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1" r:id="rId3"/>
    <p:sldId id="303" r:id="rId5"/>
    <p:sldId id="304" r:id="rId6"/>
    <p:sldId id="305" r:id="rId7"/>
    <p:sldId id="290" r:id="rId8"/>
    <p:sldId id="291" r:id="rId9"/>
    <p:sldId id="288" r:id="rId10"/>
    <p:sldId id="287" r:id="rId11"/>
    <p:sldId id="298" r:id="rId12"/>
    <p:sldId id="306" r:id="rId13"/>
    <p:sldId id="295" r:id="rId14"/>
    <p:sldId id="286" r:id="rId15"/>
    <p:sldId id="294" r:id="rId16"/>
    <p:sldId id="301" r:id="rId17"/>
    <p:sldId id="308" r:id="rId18"/>
    <p:sldId id="285" r:id="rId19"/>
    <p:sldId id="299" r:id="rId20"/>
    <p:sldId id="289" r:id="rId21"/>
    <p:sldId id="292" r:id="rId22"/>
    <p:sldId id="307" r:id="rId23"/>
    <p:sldId id="293" r:id="rId24"/>
    <p:sldId id="296" r:id="rId25"/>
    <p:sldId id="302" r:id="rId26"/>
    <p:sldId id="300" r:id="rId27"/>
    <p:sldId id="309"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242B64"/>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99" autoAdjust="0"/>
    <p:restoredTop sz="94660"/>
  </p:normalViewPr>
  <p:slideViewPr>
    <p:cSldViewPr snapToGrid="0">
      <p:cViewPr varScale="1">
        <p:scale>
          <a:sx n="70" d="100"/>
          <a:sy n="70" d="100"/>
        </p:scale>
        <p:origin x="317" y="67"/>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c:v>
                </c:pt>
              </c:strCache>
            </c:strRef>
          </c:tx>
          <c:sp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c:spPr>
          <c:invertIfNegative val="0"/>
          <c:dLbls>
            <c:delete val="1"/>
          </c:dLbls>
          <c:cat>
            <c:numRef>
              <c:f>Sheet1!$A$2:$A$4</c:f>
              <c:numCache>
                <c:formatCode>General</c:formatCode>
                <c:ptCount val="3"/>
                <c:pt idx="0">
                  <c:v>2012</c:v>
                </c:pt>
                <c:pt idx="1">
                  <c:v>2014</c:v>
                </c:pt>
                <c:pt idx="2">
                  <c:v>2018</c:v>
                </c:pt>
              </c:numCache>
            </c:numRef>
          </c:cat>
          <c:val>
            <c:numRef>
              <c:f>Sheet1!$B$2:$B$4</c:f>
              <c:numCache>
                <c:formatCode>General</c:formatCode>
                <c:ptCount val="3"/>
                <c:pt idx="0">
                  <c:v>4.3</c:v>
                </c:pt>
                <c:pt idx="1">
                  <c:v>2.5</c:v>
                </c:pt>
                <c:pt idx="2">
                  <c:v>3.5</c:v>
                </c:pt>
              </c:numCache>
            </c:numRef>
          </c:val>
        </c:ser>
        <c:ser>
          <c:idx val="1"/>
          <c:order val="1"/>
          <c:tx>
            <c:strRef>
              <c:f>Sheet1!$C$1</c:f>
              <c:strCache>
                <c:ptCount val="1"/>
                <c:pt idx="0">
                  <c:v>B</c:v>
                </c:pt>
              </c:strCache>
            </c:strRef>
          </c:tx>
          <c:sp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c:spPr>
          <c:invertIfNegative val="0"/>
          <c:dLbls>
            <c:delete val="1"/>
          </c:dLbls>
          <c:cat>
            <c:numRef>
              <c:f>Sheet1!$A$2:$A$4</c:f>
              <c:numCache>
                <c:formatCode>General</c:formatCode>
                <c:ptCount val="3"/>
                <c:pt idx="0">
                  <c:v>2012</c:v>
                </c:pt>
                <c:pt idx="1">
                  <c:v>2014</c:v>
                </c:pt>
                <c:pt idx="2">
                  <c:v>2018</c:v>
                </c:pt>
              </c:numCache>
            </c:numRef>
          </c:cat>
          <c:val>
            <c:numRef>
              <c:f>Sheet1!$C$2:$C$4</c:f>
              <c:numCache>
                <c:formatCode>General</c:formatCode>
                <c:ptCount val="3"/>
                <c:pt idx="0">
                  <c:v>2.4</c:v>
                </c:pt>
                <c:pt idx="1">
                  <c:v>4.4</c:v>
                </c:pt>
                <c:pt idx="2">
                  <c:v>1.8</c:v>
                </c:pt>
              </c:numCache>
            </c:numRef>
          </c:val>
        </c:ser>
        <c:dLbls>
          <c:showLegendKey val="0"/>
          <c:showVal val="0"/>
          <c:showCatName val="0"/>
          <c:showSerName val="0"/>
          <c:showPercent val="0"/>
          <c:showBubbleSize val="0"/>
        </c:dLbls>
        <c:gapWidth val="182"/>
        <c:axId val="193540272"/>
        <c:axId val="320083136"/>
      </c:barChart>
      <c:catAx>
        <c:axId val="1935402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Century Gothic" panose="020B0502020202020204" pitchFamily="34" charset="0"/>
                <a:ea typeface="+mn-ea"/>
                <a:cs typeface="+mn-cs"/>
              </a:defRPr>
            </a:pPr>
          </a:p>
        </c:txPr>
        <c:crossAx val="320083136"/>
        <c:crosses val="autoZero"/>
        <c:auto val="1"/>
        <c:lblAlgn val="ctr"/>
        <c:lblOffset val="100"/>
        <c:noMultiLvlLbl val="0"/>
      </c:catAx>
      <c:valAx>
        <c:axId val="3200831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Century Gothic" panose="020B0502020202020204" pitchFamily="34" charset="0"/>
                <a:ea typeface="+mn-ea"/>
                <a:cs typeface="+mn-cs"/>
              </a:defRPr>
            </a:pPr>
          </a:p>
        </c:txPr>
        <c:crossAx val="19354027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CC2BEC-97A0-4B41-98C0-982C717DE2F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69981-A6EB-4ED8-871A-D4919E73289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A38D33-8C8F-4E14-BE24-35EBEB99B15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E3FFA2A-93B4-45F3-9E2C-471E3BB6831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79BF13B7-D54F-4A70-B789-372DB213F89E}" type="slidenum">
              <a:rPr lang="zh-CN" altLang="en-US" smtClean="0">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135B57-1D13-45FB-9275-02A0D53F976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A38D33-8C8F-4E14-BE24-35EBEB99B15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246632-1458-4E07-B073-09C9A569D6F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135B57-1D13-45FB-9275-02A0D53F9767}"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p:cSld name="仅标题">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7387771" y="1683658"/>
            <a:ext cx="3698006" cy="2044768"/>
          </a:xfrm>
          <a:custGeom>
            <a:avLst/>
            <a:gdLst>
              <a:gd name="connsiteX0" fmla="*/ 0 w 3698006"/>
              <a:gd name="connsiteY0" fmla="*/ 0 h 2044768"/>
              <a:gd name="connsiteX1" fmla="*/ 3698006 w 3698006"/>
              <a:gd name="connsiteY1" fmla="*/ 0 h 2044768"/>
              <a:gd name="connsiteX2" fmla="*/ 3698006 w 3698006"/>
              <a:gd name="connsiteY2" fmla="*/ 2044768 h 2044768"/>
              <a:gd name="connsiteX3" fmla="*/ 0 w 3698006"/>
              <a:gd name="connsiteY3" fmla="*/ 2044768 h 2044768"/>
            </a:gdLst>
            <a:ahLst/>
            <a:cxnLst>
              <a:cxn ang="0">
                <a:pos x="connsiteX0" y="connsiteY0"/>
              </a:cxn>
              <a:cxn ang="0">
                <a:pos x="connsiteX1" y="connsiteY1"/>
              </a:cxn>
              <a:cxn ang="0">
                <a:pos x="connsiteX2" y="connsiteY2"/>
              </a:cxn>
              <a:cxn ang="0">
                <a:pos x="connsiteX3" y="connsiteY3"/>
              </a:cxn>
            </a:cxnLst>
            <a:rect l="l" t="t" r="r" b="b"/>
            <a:pathLst>
              <a:path w="3698006" h="2044768">
                <a:moveTo>
                  <a:pt x="0" y="0"/>
                </a:moveTo>
                <a:lnTo>
                  <a:pt x="3698006" y="0"/>
                </a:lnTo>
                <a:lnTo>
                  <a:pt x="3698006" y="2044768"/>
                </a:lnTo>
                <a:lnTo>
                  <a:pt x="0" y="2044768"/>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7387771" y="3885288"/>
            <a:ext cx="3698006" cy="2044768"/>
          </a:xfrm>
          <a:custGeom>
            <a:avLst/>
            <a:gdLst>
              <a:gd name="connsiteX0" fmla="*/ 0 w 3698006"/>
              <a:gd name="connsiteY0" fmla="*/ 0 h 2044768"/>
              <a:gd name="connsiteX1" fmla="*/ 3698006 w 3698006"/>
              <a:gd name="connsiteY1" fmla="*/ 0 h 2044768"/>
              <a:gd name="connsiteX2" fmla="*/ 3698006 w 3698006"/>
              <a:gd name="connsiteY2" fmla="*/ 2044768 h 2044768"/>
              <a:gd name="connsiteX3" fmla="*/ 0 w 3698006"/>
              <a:gd name="connsiteY3" fmla="*/ 2044768 h 2044768"/>
            </a:gdLst>
            <a:ahLst/>
            <a:cxnLst>
              <a:cxn ang="0">
                <a:pos x="connsiteX0" y="connsiteY0"/>
              </a:cxn>
              <a:cxn ang="0">
                <a:pos x="connsiteX1" y="connsiteY1"/>
              </a:cxn>
              <a:cxn ang="0">
                <a:pos x="connsiteX2" y="connsiteY2"/>
              </a:cxn>
              <a:cxn ang="0">
                <a:pos x="connsiteX3" y="connsiteY3"/>
              </a:cxn>
            </a:cxnLst>
            <a:rect l="l" t="t" r="r" b="b"/>
            <a:pathLst>
              <a:path w="3698006" h="2044768">
                <a:moveTo>
                  <a:pt x="0" y="0"/>
                </a:moveTo>
                <a:lnTo>
                  <a:pt x="3698006" y="0"/>
                </a:lnTo>
                <a:lnTo>
                  <a:pt x="3698006" y="2044768"/>
                </a:lnTo>
                <a:lnTo>
                  <a:pt x="0" y="2044768"/>
                </a:lnTo>
                <a:close/>
              </a:path>
            </a:pathLst>
          </a:custGeom>
        </p:spPr>
        <p:txBody>
          <a:bodyPr wrap="square">
            <a:noAutofit/>
          </a:bodyPr>
          <a:lstStyle/>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275022" y="1604549"/>
            <a:ext cx="2307772" cy="4392488"/>
          </a:xfrm>
          <a:custGeom>
            <a:avLst/>
            <a:gdLst>
              <a:gd name="connsiteX0" fmla="*/ 0 w 2307772"/>
              <a:gd name="connsiteY0" fmla="*/ 0 h 4392488"/>
              <a:gd name="connsiteX1" fmla="*/ 2307772 w 2307772"/>
              <a:gd name="connsiteY1" fmla="*/ 0 h 4392488"/>
              <a:gd name="connsiteX2" fmla="*/ 2307772 w 2307772"/>
              <a:gd name="connsiteY2" fmla="*/ 4392488 h 4392488"/>
              <a:gd name="connsiteX3" fmla="*/ 0 w 2307772"/>
              <a:gd name="connsiteY3" fmla="*/ 4392488 h 4392488"/>
            </a:gdLst>
            <a:ahLst/>
            <a:cxnLst>
              <a:cxn ang="0">
                <a:pos x="connsiteX0" y="connsiteY0"/>
              </a:cxn>
              <a:cxn ang="0">
                <a:pos x="connsiteX1" y="connsiteY1"/>
              </a:cxn>
              <a:cxn ang="0">
                <a:pos x="connsiteX2" y="connsiteY2"/>
              </a:cxn>
              <a:cxn ang="0">
                <a:pos x="connsiteX3" y="connsiteY3"/>
              </a:cxn>
            </a:cxnLst>
            <a:rect l="l" t="t" r="r" b="b"/>
            <a:pathLst>
              <a:path w="2307772" h="4392488">
                <a:moveTo>
                  <a:pt x="0" y="0"/>
                </a:moveTo>
                <a:lnTo>
                  <a:pt x="2307772" y="0"/>
                </a:lnTo>
                <a:lnTo>
                  <a:pt x="2307772" y="4392488"/>
                </a:lnTo>
                <a:lnTo>
                  <a:pt x="0" y="4392488"/>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716939" y="1604549"/>
            <a:ext cx="2307772" cy="4392488"/>
          </a:xfrm>
          <a:custGeom>
            <a:avLst/>
            <a:gdLst>
              <a:gd name="connsiteX0" fmla="*/ 0 w 2307772"/>
              <a:gd name="connsiteY0" fmla="*/ 0 h 4392488"/>
              <a:gd name="connsiteX1" fmla="*/ 2307772 w 2307772"/>
              <a:gd name="connsiteY1" fmla="*/ 0 h 4392488"/>
              <a:gd name="connsiteX2" fmla="*/ 2307772 w 2307772"/>
              <a:gd name="connsiteY2" fmla="*/ 4392488 h 4392488"/>
              <a:gd name="connsiteX3" fmla="*/ 0 w 2307772"/>
              <a:gd name="connsiteY3" fmla="*/ 4392488 h 4392488"/>
            </a:gdLst>
            <a:ahLst/>
            <a:cxnLst>
              <a:cxn ang="0">
                <a:pos x="connsiteX0" y="connsiteY0"/>
              </a:cxn>
              <a:cxn ang="0">
                <a:pos x="connsiteX1" y="connsiteY1"/>
              </a:cxn>
              <a:cxn ang="0">
                <a:pos x="connsiteX2" y="connsiteY2"/>
              </a:cxn>
              <a:cxn ang="0">
                <a:pos x="connsiteX3" y="connsiteY3"/>
              </a:cxn>
            </a:cxnLst>
            <a:rect l="l" t="t" r="r" b="b"/>
            <a:pathLst>
              <a:path w="2307772" h="4392488">
                <a:moveTo>
                  <a:pt x="0" y="0"/>
                </a:moveTo>
                <a:lnTo>
                  <a:pt x="2307772" y="0"/>
                </a:lnTo>
                <a:lnTo>
                  <a:pt x="2307772" y="4392488"/>
                </a:lnTo>
                <a:lnTo>
                  <a:pt x="0" y="4392488"/>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163073" y="1604549"/>
            <a:ext cx="2307772" cy="4392488"/>
          </a:xfrm>
          <a:custGeom>
            <a:avLst/>
            <a:gdLst>
              <a:gd name="connsiteX0" fmla="*/ 0 w 2307772"/>
              <a:gd name="connsiteY0" fmla="*/ 0 h 4392488"/>
              <a:gd name="connsiteX1" fmla="*/ 2307772 w 2307772"/>
              <a:gd name="connsiteY1" fmla="*/ 0 h 4392488"/>
              <a:gd name="connsiteX2" fmla="*/ 2307772 w 2307772"/>
              <a:gd name="connsiteY2" fmla="*/ 4392488 h 4392488"/>
              <a:gd name="connsiteX3" fmla="*/ 0 w 2307772"/>
              <a:gd name="connsiteY3" fmla="*/ 4392488 h 4392488"/>
            </a:gdLst>
            <a:ahLst/>
            <a:cxnLst>
              <a:cxn ang="0">
                <a:pos x="connsiteX0" y="connsiteY0"/>
              </a:cxn>
              <a:cxn ang="0">
                <a:pos x="connsiteX1" y="connsiteY1"/>
              </a:cxn>
              <a:cxn ang="0">
                <a:pos x="connsiteX2" y="connsiteY2"/>
              </a:cxn>
              <a:cxn ang="0">
                <a:pos x="connsiteX3" y="connsiteY3"/>
              </a:cxn>
            </a:cxnLst>
            <a:rect l="l" t="t" r="r" b="b"/>
            <a:pathLst>
              <a:path w="2307772" h="4392488">
                <a:moveTo>
                  <a:pt x="0" y="0"/>
                </a:moveTo>
                <a:lnTo>
                  <a:pt x="2307772" y="0"/>
                </a:lnTo>
                <a:lnTo>
                  <a:pt x="2307772" y="4392488"/>
                </a:lnTo>
                <a:lnTo>
                  <a:pt x="0" y="4392488"/>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8609207" y="1604549"/>
            <a:ext cx="2307772" cy="4392488"/>
          </a:xfrm>
          <a:custGeom>
            <a:avLst/>
            <a:gdLst>
              <a:gd name="connsiteX0" fmla="*/ 0 w 2307772"/>
              <a:gd name="connsiteY0" fmla="*/ 0 h 4392488"/>
              <a:gd name="connsiteX1" fmla="*/ 2307772 w 2307772"/>
              <a:gd name="connsiteY1" fmla="*/ 0 h 4392488"/>
              <a:gd name="connsiteX2" fmla="*/ 2307772 w 2307772"/>
              <a:gd name="connsiteY2" fmla="*/ 4392488 h 4392488"/>
              <a:gd name="connsiteX3" fmla="*/ 0 w 2307772"/>
              <a:gd name="connsiteY3" fmla="*/ 4392488 h 4392488"/>
            </a:gdLst>
            <a:ahLst/>
            <a:cxnLst>
              <a:cxn ang="0">
                <a:pos x="connsiteX0" y="connsiteY0"/>
              </a:cxn>
              <a:cxn ang="0">
                <a:pos x="connsiteX1" y="connsiteY1"/>
              </a:cxn>
              <a:cxn ang="0">
                <a:pos x="connsiteX2" y="connsiteY2"/>
              </a:cxn>
              <a:cxn ang="0">
                <a:pos x="connsiteX3" y="connsiteY3"/>
              </a:cxn>
            </a:cxnLst>
            <a:rect l="l" t="t" r="r" b="b"/>
            <a:pathLst>
              <a:path w="2307772" h="4392488">
                <a:moveTo>
                  <a:pt x="0" y="0"/>
                </a:moveTo>
                <a:lnTo>
                  <a:pt x="2307772" y="0"/>
                </a:lnTo>
                <a:lnTo>
                  <a:pt x="2307772" y="4392488"/>
                </a:lnTo>
                <a:lnTo>
                  <a:pt x="0" y="4392488"/>
                </a:lnTo>
                <a:close/>
              </a:path>
            </a:pathLst>
          </a:custGeom>
        </p:spPr>
        <p:txBody>
          <a:bodyPr wrap="square">
            <a:noAutofit/>
          </a:bodyPr>
          <a:lstStyle/>
          <a:p>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4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268184" y="2104572"/>
            <a:ext cx="1335314" cy="1335314"/>
          </a:xfrm>
          <a:custGeom>
            <a:avLst/>
            <a:gdLst>
              <a:gd name="connsiteX0" fmla="*/ 667657 w 1335314"/>
              <a:gd name="connsiteY0" fmla="*/ 0 h 1335314"/>
              <a:gd name="connsiteX1" fmla="*/ 1335314 w 1335314"/>
              <a:gd name="connsiteY1" fmla="*/ 667657 h 1335314"/>
              <a:gd name="connsiteX2" fmla="*/ 667657 w 1335314"/>
              <a:gd name="connsiteY2" fmla="*/ 1335314 h 1335314"/>
              <a:gd name="connsiteX3" fmla="*/ 0 w 1335314"/>
              <a:gd name="connsiteY3" fmla="*/ 667657 h 1335314"/>
              <a:gd name="connsiteX4" fmla="*/ 667657 w 1335314"/>
              <a:gd name="connsiteY4" fmla="*/ 0 h 1335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5314" h="1335314">
                <a:moveTo>
                  <a:pt x="667657" y="0"/>
                </a:moveTo>
                <a:cubicBezTo>
                  <a:pt x="1036394" y="0"/>
                  <a:pt x="1335314" y="298920"/>
                  <a:pt x="1335314" y="667657"/>
                </a:cubicBezTo>
                <a:cubicBezTo>
                  <a:pt x="1335314" y="1036394"/>
                  <a:pt x="1036394" y="1335314"/>
                  <a:pt x="667657" y="1335314"/>
                </a:cubicBezTo>
                <a:cubicBezTo>
                  <a:pt x="298920" y="1335314"/>
                  <a:pt x="0" y="1036394"/>
                  <a:pt x="0" y="667657"/>
                </a:cubicBezTo>
                <a:cubicBezTo>
                  <a:pt x="0" y="298920"/>
                  <a:pt x="298920" y="0"/>
                  <a:pt x="667657"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048275" y="2104572"/>
            <a:ext cx="1335314" cy="1335314"/>
          </a:xfrm>
          <a:custGeom>
            <a:avLst/>
            <a:gdLst>
              <a:gd name="connsiteX0" fmla="*/ 667657 w 1335314"/>
              <a:gd name="connsiteY0" fmla="*/ 0 h 1335314"/>
              <a:gd name="connsiteX1" fmla="*/ 1335314 w 1335314"/>
              <a:gd name="connsiteY1" fmla="*/ 667657 h 1335314"/>
              <a:gd name="connsiteX2" fmla="*/ 667657 w 1335314"/>
              <a:gd name="connsiteY2" fmla="*/ 1335314 h 1335314"/>
              <a:gd name="connsiteX3" fmla="*/ 0 w 1335314"/>
              <a:gd name="connsiteY3" fmla="*/ 667657 h 1335314"/>
              <a:gd name="connsiteX4" fmla="*/ 667657 w 1335314"/>
              <a:gd name="connsiteY4" fmla="*/ 0 h 1335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5314" h="1335314">
                <a:moveTo>
                  <a:pt x="667657" y="0"/>
                </a:moveTo>
                <a:cubicBezTo>
                  <a:pt x="1036394" y="0"/>
                  <a:pt x="1335314" y="298920"/>
                  <a:pt x="1335314" y="667657"/>
                </a:cubicBezTo>
                <a:cubicBezTo>
                  <a:pt x="1335314" y="1036394"/>
                  <a:pt x="1036394" y="1335314"/>
                  <a:pt x="667657" y="1335314"/>
                </a:cubicBezTo>
                <a:cubicBezTo>
                  <a:pt x="298920" y="1335314"/>
                  <a:pt x="0" y="1036394"/>
                  <a:pt x="0" y="667657"/>
                </a:cubicBezTo>
                <a:cubicBezTo>
                  <a:pt x="0" y="298920"/>
                  <a:pt x="298920" y="0"/>
                  <a:pt x="667657"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828366" y="2104572"/>
            <a:ext cx="1335314" cy="1335314"/>
          </a:xfrm>
          <a:custGeom>
            <a:avLst/>
            <a:gdLst>
              <a:gd name="connsiteX0" fmla="*/ 667657 w 1335314"/>
              <a:gd name="connsiteY0" fmla="*/ 0 h 1335314"/>
              <a:gd name="connsiteX1" fmla="*/ 1335314 w 1335314"/>
              <a:gd name="connsiteY1" fmla="*/ 667657 h 1335314"/>
              <a:gd name="connsiteX2" fmla="*/ 667657 w 1335314"/>
              <a:gd name="connsiteY2" fmla="*/ 1335314 h 1335314"/>
              <a:gd name="connsiteX3" fmla="*/ 0 w 1335314"/>
              <a:gd name="connsiteY3" fmla="*/ 667657 h 1335314"/>
              <a:gd name="connsiteX4" fmla="*/ 667657 w 1335314"/>
              <a:gd name="connsiteY4" fmla="*/ 0 h 1335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5314" h="1335314">
                <a:moveTo>
                  <a:pt x="667657" y="0"/>
                </a:moveTo>
                <a:cubicBezTo>
                  <a:pt x="1036394" y="0"/>
                  <a:pt x="1335314" y="298920"/>
                  <a:pt x="1335314" y="667657"/>
                </a:cubicBezTo>
                <a:cubicBezTo>
                  <a:pt x="1335314" y="1036394"/>
                  <a:pt x="1036394" y="1335314"/>
                  <a:pt x="667657" y="1335314"/>
                </a:cubicBezTo>
                <a:cubicBezTo>
                  <a:pt x="298920" y="1335314"/>
                  <a:pt x="0" y="1036394"/>
                  <a:pt x="0" y="667657"/>
                </a:cubicBezTo>
                <a:cubicBezTo>
                  <a:pt x="0" y="298920"/>
                  <a:pt x="298920" y="0"/>
                  <a:pt x="667657"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608456" y="2104572"/>
            <a:ext cx="1335314" cy="1335314"/>
          </a:xfrm>
          <a:custGeom>
            <a:avLst/>
            <a:gdLst>
              <a:gd name="connsiteX0" fmla="*/ 667657 w 1335314"/>
              <a:gd name="connsiteY0" fmla="*/ 0 h 1335314"/>
              <a:gd name="connsiteX1" fmla="*/ 1335314 w 1335314"/>
              <a:gd name="connsiteY1" fmla="*/ 667657 h 1335314"/>
              <a:gd name="connsiteX2" fmla="*/ 667657 w 1335314"/>
              <a:gd name="connsiteY2" fmla="*/ 1335314 h 1335314"/>
              <a:gd name="connsiteX3" fmla="*/ 0 w 1335314"/>
              <a:gd name="connsiteY3" fmla="*/ 667657 h 1335314"/>
              <a:gd name="connsiteX4" fmla="*/ 667657 w 1335314"/>
              <a:gd name="connsiteY4" fmla="*/ 0 h 1335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5314" h="1335314">
                <a:moveTo>
                  <a:pt x="667657" y="0"/>
                </a:moveTo>
                <a:cubicBezTo>
                  <a:pt x="1036394" y="0"/>
                  <a:pt x="1335314" y="298920"/>
                  <a:pt x="1335314" y="667657"/>
                </a:cubicBezTo>
                <a:cubicBezTo>
                  <a:pt x="1335314" y="1036394"/>
                  <a:pt x="1036394" y="1335314"/>
                  <a:pt x="667657" y="1335314"/>
                </a:cubicBezTo>
                <a:cubicBezTo>
                  <a:pt x="298920" y="1335314"/>
                  <a:pt x="0" y="1036394"/>
                  <a:pt x="0" y="667657"/>
                </a:cubicBezTo>
                <a:cubicBezTo>
                  <a:pt x="0" y="298920"/>
                  <a:pt x="298920" y="0"/>
                  <a:pt x="667657" y="0"/>
                </a:cubicBezTo>
                <a:close/>
              </a:path>
            </a:pathLst>
          </a:custGeom>
        </p:spPr>
        <p:txBody>
          <a:bodyPr wrap="square">
            <a:noAutofit/>
          </a:bodyPr>
          <a:lstStyle/>
          <a:p>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7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874713" y="2016760"/>
            <a:ext cx="3300269" cy="2152904"/>
          </a:xfrm>
          <a:custGeom>
            <a:avLst/>
            <a:gdLst>
              <a:gd name="connsiteX0" fmla="*/ 0 w 3300269"/>
              <a:gd name="connsiteY0" fmla="*/ 0 h 2152904"/>
              <a:gd name="connsiteX1" fmla="*/ 3300269 w 3300269"/>
              <a:gd name="connsiteY1" fmla="*/ 0 h 2152904"/>
              <a:gd name="connsiteX2" fmla="*/ 3300269 w 3300269"/>
              <a:gd name="connsiteY2" fmla="*/ 2152904 h 2152904"/>
              <a:gd name="connsiteX3" fmla="*/ 0 w 3300269"/>
              <a:gd name="connsiteY3" fmla="*/ 2152904 h 2152904"/>
            </a:gdLst>
            <a:ahLst/>
            <a:cxnLst>
              <a:cxn ang="0">
                <a:pos x="connsiteX0" y="connsiteY0"/>
              </a:cxn>
              <a:cxn ang="0">
                <a:pos x="connsiteX1" y="connsiteY1"/>
              </a:cxn>
              <a:cxn ang="0">
                <a:pos x="connsiteX2" y="connsiteY2"/>
              </a:cxn>
              <a:cxn ang="0">
                <a:pos x="connsiteX3" y="connsiteY3"/>
              </a:cxn>
            </a:cxnLst>
            <a:rect l="l" t="t" r="r" b="b"/>
            <a:pathLst>
              <a:path w="3300269" h="2152904">
                <a:moveTo>
                  <a:pt x="0" y="0"/>
                </a:moveTo>
                <a:lnTo>
                  <a:pt x="3300269" y="0"/>
                </a:lnTo>
                <a:lnTo>
                  <a:pt x="3300269" y="2152904"/>
                </a:lnTo>
                <a:lnTo>
                  <a:pt x="0" y="2152904"/>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445866" y="2016760"/>
            <a:ext cx="3300269" cy="2152904"/>
          </a:xfrm>
          <a:custGeom>
            <a:avLst/>
            <a:gdLst>
              <a:gd name="connsiteX0" fmla="*/ 0 w 3300269"/>
              <a:gd name="connsiteY0" fmla="*/ 0 h 2152904"/>
              <a:gd name="connsiteX1" fmla="*/ 3300269 w 3300269"/>
              <a:gd name="connsiteY1" fmla="*/ 0 h 2152904"/>
              <a:gd name="connsiteX2" fmla="*/ 3300269 w 3300269"/>
              <a:gd name="connsiteY2" fmla="*/ 2152904 h 2152904"/>
              <a:gd name="connsiteX3" fmla="*/ 0 w 3300269"/>
              <a:gd name="connsiteY3" fmla="*/ 2152904 h 2152904"/>
            </a:gdLst>
            <a:ahLst/>
            <a:cxnLst>
              <a:cxn ang="0">
                <a:pos x="connsiteX0" y="connsiteY0"/>
              </a:cxn>
              <a:cxn ang="0">
                <a:pos x="connsiteX1" y="connsiteY1"/>
              </a:cxn>
              <a:cxn ang="0">
                <a:pos x="connsiteX2" y="connsiteY2"/>
              </a:cxn>
              <a:cxn ang="0">
                <a:pos x="connsiteX3" y="connsiteY3"/>
              </a:cxn>
            </a:cxnLst>
            <a:rect l="l" t="t" r="r" b="b"/>
            <a:pathLst>
              <a:path w="3300269" h="2152904">
                <a:moveTo>
                  <a:pt x="0" y="0"/>
                </a:moveTo>
                <a:lnTo>
                  <a:pt x="3300269" y="0"/>
                </a:lnTo>
                <a:lnTo>
                  <a:pt x="3300269" y="2152904"/>
                </a:lnTo>
                <a:lnTo>
                  <a:pt x="0" y="2152904"/>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017019" y="2016760"/>
            <a:ext cx="3300269" cy="2152904"/>
          </a:xfrm>
          <a:custGeom>
            <a:avLst/>
            <a:gdLst>
              <a:gd name="connsiteX0" fmla="*/ 0 w 3300269"/>
              <a:gd name="connsiteY0" fmla="*/ 0 h 2152904"/>
              <a:gd name="connsiteX1" fmla="*/ 3300269 w 3300269"/>
              <a:gd name="connsiteY1" fmla="*/ 0 h 2152904"/>
              <a:gd name="connsiteX2" fmla="*/ 3300269 w 3300269"/>
              <a:gd name="connsiteY2" fmla="*/ 2152904 h 2152904"/>
              <a:gd name="connsiteX3" fmla="*/ 0 w 3300269"/>
              <a:gd name="connsiteY3" fmla="*/ 2152904 h 2152904"/>
            </a:gdLst>
            <a:ahLst/>
            <a:cxnLst>
              <a:cxn ang="0">
                <a:pos x="connsiteX0" y="connsiteY0"/>
              </a:cxn>
              <a:cxn ang="0">
                <a:pos x="connsiteX1" y="connsiteY1"/>
              </a:cxn>
              <a:cxn ang="0">
                <a:pos x="connsiteX2" y="connsiteY2"/>
              </a:cxn>
              <a:cxn ang="0">
                <a:pos x="connsiteX3" y="connsiteY3"/>
              </a:cxn>
            </a:cxnLst>
            <a:rect l="l" t="t" r="r" b="b"/>
            <a:pathLst>
              <a:path w="3300269" h="2152904">
                <a:moveTo>
                  <a:pt x="0" y="0"/>
                </a:moveTo>
                <a:lnTo>
                  <a:pt x="3300269" y="0"/>
                </a:lnTo>
                <a:lnTo>
                  <a:pt x="3300269" y="2152904"/>
                </a:lnTo>
                <a:lnTo>
                  <a:pt x="0" y="2152904"/>
                </a:lnTo>
                <a:close/>
              </a:path>
            </a:pathLst>
          </a:custGeom>
        </p:spPr>
        <p:txBody>
          <a:bodyPr wrap="square">
            <a:noAutofit/>
          </a:bodyPr>
          <a:lstStyle/>
          <a:p>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6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932769" y="1809902"/>
            <a:ext cx="5073632" cy="3232976"/>
          </a:xfrm>
          <a:custGeom>
            <a:avLst/>
            <a:gdLst>
              <a:gd name="connsiteX0" fmla="*/ 0 w 5073632"/>
              <a:gd name="connsiteY0" fmla="*/ 0 h 3232976"/>
              <a:gd name="connsiteX1" fmla="*/ 5073632 w 5073632"/>
              <a:gd name="connsiteY1" fmla="*/ 0 h 3232976"/>
              <a:gd name="connsiteX2" fmla="*/ 5073632 w 5073632"/>
              <a:gd name="connsiteY2" fmla="*/ 3232976 h 3232976"/>
              <a:gd name="connsiteX3" fmla="*/ 0 w 5073632"/>
              <a:gd name="connsiteY3" fmla="*/ 3232976 h 3232976"/>
            </a:gdLst>
            <a:ahLst/>
            <a:cxnLst>
              <a:cxn ang="0">
                <a:pos x="connsiteX0" y="connsiteY0"/>
              </a:cxn>
              <a:cxn ang="0">
                <a:pos x="connsiteX1" y="connsiteY1"/>
              </a:cxn>
              <a:cxn ang="0">
                <a:pos x="connsiteX2" y="connsiteY2"/>
              </a:cxn>
              <a:cxn ang="0">
                <a:pos x="connsiteX3" y="connsiteY3"/>
              </a:cxn>
            </a:cxnLst>
            <a:rect l="l" t="t" r="r" b="b"/>
            <a:pathLst>
              <a:path w="5073632" h="3232976">
                <a:moveTo>
                  <a:pt x="0" y="0"/>
                </a:moveTo>
                <a:lnTo>
                  <a:pt x="5073632" y="0"/>
                </a:lnTo>
                <a:lnTo>
                  <a:pt x="5073632" y="3232976"/>
                </a:lnTo>
                <a:lnTo>
                  <a:pt x="0" y="3232976"/>
                </a:lnTo>
                <a:close/>
              </a:path>
            </a:pathLst>
          </a:custGeom>
        </p:spPr>
        <p:txBody>
          <a:bodyPr wrap="square">
            <a:noAutofit/>
          </a:bodyPr>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1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976392" y="2332830"/>
            <a:ext cx="2770146" cy="2770146"/>
          </a:xfrm>
          <a:custGeom>
            <a:avLst/>
            <a:gdLst>
              <a:gd name="connsiteX0" fmla="*/ 1385073 w 2770146"/>
              <a:gd name="connsiteY0" fmla="*/ 0 h 2770146"/>
              <a:gd name="connsiteX1" fmla="*/ 2770146 w 2770146"/>
              <a:gd name="connsiteY1" fmla="*/ 1385073 h 2770146"/>
              <a:gd name="connsiteX2" fmla="*/ 1385073 w 2770146"/>
              <a:gd name="connsiteY2" fmla="*/ 2770146 h 2770146"/>
              <a:gd name="connsiteX3" fmla="*/ 0 w 2770146"/>
              <a:gd name="connsiteY3" fmla="*/ 1385073 h 2770146"/>
              <a:gd name="connsiteX4" fmla="*/ 1385073 w 2770146"/>
              <a:gd name="connsiteY4" fmla="*/ 0 h 2770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0146" h="2770146">
                <a:moveTo>
                  <a:pt x="1385073" y="0"/>
                </a:moveTo>
                <a:cubicBezTo>
                  <a:pt x="2150028" y="0"/>
                  <a:pt x="2770146" y="620118"/>
                  <a:pt x="2770146" y="1385073"/>
                </a:cubicBezTo>
                <a:cubicBezTo>
                  <a:pt x="2770146" y="2150028"/>
                  <a:pt x="2150028" y="2770146"/>
                  <a:pt x="1385073" y="2770146"/>
                </a:cubicBezTo>
                <a:cubicBezTo>
                  <a:pt x="620118" y="2770146"/>
                  <a:pt x="0" y="2150028"/>
                  <a:pt x="0" y="1385073"/>
                </a:cubicBezTo>
                <a:cubicBezTo>
                  <a:pt x="0" y="620118"/>
                  <a:pt x="620118" y="0"/>
                  <a:pt x="1385073" y="0"/>
                </a:cubicBezTo>
                <a:close/>
              </a:path>
            </a:pathLst>
          </a:custGeom>
        </p:spPr>
        <p:txBody>
          <a:bodyPr wrap="square">
            <a:noAutofit/>
          </a:bodyPr>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874714" y="1504950"/>
            <a:ext cx="4738686" cy="4279900"/>
          </a:xfrm>
          <a:custGeom>
            <a:avLst/>
            <a:gdLst>
              <a:gd name="connsiteX0" fmla="*/ 0 w 4738686"/>
              <a:gd name="connsiteY0" fmla="*/ 0 h 4279900"/>
              <a:gd name="connsiteX1" fmla="*/ 4738686 w 4738686"/>
              <a:gd name="connsiteY1" fmla="*/ 0 h 4279900"/>
              <a:gd name="connsiteX2" fmla="*/ 4738686 w 4738686"/>
              <a:gd name="connsiteY2" fmla="*/ 4279900 h 4279900"/>
              <a:gd name="connsiteX3" fmla="*/ 0 w 4738686"/>
              <a:gd name="connsiteY3" fmla="*/ 4279900 h 4279900"/>
            </a:gdLst>
            <a:ahLst/>
            <a:cxnLst>
              <a:cxn ang="0">
                <a:pos x="connsiteX0" y="connsiteY0"/>
              </a:cxn>
              <a:cxn ang="0">
                <a:pos x="connsiteX1" y="connsiteY1"/>
              </a:cxn>
              <a:cxn ang="0">
                <a:pos x="connsiteX2" y="connsiteY2"/>
              </a:cxn>
              <a:cxn ang="0">
                <a:pos x="connsiteX3" y="connsiteY3"/>
              </a:cxn>
            </a:cxnLst>
            <a:rect l="l" t="t" r="r" b="b"/>
            <a:pathLst>
              <a:path w="4738686" h="4279900">
                <a:moveTo>
                  <a:pt x="0" y="0"/>
                </a:moveTo>
                <a:lnTo>
                  <a:pt x="4738686" y="0"/>
                </a:lnTo>
                <a:lnTo>
                  <a:pt x="4738686" y="4279900"/>
                </a:lnTo>
                <a:lnTo>
                  <a:pt x="0" y="4279900"/>
                </a:lnTo>
                <a:close/>
              </a:path>
            </a:pathLst>
          </a:custGeom>
        </p:spPr>
        <p:txBody>
          <a:bodyPr wrap="square">
            <a:noAutofit/>
          </a:bodyPr>
          <a:lstStyle/>
          <a:p>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microsoft.com/office/2007/relationships/hdphoto" Target="../media/hdphoto1.wdp"/><Relationship Id="rId11" Type="http://schemas.openxmlformats.org/officeDocument/2006/relationships/image" Target="../media/image1.pn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alpha val="0"/>
                </a:schemeClr>
              </a:solidFill>
              <a:latin typeface="微软雅黑" panose="020B0503020204020204" pitchFamily="34" charset="-122"/>
              <a:ea typeface="微软雅黑" panose="020B0503020204020204" pitchFamily="34" charset="-122"/>
              <a:sym typeface="+mn-ea"/>
            </a:endParaRP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alpha val="0"/>
                </a:schemeClr>
              </a:solidFill>
              <a:latin typeface="微软雅黑" panose="020B0503020204020204" pitchFamily="34" charset="-122"/>
              <a:ea typeface="微软雅黑" panose="020B0503020204020204" pitchFamily="34" charset="-122"/>
              <a:sym typeface="+mn-ea"/>
            </a:endParaRPr>
          </a:p>
        </p:txBody>
      </p:sp>
      <p:pic>
        <p:nvPicPr>
          <p:cNvPr id="3" name="图片 2"/>
          <p:cNvPicPr>
            <a:picLocks noChangeAspect="1"/>
          </p:cNvPicPr>
          <p:nvPr userDrawn="1"/>
        </p:nvPicPr>
        <p:blipFill rotWithShape="1">
          <a:blip r:embed="rId11">
            <a:extLst>
              <a:ext uri="{BEBA8EAE-BF5A-486C-A8C5-ECC9F3942E4B}">
                <a14:imgProps xmlns:a14="http://schemas.microsoft.com/office/drawing/2010/main">
                  <a14:imgLayer r:embed="rId12">
                    <a14:imgEffect>
                      <a14:brightnessContrast contrast="40000"/>
                    </a14:imgEffect>
                  </a14:imgLayer>
                </a14:imgProps>
              </a:ext>
              <a:ext uri="{28A0092B-C50C-407E-A947-70E740481C1C}">
                <a14:useLocalDpi xmlns:a14="http://schemas.microsoft.com/office/drawing/2010/main" val="0"/>
              </a:ext>
            </a:extLst>
          </a:blip>
          <a:srcRect r="4241" b="4127"/>
          <a:stretch>
            <a:fillRect/>
          </a:stretch>
        </p:blipFill>
        <p:spPr>
          <a:xfrm flipH="1">
            <a:off x="0" y="0"/>
            <a:ext cx="12191999"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hdphoto" Target="../media/hdphoto1.wdp"/><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hdphoto" Target="../media/hdphoto1.wdp"/><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8.xml"/><Relationship Id="rId2" Type="http://schemas.openxmlformats.org/officeDocument/2006/relationships/image" Target="../media/image7.png"/><Relationship Id="rId1" Type="http://schemas.openxmlformats.org/officeDocument/2006/relationships/image" Target="../media/image14.jpe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xml"/><Relationship Id="rId7" Type="http://schemas.openxmlformats.org/officeDocument/2006/relationships/image" Target="../media/image7.png"/><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0" Type="http://schemas.openxmlformats.org/officeDocument/2006/relationships/notesSlide" Target="../notesSlides/notesSlide12.xml"/><Relationship Id="rId1" Type="http://schemas.openxmlformats.org/officeDocument/2006/relationships/image" Target="../media/image15.jpe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tags" Target="../tags/tag6.xml"/><Relationship Id="rId7" Type="http://schemas.openxmlformats.org/officeDocument/2006/relationships/image" Target="../media/image7.png"/><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0" Type="http://schemas.openxmlformats.org/officeDocument/2006/relationships/notesSlide" Target="../notesSlides/notesSlide13.xml"/><Relationship Id="rId1" Type="http://schemas.openxmlformats.org/officeDocument/2006/relationships/tags" Target="../tags/tag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hdphoto" Target="../media/hdphoto1.wdp"/><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26.jpeg"/><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28.jpeg"/><Relationship Id="rId1" Type="http://schemas.openxmlformats.org/officeDocument/2006/relationships/image" Target="../media/image27.jpe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hdphoto" Target="../media/hdphoto1.wdp"/><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7.xml"/><Relationship Id="rId4" Type="http://schemas.openxmlformats.org/officeDocument/2006/relationships/image" Target="../media/image7.png"/><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9.xml"/><Relationship Id="rId2" Type="http://schemas.openxmlformats.org/officeDocument/2006/relationships/image" Target="../media/image7.png"/><Relationship Id="rId1" Type="http://schemas.openxmlformats.org/officeDocument/2006/relationships/image" Target="../media/image32.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0.xml"/><Relationship Id="rId2" Type="http://schemas.openxmlformats.org/officeDocument/2006/relationships/image" Target="../media/image7.png"/><Relationship Id="rId1" Type="http://schemas.openxmlformats.org/officeDocument/2006/relationships/image" Target="../media/image33.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10636" r="476" b="740"/>
          <a:stretch>
            <a:fillRect/>
          </a:stretch>
        </p:blipFill>
        <p:spPr>
          <a:xfrm>
            <a:off x="0" y="0"/>
            <a:ext cx="12192000" cy="6858000"/>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4355" y="550976"/>
            <a:ext cx="7050454" cy="4490923"/>
          </a:xfrm>
          <a:prstGeom prst="rect">
            <a:avLst/>
          </a:prstGeom>
        </p:spPr>
      </p:pic>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4355" y="550976"/>
            <a:ext cx="7050454" cy="4490923"/>
          </a:xfrm>
          <a:prstGeom prst="rect">
            <a:avLst/>
          </a:prstGeom>
        </p:spPr>
      </p:pic>
      <p:pic>
        <p:nvPicPr>
          <p:cNvPr id="5" name="Ryan Farish - Holding Hands">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569913" y="-9779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1"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par>
                          <p:cTn id="16" fill="hold">
                            <p:stCondLst>
                              <p:cond delay="500"/>
                            </p:stCondLst>
                            <p:childTnLst>
                              <p:par>
                                <p:cTn id="17" presetID="6" presetClass="emph" presetSubtype="0" fill="hold" nodeType="afterEffect">
                                  <p:stCondLst>
                                    <p:cond delay="0"/>
                                  </p:stCondLst>
                                  <p:childTnLst>
                                    <p:animScale>
                                      <p:cBhvr>
                                        <p:cTn id="18" dur="300" fill="hold"/>
                                        <p:tgtEl>
                                          <p:spTgt spid="4"/>
                                        </p:tgtEl>
                                      </p:cBhvr>
                                      <p:by x="120000" y="120000"/>
                                    </p:animScale>
                                  </p:childTnLst>
                                </p:cTn>
                              </p:par>
                              <p:par>
                                <p:cTn id="19" presetID="10" presetClass="exit" presetSubtype="0" fill="hold" nodeType="withEffect">
                                  <p:stCondLst>
                                    <p:cond delay="0"/>
                                  </p:stCondLst>
                                  <p:childTnLst>
                                    <p:animEffect transition="out" filter="fade">
                                      <p:cBhvr>
                                        <p:cTn id="20" dur="300"/>
                                        <p:tgtEl>
                                          <p:spTgt spid="4"/>
                                        </p:tgtEl>
                                      </p:cBhvr>
                                    </p:animEffect>
                                    <p:set>
                                      <p:cBhvr>
                                        <p:cTn id="21" dur="1" fill="hold">
                                          <p:stCondLst>
                                            <p:cond delay="2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2"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10636" r="476" b="740"/>
          <a:stretch>
            <a:fillRect/>
          </a:stretch>
        </p:blipFill>
        <p:spPr>
          <a:xfrm>
            <a:off x="0" y="0"/>
            <a:ext cx="12192000" cy="6858000"/>
          </a:xfrm>
          <a:prstGeom prst="rect">
            <a:avLst/>
          </a:prstGeom>
        </p:spPr>
      </p:pic>
      <p:sp>
        <p:nvSpPr>
          <p:cNvPr id="6" name="文本框 5"/>
          <p:cNvSpPr txBox="1"/>
          <p:nvPr/>
        </p:nvSpPr>
        <p:spPr>
          <a:xfrm>
            <a:off x="4000500" y="2674109"/>
            <a:ext cx="7510818" cy="1015663"/>
          </a:xfrm>
          <a:prstGeom prst="rect">
            <a:avLst/>
          </a:prstGeom>
          <a:noFill/>
        </p:spPr>
        <p:txBody>
          <a:bodyPr wrap="square" rtlCol="0">
            <a:spAutoFit/>
          </a:bodyPr>
          <a:lstStyle/>
          <a:p>
            <a:pPr algn="ctr"/>
            <a:r>
              <a:rPr lang="zh-CN" altLang="en-US" sz="6000" b="1"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mj-ea"/>
                <a:ea typeface="+mj-ea"/>
              </a:rPr>
              <a:t>青春梦想</a:t>
            </a:r>
            <a:r>
              <a:rPr lang="en-US" altLang="zh-CN" sz="6000" b="1"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mj-ea"/>
                <a:ea typeface="+mj-ea"/>
              </a:rPr>
              <a:t>PPT</a:t>
            </a:r>
            <a:r>
              <a:rPr lang="zh-CN" altLang="en-US" sz="6000" b="1"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mj-ea"/>
                <a:ea typeface="+mj-ea"/>
              </a:rPr>
              <a:t>模板</a:t>
            </a:r>
            <a:endParaRPr lang="zh-CN" altLang="en-US" sz="6000" b="1"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mj-ea"/>
              <a:ea typeface="+mj-ea"/>
            </a:endParaRPr>
          </a:p>
        </p:txBody>
      </p:sp>
      <p:sp>
        <p:nvSpPr>
          <p:cNvPr id="7" name="文本框 6"/>
          <p:cNvSpPr txBox="1"/>
          <p:nvPr/>
        </p:nvSpPr>
        <p:spPr>
          <a:xfrm>
            <a:off x="4843818" y="3791650"/>
            <a:ext cx="5824182"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a:t>
            </a:r>
            <a:r>
              <a:rPr lang="en-US" altLang="zh-CN" sz="1050" dirty="0" err="1">
                <a:gradFill>
                  <a:gsLst>
                    <a:gs pos="0">
                      <a:schemeClr val="tx1">
                        <a:lumMod val="85000"/>
                        <a:lumOff val="15000"/>
                      </a:schemeClr>
                    </a:gs>
                    <a:gs pos="100000">
                      <a:schemeClr val="tx1">
                        <a:lumMod val="50000"/>
                        <a:lumOff val="50000"/>
                      </a:schemeClr>
                    </a:gs>
                  </a:gsLst>
                  <a:lin ang="5400000" scaled="1"/>
                </a:gradFill>
                <a:latin typeface="+mj-ea"/>
                <a:ea typeface="+mj-ea"/>
              </a:rPr>
              <a:t>fieldThe</a:t>
            </a:r>
            <a:r>
              <a:rPr lang="en-US" altLang="zh-CN" sz="1050" dirty="0">
                <a:gradFill>
                  <a:gsLst>
                    <a:gs pos="0">
                      <a:schemeClr val="tx1">
                        <a:lumMod val="85000"/>
                        <a:lumOff val="15000"/>
                      </a:schemeClr>
                    </a:gs>
                    <a:gs pos="100000">
                      <a:schemeClr val="tx1">
                        <a:lumMod val="50000"/>
                        <a:lumOff val="50000"/>
                      </a:schemeClr>
                    </a:gs>
                  </a:gsLst>
                  <a:lin ang="5400000" scaled="1"/>
                </a:gradFill>
                <a:latin typeface="+mj-ea"/>
                <a:ea typeface="+mj-ea"/>
              </a:rPr>
              <a:t> user can demonstrate on a projector or computer, </a:t>
            </a:r>
            <a:endParaRPr lang="en-US" altLang="zh-CN" sz="1050" dirty="0">
              <a:gradFill>
                <a:gsLst>
                  <a:gs pos="0">
                    <a:schemeClr val="tx1">
                      <a:lumMod val="85000"/>
                      <a:lumOff val="15000"/>
                    </a:schemeClr>
                  </a:gs>
                  <a:gs pos="100000">
                    <a:schemeClr val="tx1">
                      <a:lumMod val="50000"/>
                      <a:lumOff val="50000"/>
                    </a:schemeClr>
                  </a:gs>
                </a:gsLst>
                <a:lin ang="5400000" scaled="1"/>
              </a:gradFill>
              <a:latin typeface="+mj-ea"/>
              <a:ea typeface="+mj-ea"/>
            </a:endParaRPr>
          </a:p>
          <a:p>
            <a:pPr algn="ctr">
              <a:lnSpc>
                <a:spcPct val="114000"/>
              </a:lnSpc>
            </a:pPr>
            <a:r>
              <a:rPr lang="en-US" altLang="zh-CN" sz="1050" dirty="0">
                <a:gradFill>
                  <a:gsLst>
                    <a:gs pos="0">
                      <a:schemeClr val="tx1">
                        <a:lumMod val="85000"/>
                        <a:lumOff val="15000"/>
                      </a:schemeClr>
                    </a:gs>
                    <a:gs pos="100000">
                      <a:schemeClr val="tx1">
                        <a:lumMod val="50000"/>
                        <a:lumOff val="50000"/>
                      </a:schemeClr>
                    </a:gs>
                  </a:gsLst>
                  <a:lin ang="5400000" scaled="1"/>
                </a:gradFill>
                <a:latin typeface="+mj-ea"/>
                <a:ea typeface="+mj-ea"/>
              </a:rPr>
              <a:t>or print the presentation be used in a wider field</a:t>
            </a:r>
            <a:endParaRPr lang="en-US" altLang="zh-CN" sz="1050" dirty="0">
              <a:gradFill>
                <a:gsLst>
                  <a:gs pos="0">
                    <a:schemeClr val="tx1">
                      <a:lumMod val="85000"/>
                      <a:lumOff val="15000"/>
                    </a:schemeClr>
                  </a:gs>
                  <a:gs pos="100000">
                    <a:schemeClr val="tx1">
                      <a:lumMod val="50000"/>
                      <a:lumOff val="50000"/>
                    </a:schemeClr>
                  </a:gs>
                </a:gsLst>
                <a:lin ang="5400000" scaled="1"/>
              </a:gradFill>
              <a:latin typeface="+mj-ea"/>
              <a:ea typeface="+mj-ea"/>
            </a:endParaRPr>
          </a:p>
        </p:txBody>
      </p:sp>
      <p:sp>
        <p:nvSpPr>
          <p:cNvPr id="9" name="文本框 8"/>
          <p:cNvSpPr txBox="1"/>
          <p:nvPr/>
        </p:nvSpPr>
        <p:spPr>
          <a:xfrm>
            <a:off x="4000500" y="1049043"/>
            <a:ext cx="7510818" cy="1862048"/>
          </a:xfrm>
          <a:prstGeom prst="rect">
            <a:avLst/>
          </a:prstGeom>
          <a:noFill/>
        </p:spPr>
        <p:txBody>
          <a:bodyPr wrap="square" rtlCol="0">
            <a:spAutoFit/>
          </a:bodyPr>
          <a:lstStyle/>
          <a:p>
            <a:pPr algn="ctr"/>
            <a:r>
              <a:rPr lang="en-US" altLang="zh-CN" sz="11500"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Bloody Impact" panose="02000506000000020004" pitchFamily="2" charset="0"/>
              </a:rPr>
              <a:t>2019</a:t>
            </a:r>
            <a:endParaRPr lang="zh-CN" altLang="en-US" sz="11500"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Bloody Impact" panose="02000506000000020004"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10636" r="476" b="740"/>
          <a:stretch>
            <a:fillRect/>
          </a:stretch>
        </p:blipFill>
        <p:spPr>
          <a:xfrm flipH="1">
            <a:off x="0" y="0"/>
            <a:ext cx="12192000" cy="6858000"/>
          </a:xfrm>
          <a:prstGeom prst="rect">
            <a:avLst/>
          </a:prstGeom>
        </p:spPr>
      </p:pic>
      <p:sp>
        <p:nvSpPr>
          <p:cNvPr id="8" name="文本框 7"/>
          <p:cNvSpPr txBox="1"/>
          <p:nvPr/>
        </p:nvSpPr>
        <p:spPr>
          <a:xfrm>
            <a:off x="0" y="531981"/>
            <a:ext cx="5072418" cy="923330"/>
          </a:xfrm>
          <a:prstGeom prst="rect">
            <a:avLst/>
          </a:prstGeom>
          <a:noFill/>
        </p:spPr>
        <p:txBody>
          <a:bodyPr wrap="square" rtlCol="0">
            <a:spAutoFit/>
          </a:bodyPr>
          <a:lstStyle/>
          <a:p>
            <a:pPr algn="ctr"/>
            <a:r>
              <a:rPr lang="en-US" altLang="zh-CN" sz="5400" b="1"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mj-ea"/>
                <a:ea typeface="+mj-ea"/>
              </a:rPr>
              <a:t>CONTENTS</a:t>
            </a:r>
            <a:endParaRPr lang="zh-CN" altLang="en-US" sz="5400" b="1"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mj-ea"/>
              <a:ea typeface="+mj-ea"/>
            </a:endParaRPr>
          </a:p>
        </p:txBody>
      </p:sp>
      <p:grpSp>
        <p:nvGrpSpPr>
          <p:cNvPr id="5" name="组合 4"/>
          <p:cNvGrpSpPr/>
          <p:nvPr/>
        </p:nvGrpSpPr>
        <p:grpSpPr>
          <a:xfrm>
            <a:off x="3150927" y="1860034"/>
            <a:ext cx="3842982" cy="626896"/>
            <a:chOff x="3150927" y="1860034"/>
            <a:chExt cx="3842982" cy="626896"/>
          </a:xfrm>
        </p:grpSpPr>
        <p:sp>
          <p:nvSpPr>
            <p:cNvPr id="3" name="圆角矩形 2"/>
            <p:cNvSpPr/>
            <p:nvPr/>
          </p:nvSpPr>
          <p:spPr>
            <a:xfrm>
              <a:off x="3150927" y="1860034"/>
              <a:ext cx="3842982" cy="626896"/>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w="34925">
              <a:solidFill>
                <a:schemeClr val="bg1"/>
              </a:solidFill>
            </a:ln>
            <a:effectLst>
              <a:outerShdw blurRad="279400" dist="38100" dir="2700000" algn="tl" rotWithShape="0">
                <a:prstClr val="black">
                  <a:alpha val="28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0" name="文本框 9"/>
            <p:cNvSpPr txBox="1"/>
            <p:nvPr/>
          </p:nvSpPr>
          <p:spPr>
            <a:xfrm>
              <a:off x="3332581" y="1911872"/>
              <a:ext cx="3479674" cy="523220"/>
            </a:xfrm>
            <a:prstGeom prst="rect">
              <a:avLst/>
            </a:prstGeom>
            <a:noFill/>
          </p:spPr>
          <p:txBody>
            <a:bodyPr wrap="square" rtlCol="0">
              <a:spAutoFit/>
              <a:scene3d>
                <a:camera prst="orthographicFront"/>
                <a:lightRig rig="threePt" dir="t"/>
              </a:scene3d>
              <a:sp3d contourW="12700"/>
            </a:bodyPr>
            <a:lstStyle/>
            <a:p>
              <a:pPr algn="ctr"/>
              <a:r>
                <a:rPr lang="en-US" altLang="zh-CN" sz="2800" b="1" dirty="0">
                  <a:solidFill>
                    <a:schemeClr val="bg1"/>
                  </a:solidFill>
                  <a:effectLst>
                    <a:outerShdw blurRad="38100" dist="38100" dir="2700000" algn="tl">
                      <a:srgbClr val="000000">
                        <a:alpha val="43137"/>
                      </a:srgbClr>
                    </a:outerShdw>
                  </a:effectLst>
                </a:rPr>
                <a:t>1. </a:t>
              </a:r>
              <a:r>
                <a:rPr lang="zh-CN" altLang="en-US" sz="2800" b="1" dirty="0">
                  <a:solidFill>
                    <a:schemeClr val="bg1"/>
                  </a:solidFill>
                  <a:effectLst>
                    <a:outerShdw blurRad="38100" dist="38100" dir="2700000" algn="tl">
                      <a:srgbClr val="000000">
                        <a:alpha val="43137"/>
                      </a:srgbClr>
                    </a:outerShdw>
                  </a:effectLst>
                </a:rPr>
                <a:t>标题文字添加</a:t>
              </a:r>
              <a:endParaRPr lang="zh-CN" altLang="en-US" sz="2800" b="1" dirty="0">
                <a:solidFill>
                  <a:schemeClr val="bg1"/>
                </a:solidFill>
                <a:effectLst>
                  <a:outerShdw blurRad="38100" dist="38100" dir="2700000" algn="tl">
                    <a:srgbClr val="000000">
                      <a:alpha val="43137"/>
                    </a:srgbClr>
                  </a:outerShdw>
                </a:effectLst>
              </a:endParaRPr>
            </a:p>
          </p:txBody>
        </p:sp>
      </p:grpSp>
      <p:grpSp>
        <p:nvGrpSpPr>
          <p:cNvPr id="6" name="组合 5"/>
          <p:cNvGrpSpPr/>
          <p:nvPr/>
        </p:nvGrpSpPr>
        <p:grpSpPr>
          <a:xfrm>
            <a:off x="3150927" y="2826122"/>
            <a:ext cx="3842982" cy="626896"/>
            <a:chOff x="3150927" y="2826122"/>
            <a:chExt cx="3842982" cy="626896"/>
          </a:xfrm>
        </p:grpSpPr>
        <p:sp>
          <p:nvSpPr>
            <p:cNvPr id="12" name="圆角矩形 11"/>
            <p:cNvSpPr/>
            <p:nvPr/>
          </p:nvSpPr>
          <p:spPr>
            <a:xfrm>
              <a:off x="3150927" y="2826122"/>
              <a:ext cx="3842982" cy="626896"/>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34925">
              <a:solidFill>
                <a:schemeClr val="bg1"/>
              </a:solidFill>
            </a:ln>
            <a:effectLst>
              <a:outerShdw blurRad="279400" dist="38100" dir="2700000" algn="tl" rotWithShape="0">
                <a:prstClr val="black">
                  <a:alpha val="28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3" name="文本框 12"/>
            <p:cNvSpPr txBox="1"/>
            <p:nvPr/>
          </p:nvSpPr>
          <p:spPr>
            <a:xfrm>
              <a:off x="3332581" y="2877960"/>
              <a:ext cx="3479674" cy="523220"/>
            </a:xfrm>
            <a:prstGeom prst="rect">
              <a:avLst/>
            </a:prstGeom>
            <a:noFill/>
          </p:spPr>
          <p:txBody>
            <a:bodyPr wrap="square" rtlCol="0">
              <a:spAutoFit/>
              <a:scene3d>
                <a:camera prst="orthographicFront"/>
                <a:lightRig rig="threePt" dir="t"/>
              </a:scene3d>
              <a:sp3d contourW="12700"/>
            </a:bodyPr>
            <a:lstStyle/>
            <a:p>
              <a:pPr algn="ctr"/>
              <a:r>
                <a:rPr lang="en-US" altLang="zh-CN" sz="2800" b="1" dirty="0">
                  <a:solidFill>
                    <a:schemeClr val="bg1"/>
                  </a:solidFill>
                  <a:effectLst>
                    <a:outerShdw blurRad="38100" dist="38100" dir="2700000" algn="tl">
                      <a:srgbClr val="000000">
                        <a:alpha val="43137"/>
                      </a:srgbClr>
                    </a:outerShdw>
                  </a:effectLst>
                </a:rPr>
                <a:t>2. </a:t>
              </a:r>
              <a:r>
                <a:rPr lang="zh-CN" altLang="en-US" sz="2800" b="1" dirty="0">
                  <a:solidFill>
                    <a:schemeClr val="bg1"/>
                  </a:solidFill>
                  <a:effectLst>
                    <a:outerShdw blurRad="38100" dist="38100" dir="2700000" algn="tl">
                      <a:srgbClr val="000000">
                        <a:alpha val="43137"/>
                      </a:srgbClr>
                    </a:outerShdw>
                  </a:effectLst>
                </a:rPr>
                <a:t>标题文字添加</a:t>
              </a:r>
              <a:endParaRPr lang="zh-CN" altLang="en-US" sz="2800" b="1" dirty="0">
                <a:solidFill>
                  <a:schemeClr val="bg1"/>
                </a:solidFill>
                <a:effectLst>
                  <a:outerShdw blurRad="38100" dist="38100" dir="2700000" algn="tl">
                    <a:srgbClr val="000000">
                      <a:alpha val="43137"/>
                    </a:srgbClr>
                  </a:outerShdw>
                </a:effectLst>
              </a:endParaRPr>
            </a:p>
          </p:txBody>
        </p:sp>
      </p:grpSp>
      <p:grpSp>
        <p:nvGrpSpPr>
          <p:cNvPr id="7" name="组合 6"/>
          <p:cNvGrpSpPr/>
          <p:nvPr/>
        </p:nvGrpSpPr>
        <p:grpSpPr>
          <a:xfrm>
            <a:off x="3150927" y="3792210"/>
            <a:ext cx="3842982" cy="626896"/>
            <a:chOff x="3150927" y="3792210"/>
            <a:chExt cx="3842982" cy="626896"/>
          </a:xfrm>
        </p:grpSpPr>
        <p:sp>
          <p:nvSpPr>
            <p:cNvPr id="15" name="圆角矩形 14"/>
            <p:cNvSpPr/>
            <p:nvPr/>
          </p:nvSpPr>
          <p:spPr>
            <a:xfrm>
              <a:off x="3150927" y="3792210"/>
              <a:ext cx="3842982" cy="626896"/>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w="34925">
              <a:solidFill>
                <a:schemeClr val="bg1"/>
              </a:solidFill>
            </a:ln>
            <a:effectLst>
              <a:outerShdw blurRad="279400" dist="38100" dir="2700000" algn="tl" rotWithShape="0">
                <a:prstClr val="black">
                  <a:alpha val="28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6" name="文本框 15"/>
            <p:cNvSpPr txBox="1"/>
            <p:nvPr/>
          </p:nvSpPr>
          <p:spPr>
            <a:xfrm>
              <a:off x="3332581" y="3844048"/>
              <a:ext cx="3479674" cy="523220"/>
            </a:xfrm>
            <a:prstGeom prst="rect">
              <a:avLst/>
            </a:prstGeom>
            <a:noFill/>
          </p:spPr>
          <p:txBody>
            <a:bodyPr wrap="square" rtlCol="0">
              <a:spAutoFit/>
              <a:scene3d>
                <a:camera prst="orthographicFront"/>
                <a:lightRig rig="threePt" dir="t"/>
              </a:scene3d>
              <a:sp3d contourW="12700"/>
            </a:bodyPr>
            <a:lstStyle/>
            <a:p>
              <a:pPr algn="ctr"/>
              <a:r>
                <a:rPr lang="en-US" altLang="zh-CN" sz="2800" b="1" dirty="0">
                  <a:solidFill>
                    <a:schemeClr val="bg1"/>
                  </a:solidFill>
                  <a:effectLst>
                    <a:outerShdw blurRad="38100" dist="38100" dir="2700000" algn="tl">
                      <a:srgbClr val="000000">
                        <a:alpha val="43137"/>
                      </a:srgbClr>
                    </a:outerShdw>
                  </a:effectLst>
                </a:rPr>
                <a:t>3. </a:t>
              </a:r>
              <a:r>
                <a:rPr lang="zh-CN" altLang="en-US" sz="2800" b="1" dirty="0">
                  <a:solidFill>
                    <a:schemeClr val="bg1"/>
                  </a:solidFill>
                  <a:effectLst>
                    <a:outerShdw blurRad="38100" dist="38100" dir="2700000" algn="tl">
                      <a:srgbClr val="000000">
                        <a:alpha val="43137"/>
                      </a:srgbClr>
                    </a:outerShdw>
                  </a:effectLst>
                </a:rPr>
                <a:t>标题文字添加</a:t>
              </a:r>
              <a:endParaRPr lang="zh-CN" altLang="en-US" sz="2800" b="1" dirty="0">
                <a:solidFill>
                  <a:schemeClr val="bg1"/>
                </a:solidFill>
                <a:effectLst>
                  <a:outerShdw blurRad="38100" dist="38100" dir="2700000" algn="tl">
                    <a:srgbClr val="000000">
                      <a:alpha val="43137"/>
                    </a:srgbClr>
                  </a:outerShdw>
                </a:effectLst>
              </a:endParaRPr>
            </a:p>
          </p:txBody>
        </p:sp>
      </p:grpSp>
      <p:grpSp>
        <p:nvGrpSpPr>
          <p:cNvPr id="9" name="组合 8"/>
          <p:cNvGrpSpPr/>
          <p:nvPr/>
        </p:nvGrpSpPr>
        <p:grpSpPr>
          <a:xfrm>
            <a:off x="3150927" y="4758297"/>
            <a:ext cx="3842982" cy="626896"/>
            <a:chOff x="3150927" y="4758297"/>
            <a:chExt cx="3842982" cy="626896"/>
          </a:xfrm>
        </p:grpSpPr>
        <p:sp>
          <p:nvSpPr>
            <p:cNvPr id="18" name="圆角矩形 17"/>
            <p:cNvSpPr/>
            <p:nvPr/>
          </p:nvSpPr>
          <p:spPr>
            <a:xfrm>
              <a:off x="3150927" y="4758297"/>
              <a:ext cx="3842982" cy="626896"/>
            </a:xfrm>
            <a:prstGeom prst="round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w="34925">
              <a:solidFill>
                <a:schemeClr val="bg1"/>
              </a:solidFill>
            </a:ln>
            <a:effectLst>
              <a:outerShdw blurRad="279400" dist="38100" dir="2700000" algn="tl" rotWithShape="0">
                <a:prstClr val="black">
                  <a:alpha val="28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9" name="文本框 18"/>
            <p:cNvSpPr txBox="1"/>
            <p:nvPr/>
          </p:nvSpPr>
          <p:spPr>
            <a:xfrm>
              <a:off x="3332581" y="4810135"/>
              <a:ext cx="3479674" cy="523220"/>
            </a:xfrm>
            <a:prstGeom prst="rect">
              <a:avLst/>
            </a:prstGeom>
            <a:noFill/>
          </p:spPr>
          <p:txBody>
            <a:bodyPr wrap="square" rtlCol="0">
              <a:spAutoFit/>
              <a:scene3d>
                <a:camera prst="orthographicFront"/>
                <a:lightRig rig="threePt" dir="t"/>
              </a:scene3d>
              <a:sp3d contourW="12700"/>
            </a:bodyPr>
            <a:lstStyle/>
            <a:p>
              <a:pPr algn="ctr"/>
              <a:r>
                <a:rPr lang="en-US" altLang="zh-CN" sz="2800" b="1" dirty="0">
                  <a:solidFill>
                    <a:schemeClr val="bg1"/>
                  </a:solidFill>
                  <a:effectLst>
                    <a:outerShdw blurRad="38100" dist="38100" dir="2700000" algn="tl">
                      <a:srgbClr val="000000">
                        <a:alpha val="43137"/>
                      </a:srgbClr>
                    </a:outerShdw>
                  </a:effectLst>
                </a:rPr>
                <a:t>4. </a:t>
              </a:r>
              <a:r>
                <a:rPr lang="zh-CN" altLang="en-US" sz="2800" b="1" dirty="0">
                  <a:solidFill>
                    <a:schemeClr val="bg1"/>
                  </a:solidFill>
                  <a:effectLst>
                    <a:outerShdw blurRad="38100" dist="38100" dir="2700000" algn="tl">
                      <a:srgbClr val="000000">
                        <a:alpha val="43137"/>
                      </a:srgbClr>
                    </a:outerShdw>
                  </a:effectLst>
                </a:rPr>
                <a:t>标题文字添加</a:t>
              </a:r>
              <a:endParaRPr lang="zh-CN" altLang="en-US" sz="2800" b="1" dirty="0">
                <a:solidFill>
                  <a:schemeClr val="bg1"/>
                </a:solidFill>
                <a:effectLst>
                  <a:outerShdw blurRad="38100" dist="38100" dir="2700000" algn="tl">
                    <a:srgbClr val="000000">
                      <a:alpha val="43137"/>
                    </a:srgbClr>
                  </a:outerShdw>
                </a:effectLst>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1" t="1" r="51" b="399"/>
          <a:stretch>
            <a:fillRect/>
          </a:stretch>
        </p:blipFill>
        <p:spPr>
          <a:xfrm flipH="1">
            <a:off x="0" y="0"/>
            <a:ext cx="12191998" cy="6858000"/>
          </a:xfrm>
          <a:prstGeom prst="rect">
            <a:avLst/>
          </a:prstGeom>
        </p:spPr>
      </p:pic>
      <p:grpSp>
        <p:nvGrpSpPr>
          <p:cNvPr id="14" name="组合 13"/>
          <p:cNvGrpSpPr/>
          <p:nvPr/>
        </p:nvGrpSpPr>
        <p:grpSpPr>
          <a:xfrm>
            <a:off x="2260664" y="2203994"/>
            <a:ext cx="2199196" cy="1895858"/>
            <a:chOff x="2206752" y="1846263"/>
            <a:chExt cx="2253996" cy="1943100"/>
          </a:xfrm>
        </p:grpSpPr>
        <p:sp>
          <p:nvSpPr>
            <p:cNvPr id="17" name="六边形 16"/>
            <p:cNvSpPr/>
            <p:nvPr/>
          </p:nvSpPr>
          <p:spPr>
            <a:xfrm>
              <a:off x="2206752" y="1846263"/>
              <a:ext cx="2253996" cy="1943100"/>
            </a:xfrm>
            <a:prstGeom prst="hexagon">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w="25400">
              <a:solidFill>
                <a:schemeClr val="bg1"/>
              </a:solidFill>
            </a:ln>
            <a:effectLst>
              <a:outerShdw blurRad="177800" dist="38100" dir="2700000" algn="tl" rotWithShape="0">
                <a:prstClr val="black">
                  <a:alpha val="24000"/>
                </a:prstClr>
              </a:outerShdw>
            </a:effectLst>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椭圆 3"/>
            <p:cNvSpPr/>
            <p:nvPr/>
          </p:nvSpPr>
          <p:spPr>
            <a:xfrm>
              <a:off x="2872920" y="2341563"/>
              <a:ext cx="921658" cy="952500"/>
            </a:xfrm>
            <a:custGeom>
              <a:avLst/>
              <a:gdLst>
                <a:gd name="T0" fmla="*/ 743 w 743"/>
                <a:gd name="T1" fmla="*/ 27 h 769"/>
                <a:gd name="T2" fmla="*/ 736 w 743"/>
                <a:gd name="T3" fmla="*/ 8 h 769"/>
                <a:gd name="T4" fmla="*/ 717 w 743"/>
                <a:gd name="T5" fmla="*/ 0 h 769"/>
                <a:gd name="T6" fmla="*/ 599 w 743"/>
                <a:gd name="T7" fmla="*/ 0 h 769"/>
                <a:gd name="T8" fmla="*/ 591 w 743"/>
                <a:gd name="T9" fmla="*/ 1 h 769"/>
                <a:gd name="T10" fmla="*/ 569 w 743"/>
                <a:gd name="T11" fmla="*/ 1 h 769"/>
                <a:gd name="T12" fmla="*/ 555 w 743"/>
                <a:gd name="T13" fmla="*/ 2 h 769"/>
                <a:gd name="T14" fmla="*/ 184 w 743"/>
                <a:gd name="T15" fmla="*/ 2 h 769"/>
                <a:gd name="T16" fmla="*/ 171 w 743"/>
                <a:gd name="T17" fmla="*/ 1 h 769"/>
                <a:gd name="T18" fmla="*/ 152 w 743"/>
                <a:gd name="T19" fmla="*/ 1 h 769"/>
                <a:gd name="T20" fmla="*/ 144 w 743"/>
                <a:gd name="T21" fmla="*/ 0 h 769"/>
                <a:gd name="T22" fmla="*/ 26 w 743"/>
                <a:gd name="T23" fmla="*/ 0 h 769"/>
                <a:gd name="T24" fmla="*/ 8 w 743"/>
                <a:gd name="T25" fmla="*/ 8 h 769"/>
                <a:gd name="T26" fmla="*/ 0 w 743"/>
                <a:gd name="T27" fmla="*/ 27 h 769"/>
                <a:gd name="T28" fmla="*/ 118 w 743"/>
                <a:gd name="T29" fmla="*/ 266 h 769"/>
                <a:gd name="T30" fmla="*/ 118 w 743"/>
                <a:gd name="T31" fmla="*/ 267 h 769"/>
                <a:gd name="T32" fmla="*/ 118 w 743"/>
                <a:gd name="T33" fmla="*/ 270 h 769"/>
                <a:gd name="T34" fmla="*/ 342 w 743"/>
                <a:gd name="T35" fmla="*/ 511 h 769"/>
                <a:gd name="T36" fmla="*/ 342 w 743"/>
                <a:gd name="T37" fmla="*/ 713 h 769"/>
                <a:gd name="T38" fmla="*/ 242 w 743"/>
                <a:gd name="T39" fmla="*/ 713 h 769"/>
                <a:gd name="T40" fmla="*/ 228 w 743"/>
                <a:gd name="T41" fmla="*/ 727 h 769"/>
                <a:gd name="T42" fmla="*/ 228 w 743"/>
                <a:gd name="T43" fmla="*/ 756 h 769"/>
                <a:gd name="T44" fmla="*/ 242 w 743"/>
                <a:gd name="T45" fmla="*/ 769 h 769"/>
                <a:gd name="T46" fmla="*/ 498 w 743"/>
                <a:gd name="T47" fmla="*/ 769 h 769"/>
                <a:gd name="T48" fmla="*/ 511 w 743"/>
                <a:gd name="T49" fmla="*/ 756 h 769"/>
                <a:gd name="T50" fmla="*/ 511 w 743"/>
                <a:gd name="T51" fmla="*/ 727 h 769"/>
                <a:gd name="T52" fmla="*/ 498 w 743"/>
                <a:gd name="T53" fmla="*/ 713 h 769"/>
                <a:gd name="T54" fmla="*/ 398 w 743"/>
                <a:gd name="T55" fmla="*/ 713 h 769"/>
                <a:gd name="T56" fmla="*/ 398 w 743"/>
                <a:gd name="T57" fmla="*/ 511 h 769"/>
                <a:gd name="T58" fmla="*/ 621 w 743"/>
                <a:gd name="T59" fmla="*/ 279 h 769"/>
                <a:gd name="T60" fmla="*/ 623 w 743"/>
                <a:gd name="T61" fmla="*/ 271 h 769"/>
                <a:gd name="T62" fmla="*/ 623 w 743"/>
                <a:gd name="T63" fmla="*/ 266 h 769"/>
                <a:gd name="T64" fmla="*/ 743 w 743"/>
                <a:gd name="T65" fmla="*/ 27 h 769"/>
                <a:gd name="T66" fmla="*/ 370 w 743"/>
                <a:gd name="T67" fmla="*/ 457 h 769"/>
                <a:gd name="T68" fmla="*/ 174 w 743"/>
                <a:gd name="T69" fmla="*/ 261 h 769"/>
                <a:gd name="T70" fmla="*/ 174 w 743"/>
                <a:gd name="T71" fmla="*/ 58 h 769"/>
                <a:gd name="T72" fmla="*/ 566 w 743"/>
                <a:gd name="T73" fmla="*/ 58 h 769"/>
                <a:gd name="T74" fmla="*/ 566 w 743"/>
                <a:gd name="T75" fmla="*/ 261 h 769"/>
                <a:gd name="T76" fmla="*/ 370 w 743"/>
                <a:gd name="T77" fmla="*/ 457 h 769"/>
                <a:gd name="T78" fmla="*/ 118 w 743"/>
                <a:gd name="T79" fmla="*/ 209 h 769"/>
                <a:gd name="T80" fmla="*/ 55 w 743"/>
                <a:gd name="T81" fmla="*/ 53 h 769"/>
                <a:gd name="T82" fmla="*/ 118 w 743"/>
                <a:gd name="T83" fmla="*/ 53 h 769"/>
                <a:gd name="T84" fmla="*/ 118 w 743"/>
                <a:gd name="T85" fmla="*/ 209 h 769"/>
                <a:gd name="T86" fmla="*/ 626 w 743"/>
                <a:gd name="T87" fmla="*/ 209 h 769"/>
                <a:gd name="T88" fmla="*/ 626 w 743"/>
                <a:gd name="T89" fmla="*/ 53 h 769"/>
                <a:gd name="T90" fmla="*/ 688 w 743"/>
                <a:gd name="T91" fmla="*/ 53 h 769"/>
                <a:gd name="T92" fmla="*/ 626 w 743"/>
                <a:gd name="T93" fmla="*/ 209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3" h="769">
                  <a:moveTo>
                    <a:pt x="743" y="27"/>
                  </a:moveTo>
                  <a:cubicBezTo>
                    <a:pt x="743" y="20"/>
                    <a:pt x="741" y="13"/>
                    <a:pt x="736" y="8"/>
                  </a:cubicBezTo>
                  <a:cubicBezTo>
                    <a:pt x="731" y="3"/>
                    <a:pt x="724" y="0"/>
                    <a:pt x="717" y="0"/>
                  </a:cubicBezTo>
                  <a:lnTo>
                    <a:pt x="599" y="0"/>
                  </a:lnTo>
                  <a:cubicBezTo>
                    <a:pt x="596" y="0"/>
                    <a:pt x="594" y="0"/>
                    <a:pt x="591" y="1"/>
                  </a:cubicBezTo>
                  <a:lnTo>
                    <a:pt x="569" y="1"/>
                  </a:lnTo>
                  <a:cubicBezTo>
                    <a:pt x="565" y="1"/>
                    <a:pt x="560" y="1"/>
                    <a:pt x="555" y="2"/>
                  </a:cubicBezTo>
                  <a:lnTo>
                    <a:pt x="184" y="2"/>
                  </a:lnTo>
                  <a:cubicBezTo>
                    <a:pt x="179" y="1"/>
                    <a:pt x="175" y="1"/>
                    <a:pt x="171" y="1"/>
                  </a:cubicBezTo>
                  <a:lnTo>
                    <a:pt x="152" y="1"/>
                  </a:lnTo>
                  <a:cubicBezTo>
                    <a:pt x="149" y="0"/>
                    <a:pt x="147" y="0"/>
                    <a:pt x="144" y="0"/>
                  </a:cubicBezTo>
                  <a:lnTo>
                    <a:pt x="26" y="0"/>
                  </a:lnTo>
                  <a:cubicBezTo>
                    <a:pt x="19" y="0"/>
                    <a:pt x="13" y="3"/>
                    <a:pt x="8" y="8"/>
                  </a:cubicBezTo>
                  <a:cubicBezTo>
                    <a:pt x="2" y="13"/>
                    <a:pt x="0" y="20"/>
                    <a:pt x="0" y="27"/>
                  </a:cubicBezTo>
                  <a:cubicBezTo>
                    <a:pt x="0" y="36"/>
                    <a:pt x="3" y="239"/>
                    <a:pt x="118" y="266"/>
                  </a:cubicBezTo>
                  <a:lnTo>
                    <a:pt x="118" y="267"/>
                  </a:lnTo>
                  <a:cubicBezTo>
                    <a:pt x="118" y="268"/>
                    <a:pt x="118" y="269"/>
                    <a:pt x="118" y="270"/>
                  </a:cubicBezTo>
                  <a:cubicBezTo>
                    <a:pt x="123" y="394"/>
                    <a:pt x="220" y="497"/>
                    <a:pt x="342" y="511"/>
                  </a:cubicBezTo>
                  <a:lnTo>
                    <a:pt x="342" y="713"/>
                  </a:lnTo>
                  <a:lnTo>
                    <a:pt x="242" y="713"/>
                  </a:lnTo>
                  <a:cubicBezTo>
                    <a:pt x="234" y="713"/>
                    <a:pt x="228" y="719"/>
                    <a:pt x="228" y="727"/>
                  </a:cubicBezTo>
                  <a:lnTo>
                    <a:pt x="228" y="756"/>
                  </a:lnTo>
                  <a:cubicBezTo>
                    <a:pt x="228" y="763"/>
                    <a:pt x="234" y="769"/>
                    <a:pt x="242" y="769"/>
                  </a:cubicBezTo>
                  <a:lnTo>
                    <a:pt x="498" y="769"/>
                  </a:lnTo>
                  <a:cubicBezTo>
                    <a:pt x="505" y="769"/>
                    <a:pt x="511" y="763"/>
                    <a:pt x="511" y="756"/>
                  </a:cubicBezTo>
                  <a:lnTo>
                    <a:pt x="511" y="727"/>
                  </a:lnTo>
                  <a:cubicBezTo>
                    <a:pt x="511" y="719"/>
                    <a:pt x="505" y="713"/>
                    <a:pt x="498" y="713"/>
                  </a:cubicBezTo>
                  <a:lnTo>
                    <a:pt x="398" y="713"/>
                  </a:lnTo>
                  <a:lnTo>
                    <a:pt x="398" y="511"/>
                  </a:lnTo>
                  <a:cubicBezTo>
                    <a:pt x="519" y="498"/>
                    <a:pt x="612" y="401"/>
                    <a:pt x="621" y="279"/>
                  </a:cubicBezTo>
                  <a:cubicBezTo>
                    <a:pt x="622" y="277"/>
                    <a:pt x="623" y="274"/>
                    <a:pt x="623" y="271"/>
                  </a:cubicBezTo>
                  <a:lnTo>
                    <a:pt x="623" y="266"/>
                  </a:lnTo>
                  <a:cubicBezTo>
                    <a:pt x="740" y="242"/>
                    <a:pt x="743" y="36"/>
                    <a:pt x="743" y="27"/>
                  </a:cubicBezTo>
                  <a:close/>
                  <a:moveTo>
                    <a:pt x="370" y="457"/>
                  </a:moveTo>
                  <a:cubicBezTo>
                    <a:pt x="262" y="457"/>
                    <a:pt x="174" y="369"/>
                    <a:pt x="174" y="261"/>
                  </a:cubicBezTo>
                  <a:lnTo>
                    <a:pt x="174" y="58"/>
                  </a:lnTo>
                  <a:lnTo>
                    <a:pt x="566" y="58"/>
                  </a:lnTo>
                  <a:lnTo>
                    <a:pt x="566" y="261"/>
                  </a:lnTo>
                  <a:cubicBezTo>
                    <a:pt x="566" y="369"/>
                    <a:pt x="478" y="457"/>
                    <a:pt x="370" y="457"/>
                  </a:cubicBezTo>
                  <a:close/>
                  <a:moveTo>
                    <a:pt x="118" y="209"/>
                  </a:moveTo>
                  <a:cubicBezTo>
                    <a:pt x="73" y="184"/>
                    <a:pt x="59" y="98"/>
                    <a:pt x="55" y="53"/>
                  </a:cubicBezTo>
                  <a:lnTo>
                    <a:pt x="118" y="53"/>
                  </a:lnTo>
                  <a:lnTo>
                    <a:pt x="118" y="209"/>
                  </a:lnTo>
                  <a:close/>
                  <a:moveTo>
                    <a:pt x="626" y="209"/>
                  </a:moveTo>
                  <a:lnTo>
                    <a:pt x="626" y="53"/>
                  </a:lnTo>
                  <a:lnTo>
                    <a:pt x="688" y="53"/>
                  </a:lnTo>
                  <a:cubicBezTo>
                    <a:pt x="684" y="98"/>
                    <a:pt x="670" y="184"/>
                    <a:pt x="626" y="20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 name="组合 6"/>
          <p:cNvGrpSpPr/>
          <p:nvPr/>
        </p:nvGrpSpPr>
        <p:grpSpPr>
          <a:xfrm>
            <a:off x="4889562" y="2157029"/>
            <a:ext cx="5092637" cy="1956682"/>
            <a:chOff x="4889562" y="2157029"/>
            <a:chExt cx="5092637" cy="1956682"/>
          </a:xfrm>
        </p:grpSpPr>
        <p:sp>
          <p:nvSpPr>
            <p:cNvPr id="6" name="文本框 5"/>
            <p:cNvSpPr txBox="1"/>
            <p:nvPr/>
          </p:nvSpPr>
          <p:spPr>
            <a:xfrm>
              <a:off x="4889562" y="2157029"/>
              <a:ext cx="5092637" cy="923330"/>
            </a:xfrm>
            <a:prstGeom prst="rect">
              <a:avLst/>
            </a:prstGeom>
            <a:noFill/>
          </p:spPr>
          <p:txBody>
            <a:bodyPr wrap="square" rtlCol="0">
              <a:spAutoFit/>
              <a:scene3d>
                <a:camera prst="orthographicFront"/>
                <a:lightRig rig="threePt" dir="t"/>
              </a:scene3d>
              <a:sp3d contourW="12700"/>
            </a:bodyPr>
            <a:lstStyle/>
            <a:p>
              <a:r>
                <a:rPr lang="zh-CN" altLang="en-US" sz="5400" b="1" dirty="0">
                  <a:gradFill>
                    <a:gsLst>
                      <a:gs pos="0">
                        <a:schemeClr val="tx1"/>
                      </a:gs>
                      <a:gs pos="100000">
                        <a:schemeClr val="tx1">
                          <a:lumMod val="75000"/>
                          <a:lumOff val="25000"/>
                        </a:schemeClr>
                      </a:gs>
                    </a:gsLst>
                    <a:lin ang="5400000" scaled="1"/>
                  </a:gradFill>
                </a:rPr>
                <a:t>标题文字添加</a:t>
              </a:r>
              <a:endParaRPr lang="zh-CN" altLang="en-US" sz="5400" b="1" dirty="0">
                <a:gradFill>
                  <a:gsLst>
                    <a:gs pos="0">
                      <a:schemeClr val="tx1"/>
                    </a:gs>
                    <a:gs pos="100000">
                      <a:schemeClr val="tx1">
                        <a:lumMod val="75000"/>
                        <a:lumOff val="25000"/>
                      </a:schemeClr>
                    </a:gs>
                  </a:gsLst>
                  <a:lin ang="5400000" scaled="1"/>
                </a:gradFill>
              </a:endParaRPr>
            </a:p>
          </p:txBody>
        </p:sp>
        <p:sp>
          <p:nvSpPr>
            <p:cNvPr id="8" name="文本框 7"/>
            <p:cNvSpPr txBox="1"/>
            <p:nvPr/>
          </p:nvSpPr>
          <p:spPr>
            <a:xfrm>
              <a:off x="4889562" y="330074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endParaRPr lang="zh-CN" altLang="en-US" dirty="0">
                <a:gradFill>
                  <a:gsLst>
                    <a:gs pos="0">
                      <a:schemeClr val="tx1"/>
                    </a:gs>
                    <a:gs pos="100000">
                      <a:schemeClr val="tx1">
                        <a:lumMod val="75000"/>
                        <a:lumOff val="25000"/>
                      </a:schemeClr>
                    </a:gs>
                  </a:gsLst>
                  <a:lin ang="5400000" scaled="1"/>
                </a:gradFill>
              </a:endParaRPr>
            </a:p>
          </p:txBody>
        </p:sp>
        <p:sp>
          <p:nvSpPr>
            <p:cNvPr id="11" name="文本框 10"/>
            <p:cNvSpPr txBox="1"/>
            <p:nvPr/>
          </p:nvSpPr>
          <p:spPr>
            <a:xfrm>
              <a:off x="7261414" y="330074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endParaRPr lang="zh-CN" altLang="en-US" dirty="0">
                <a:gradFill>
                  <a:gsLst>
                    <a:gs pos="0">
                      <a:schemeClr val="tx1"/>
                    </a:gs>
                    <a:gs pos="100000">
                      <a:schemeClr val="tx1">
                        <a:lumMod val="75000"/>
                        <a:lumOff val="25000"/>
                      </a:schemeClr>
                    </a:gs>
                  </a:gsLst>
                  <a:lin ang="5400000" scaled="1"/>
                </a:gradFill>
              </a:endParaRPr>
            </a:p>
          </p:txBody>
        </p:sp>
        <p:sp>
          <p:nvSpPr>
            <p:cNvPr id="12" name="文本框 11"/>
            <p:cNvSpPr txBox="1"/>
            <p:nvPr/>
          </p:nvSpPr>
          <p:spPr>
            <a:xfrm>
              <a:off x="4889562" y="374437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endParaRPr lang="zh-CN" altLang="en-US" dirty="0">
                <a:gradFill>
                  <a:gsLst>
                    <a:gs pos="0">
                      <a:schemeClr val="tx1"/>
                    </a:gs>
                    <a:gs pos="100000">
                      <a:schemeClr val="tx1">
                        <a:lumMod val="75000"/>
                        <a:lumOff val="25000"/>
                      </a:schemeClr>
                    </a:gs>
                  </a:gsLst>
                  <a:lin ang="5400000" scaled="1"/>
                </a:gradFill>
              </a:endParaRPr>
            </a:p>
          </p:txBody>
        </p:sp>
        <p:sp>
          <p:nvSpPr>
            <p:cNvPr id="13" name="文本框 12"/>
            <p:cNvSpPr txBox="1"/>
            <p:nvPr/>
          </p:nvSpPr>
          <p:spPr>
            <a:xfrm>
              <a:off x="7261414" y="374437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endParaRPr lang="zh-CN" altLang="en-US" dirty="0">
                <a:gradFill>
                  <a:gsLst>
                    <a:gs pos="0">
                      <a:schemeClr val="tx1"/>
                    </a:gs>
                    <a:gs pos="100000">
                      <a:schemeClr val="tx1">
                        <a:lumMod val="75000"/>
                        <a:lumOff val="25000"/>
                      </a:schemeClr>
                    </a:gs>
                  </a:gsLst>
                  <a:lin ang="5400000" scaled="1"/>
                </a:gradFill>
              </a:endParaRPr>
            </a:p>
          </p:txBody>
        </p:sp>
        <p:cxnSp>
          <p:nvCxnSpPr>
            <p:cNvPr id="15" name="直接连接符 14"/>
            <p:cNvCxnSpPr/>
            <p:nvPr/>
          </p:nvCxnSpPr>
          <p:spPr>
            <a:xfrm>
              <a:off x="4889562" y="3143859"/>
              <a:ext cx="4597338"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313" y="140173"/>
            <a:ext cx="2152579" cy="13711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ppt_x</p:attrName>
                                        </p:attrNameLst>
                                      </p:cBhvr>
                                      <p:tavLst>
                                        <p:tav tm="0">
                                          <p:val>
                                            <p:strVal val="#ppt_x-#ppt_w*1.125000"/>
                                          </p:val>
                                        </p:tav>
                                        <p:tav tm="100000">
                                          <p:val>
                                            <p:strVal val="#ppt_x"/>
                                          </p:val>
                                        </p:tav>
                                      </p:tavLst>
                                    </p:anim>
                                    <p:animEffect transition="in" filter="wipe(right)">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427126" y="1739329"/>
            <a:ext cx="4647274" cy="962022"/>
            <a:chOff x="937750" y="5016378"/>
            <a:chExt cx="4647274" cy="962022"/>
          </a:xfrm>
        </p:grpSpPr>
        <p:sp>
          <p:nvSpPr>
            <p:cNvPr id="3" name="矩形 2"/>
            <p:cNvSpPr/>
            <p:nvPr/>
          </p:nvSpPr>
          <p:spPr>
            <a:xfrm>
              <a:off x="937750" y="5369002"/>
              <a:ext cx="464727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rgbClr val="7F7F7F"/>
                  </a:solidFill>
                </a:rPr>
                <a:t>用户可以在投影仪或者计算机上进行演示也可以将演示文稿打印出来制作成胶片以便应用到更广泛的领域中</a:t>
              </a:r>
              <a:endParaRPr lang="zh-CN" altLang="en-US" sz="1400" dirty="0">
                <a:solidFill>
                  <a:srgbClr val="7F7F7F"/>
                </a:solidFill>
              </a:endParaRPr>
            </a:p>
          </p:txBody>
        </p:sp>
        <p:sp>
          <p:nvSpPr>
            <p:cNvPr id="4" name="矩形 3"/>
            <p:cNvSpPr/>
            <p:nvPr/>
          </p:nvSpPr>
          <p:spPr>
            <a:xfrm>
              <a:off x="937750" y="501637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endParaRPr lang="zh-CN" altLang="en-US" b="1" dirty="0"/>
            </a:p>
          </p:txBody>
        </p:sp>
      </p:grpSp>
      <p:pic>
        <p:nvPicPr>
          <p:cNvPr id="5" name="图片占位符 1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59543" y="1763130"/>
            <a:ext cx="5050972" cy="3210633"/>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矩形 5"/>
          <p:cNvSpPr/>
          <p:nvPr/>
        </p:nvSpPr>
        <p:spPr>
          <a:xfrm>
            <a:off x="7840930" y="3124348"/>
            <a:ext cx="3233470"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rgbClr val="7F7F7F"/>
                </a:solidFill>
              </a:rPr>
              <a:t>用户可以在投影仪或者计算机上进行演示也可以将演示文稿打印出来制作</a:t>
            </a:r>
            <a:endParaRPr lang="zh-CN" altLang="en-US" sz="1400" dirty="0">
              <a:solidFill>
                <a:srgbClr val="7F7F7F"/>
              </a:solidFill>
            </a:endParaRPr>
          </a:p>
        </p:txBody>
      </p:sp>
      <p:sp>
        <p:nvSpPr>
          <p:cNvPr id="7" name="矩形 6"/>
          <p:cNvSpPr/>
          <p:nvPr/>
        </p:nvSpPr>
        <p:spPr>
          <a:xfrm>
            <a:off x="6508175" y="4178598"/>
            <a:ext cx="3233470"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rgbClr val="7F7F7F"/>
                </a:solidFill>
              </a:rPr>
              <a:t>用户可以在投影仪或者计算机上进行演示也可以将演示文稿打印出来制作</a:t>
            </a:r>
            <a:endParaRPr lang="zh-CN" altLang="en-US" sz="1400" dirty="0">
              <a:solidFill>
                <a:srgbClr val="7F7F7F"/>
              </a:solidFill>
            </a:endParaRPr>
          </a:p>
        </p:txBody>
      </p:sp>
      <p:grpSp>
        <p:nvGrpSpPr>
          <p:cNvPr id="8" name="组合 7"/>
          <p:cNvGrpSpPr/>
          <p:nvPr/>
        </p:nvGrpSpPr>
        <p:grpSpPr>
          <a:xfrm>
            <a:off x="6807201" y="3002691"/>
            <a:ext cx="827313" cy="827313"/>
            <a:chOff x="6908801" y="3481663"/>
            <a:chExt cx="827313" cy="827313"/>
          </a:xfrm>
        </p:grpSpPr>
        <p:sp>
          <p:nvSpPr>
            <p:cNvPr id="9" name="椭圆 8"/>
            <p:cNvSpPr/>
            <p:nvPr/>
          </p:nvSpPr>
          <p:spPr>
            <a:xfrm>
              <a:off x="6908801" y="3481663"/>
              <a:ext cx="827313" cy="827313"/>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0" name="椭圆 17"/>
            <p:cNvSpPr/>
            <p:nvPr/>
          </p:nvSpPr>
          <p:spPr>
            <a:xfrm>
              <a:off x="7112886" y="3681665"/>
              <a:ext cx="419144" cy="419142"/>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1" name="组合 10"/>
          <p:cNvGrpSpPr/>
          <p:nvPr/>
        </p:nvGrpSpPr>
        <p:grpSpPr>
          <a:xfrm>
            <a:off x="9868645" y="4047719"/>
            <a:ext cx="827313" cy="827313"/>
            <a:chOff x="9970245" y="4526691"/>
            <a:chExt cx="827313" cy="827313"/>
          </a:xfrm>
        </p:grpSpPr>
        <p:sp>
          <p:nvSpPr>
            <p:cNvPr id="12" name="椭圆 11"/>
            <p:cNvSpPr/>
            <p:nvPr/>
          </p:nvSpPr>
          <p:spPr>
            <a:xfrm>
              <a:off x="9970245" y="4526691"/>
              <a:ext cx="827313" cy="827313"/>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3" name="椭圆 18"/>
            <p:cNvSpPr/>
            <p:nvPr/>
          </p:nvSpPr>
          <p:spPr>
            <a:xfrm>
              <a:off x="10174330" y="4766802"/>
              <a:ext cx="419144" cy="338923"/>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15" name="组合 14"/>
          <p:cNvGrpSpPr/>
          <p:nvPr/>
        </p:nvGrpSpPr>
        <p:grpSpPr>
          <a:xfrm>
            <a:off x="0" y="1079728"/>
            <a:ext cx="12168000" cy="0"/>
            <a:chOff x="0" y="1268413"/>
            <a:chExt cx="10682516" cy="0"/>
          </a:xfrm>
        </p:grpSpPr>
        <p:cxnSp>
          <p:nvCxnSpPr>
            <p:cNvPr id="16" name="直接连接符 15"/>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0" name="文本框 19"/>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endParaRPr lang="zh-CN" altLang="en-US" sz="3600" b="1" dirty="0">
              <a:gradFill>
                <a:gsLst>
                  <a:gs pos="0">
                    <a:schemeClr val="tx1"/>
                  </a:gs>
                  <a:gs pos="100000">
                    <a:schemeClr val="tx1">
                      <a:lumMod val="75000"/>
                      <a:lumOff val="25000"/>
                    </a:schemeClr>
                  </a:gs>
                </a:gsLst>
                <a:lin ang="5400000" scaled="1"/>
              </a:gradFill>
            </a:endParaRPr>
          </a:p>
        </p:txBody>
      </p:sp>
      <p:sp>
        <p:nvSpPr>
          <p:cNvPr id="21" name="文本框 20"/>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endPar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500"/>
                            </p:stCondLst>
                            <p:childTnLst>
                              <p:par>
                                <p:cTn id="14" presetID="2" presetClass="entr" presetSubtype="6" decel="10000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000" fill="hold"/>
                                        <p:tgtEl>
                                          <p:spTgt spid="8"/>
                                        </p:tgtEl>
                                        <p:attrNameLst>
                                          <p:attrName>ppt_x</p:attrName>
                                        </p:attrNameLst>
                                      </p:cBhvr>
                                      <p:tavLst>
                                        <p:tav tm="0">
                                          <p:val>
                                            <p:strVal val="1+#ppt_w/2"/>
                                          </p:val>
                                        </p:tav>
                                        <p:tav tm="100000">
                                          <p:val>
                                            <p:strVal val="#ppt_x"/>
                                          </p:val>
                                        </p:tav>
                                      </p:tavLst>
                                    </p:anim>
                                    <p:anim calcmode="lin" valueType="num">
                                      <p:cBhvr additive="base">
                                        <p:cTn id="17" dur="1000" fill="hold"/>
                                        <p:tgtEl>
                                          <p:spTgt spid="8"/>
                                        </p:tgtEl>
                                        <p:attrNameLst>
                                          <p:attrName>ppt_y</p:attrName>
                                        </p:attrNameLst>
                                      </p:cBhvr>
                                      <p:tavLst>
                                        <p:tav tm="0">
                                          <p:val>
                                            <p:strVal val="1+#ppt_h/2"/>
                                          </p:val>
                                        </p:tav>
                                        <p:tav tm="100000">
                                          <p:val>
                                            <p:strVal val="#ppt_y"/>
                                          </p:val>
                                        </p:tav>
                                      </p:tavLst>
                                    </p:anim>
                                  </p:childTnLst>
                                </p:cTn>
                              </p:par>
                              <p:par>
                                <p:cTn id="18" presetID="2" presetClass="entr" presetSubtype="6" decel="10000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1000" fill="hold"/>
                                        <p:tgtEl>
                                          <p:spTgt spid="11"/>
                                        </p:tgtEl>
                                        <p:attrNameLst>
                                          <p:attrName>ppt_x</p:attrName>
                                        </p:attrNameLst>
                                      </p:cBhvr>
                                      <p:tavLst>
                                        <p:tav tm="0">
                                          <p:val>
                                            <p:strVal val="1+#ppt_w/2"/>
                                          </p:val>
                                        </p:tav>
                                        <p:tav tm="100000">
                                          <p:val>
                                            <p:strVal val="#ppt_x"/>
                                          </p:val>
                                        </p:tav>
                                      </p:tavLst>
                                    </p:anim>
                                    <p:anim calcmode="lin" valueType="num">
                                      <p:cBhvr additive="base">
                                        <p:cTn id="21" dur="1000" fill="hold"/>
                                        <p:tgtEl>
                                          <p:spTgt spid="11"/>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1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p:tgtEl>
                                          <p:spTgt spid="6"/>
                                        </p:tgtEl>
                                        <p:attrNameLst>
                                          <p:attrName>ppt_x</p:attrName>
                                        </p:attrNameLst>
                                      </p:cBhvr>
                                      <p:tavLst>
                                        <p:tav tm="0">
                                          <p:val>
                                            <p:strVal val="#ppt_x-#ppt_w*1.125000"/>
                                          </p:val>
                                        </p:tav>
                                        <p:tav tm="100000">
                                          <p:val>
                                            <p:strVal val="#ppt_x"/>
                                          </p:val>
                                        </p:tav>
                                      </p:tavLst>
                                    </p:anim>
                                    <p:animEffect transition="in" filter="wipe(right)">
                                      <p:cBhvr>
                                        <p:cTn id="26" dur="500"/>
                                        <p:tgtEl>
                                          <p:spTgt spid="6"/>
                                        </p:tgtEl>
                                      </p:cBhvr>
                                    </p:animEffect>
                                  </p:childTnLst>
                                </p:cTn>
                              </p:par>
                              <p:par>
                                <p:cTn id="27" presetID="12" presetClass="entr" presetSubtype="2"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left)">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72191" y="4363349"/>
            <a:ext cx="2527300" cy="1109754"/>
            <a:chOff x="1274881" y="3325188"/>
            <a:chExt cx="2527300" cy="1109754"/>
          </a:xfrm>
        </p:grpSpPr>
        <p:sp>
          <p:nvSpPr>
            <p:cNvPr id="14" name="矩形 13"/>
            <p:cNvSpPr/>
            <p:nvPr/>
          </p:nvSpPr>
          <p:spPr>
            <a:xfrm>
              <a:off x="1274881" y="3677812"/>
              <a:ext cx="25273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用户可以在投影仪或者计算机上进行演示也可以将演示文稿打印出来制作成胶片以便泛的领域中</a:t>
              </a:r>
              <a:endParaRPr lang="zh-CN" altLang="en-US" sz="1200" dirty="0">
                <a:solidFill>
                  <a:schemeClr val="tx1">
                    <a:lumMod val="65000"/>
                    <a:lumOff val="35000"/>
                  </a:schemeClr>
                </a:solidFill>
              </a:endParaRPr>
            </a:p>
          </p:txBody>
        </p:sp>
        <p:sp>
          <p:nvSpPr>
            <p:cNvPr id="15" name="矩形 14"/>
            <p:cNvSpPr/>
            <p:nvPr/>
          </p:nvSpPr>
          <p:spPr>
            <a:xfrm>
              <a:off x="1417544" y="332518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rPr>
                <a:t>标题文字添加</a:t>
              </a:r>
              <a:endParaRPr lang="zh-CN" altLang="en-US" sz="1600" b="1" dirty="0">
                <a:solidFill>
                  <a:schemeClr val="tx1">
                    <a:lumMod val="65000"/>
                    <a:lumOff val="35000"/>
                  </a:schemeClr>
                </a:solidFill>
              </a:endParaRPr>
            </a:p>
          </p:txBody>
        </p:sp>
      </p:grpSp>
      <p:grpSp>
        <p:nvGrpSpPr>
          <p:cNvPr id="19" name="组合 18"/>
          <p:cNvGrpSpPr/>
          <p:nvPr/>
        </p:nvGrpSpPr>
        <p:grpSpPr>
          <a:xfrm>
            <a:off x="3452282" y="4363349"/>
            <a:ext cx="2527300" cy="1109754"/>
            <a:chOff x="1274881" y="3325188"/>
            <a:chExt cx="2527300" cy="1109754"/>
          </a:xfrm>
        </p:grpSpPr>
        <p:sp>
          <p:nvSpPr>
            <p:cNvPr id="20" name="矩形 19"/>
            <p:cNvSpPr/>
            <p:nvPr/>
          </p:nvSpPr>
          <p:spPr>
            <a:xfrm>
              <a:off x="1274881" y="3677812"/>
              <a:ext cx="25273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用户可以在投影仪或者计算机上进行演示也可以将演示文稿打印出来制作成胶片更广泛的领域中</a:t>
              </a:r>
              <a:endParaRPr lang="zh-CN" altLang="en-US" sz="1200" dirty="0">
                <a:solidFill>
                  <a:schemeClr val="tx1">
                    <a:lumMod val="65000"/>
                    <a:lumOff val="35000"/>
                  </a:schemeClr>
                </a:solidFill>
              </a:endParaRPr>
            </a:p>
          </p:txBody>
        </p:sp>
        <p:sp>
          <p:nvSpPr>
            <p:cNvPr id="21" name="矩形 20"/>
            <p:cNvSpPr/>
            <p:nvPr/>
          </p:nvSpPr>
          <p:spPr>
            <a:xfrm>
              <a:off x="1417544" y="332518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rPr>
                <a:t>标题文字添加</a:t>
              </a:r>
              <a:endParaRPr lang="zh-CN" altLang="en-US" sz="1600" b="1" dirty="0">
                <a:solidFill>
                  <a:schemeClr val="tx1">
                    <a:lumMod val="65000"/>
                    <a:lumOff val="35000"/>
                  </a:schemeClr>
                </a:solidFill>
              </a:endParaRPr>
            </a:p>
          </p:txBody>
        </p:sp>
      </p:grpSp>
      <p:grpSp>
        <p:nvGrpSpPr>
          <p:cNvPr id="22" name="组合 21"/>
          <p:cNvGrpSpPr/>
          <p:nvPr/>
        </p:nvGrpSpPr>
        <p:grpSpPr>
          <a:xfrm>
            <a:off x="6232373" y="4363349"/>
            <a:ext cx="2527300" cy="1109754"/>
            <a:chOff x="1274881" y="3325188"/>
            <a:chExt cx="2527300" cy="1109754"/>
          </a:xfrm>
        </p:grpSpPr>
        <p:sp>
          <p:nvSpPr>
            <p:cNvPr id="23" name="矩形 22"/>
            <p:cNvSpPr/>
            <p:nvPr/>
          </p:nvSpPr>
          <p:spPr>
            <a:xfrm>
              <a:off x="1274881" y="3677812"/>
              <a:ext cx="25273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用户可以在投影仪或者计算机上进行演示也文稿打印出来制作成胶片以便应用到更广泛的领域中</a:t>
              </a:r>
              <a:endParaRPr lang="zh-CN" altLang="en-US" sz="1200" dirty="0">
                <a:solidFill>
                  <a:schemeClr val="tx1">
                    <a:lumMod val="65000"/>
                    <a:lumOff val="35000"/>
                  </a:schemeClr>
                </a:solidFill>
              </a:endParaRPr>
            </a:p>
          </p:txBody>
        </p:sp>
        <p:sp>
          <p:nvSpPr>
            <p:cNvPr id="24" name="矩形 23"/>
            <p:cNvSpPr/>
            <p:nvPr/>
          </p:nvSpPr>
          <p:spPr>
            <a:xfrm>
              <a:off x="1417544" y="332518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rPr>
                <a:t>标题文字添加</a:t>
              </a:r>
              <a:endParaRPr lang="zh-CN" altLang="en-US" sz="1600" b="1" dirty="0">
                <a:solidFill>
                  <a:schemeClr val="tx1">
                    <a:lumMod val="65000"/>
                    <a:lumOff val="35000"/>
                  </a:schemeClr>
                </a:solidFill>
              </a:endParaRPr>
            </a:p>
          </p:txBody>
        </p:sp>
      </p:grpSp>
      <p:grpSp>
        <p:nvGrpSpPr>
          <p:cNvPr id="25" name="组合 24"/>
          <p:cNvGrpSpPr/>
          <p:nvPr/>
        </p:nvGrpSpPr>
        <p:grpSpPr>
          <a:xfrm>
            <a:off x="9012463" y="4363349"/>
            <a:ext cx="2527300" cy="1109754"/>
            <a:chOff x="1274881" y="3325188"/>
            <a:chExt cx="2527300" cy="1109754"/>
          </a:xfrm>
        </p:grpSpPr>
        <p:sp>
          <p:nvSpPr>
            <p:cNvPr id="26" name="矩形 25"/>
            <p:cNvSpPr/>
            <p:nvPr/>
          </p:nvSpPr>
          <p:spPr>
            <a:xfrm>
              <a:off x="1274881" y="3677812"/>
              <a:ext cx="25273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用户可以在投影仪或者计算机上进行演示也可以将演示文稿打印出来制作成用到更广泛的领域中</a:t>
              </a:r>
              <a:endParaRPr lang="zh-CN" altLang="en-US" sz="1200" dirty="0">
                <a:solidFill>
                  <a:schemeClr val="tx1">
                    <a:lumMod val="65000"/>
                    <a:lumOff val="35000"/>
                  </a:schemeClr>
                </a:solidFill>
              </a:endParaRPr>
            </a:p>
          </p:txBody>
        </p:sp>
        <p:sp>
          <p:nvSpPr>
            <p:cNvPr id="27" name="矩形 26"/>
            <p:cNvSpPr/>
            <p:nvPr/>
          </p:nvSpPr>
          <p:spPr>
            <a:xfrm>
              <a:off x="1417544" y="332518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rPr>
                <a:t>标题文字添加</a:t>
              </a:r>
              <a:endParaRPr lang="zh-CN" altLang="en-US" sz="1600" b="1" dirty="0">
                <a:solidFill>
                  <a:schemeClr val="tx1">
                    <a:lumMod val="65000"/>
                    <a:lumOff val="35000"/>
                  </a:schemeClr>
                </a:solidFill>
              </a:endParaRPr>
            </a:p>
          </p:txBody>
        </p:sp>
      </p:grpSp>
      <p:pic>
        <p:nvPicPr>
          <p:cNvPr id="33" name="图片占位符 32"/>
          <p:cNvPicPr>
            <a:picLocks noGrp="1" noChangeAspect="1"/>
          </p:cNvPicPr>
          <p:nvPr>
            <p:ph type="pic" sz="quarter" idx="10"/>
          </p:nvPr>
        </p:nvPicPr>
        <p:blipFill rotWithShape="1">
          <a:blip r:embed="rId1" cstate="print">
            <a:extLst>
              <a:ext uri="{28A0092B-C50C-407E-A947-70E740481C1C}">
                <a14:useLocalDpi xmlns:a14="http://schemas.microsoft.com/office/drawing/2010/main" val="0"/>
              </a:ext>
            </a:extLst>
          </a:blip>
          <a:srcRect l="18864" r="18864"/>
          <a:stretch>
            <a:fillRect/>
          </a:stretch>
        </p:blipFill>
        <p:spPr>
          <a:xfrm>
            <a:off x="859876" y="1833813"/>
            <a:ext cx="2151930" cy="2151930"/>
          </a:xfrm>
          <a:prstGeom prst="ellipse">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5" name="图片占位符 34"/>
          <p:cNvPicPr>
            <a:picLocks noGrp="1" noChangeAspect="1"/>
          </p:cNvPicPr>
          <p:nvPr>
            <p:ph type="pic" sz="quarter" idx="11"/>
          </p:nvPr>
        </p:nvPicPr>
        <p:blipFill rotWithShape="1">
          <a:blip r:embed="rId2" cstate="print">
            <a:extLst>
              <a:ext uri="{28A0092B-C50C-407E-A947-70E740481C1C}">
                <a14:useLocalDpi xmlns:a14="http://schemas.microsoft.com/office/drawing/2010/main" val="0"/>
              </a:ext>
            </a:extLst>
          </a:blip>
          <a:srcRect l="18727" r="18727"/>
          <a:stretch>
            <a:fillRect/>
          </a:stretch>
        </p:blipFill>
        <p:spPr>
          <a:xfrm>
            <a:off x="3596464" y="1829103"/>
            <a:ext cx="2161356" cy="2161352"/>
          </a:xfrm>
          <a:prstGeom prst="ellipse">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7" name="图片占位符 36"/>
          <p:cNvPicPr>
            <a:picLocks noGrp="1" noChangeAspect="1"/>
          </p:cNvPicPr>
          <p:nvPr>
            <p:ph type="pic" sz="quarter" idx="12"/>
          </p:nvPr>
        </p:nvPicPr>
        <p:blipFill rotWithShape="1">
          <a:blip r:embed="rId3" cstate="print">
            <a:extLst>
              <a:ext uri="{28A0092B-C50C-407E-A947-70E740481C1C}">
                <a14:useLocalDpi xmlns:a14="http://schemas.microsoft.com/office/drawing/2010/main" val="0"/>
              </a:ext>
            </a:extLst>
          </a:blip>
          <a:srcRect l="16739" r="16739"/>
          <a:stretch>
            <a:fillRect/>
          </a:stretch>
        </p:blipFill>
        <p:spPr>
          <a:xfrm>
            <a:off x="6308227" y="1760407"/>
            <a:ext cx="2298742" cy="2298742"/>
          </a:xfrm>
          <a:prstGeom prst="ellipse">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9" name="图片占位符 38"/>
          <p:cNvPicPr>
            <a:picLocks noGrp="1" noChangeAspect="1"/>
          </p:cNvPicPr>
          <p:nvPr>
            <p:ph type="pic" sz="quarter" idx="13"/>
          </p:nvPr>
        </p:nvPicPr>
        <p:blipFill rotWithShape="1">
          <a:blip r:embed="rId4" cstate="print">
            <a:extLst>
              <a:ext uri="{28A0092B-C50C-407E-A947-70E740481C1C}">
                <a14:useLocalDpi xmlns:a14="http://schemas.microsoft.com/office/drawing/2010/main" val="0"/>
              </a:ext>
            </a:extLst>
          </a:blip>
          <a:srcRect l="16663" r="16663"/>
          <a:stretch>
            <a:fillRect/>
          </a:stretch>
        </p:blipFill>
        <p:spPr>
          <a:xfrm>
            <a:off x="9124087" y="1757752"/>
            <a:ext cx="2304052" cy="2304052"/>
          </a:xfrm>
          <a:prstGeom prst="ellipse">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28" name="组合 27"/>
          <p:cNvGrpSpPr/>
          <p:nvPr/>
        </p:nvGrpSpPr>
        <p:grpSpPr>
          <a:xfrm>
            <a:off x="0" y="1079728"/>
            <a:ext cx="12168000" cy="0"/>
            <a:chOff x="0" y="1268413"/>
            <a:chExt cx="10682516" cy="0"/>
          </a:xfrm>
        </p:grpSpPr>
        <p:cxnSp>
          <p:nvCxnSpPr>
            <p:cNvPr id="29" name="直接连接符 28"/>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34" name="文本框 33"/>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endParaRPr lang="zh-CN" altLang="en-US" sz="3600" b="1" dirty="0">
              <a:gradFill>
                <a:gsLst>
                  <a:gs pos="0">
                    <a:schemeClr val="tx1"/>
                  </a:gs>
                  <a:gs pos="100000">
                    <a:schemeClr val="tx1">
                      <a:lumMod val="75000"/>
                      <a:lumOff val="25000"/>
                    </a:schemeClr>
                  </a:gs>
                </a:gsLst>
                <a:lin ang="5400000" scaled="1"/>
              </a:gradFill>
            </a:endParaRPr>
          </a:p>
        </p:txBody>
      </p:sp>
      <p:sp>
        <p:nvSpPr>
          <p:cNvPr id="36" name="文本框 35"/>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endPar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ppt_x"/>
                                          </p:val>
                                        </p:tav>
                                        <p:tav tm="100000">
                                          <p:val>
                                            <p:strVal val="#ppt_x"/>
                                          </p:val>
                                        </p:tav>
                                      </p:tavLst>
                                    </p:anim>
                                    <p:anim calcmode="lin" valueType="num">
                                      <p:cBhvr additive="base">
                                        <p:cTn id="8" dur="10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ppt_x"/>
                                          </p:val>
                                        </p:tav>
                                        <p:tav tm="100000">
                                          <p:val>
                                            <p:strVal val="#ppt_x"/>
                                          </p:val>
                                        </p:tav>
                                      </p:tavLst>
                                    </p:anim>
                                    <p:anim calcmode="lin" valueType="num">
                                      <p:cBhvr additive="base">
                                        <p:cTn id="12" dur="10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000" fill="hold"/>
                                        <p:tgtEl>
                                          <p:spTgt spid="22"/>
                                        </p:tgtEl>
                                        <p:attrNameLst>
                                          <p:attrName>ppt_x</p:attrName>
                                        </p:attrNameLst>
                                      </p:cBhvr>
                                      <p:tavLst>
                                        <p:tav tm="0">
                                          <p:val>
                                            <p:strVal val="#ppt_x"/>
                                          </p:val>
                                        </p:tav>
                                        <p:tav tm="100000">
                                          <p:val>
                                            <p:strVal val="#ppt_x"/>
                                          </p:val>
                                        </p:tav>
                                      </p:tavLst>
                                    </p:anim>
                                    <p:anim calcmode="lin" valueType="num">
                                      <p:cBhvr additive="base">
                                        <p:cTn id="16" dur="10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1000" fill="hold"/>
                                        <p:tgtEl>
                                          <p:spTgt spid="25"/>
                                        </p:tgtEl>
                                        <p:attrNameLst>
                                          <p:attrName>ppt_x</p:attrName>
                                        </p:attrNameLst>
                                      </p:cBhvr>
                                      <p:tavLst>
                                        <p:tav tm="0">
                                          <p:val>
                                            <p:strVal val="#ppt_x"/>
                                          </p:val>
                                        </p:tav>
                                        <p:tav tm="100000">
                                          <p:val>
                                            <p:strVal val="#ppt_x"/>
                                          </p:val>
                                        </p:tav>
                                      </p:tavLst>
                                    </p:anim>
                                    <p:anim calcmode="lin" valueType="num">
                                      <p:cBhvr additive="base">
                                        <p:cTn id="20" dur="10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197719" y="1913619"/>
            <a:ext cx="3432174" cy="3432174"/>
          </a:xfrm>
          <a:prstGeom prst="ellipse">
            <a:avLst/>
          </a:prstGeom>
          <a:solidFill>
            <a:schemeClr val="bg1"/>
          </a:solidFill>
          <a:ln w="190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7007903" y="2409301"/>
            <a:ext cx="3941252" cy="51674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用户可以在投影仪或者计算机上进行演示也可以将演示文稿打印出来制作成胶片</a:t>
            </a:r>
            <a:endParaRPr lang="zh-CN" altLang="en-US" sz="1200" dirty="0">
              <a:solidFill>
                <a:schemeClr val="tx1">
                  <a:lumMod val="75000"/>
                  <a:lumOff val="25000"/>
                </a:schemeClr>
              </a:solidFill>
              <a:latin typeface="+mn-ea"/>
            </a:endParaRPr>
          </a:p>
        </p:txBody>
      </p:sp>
      <p:grpSp>
        <p:nvGrpSpPr>
          <p:cNvPr id="34" name="组合 33"/>
          <p:cNvGrpSpPr/>
          <p:nvPr/>
        </p:nvGrpSpPr>
        <p:grpSpPr>
          <a:xfrm>
            <a:off x="2705672" y="2375350"/>
            <a:ext cx="4175466" cy="593494"/>
            <a:chOff x="2705672" y="2535007"/>
            <a:chExt cx="4175466" cy="593494"/>
          </a:xfrm>
        </p:grpSpPr>
        <p:sp>
          <p:nvSpPr>
            <p:cNvPr id="4" name="圆角矩形 3"/>
            <p:cNvSpPr/>
            <p:nvPr/>
          </p:nvSpPr>
          <p:spPr>
            <a:xfrm>
              <a:off x="2705672" y="2535007"/>
              <a:ext cx="4175466" cy="593494"/>
            </a:xfrm>
            <a:prstGeom prst="roundRect">
              <a:avLst>
                <a:gd name="adj" fmla="val 50000"/>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9" name="椭圆 6"/>
            <p:cNvSpPr/>
            <p:nvPr/>
          </p:nvSpPr>
          <p:spPr>
            <a:xfrm>
              <a:off x="6420593" y="2713054"/>
              <a:ext cx="320040" cy="237400"/>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2" name="矩形 21"/>
            <p:cNvSpPr/>
            <p:nvPr/>
          </p:nvSpPr>
          <p:spPr>
            <a:xfrm>
              <a:off x="4814460" y="2647895"/>
              <a:ext cx="1641758"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latin typeface="+mn-ea"/>
                </a:rPr>
                <a:t>标题文字添加</a:t>
              </a:r>
              <a:endParaRPr lang="zh-CN" altLang="en-US" sz="1600" b="1" dirty="0">
                <a:solidFill>
                  <a:schemeClr val="bg1"/>
                </a:solidFill>
                <a:latin typeface="+mn-ea"/>
              </a:endParaRPr>
            </a:p>
          </p:txBody>
        </p:sp>
      </p:grpSp>
      <p:sp>
        <p:nvSpPr>
          <p:cNvPr id="24" name="矩形 23"/>
          <p:cNvSpPr/>
          <p:nvPr/>
        </p:nvSpPr>
        <p:spPr>
          <a:xfrm>
            <a:off x="7007903" y="3372536"/>
            <a:ext cx="3941252" cy="51674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用户可以在投影仪或者计算机上进行演示也可以将演示文稿打印出来制作成胶片</a:t>
            </a:r>
            <a:endParaRPr lang="zh-CN" altLang="en-US" sz="1200" dirty="0">
              <a:solidFill>
                <a:schemeClr val="tx1">
                  <a:lumMod val="75000"/>
                  <a:lumOff val="25000"/>
                </a:schemeClr>
              </a:solidFill>
              <a:latin typeface="+mn-ea"/>
            </a:endParaRPr>
          </a:p>
        </p:txBody>
      </p:sp>
      <p:grpSp>
        <p:nvGrpSpPr>
          <p:cNvPr id="35" name="组合 34"/>
          <p:cNvGrpSpPr/>
          <p:nvPr/>
        </p:nvGrpSpPr>
        <p:grpSpPr>
          <a:xfrm>
            <a:off x="2705672" y="3352688"/>
            <a:ext cx="4175466" cy="593494"/>
            <a:chOff x="2705672" y="3512345"/>
            <a:chExt cx="4175466" cy="593494"/>
          </a:xfrm>
        </p:grpSpPr>
        <p:sp>
          <p:nvSpPr>
            <p:cNvPr id="5" name="圆角矩形 4"/>
            <p:cNvSpPr/>
            <p:nvPr/>
          </p:nvSpPr>
          <p:spPr>
            <a:xfrm>
              <a:off x="2705672" y="3512345"/>
              <a:ext cx="4175466" cy="593494"/>
            </a:xfrm>
            <a:prstGeom prst="roundRect">
              <a:avLst>
                <a:gd name="adj" fmla="val 50000"/>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30" name="椭圆 7"/>
            <p:cNvSpPr/>
            <p:nvPr/>
          </p:nvSpPr>
          <p:spPr>
            <a:xfrm>
              <a:off x="6454094" y="3629343"/>
              <a:ext cx="253038" cy="320040"/>
            </a:xfrm>
            <a:custGeom>
              <a:avLst/>
              <a:gdLst>
                <a:gd name="connsiteX0" fmla="*/ 126399 w 261072"/>
                <a:gd name="connsiteY0" fmla="*/ 143933 h 330200"/>
                <a:gd name="connsiteX1" fmla="*/ 114493 w 261072"/>
                <a:gd name="connsiteY1" fmla="*/ 165100 h 330200"/>
                <a:gd name="connsiteX2" fmla="*/ 135660 w 261072"/>
                <a:gd name="connsiteY2" fmla="*/ 179652 h 330200"/>
                <a:gd name="connsiteX3" fmla="*/ 148889 w 261072"/>
                <a:gd name="connsiteY3" fmla="*/ 157162 h 330200"/>
                <a:gd name="connsiteX4" fmla="*/ 126399 w 261072"/>
                <a:gd name="connsiteY4" fmla="*/ 143933 h 330200"/>
                <a:gd name="connsiteX5" fmla="*/ 62158 w 261072"/>
                <a:gd name="connsiteY5" fmla="*/ 142587 h 330200"/>
                <a:gd name="connsiteX6" fmla="*/ 59301 w 261072"/>
                <a:gd name="connsiteY6" fmla="*/ 149803 h 330200"/>
                <a:gd name="connsiteX7" fmla="*/ 67873 w 261072"/>
                <a:gd name="connsiteY7" fmla="*/ 154132 h 330200"/>
                <a:gd name="connsiteX8" fmla="*/ 70731 w 261072"/>
                <a:gd name="connsiteY8" fmla="*/ 145473 h 330200"/>
                <a:gd name="connsiteX9" fmla="*/ 62158 w 261072"/>
                <a:gd name="connsiteY9" fmla="*/ 142587 h 330200"/>
                <a:gd name="connsiteX10" fmla="*/ 60253 w 261072"/>
                <a:gd name="connsiteY10" fmla="*/ 111601 h 330200"/>
                <a:gd name="connsiteX11" fmla="*/ 50887 w 261072"/>
                <a:gd name="connsiteY11" fmla="*/ 112077 h 330200"/>
                <a:gd name="connsiteX12" fmla="*/ 41997 w 261072"/>
                <a:gd name="connsiteY12" fmla="*/ 118427 h 330200"/>
                <a:gd name="connsiteX13" fmla="*/ 47077 w 261072"/>
                <a:gd name="connsiteY13" fmla="*/ 124777 h 330200"/>
                <a:gd name="connsiteX14" fmla="*/ 52157 w 261072"/>
                <a:gd name="connsiteY14" fmla="*/ 119697 h 330200"/>
                <a:gd name="connsiteX15" fmla="*/ 57237 w 261072"/>
                <a:gd name="connsiteY15" fmla="*/ 122237 h 330200"/>
                <a:gd name="connsiteX16" fmla="*/ 57237 w 261072"/>
                <a:gd name="connsiteY16" fmla="*/ 128587 h 330200"/>
                <a:gd name="connsiteX17" fmla="*/ 57237 w 261072"/>
                <a:gd name="connsiteY17" fmla="*/ 140017 h 330200"/>
                <a:gd name="connsiteX18" fmla="*/ 58507 w 261072"/>
                <a:gd name="connsiteY18" fmla="*/ 141287 h 330200"/>
                <a:gd name="connsiteX19" fmla="*/ 66127 w 261072"/>
                <a:gd name="connsiteY19" fmla="*/ 137477 h 330200"/>
                <a:gd name="connsiteX20" fmla="*/ 64857 w 261072"/>
                <a:gd name="connsiteY20" fmla="*/ 136207 h 330200"/>
                <a:gd name="connsiteX21" fmla="*/ 64857 w 261072"/>
                <a:gd name="connsiteY21" fmla="*/ 128587 h 330200"/>
                <a:gd name="connsiteX22" fmla="*/ 64857 w 261072"/>
                <a:gd name="connsiteY22" fmla="*/ 115887 h 330200"/>
                <a:gd name="connsiteX23" fmla="*/ 60253 w 261072"/>
                <a:gd name="connsiteY23" fmla="*/ 111601 h 330200"/>
                <a:gd name="connsiteX24" fmla="*/ 182967 w 261072"/>
                <a:gd name="connsiteY24" fmla="*/ 102870 h 330200"/>
                <a:gd name="connsiteX25" fmla="*/ 170584 w 261072"/>
                <a:gd name="connsiteY25" fmla="*/ 109220 h 330200"/>
                <a:gd name="connsiteX26" fmla="*/ 178839 w 261072"/>
                <a:gd name="connsiteY26" fmla="*/ 119380 h 330200"/>
                <a:gd name="connsiteX27" fmla="*/ 189846 w 261072"/>
                <a:gd name="connsiteY27" fmla="*/ 113030 h 330200"/>
                <a:gd name="connsiteX28" fmla="*/ 182967 w 261072"/>
                <a:gd name="connsiteY28" fmla="*/ 102870 h 330200"/>
                <a:gd name="connsiteX29" fmla="*/ 176934 w 261072"/>
                <a:gd name="connsiteY29" fmla="*/ 50542 h 330200"/>
                <a:gd name="connsiteX30" fmla="*/ 178287 w 261072"/>
                <a:gd name="connsiteY30" fmla="*/ 62513 h 330200"/>
                <a:gd name="connsiteX31" fmla="*/ 189105 w 261072"/>
                <a:gd name="connsiteY31" fmla="*/ 62513 h 330200"/>
                <a:gd name="connsiteX32" fmla="*/ 194515 w 261072"/>
                <a:gd name="connsiteY32" fmla="*/ 69163 h 330200"/>
                <a:gd name="connsiteX33" fmla="*/ 186401 w 261072"/>
                <a:gd name="connsiteY33" fmla="*/ 78474 h 330200"/>
                <a:gd name="connsiteX34" fmla="*/ 176934 w 261072"/>
                <a:gd name="connsiteY34" fmla="*/ 93105 h 330200"/>
                <a:gd name="connsiteX35" fmla="*/ 176934 w 261072"/>
                <a:gd name="connsiteY35" fmla="*/ 95765 h 330200"/>
                <a:gd name="connsiteX36" fmla="*/ 190458 w 261072"/>
                <a:gd name="connsiteY36" fmla="*/ 98425 h 330200"/>
                <a:gd name="connsiteX37" fmla="*/ 190458 w 261072"/>
                <a:gd name="connsiteY37" fmla="*/ 97095 h 330200"/>
                <a:gd name="connsiteX38" fmla="*/ 198572 w 261072"/>
                <a:gd name="connsiteY38" fmla="*/ 85124 h 330200"/>
                <a:gd name="connsiteX39" fmla="*/ 210743 w 261072"/>
                <a:gd name="connsiteY39" fmla="*/ 70494 h 330200"/>
                <a:gd name="connsiteX40" fmla="*/ 194515 w 261072"/>
                <a:gd name="connsiteY40" fmla="*/ 50542 h 330200"/>
                <a:gd name="connsiteX41" fmla="*/ 176934 w 261072"/>
                <a:gd name="connsiteY41" fmla="*/ 50542 h 330200"/>
                <a:gd name="connsiteX42" fmla="*/ 104071 w 261072"/>
                <a:gd name="connsiteY42" fmla="*/ 44936 h 330200"/>
                <a:gd name="connsiteX43" fmla="*/ 73747 w 261072"/>
                <a:gd name="connsiteY43" fmla="*/ 60685 h 330200"/>
                <a:gd name="connsiteX44" fmla="*/ 85613 w 261072"/>
                <a:gd name="connsiteY44" fmla="*/ 80370 h 330200"/>
                <a:gd name="connsiteX45" fmla="*/ 102752 w 261072"/>
                <a:gd name="connsiteY45" fmla="*/ 69871 h 330200"/>
                <a:gd name="connsiteX46" fmla="*/ 119892 w 261072"/>
                <a:gd name="connsiteY46" fmla="*/ 77745 h 330200"/>
                <a:gd name="connsiteX47" fmla="*/ 113300 w 261072"/>
                <a:gd name="connsiteY47" fmla="*/ 101367 h 330200"/>
                <a:gd name="connsiteX48" fmla="*/ 109345 w 261072"/>
                <a:gd name="connsiteY48" fmla="*/ 134175 h 330200"/>
                <a:gd name="connsiteX49" fmla="*/ 110663 w 261072"/>
                <a:gd name="connsiteY49" fmla="*/ 138112 h 330200"/>
                <a:gd name="connsiteX50" fmla="*/ 137032 w 261072"/>
                <a:gd name="connsiteY50" fmla="*/ 132863 h 330200"/>
                <a:gd name="connsiteX51" fmla="*/ 135713 w 261072"/>
                <a:gd name="connsiteY51" fmla="*/ 128926 h 330200"/>
                <a:gd name="connsiteX52" fmla="*/ 139669 w 261072"/>
                <a:gd name="connsiteY52" fmla="*/ 102679 h 330200"/>
                <a:gd name="connsiteX53" fmla="*/ 148898 w 261072"/>
                <a:gd name="connsiteY53" fmla="*/ 65934 h 330200"/>
                <a:gd name="connsiteX54" fmla="*/ 104071 w 261072"/>
                <a:gd name="connsiteY54" fmla="*/ 44936 h 330200"/>
                <a:gd name="connsiteX55" fmla="*/ 134819 w 261072"/>
                <a:gd name="connsiteY55" fmla="*/ 0 h 330200"/>
                <a:gd name="connsiteX56" fmla="*/ 221618 w 261072"/>
                <a:gd name="connsiteY56" fmla="*/ 35519 h 330200"/>
                <a:gd name="connsiteX57" fmla="*/ 247921 w 261072"/>
                <a:gd name="connsiteY57" fmla="*/ 113137 h 330200"/>
                <a:gd name="connsiteX58" fmla="*/ 243975 w 261072"/>
                <a:gd name="connsiteY58" fmla="*/ 144709 h 330200"/>
                <a:gd name="connsiteX59" fmla="*/ 261072 w 261072"/>
                <a:gd name="connsiteY59" fmla="*/ 180229 h 330200"/>
                <a:gd name="connsiteX60" fmla="*/ 246606 w 261072"/>
                <a:gd name="connsiteY60" fmla="*/ 190753 h 330200"/>
                <a:gd name="connsiteX61" fmla="*/ 243975 w 261072"/>
                <a:gd name="connsiteY61" fmla="*/ 198646 h 330200"/>
                <a:gd name="connsiteX62" fmla="*/ 243975 w 261072"/>
                <a:gd name="connsiteY62" fmla="*/ 210486 h 330200"/>
                <a:gd name="connsiteX63" fmla="*/ 237400 w 261072"/>
                <a:gd name="connsiteY63" fmla="*/ 215748 h 330200"/>
                <a:gd name="connsiteX64" fmla="*/ 237400 w 261072"/>
                <a:gd name="connsiteY64" fmla="*/ 219695 h 330200"/>
                <a:gd name="connsiteX65" fmla="*/ 236085 w 261072"/>
                <a:gd name="connsiteY65" fmla="*/ 230219 h 330200"/>
                <a:gd name="connsiteX66" fmla="*/ 232139 w 261072"/>
                <a:gd name="connsiteY66" fmla="*/ 244690 h 330200"/>
                <a:gd name="connsiteX67" fmla="*/ 229509 w 261072"/>
                <a:gd name="connsiteY67" fmla="*/ 263108 h 330200"/>
                <a:gd name="connsiteX68" fmla="*/ 196631 w 261072"/>
                <a:gd name="connsiteY68" fmla="*/ 267054 h 330200"/>
                <a:gd name="connsiteX69" fmla="*/ 161121 w 261072"/>
                <a:gd name="connsiteY69" fmla="*/ 273632 h 330200"/>
                <a:gd name="connsiteX70" fmla="*/ 136134 w 261072"/>
                <a:gd name="connsiteY70" fmla="*/ 330200 h 330200"/>
                <a:gd name="connsiteX71" fmla="*/ 45389 w 261072"/>
                <a:gd name="connsiteY71" fmla="*/ 246006 h 330200"/>
                <a:gd name="connsiteX72" fmla="*/ 32238 w 261072"/>
                <a:gd name="connsiteY72" fmla="*/ 184176 h 330200"/>
                <a:gd name="connsiteX73" fmla="*/ 675 w 261072"/>
                <a:gd name="connsiteY73" fmla="*/ 121030 h 330200"/>
                <a:gd name="connsiteX74" fmla="*/ 30923 w 261072"/>
                <a:gd name="connsiteY74" fmla="*/ 40781 h 330200"/>
                <a:gd name="connsiteX75" fmla="*/ 134819 w 261072"/>
                <a:gd name="connsiteY75"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61072" h="330200">
                  <a:moveTo>
                    <a:pt x="126399" y="143933"/>
                  </a:moveTo>
                  <a:cubicBezTo>
                    <a:pt x="117138" y="146579"/>
                    <a:pt x="111847" y="155840"/>
                    <a:pt x="114493" y="165100"/>
                  </a:cubicBezTo>
                  <a:cubicBezTo>
                    <a:pt x="115816" y="175684"/>
                    <a:pt x="125076" y="180975"/>
                    <a:pt x="135660" y="179652"/>
                  </a:cubicBezTo>
                  <a:cubicBezTo>
                    <a:pt x="146243" y="177006"/>
                    <a:pt x="151535" y="167746"/>
                    <a:pt x="148889" y="157162"/>
                  </a:cubicBezTo>
                  <a:cubicBezTo>
                    <a:pt x="146243" y="146579"/>
                    <a:pt x="136982" y="141287"/>
                    <a:pt x="126399" y="143933"/>
                  </a:cubicBezTo>
                  <a:close/>
                  <a:moveTo>
                    <a:pt x="62158" y="142587"/>
                  </a:moveTo>
                  <a:cubicBezTo>
                    <a:pt x="59301" y="144030"/>
                    <a:pt x="57872" y="146916"/>
                    <a:pt x="59301" y="149803"/>
                  </a:cubicBezTo>
                  <a:cubicBezTo>
                    <a:pt x="60729" y="154132"/>
                    <a:pt x="65016" y="155575"/>
                    <a:pt x="67873" y="154132"/>
                  </a:cubicBezTo>
                  <a:cubicBezTo>
                    <a:pt x="70731" y="152689"/>
                    <a:pt x="72160" y="148359"/>
                    <a:pt x="70731" y="145473"/>
                  </a:cubicBezTo>
                  <a:cubicBezTo>
                    <a:pt x="69302" y="141143"/>
                    <a:pt x="66445" y="139700"/>
                    <a:pt x="62158" y="142587"/>
                  </a:cubicBezTo>
                  <a:close/>
                  <a:moveTo>
                    <a:pt x="60253" y="111601"/>
                  </a:moveTo>
                  <a:cubicBezTo>
                    <a:pt x="57872" y="110807"/>
                    <a:pt x="54697" y="110807"/>
                    <a:pt x="50887" y="112077"/>
                  </a:cubicBezTo>
                  <a:cubicBezTo>
                    <a:pt x="47077" y="114617"/>
                    <a:pt x="43267" y="117157"/>
                    <a:pt x="41997" y="118427"/>
                  </a:cubicBezTo>
                  <a:cubicBezTo>
                    <a:pt x="41997" y="118427"/>
                    <a:pt x="41997" y="118427"/>
                    <a:pt x="47077" y="124777"/>
                  </a:cubicBezTo>
                  <a:cubicBezTo>
                    <a:pt x="48347" y="122237"/>
                    <a:pt x="49617" y="120967"/>
                    <a:pt x="52157" y="119697"/>
                  </a:cubicBezTo>
                  <a:cubicBezTo>
                    <a:pt x="54697" y="118427"/>
                    <a:pt x="55967" y="119697"/>
                    <a:pt x="57237" y="122237"/>
                  </a:cubicBezTo>
                  <a:cubicBezTo>
                    <a:pt x="58507" y="123507"/>
                    <a:pt x="57237" y="126047"/>
                    <a:pt x="57237" y="128587"/>
                  </a:cubicBezTo>
                  <a:cubicBezTo>
                    <a:pt x="55967" y="133667"/>
                    <a:pt x="55967" y="136207"/>
                    <a:pt x="57237" y="140017"/>
                  </a:cubicBezTo>
                  <a:lnTo>
                    <a:pt x="58507" y="141287"/>
                  </a:lnTo>
                  <a:cubicBezTo>
                    <a:pt x="58507" y="141287"/>
                    <a:pt x="58507" y="141287"/>
                    <a:pt x="66127" y="137477"/>
                  </a:cubicBezTo>
                  <a:cubicBezTo>
                    <a:pt x="66127" y="137477"/>
                    <a:pt x="66127" y="137477"/>
                    <a:pt x="64857" y="136207"/>
                  </a:cubicBezTo>
                  <a:cubicBezTo>
                    <a:pt x="63587" y="133667"/>
                    <a:pt x="63587" y="131127"/>
                    <a:pt x="64857" y="128587"/>
                  </a:cubicBezTo>
                  <a:cubicBezTo>
                    <a:pt x="66127" y="124777"/>
                    <a:pt x="67397" y="120967"/>
                    <a:pt x="64857" y="115887"/>
                  </a:cubicBezTo>
                  <a:cubicBezTo>
                    <a:pt x="64222" y="113982"/>
                    <a:pt x="62634" y="112395"/>
                    <a:pt x="60253" y="111601"/>
                  </a:cubicBezTo>
                  <a:close/>
                  <a:moveTo>
                    <a:pt x="182967" y="102870"/>
                  </a:moveTo>
                  <a:cubicBezTo>
                    <a:pt x="177464" y="101600"/>
                    <a:pt x="171960" y="104140"/>
                    <a:pt x="170584" y="109220"/>
                  </a:cubicBezTo>
                  <a:cubicBezTo>
                    <a:pt x="170584" y="114300"/>
                    <a:pt x="173335" y="118110"/>
                    <a:pt x="178839" y="119380"/>
                  </a:cubicBezTo>
                  <a:cubicBezTo>
                    <a:pt x="184343" y="120650"/>
                    <a:pt x="188471" y="118110"/>
                    <a:pt x="189846" y="113030"/>
                  </a:cubicBezTo>
                  <a:cubicBezTo>
                    <a:pt x="191222" y="107950"/>
                    <a:pt x="188471" y="102870"/>
                    <a:pt x="182967" y="102870"/>
                  </a:cubicBezTo>
                  <a:close/>
                  <a:moveTo>
                    <a:pt x="176934" y="50542"/>
                  </a:moveTo>
                  <a:cubicBezTo>
                    <a:pt x="176934" y="50542"/>
                    <a:pt x="176934" y="50542"/>
                    <a:pt x="178287" y="62513"/>
                  </a:cubicBezTo>
                  <a:cubicBezTo>
                    <a:pt x="180991" y="61183"/>
                    <a:pt x="185048" y="61183"/>
                    <a:pt x="189105" y="62513"/>
                  </a:cubicBezTo>
                  <a:cubicBezTo>
                    <a:pt x="194515" y="63843"/>
                    <a:pt x="195867" y="66503"/>
                    <a:pt x="194515" y="69163"/>
                  </a:cubicBezTo>
                  <a:cubicBezTo>
                    <a:pt x="194515" y="73154"/>
                    <a:pt x="190458" y="75814"/>
                    <a:pt x="186401" y="78474"/>
                  </a:cubicBezTo>
                  <a:cubicBezTo>
                    <a:pt x="180991" y="83794"/>
                    <a:pt x="178287" y="87785"/>
                    <a:pt x="176934" y="93105"/>
                  </a:cubicBezTo>
                  <a:cubicBezTo>
                    <a:pt x="176934" y="93105"/>
                    <a:pt x="176934" y="93105"/>
                    <a:pt x="176934" y="95765"/>
                  </a:cubicBezTo>
                  <a:cubicBezTo>
                    <a:pt x="176934" y="95765"/>
                    <a:pt x="176934" y="95765"/>
                    <a:pt x="190458" y="98425"/>
                  </a:cubicBezTo>
                  <a:cubicBezTo>
                    <a:pt x="190458" y="98425"/>
                    <a:pt x="190458" y="98425"/>
                    <a:pt x="190458" y="97095"/>
                  </a:cubicBezTo>
                  <a:cubicBezTo>
                    <a:pt x="191810" y="91775"/>
                    <a:pt x="193162" y="89115"/>
                    <a:pt x="198572" y="85124"/>
                  </a:cubicBezTo>
                  <a:cubicBezTo>
                    <a:pt x="203981" y="82464"/>
                    <a:pt x="209390" y="78474"/>
                    <a:pt x="210743" y="70494"/>
                  </a:cubicBezTo>
                  <a:cubicBezTo>
                    <a:pt x="213447" y="62513"/>
                    <a:pt x="208038" y="53202"/>
                    <a:pt x="194515" y="50542"/>
                  </a:cubicBezTo>
                  <a:cubicBezTo>
                    <a:pt x="187753" y="49212"/>
                    <a:pt x="180991" y="50542"/>
                    <a:pt x="176934" y="50542"/>
                  </a:cubicBezTo>
                  <a:close/>
                  <a:moveTo>
                    <a:pt x="104071" y="44936"/>
                  </a:moveTo>
                  <a:cubicBezTo>
                    <a:pt x="90886" y="48873"/>
                    <a:pt x="80339" y="55435"/>
                    <a:pt x="73747" y="60685"/>
                  </a:cubicBezTo>
                  <a:cubicBezTo>
                    <a:pt x="73747" y="60685"/>
                    <a:pt x="73747" y="60685"/>
                    <a:pt x="85613" y="80370"/>
                  </a:cubicBezTo>
                  <a:cubicBezTo>
                    <a:pt x="89568" y="76433"/>
                    <a:pt x="97479" y="71183"/>
                    <a:pt x="102752" y="69871"/>
                  </a:cubicBezTo>
                  <a:cubicBezTo>
                    <a:pt x="113300" y="68559"/>
                    <a:pt x="118574" y="71183"/>
                    <a:pt x="119892" y="77745"/>
                  </a:cubicBezTo>
                  <a:cubicBezTo>
                    <a:pt x="121211" y="84307"/>
                    <a:pt x="118574" y="92181"/>
                    <a:pt x="113300" y="101367"/>
                  </a:cubicBezTo>
                  <a:cubicBezTo>
                    <a:pt x="108026" y="113178"/>
                    <a:pt x="106708" y="123677"/>
                    <a:pt x="109345" y="134175"/>
                  </a:cubicBezTo>
                  <a:cubicBezTo>
                    <a:pt x="109345" y="134175"/>
                    <a:pt x="109345" y="134175"/>
                    <a:pt x="110663" y="138112"/>
                  </a:cubicBezTo>
                  <a:cubicBezTo>
                    <a:pt x="110663" y="138112"/>
                    <a:pt x="110663" y="138112"/>
                    <a:pt x="137032" y="132863"/>
                  </a:cubicBezTo>
                  <a:cubicBezTo>
                    <a:pt x="137032" y="132863"/>
                    <a:pt x="137032" y="132863"/>
                    <a:pt x="135713" y="128926"/>
                  </a:cubicBezTo>
                  <a:cubicBezTo>
                    <a:pt x="134395" y="119740"/>
                    <a:pt x="134395" y="111866"/>
                    <a:pt x="139669" y="102679"/>
                  </a:cubicBezTo>
                  <a:cubicBezTo>
                    <a:pt x="144943" y="92181"/>
                    <a:pt x="151535" y="81682"/>
                    <a:pt x="148898" y="65934"/>
                  </a:cubicBezTo>
                  <a:cubicBezTo>
                    <a:pt x="144943" y="50186"/>
                    <a:pt x="129121" y="39687"/>
                    <a:pt x="104071" y="44936"/>
                  </a:cubicBezTo>
                  <a:close/>
                  <a:moveTo>
                    <a:pt x="134819" y="0"/>
                  </a:moveTo>
                  <a:cubicBezTo>
                    <a:pt x="158491" y="0"/>
                    <a:pt x="194000" y="5262"/>
                    <a:pt x="221618" y="35519"/>
                  </a:cubicBezTo>
                  <a:cubicBezTo>
                    <a:pt x="238715" y="52622"/>
                    <a:pt x="251866" y="74986"/>
                    <a:pt x="247921" y="113137"/>
                  </a:cubicBezTo>
                  <a:cubicBezTo>
                    <a:pt x="246606" y="121030"/>
                    <a:pt x="236085" y="130238"/>
                    <a:pt x="243975" y="144709"/>
                  </a:cubicBezTo>
                  <a:cubicBezTo>
                    <a:pt x="243975" y="144709"/>
                    <a:pt x="261072" y="176282"/>
                    <a:pt x="261072" y="180229"/>
                  </a:cubicBezTo>
                  <a:cubicBezTo>
                    <a:pt x="261072" y="180229"/>
                    <a:pt x="261072" y="189438"/>
                    <a:pt x="246606" y="190753"/>
                  </a:cubicBezTo>
                  <a:cubicBezTo>
                    <a:pt x="246606" y="190753"/>
                    <a:pt x="242660" y="190753"/>
                    <a:pt x="243975" y="198646"/>
                  </a:cubicBezTo>
                  <a:cubicBezTo>
                    <a:pt x="243975" y="198646"/>
                    <a:pt x="243975" y="198646"/>
                    <a:pt x="243975" y="210486"/>
                  </a:cubicBezTo>
                  <a:cubicBezTo>
                    <a:pt x="243975" y="210486"/>
                    <a:pt x="243975" y="213117"/>
                    <a:pt x="237400" y="215748"/>
                  </a:cubicBezTo>
                  <a:cubicBezTo>
                    <a:pt x="237400" y="215748"/>
                    <a:pt x="236085" y="217064"/>
                    <a:pt x="237400" y="219695"/>
                  </a:cubicBezTo>
                  <a:cubicBezTo>
                    <a:pt x="237400" y="219695"/>
                    <a:pt x="241345" y="222326"/>
                    <a:pt x="236085" y="230219"/>
                  </a:cubicBezTo>
                  <a:cubicBezTo>
                    <a:pt x="233454" y="234166"/>
                    <a:pt x="229509" y="236797"/>
                    <a:pt x="232139" y="244690"/>
                  </a:cubicBezTo>
                  <a:cubicBezTo>
                    <a:pt x="232139" y="244690"/>
                    <a:pt x="234769" y="259161"/>
                    <a:pt x="229509" y="263108"/>
                  </a:cubicBezTo>
                  <a:cubicBezTo>
                    <a:pt x="229509" y="263108"/>
                    <a:pt x="222933" y="269685"/>
                    <a:pt x="196631" y="267054"/>
                  </a:cubicBezTo>
                  <a:cubicBezTo>
                    <a:pt x="187425" y="265739"/>
                    <a:pt x="171642" y="261792"/>
                    <a:pt x="161121" y="273632"/>
                  </a:cubicBezTo>
                  <a:cubicBezTo>
                    <a:pt x="161121" y="273632"/>
                    <a:pt x="137449" y="319676"/>
                    <a:pt x="136134" y="330200"/>
                  </a:cubicBezTo>
                  <a:cubicBezTo>
                    <a:pt x="136134" y="330200"/>
                    <a:pt x="95364" y="257846"/>
                    <a:pt x="45389" y="246006"/>
                  </a:cubicBezTo>
                  <a:cubicBezTo>
                    <a:pt x="45389" y="246006"/>
                    <a:pt x="57225" y="219695"/>
                    <a:pt x="32238" y="184176"/>
                  </a:cubicBezTo>
                  <a:cubicBezTo>
                    <a:pt x="32238" y="184176"/>
                    <a:pt x="1990" y="143394"/>
                    <a:pt x="675" y="121030"/>
                  </a:cubicBezTo>
                  <a:cubicBezTo>
                    <a:pt x="675" y="121030"/>
                    <a:pt x="-7216" y="82879"/>
                    <a:pt x="30923" y="40781"/>
                  </a:cubicBezTo>
                  <a:cubicBezTo>
                    <a:pt x="49335" y="19733"/>
                    <a:pt x="74322" y="0"/>
                    <a:pt x="1348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矩形 24"/>
            <p:cNvSpPr/>
            <p:nvPr/>
          </p:nvSpPr>
          <p:spPr>
            <a:xfrm>
              <a:off x="4814460" y="3611130"/>
              <a:ext cx="1641758"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latin typeface="+mn-ea"/>
                </a:rPr>
                <a:t>标题文字添加</a:t>
              </a:r>
              <a:endParaRPr lang="zh-CN" altLang="en-US" sz="1600" b="1" dirty="0">
                <a:solidFill>
                  <a:schemeClr val="bg1"/>
                </a:solidFill>
                <a:latin typeface="+mn-ea"/>
              </a:endParaRPr>
            </a:p>
          </p:txBody>
        </p:sp>
      </p:grpSp>
      <p:sp>
        <p:nvSpPr>
          <p:cNvPr id="27" name="矩形 26"/>
          <p:cNvSpPr/>
          <p:nvPr/>
        </p:nvSpPr>
        <p:spPr>
          <a:xfrm>
            <a:off x="7007903" y="4369602"/>
            <a:ext cx="3941252" cy="51674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用户可以在投影仪或者计算机上进行演示也可以将演示文稿打印出来制作成胶片</a:t>
            </a:r>
            <a:endParaRPr lang="zh-CN" altLang="en-US" sz="1200" dirty="0">
              <a:solidFill>
                <a:schemeClr val="tx1">
                  <a:lumMod val="75000"/>
                  <a:lumOff val="25000"/>
                </a:schemeClr>
              </a:solidFill>
              <a:latin typeface="+mn-ea"/>
            </a:endParaRPr>
          </a:p>
        </p:txBody>
      </p:sp>
      <p:grpSp>
        <p:nvGrpSpPr>
          <p:cNvPr id="36" name="组合 35"/>
          <p:cNvGrpSpPr/>
          <p:nvPr/>
        </p:nvGrpSpPr>
        <p:grpSpPr>
          <a:xfrm>
            <a:off x="2705672" y="4330025"/>
            <a:ext cx="4175466" cy="593494"/>
            <a:chOff x="2705672" y="4489682"/>
            <a:chExt cx="4175466" cy="593494"/>
          </a:xfrm>
        </p:grpSpPr>
        <p:sp>
          <p:nvSpPr>
            <p:cNvPr id="6" name="圆角矩形 5"/>
            <p:cNvSpPr/>
            <p:nvPr/>
          </p:nvSpPr>
          <p:spPr>
            <a:xfrm>
              <a:off x="2705672" y="4489682"/>
              <a:ext cx="4175466" cy="593494"/>
            </a:xfrm>
            <a:prstGeom prst="roundRect">
              <a:avLst>
                <a:gd name="adj" fmla="val 50000"/>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31" name="椭圆 8"/>
            <p:cNvSpPr/>
            <p:nvPr/>
          </p:nvSpPr>
          <p:spPr>
            <a:xfrm>
              <a:off x="6420593" y="4651677"/>
              <a:ext cx="320040" cy="269505"/>
            </a:xfrm>
            <a:custGeom>
              <a:avLst/>
              <a:gdLst>
                <a:gd name="connsiteX0" fmla="*/ 101864 w 331753"/>
                <a:gd name="connsiteY0" fmla="*/ 180944 h 279369"/>
                <a:gd name="connsiteX1" fmla="*/ 100574 w 331753"/>
                <a:gd name="connsiteY1" fmla="*/ 182229 h 279369"/>
                <a:gd name="connsiteX2" fmla="*/ 99284 w 331753"/>
                <a:gd name="connsiteY2" fmla="*/ 182229 h 279369"/>
                <a:gd name="connsiteX3" fmla="*/ 90255 w 331753"/>
                <a:gd name="connsiteY3" fmla="*/ 191225 h 279369"/>
                <a:gd name="connsiteX4" fmla="*/ 83806 w 331753"/>
                <a:gd name="connsiteY4" fmla="*/ 197651 h 279369"/>
                <a:gd name="connsiteX5" fmla="*/ 82516 w 331753"/>
                <a:gd name="connsiteY5" fmla="*/ 200221 h 279369"/>
                <a:gd name="connsiteX6" fmla="*/ 83806 w 331753"/>
                <a:gd name="connsiteY6" fmla="*/ 202791 h 279369"/>
                <a:gd name="connsiteX7" fmla="*/ 143139 w 331753"/>
                <a:gd name="connsiteY7" fmla="*/ 261907 h 279369"/>
                <a:gd name="connsiteX8" fmla="*/ 145718 w 331753"/>
                <a:gd name="connsiteY8" fmla="*/ 261907 h 279369"/>
                <a:gd name="connsiteX9" fmla="*/ 148298 w 331753"/>
                <a:gd name="connsiteY9" fmla="*/ 261907 h 279369"/>
                <a:gd name="connsiteX10" fmla="*/ 156037 w 331753"/>
                <a:gd name="connsiteY10" fmla="*/ 252911 h 279369"/>
                <a:gd name="connsiteX11" fmla="*/ 163776 w 331753"/>
                <a:gd name="connsiteY11" fmla="*/ 245200 h 279369"/>
                <a:gd name="connsiteX12" fmla="*/ 163776 w 331753"/>
                <a:gd name="connsiteY12" fmla="*/ 241345 h 279369"/>
                <a:gd name="connsiteX13" fmla="*/ 104443 w 331753"/>
                <a:gd name="connsiteY13" fmla="*/ 182229 h 279369"/>
                <a:gd name="connsiteX14" fmla="*/ 101864 w 331753"/>
                <a:gd name="connsiteY14" fmla="*/ 180944 h 279369"/>
                <a:gd name="connsiteX15" fmla="*/ 137384 w 331753"/>
                <a:gd name="connsiteY15" fmla="*/ 63469 h 279369"/>
                <a:gd name="connsiteX16" fmla="*/ 58703 w 331753"/>
                <a:gd name="connsiteY16" fmla="*/ 141513 h 279369"/>
                <a:gd name="connsiteX17" fmla="*/ 87080 w 331753"/>
                <a:gd name="connsiteY17" fmla="*/ 171430 h 279369"/>
                <a:gd name="connsiteX18" fmla="*/ 88369 w 331753"/>
                <a:gd name="connsiteY18" fmla="*/ 170129 h 279369"/>
                <a:gd name="connsiteX19" fmla="*/ 94819 w 331753"/>
                <a:gd name="connsiteY19" fmla="*/ 166227 h 279369"/>
                <a:gd name="connsiteX20" fmla="*/ 96108 w 331753"/>
                <a:gd name="connsiteY20" fmla="*/ 166227 h 279369"/>
                <a:gd name="connsiteX21" fmla="*/ 98688 w 331753"/>
                <a:gd name="connsiteY21" fmla="*/ 164926 h 279369"/>
                <a:gd name="connsiteX22" fmla="*/ 102558 w 331753"/>
                <a:gd name="connsiteY22" fmla="*/ 164926 h 279369"/>
                <a:gd name="connsiteX23" fmla="*/ 105137 w 331753"/>
                <a:gd name="connsiteY23" fmla="*/ 164926 h 279369"/>
                <a:gd name="connsiteX24" fmla="*/ 106427 w 331753"/>
                <a:gd name="connsiteY24" fmla="*/ 164926 h 279369"/>
                <a:gd name="connsiteX25" fmla="*/ 107717 w 331753"/>
                <a:gd name="connsiteY25" fmla="*/ 166227 h 279369"/>
                <a:gd name="connsiteX26" fmla="*/ 109007 w 331753"/>
                <a:gd name="connsiteY26" fmla="*/ 166227 h 279369"/>
                <a:gd name="connsiteX27" fmla="*/ 111587 w 331753"/>
                <a:gd name="connsiteY27" fmla="*/ 167527 h 279369"/>
                <a:gd name="connsiteX28" fmla="*/ 112876 w 331753"/>
                <a:gd name="connsiteY28" fmla="*/ 167527 h 279369"/>
                <a:gd name="connsiteX29" fmla="*/ 115456 w 331753"/>
                <a:gd name="connsiteY29" fmla="*/ 170129 h 279369"/>
                <a:gd name="connsiteX30" fmla="*/ 174789 w 331753"/>
                <a:gd name="connsiteY30" fmla="*/ 231263 h 279369"/>
                <a:gd name="connsiteX31" fmla="*/ 179949 w 331753"/>
                <a:gd name="connsiteY31" fmla="*/ 250774 h 279369"/>
                <a:gd name="connsiteX32" fmla="*/ 178659 w 331753"/>
                <a:gd name="connsiteY32" fmla="*/ 253376 h 279369"/>
                <a:gd name="connsiteX33" fmla="*/ 177369 w 331753"/>
                <a:gd name="connsiteY33" fmla="*/ 254676 h 279369"/>
                <a:gd name="connsiteX34" fmla="*/ 176079 w 331753"/>
                <a:gd name="connsiteY34" fmla="*/ 255977 h 279369"/>
                <a:gd name="connsiteX35" fmla="*/ 174789 w 331753"/>
                <a:gd name="connsiteY35" fmla="*/ 257278 h 279369"/>
                <a:gd name="connsiteX36" fmla="*/ 173499 w 331753"/>
                <a:gd name="connsiteY36" fmla="*/ 258578 h 279369"/>
                <a:gd name="connsiteX37" fmla="*/ 179949 w 331753"/>
                <a:gd name="connsiteY37" fmla="*/ 263781 h 279369"/>
                <a:gd name="connsiteX38" fmla="*/ 179949 w 331753"/>
                <a:gd name="connsiteY38" fmla="*/ 265082 h 279369"/>
                <a:gd name="connsiteX39" fmla="*/ 182528 w 331753"/>
                <a:gd name="connsiteY39" fmla="*/ 263781 h 279369"/>
                <a:gd name="connsiteX40" fmla="*/ 241861 w 331753"/>
                <a:gd name="connsiteY40" fmla="*/ 202647 h 279369"/>
                <a:gd name="connsiteX41" fmla="*/ 241861 w 331753"/>
                <a:gd name="connsiteY41" fmla="*/ 197444 h 279369"/>
                <a:gd name="connsiteX42" fmla="*/ 177369 w 331753"/>
                <a:gd name="connsiteY42" fmla="*/ 132408 h 279369"/>
                <a:gd name="connsiteX43" fmla="*/ 150282 w 331753"/>
                <a:gd name="connsiteY43" fmla="*/ 159723 h 279369"/>
                <a:gd name="connsiteX44" fmla="*/ 147702 w 331753"/>
                <a:gd name="connsiteY44" fmla="*/ 161024 h 279369"/>
                <a:gd name="connsiteX45" fmla="*/ 146412 w 331753"/>
                <a:gd name="connsiteY45" fmla="*/ 162324 h 279369"/>
                <a:gd name="connsiteX46" fmla="*/ 143833 w 331753"/>
                <a:gd name="connsiteY46" fmla="*/ 163625 h 279369"/>
                <a:gd name="connsiteX47" fmla="*/ 141253 w 331753"/>
                <a:gd name="connsiteY47" fmla="*/ 163625 h 279369"/>
                <a:gd name="connsiteX48" fmla="*/ 138673 w 331753"/>
                <a:gd name="connsiteY48" fmla="*/ 164926 h 279369"/>
                <a:gd name="connsiteX49" fmla="*/ 129644 w 331753"/>
                <a:gd name="connsiteY49" fmla="*/ 162324 h 279369"/>
                <a:gd name="connsiteX50" fmla="*/ 127065 w 331753"/>
                <a:gd name="connsiteY50" fmla="*/ 159723 h 279369"/>
                <a:gd name="connsiteX51" fmla="*/ 111587 w 331753"/>
                <a:gd name="connsiteY51" fmla="*/ 144114 h 279369"/>
                <a:gd name="connsiteX52" fmla="*/ 111587 w 331753"/>
                <a:gd name="connsiteY52" fmla="*/ 120701 h 279369"/>
                <a:gd name="connsiteX53" fmla="*/ 152862 w 331753"/>
                <a:gd name="connsiteY53" fmla="*/ 79078 h 279369"/>
                <a:gd name="connsiteX54" fmla="*/ 137384 w 331753"/>
                <a:gd name="connsiteY54" fmla="*/ 63469 h 279369"/>
                <a:gd name="connsiteX55" fmla="*/ 195676 w 331753"/>
                <a:gd name="connsiteY55" fmla="*/ 58706 h 279369"/>
                <a:gd name="connsiteX56" fmla="*/ 122203 w 331753"/>
                <a:gd name="connsiteY56" fmla="*/ 131257 h 279369"/>
                <a:gd name="connsiteX57" fmla="*/ 122203 w 331753"/>
                <a:gd name="connsiteY57" fmla="*/ 132553 h 279369"/>
                <a:gd name="connsiteX58" fmla="*/ 138960 w 331753"/>
                <a:gd name="connsiteY58" fmla="*/ 149395 h 279369"/>
                <a:gd name="connsiteX59" fmla="*/ 140249 w 331753"/>
                <a:gd name="connsiteY59" fmla="*/ 148099 h 279369"/>
                <a:gd name="connsiteX60" fmla="*/ 172474 w 331753"/>
                <a:gd name="connsiteY60" fmla="*/ 115710 h 279369"/>
                <a:gd name="connsiteX61" fmla="*/ 184075 w 331753"/>
                <a:gd name="connsiteY61" fmla="*/ 104050 h 279369"/>
                <a:gd name="connsiteX62" fmla="*/ 195676 w 331753"/>
                <a:gd name="connsiteY62" fmla="*/ 104050 h 279369"/>
                <a:gd name="connsiteX63" fmla="*/ 198254 w 331753"/>
                <a:gd name="connsiteY63" fmla="*/ 109233 h 279369"/>
                <a:gd name="connsiteX64" fmla="*/ 195676 w 331753"/>
                <a:gd name="connsiteY64" fmla="*/ 114415 h 279369"/>
                <a:gd name="connsiteX65" fmla="*/ 187942 w 331753"/>
                <a:gd name="connsiteY65" fmla="*/ 120893 h 279369"/>
                <a:gd name="connsiteX66" fmla="*/ 238213 w 331753"/>
                <a:gd name="connsiteY66" fmla="*/ 171419 h 279369"/>
                <a:gd name="connsiteX67" fmla="*/ 273016 w 331753"/>
                <a:gd name="connsiteY67" fmla="*/ 136439 h 279369"/>
                <a:gd name="connsiteX68" fmla="*/ 195676 w 331753"/>
                <a:gd name="connsiteY68" fmla="*/ 58706 h 279369"/>
                <a:gd name="connsiteX69" fmla="*/ 93282 w 331753"/>
                <a:gd name="connsiteY69" fmla="*/ 19019 h 279369"/>
                <a:gd name="connsiteX70" fmla="*/ 89395 w 331753"/>
                <a:gd name="connsiteY70" fmla="*/ 20330 h 279369"/>
                <a:gd name="connsiteX71" fmla="*/ 16844 w 331753"/>
                <a:gd name="connsiteY71" fmla="*/ 95035 h 279369"/>
                <a:gd name="connsiteX72" fmla="*/ 15548 w 331753"/>
                <a:gd name="connsiteY72" fmla="*/ 100277 h 279369"/>
                <a:gd name="connsiteX73" fmla="*/ 46642 w 331753"/>
                <a:gd name="connsiteY73" fmla="*/ 131732 h 279369"/>
                <a:gd name="connsiteX74" fmla="*/ 126966 w 331753"/>
                <a:gd name="connsiteY74" fmla="*/ 51784 h 279369"/>
                <a:gd name="connsiteX75" fmla="*/ 95873 w 331753"/>
                <a:gd name="connsiteY75" fmla="*/ 20330 h 279369"/>
                <a:gd name="connsiteX76" fmla="*/ 93282 w 331753"/>
                <a:gd name="connsiteY76" fmla="*/ 19019 h 279369"/>
                <a:gd name="connsiteX77" fmla="*/ 239847 w 331753"/>
                <a:gd name="connsiteY77" fmla="*/ 15844 h 279369"/>
                <a:gd name="connsiteX78" fmla="*/ 237270 w 331753"/>
                <a:gd name="connsiteY78" fmla="*/ 17133 h 279369"/>
                <a:gd name="connsiteX79" fmla="*/ 206341 w 331753"/>
                <a:gd name="connsiteY79" fmla="*/ 46772 h 279369"/>
                <a:gd name="connsiteX80" fmla="*/ 283662 w 331753"/>
                <a:gd name="connsiteY80" fmla="*/ 125382 h 279369"/>
                <a:gd name="connsiteX81" fmla="*/ 314590 w 331753"/>
                <a:gd name="connsiteY81" fmla="*/ 94454 h 279369"/>
                <a:gd name="connsiteX82" fmla="*/ 315879 w 331753"/>
                <a:gd name="connsiteY82" fmla="*/ 93165 h 279369"/>
                <a:gd name="connsiteX83" fmla="*/ 314590 w 331753"/>
                <a:gd name="connsiteY83" fmla="*/ 90588 h 279369"/>
                <a:gd name="connsiteX84" fmla="*/ 241136 w 331753"/>
                <a:gd name="connsiteY84" fmla="*/ 17133 h 279369"/>
                <a:gd name="connsiteX85" fmla="*/ 239847 w 331753"/>
                <a:gd name="connsiteY85" fmla="*/ 15844 h 279369"/>
                <a:gd name="connsiteX86" fmla="*/ 239005 w 331753"/>
                <a:gd name="connsiteY86" fmla="*/ 0 h 279369"/>
                <a:gd name="connsiteX87" fmla="*/ 252625 w 331753"/>
                <a:gd name="connsiteY87" fmla="*/ 4855 h 279369"/>
                <a:gd name="connsiteX88" fmla="*/ 325267 w 331753"/>
                <a:gd name="connsiteY88" fmla="*/ 78663 h 279369"/>
                <a:gd name="connsiteX89" fmla="*/ 331753 w 331753"/>
                <a:gd name="connsiteY89" fmla="*/ 91612 h 279369"/>
                <a:gd name="connsiteX90" fmla="*/ 326564 w 331753"/>
                <a:gd name="connsiteY90" fmla="*/ 105856 h 279369"/>
                <a:gd name="connsiteX91" fmla="*/ 290243 w 331753"/>
                <a:gd name="connsiteY91" fmla="*/ 142112 h 279369"/>
                <a:gd name="connsiteX92" fmla="*/ 250031 w 331753"/>
                <a:gd name="connsiteY92" fmla="*/ 182253 h 279369"/>
                <a:gd name="connsiteX93" fmla="*/ 253922 w 331753"/>
                <a:gd name="connsiteY93" fmla="*/ 186138 h 279369"/>
                <a:gd name="connsiteX94" fmla="*/ 253922 w 331753"/>
                <a:gd name="connsiteY94" fmla="*/ 213330 h 279369"/>
                <a:gd name="connsiteX95" fmla="*/ 194252 w 331753"/>
                <a:gd name="connsiteY95" fmla="*/ 272895 h 279369"/>
                <a:gd name="connsiteX96" fmla="*/ 181280 w 331753"/>
                <a:gd name="connsiteY96" fmla="*/ 279369 h 279369"/>
                <a:gd name="connsiteX97" fmla="*/ 169605 w 331753"/>
                <a:gd name="connsiteY97" fmla="*/ 274190 h 279369"/>
                <a:gd name="connsiteX98" fmla="*/ 163120 w 331753"/>
                <a:gd name="connsiteY98" fmla="*/ 269010 h 279369"/>
                <a:gd name="connsiteX99" fmla="*/ 159228 w 331753"/>
                <a:gd name="connsiteY99" fmla="*/ 271600 h 279369"/>
                <a:gd name="connsiteX100" fmla="*/ 146256 w 331753"/>
                <a:gd name="connsiteY100" fmla="*/ 276779 h 279369"/>
                <a:gd name="connsiteX101" fmla="*/ 133284 w 331753"/>
                <a:gd name="connsiteY101" fmla="*/ 271600 h 279369"/>
                <a:gd name="connsiteX102" fmla="*/ 73614 w 331753"/>
                <a:gd name="connsiteY102" fmla="*/ 212036 h 279369"/>
                <a:gd name="connsiteX103" fmla="*/ 68426 w 331753"/>
                <a:gd name="connsiteY103" fmla="*/ 199087 h 279369"/>
                <a:gd name="connsiteX104" fmla="*/ 73614 w 331753"/>
                <a:gd name="connsiteY104" fmla="*/ 186138 h 279369"/>
                <a:gd name="connsiteX105" fmla="*/ 74911 w 331753"/>
                <a:gd name="connsiteY105" fmla="*/ 183548 h 279369"/>
                <a:gd name="connsiteX106" fmla="*/ 76209 w 331753"/>
                <a:gd name="connsiteY106" fmla="*/ 182253 h 279369"/>
                <a:gd name="connsiteX107" fmla="*/ 42482 w 331753"/>
                <a:gd name="connsiteY107" fmla="*/ 148587 h 279369"/>
                <a:gd name="connsiteX108" fmla="*/ 42482 w 331753"/>
                <a:gd name="connsiteY108" fmla="*/ 147292 h 279369"/>
                <a:gd name="connsiteX109" fmla="*/ 4864 w 331753"/>
                <a:gd name="connsiteY109" fmla="*/ 111035 h 279369"/>
                <a:gd name="connsiteX110" fmla="*/ 4864 w 331753"/>
                <a:gd name="connsiteY110" fmla="*/ 83843 h 279369"/>
                <a:gd name="connsiteX111" fmla="*/ 77506 w 331753"/>
                <a:gd name="connsiteY111" fmla="*/ 10035 h 279369"/>
                <a:gd name="connsiteX112" fmla="*/ 106044 w 331753"/>
                <a:gd name="connsiteY112" fmla="*/ 10035 h 279369"/>
                <a:gd name="connsiteX113" fmla="*/ 142365 w 331753"/>
                <a:gd name="connsiteY113" fmla="*/ 46291 h 279369"/>
                <a:gd name="connsiteX114" fmla="*/ 163120 w 331753"/>
                <a:gd name="connsiteY114" fmla="*/ 67009 h 279369"/>
                <a:gd name="connsiteX115" fmla="*/ 189063 w 331753"/>
                <a:gd name="connsiteY115" fmla="*/ 41112 h 279369"/>
                <a:gd name="connsiteX116" fmla="*/ 225384 w 331753"/>
                <a:gd name="connsiteY116" fmla="*/ 4855 h 279369"/>
                <a:gd name="connsiteX117" fmla="*/ 239005 w 331753"/>
                <a:gd name="connsiteY117" fmla="*/ 0 h 279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331753" h="279369">
                  <a:moveTo>
                    <a:pt x="101864" y="180944"/>
                  </a:moveTo>
                  <a:cubicBezTo>
                    <a:pt x="101864" y="180944"/>
                    <a:pt x="100574" y="180944"/>
                    <a:pt x="100574" y="182229"/>
                  </a:cubicBezTo>
                  <a:cubicBezTo>
                    <a:pt x="100574" y="182229"/>
                    <a:pt x="100574" y="182229"/>
                    <a:pt x="99284" y="182229"/>
                  </a:cubicBezTo>
                  <a:cubicBezTo>
                    <a:pt x="99284" y="182229"/>
                    <a:pt x="99284" y="182229"/>
                    <a:pt x="90255" y="191225"/>
                  </a:cubicBezTo>
                  <a:cubicBezTo>
                    <a:pt x="90255" y="191225"/>
                    <a:pt x="90255" y="191225"/>
                    <a:pt x="83806" y="197651"/>
                  </a:cubicBezTo>
                  <a:cubicBezTo>
                    <a:pt x="82516" y="198936"/>
                    <a:pt x="82516" y="200221"/>
                    <a:pt x="82516" y="200221"/>
                  </a:cubicBezTo>
                  <a:cubicBezTo>
                    <a:pt x="82516" y="200221"/>
                    <a:pt x="82516" y="201506"/>
                    <a:pt x="83806" y="202791"/>
                  </a:cubicBezTo>
                  <a:cubicBezTo>
                    <a:pt x="83806" y="202791"/>
                    <a:pt x="83806" y="202791"/>
                    <a:pt x="143139" y="261907"/>
                  </a:cubicBezTo>
                  <a:cubicBezTo>
                    <a:pt x="144428" y="261907"/>
                    <a:pt x="145718" y="261907"/>
                    <a:pt x="145718" y="261907"/>
                  </a:cubicBezTo>
                  <a:cubicBezTo>
                    <a:pt x="145718" y="261907"/>
                    <a:pt x="147008" y="261907"/>
                    <a:pt x="148298" y="261907"/>
                  </a:cubicBezTo>
                  <a:cubicBezTo>
                    <a:pt x="148298" y="261907"/>
                    <a:pt x="148298" y="261907"/>
                    <a:pt x="156037" y="252911"/>
                  </a:cubicBezTo>
                  <a:cubicBezTo>
                    <a:pt x="156037" y="252911"/>
                    <a:pt x="156037" y="252911"/>
                    <a:pt x="163776" y="245200"/>
                  </a:cubicBezTo>
                  <a:cubicBezTo>
                    <a:pt x="165066" y="245200"/>
                    <a:pt x="165066" y="242630"/>
                    <a:pt x="163776" y="241345"/>
                  </a:cubicBezTo>
                  <a:cubicBezTo>
                    <a:pt x="163776" y="241345"/>
                    <a:pt x="163776" y="241345"/>
                    <a:pt x="104443" y="182229"/>
                  </a:cubicBezTo>
                  <a:cubicBezTo>
                    <a:pt x="103153" y="180944"/>
                    <a:pt x="101864" y="180944"/>
                    <a:pt x="101864" y="180944"/>
                  </a:cubicBezTo>
                  <a:close/>
                  <a:moveTo>
                    <a:pt x="137384" y="63469"/>
                  </a:moveTo>
                  <a:cubicBezTo>
                    <a:pt x="137384" y="63469"/>
                    <a:pt x="137384" y="63469"/>
                    <a:pt x="58703" y="141513"/>
                  </a:cubicBezTo>
                  <a:cubicBezTo>
                    <a:pt x="58703" y="141513"/>
                    <a:pt x="58703" y="141513"/>
                    <a:pt x="87080" y="171430"/>
                  </a:cubicBezTo>
                  <a:cubicBezTo>
                    <a:pt x="87080" y="171430"/>
                    <a:pt x="87080" y="171430"/>
                    <a:pt x="88369" y="170129"/>
                  </a:cubicBezTo>
                  <a:cubicBezTo>
                    <a:pt x="90949" y="167527"/>
                    <a:pt x="93529" y="166227"/>
                    <a:pt x="94819" y="166227"/>
                  </a:cubicBezTo>
                  <a:cubicBezTo>
                    <a:pt x="94819" y="166227"/>
                    <a:pt x="94819" y="166227"/>
                    <a:pt x="96108" y="166227"/>
                  </a:cubicBezTo>
                  <a:cubicBezTo>
                    <a:pt x="96108" y="164926"/>
                    <a:pt x="97398" y="164926"/>
                    <a:pt x="98688" y="164926"/>
                  </a:cubicBezTo>
                  <a:cubicBezTo>
                    <a:pt x="98688" y="164926"/>
                    <a:pt x="98688" y="164926"/>
                    <a:pt x="102558" y="164926"/>
                  </a:cubicBezTo>
                  <a:cubicBezTo>
                    <a:pt x="102558" y="164926"/>
                    <a:pt x="103848" y="164926"/>
                    <a:pt x="105137" y="164926"/>
                  </a:cubicBezTo>
                  <a:cubicBezTo>
                    <a:pt x="105137" y="164926"/>
                    <a:pt x="105137" y="164926"/>
                    <a:pt x="106427" y="164926"/>
                  </a:cubicBezTo>
                  <a:cubicBezTo>
                    <a:pt x="106427" y="164926"/>
                    <a:pt x="107717" y="164926"/>
                    <a:pt x="107717" y="166227"/>
                  </a:cubicBezTo>
                  <a:cubicBezTo>
                    <a:pt x="109007" y="166227"/>
                    <a:pt x="109007" y="166227"/>
                    <a:pt x="109007" y="166227"/>
                  </a:cubicBezTo>
                  <a:cubicBezTo>
                    <a:pt x="110297" y="166227"/>
                    <a:pt x="110297" y="167527"/>
                    <a:pt x="111587" y="167527"/>
                  </a:cubicBezTo>
                  <a:cubicBezTo>
                    <a:pt x="111587" y="167527"/>
                    <a:pt x="111587" y="167527"/>
                    <a:pt x="112876" y="167527"/>
                  </a:cubicBezTo>
                  <a:cubicBezTo>
                    <a:pt x="114166" y="168828"/>
                    <a:pt x="114166" y="170129"/>
                    <a:pt x="115456" y="170129"/>
                  </a:cubicBezTo>
                  <a:cubicBezTo>
                    <a:pt x="115456" y="170129"/>
                    <a:pt x="115456" y="170129"/>
                    <a:pt x="174789" y="231263"/>
                  </a:cubicBezTo>
                  <a:cubicBezTo>
                    <a:pt x="179949" y="236466"/>
                    <a:pt x="181238" y="244270"/>
                    <a:pt x="179949" y="250774"/>
                  </a:cubicBezTo>
                  <a:cubicBezTo>
                    <a:pt x="178659" y="252075"/>
                    <a:pt x="178659" y="252075"/>
                    <a:pt x="178659" y="253376"/>
                  </a:cubicBezTo>
                  <a:cubicBezTo>
                    <a:pt x="178659" y="253376"/>
                    <a:pt x="178659" y="254676"/>
                    <a:pt x="177369" y="254676"/>
                  </a:cubicBezTo>
                  <a:cubicBezTo>
                    <a:pt x="177369" y="254676"/>
                    <a:pt x="177369" y="254676"/>
                    <a:pt x="176079" y="255977"/>
                  </a:cubicBezTo>
                  <a:cubicBezTo>
                    <a:pt x="176079" y="257278"/>
                    <a:pt x="176079" y="257278"/>
                    <a:pt x="174789" y="257278"/>
                  </a:cubicBezTo>
                  <a:cubicBezTo>
                    <a:pt x="174789" y="257278"/>
                    <a:pt x="174789" y="257278"/>
                    <a:pt x="173499" y="258578"/>
                  </a:cubicBezTo>
                  <a:cubicBezTo>
                    <a:pt x="173499" y="258578"/>
                    <a:pt x="173499" y="258578"/>
                    <a:pt x="179949" y="263781"/>
                  </a:cubicBezTo>
                  <a:cubicBezTo>
                    <a:pt x="179949" y="265082"/>
                    <a:pt x="179949" y="265082"/>
                    <a:pt x="179949" y="265082"/>
                  </a:cubicBezTo>
                  <a:cubicBezTo>
                    <a:pt x="181238" y="265082"/>
                    <a:pt x="181238" y="265082"/>
                    <a:pt x="182528" y="263781"/>
                  </a:cubicBezTo>
                  <a:cubicBezTo>
                    <a:pt x="182528" y="263781"/>
                    <a:pt x="182528" y="263781"/>
                    <a:pt x="241861" y="202647"/>
                  </a:cubicBezTo>
                  <a:cubicBezTo>
                    <a:pt x="244441" y="200046"/>
                    <a:pt x="243151" y="198745"/>
                    <a:pt x="241861" y="197444"/>
                  </a:cubicBezTo>
                  <a:cubicBezTo>
                    <a:pt x="241861" y="197444"/>
                    <a:pt x="241861" y="197444"/>
                    <a:pt x="177369" y="132408"/>
                  </a:cubicBezTo>
                  <a:cubicBezTo>
                    <a:pt x="177369" y="132408"/>
                    <a:pt x="177369" y="132408"/>
                    <a:pt x="150282" y="159723"/>
                  </a:cubicBezTo>
                  <a:cubicBezTo>
                    <a:pt x="148992" y="159723"/>
                    <a:pt x="147702" y="161024"/>
                    <a:pt x="147702" y="161024"/>
                  </a:cubicBezTo>
                  <a:cubicBezTo>
                    <a:pt x="147702" y="162324"/>
                    <a:pt x="146412" y="162324"/>
                    <a:pt x="146412" y="162324"/>
                  </a:cubicBezTo>
                  <a:cubicBezTo>
                    <a:pt x="146412" y="162324"/>
                    <a:pt x="145123" y="162324"/>
                    <a:pt x="143833" y="163625"/>
                  </a:cubicBezTo>
                  <a:cubicBezTo>
                    <a:pt x="142543" y="163625"/>
                    <a:pt x="142543" y="163625"/>
                    <a:pt x="141253" y="163625"/>
                  </a:cubicBezTo>
                  <a:cubicBezTo>
                    <a:pt x="139963" y="164926"/>
                    <a:pt x="138673" y="164926"/>
                    <a:pt x="138673" y="164926"/>
                  </a:cubicBezTo>
                  <a:cubicBezTo>
                    <a:pt x="134804" y="164926"/>
                    <a:pt x="132224" y="163625"/>
                    <a:pt x="129644" y="162324"/>
                  </a:cubicBezTo>
                  <a:cubicBezTo>
                    <a:pt x="128355" y="161024"/>
                    <a:pt x="128355" y="161024"/>
                    <a:pt x="127065" y="159723"/>
                  </a:cubicBezTo>
                  <a:cubicBezTo>
                    <a:pt x="127065" y="159723"/>
                    <a:pt x="127065" y="159723"/>
                    <a:pt x="111587" y="144114"/>
                  </a:cubicBezTo>
                  <a:cubicBezTo>
                    <a:pt x="102558" y="136310"/>
                    <a:pt x="105137" y="125904"/>
                    <a:pt x="111587" y="120701"/>
                  </a:cubicBezTo>
                  <a:cubicBezTo>
                    <a:pt x="111587" y="120701"/>
                    <a:pt x="111587" y="120701"/>
                    <a:pt x="152862" y="79078"/>
                  </a:cubicBezTo>
                  <a:cubicBezTo>
                    <a:pt x="152862" y="79078"/>
                    <a:pt x="152862" y="79078"/>
                    <a:pt x="137384" y="63469"/>
                  </a:cubicBezTo>
                  <a:close/>
                  <a:moveTo>
                    <a:pt x="195676" y="58706"/>
                  </a:moveTo>
                  <a:cubicBezTo>
                    <a:pt x="195676" y="58706"/>
                    <a:pt x="195676" y="58706"/>
                    <a:pt x="122203" y="131257"/>
                  </a:cubicBezTo>
                  <a:cubicBezTo>
                    <a:pt x="122203" y="132553"/>
                    <a:pt x="122203" y="132553"/>
                    <a:pt x="122203" y="132553"/>
                  </a:cubicBezTo>
                  <a:cubicBezTo>
                    <a:pt x="122203" y="132553"/>
                    <a:pt x="122203" y="132553"/>
                    <a:pt x="138960" y="149395"/>
                  </a:cubicBezTo>
                  <a:cubicBezTo>
                    <a:pt x="138960" y="149395"/>
                    <a:pt x="138960" y="149395"/>
                    <a:pt x="140249" y="148099"/>
                  </a:cubicBezTo>
                  <a:cubicBezTo>
                    <a:pt x="140249" y="148099"/>
                    <a:pt x="140249" y="148099"/>
                    <a:pt x="172474" y="115710"/>
                  </a:cubicBezTo>
                  <a:cubicBezTo>
                    <a:pt x="172474" y="115710"/>
                    <a:pt x="172474" y="115710"/>
                    <a:pt x="184075" y="104050"/>
                  </a:cubicBezTo>
                  <a:cubicBezTo>
                    <a:pt x="187942" y="100164"/>
                    <a:pt x="193098" y="100164"/>
                    <a:pt x="195676" y="104050"/>
                  </a:cubicBezTo>
                  <a:cubicBezTo>
                    <a:pt x="196965" y="105346"/>
                    <a:pt x="198254" y="106641"/>
                    <a:pt x="198254" y="109233"/>
                  </a:cubicBezTo>
                  <a:cubicBezTo>
                    <a:pt x="198254" y="110528"/>
                    <a:pt x="196965" y="113119"/>
                    <a:pt x="195676" y="114415"/>
                  </a:cubicBezTo>
                  <a:cubicBezTo>
                    <a:pt x="195676" y="114415"/>
                    <a:pt x="195676" y="114415"/>
                    <a:pt x="187942" y="120893"/>
                  </a:cubicBezTo>
                  <a:cubicBezTo>
                    <a:pt x="187942" y="120893"/>
                    <a:pt x="187942" y="120893"/>
                    <a:pt x="238213" y="171419"/>
                  </a:cubicBezTo>
                  <a:lnTo>
                    <a:pt x="273016" y="136439"/>
                  </a:lnTo>
                  <a:cubicBezTo>
                    <a:pt x="273016" y="136439"/>
                    <a:pt x="273016" y="136439"/>
                    <a:pt x="195676" y="58706"/>
                  </a:cubicBezTo>
                  <a:close/>
                  <a:moveTo>
                    <a:pt x="93282" y="19019"/>
                  </a:moveTo>
                  <a:cubicBezTo>
                    <a:pt x="91986" y="19019"/>
                    <a:pt x="90690" y="20330"/>
                    <a:pt x="89395" y="20330"/>
                  </a:cubicBezTo>
                  <a:cubicBezTo>
                    <a:pt x="89395" y="20330"/>
                    <a:pt x="89395" y="20330"/>
                    <a:pt x="16844" y="95035"/>
                  </a:cubicBezTo>
                  <a:cubicBezTo>
                    <a:pt x="14253" y="96345"/>
                    <a:pt x="14253" y="98967"/>
                    <a:pt x="15548" y="100277"/>
                  </a:cubicBezTo>
                  <a:cubicBezTo>
                    <a:pt x="15548" y="100277"/>
                    <a:pt x="15548" y="100277"/>
                    <a:pt x="46642" y="131732"/>
                  </a:cubicBezTo>
                  <a:cubicBezTo>
                    <a:pt x="46642" y="131732"/>
                    <a:pt x="46642" y="131732"/>
                    <a:pt x="126966" y="51784"/>
                  </a:cubicBezTo>
                  <a:cubicBezTo>
                    <a:pt x="126966" y="51784"/>
                    <a:pt x="126966" y="51784"/>
                    <a:pt x="95873" y="20330"/>
                  </a:cubicBezTo>
                  <a:cubicBezTo>
                    <a:pt x="94577" y="20330"/>
                    <a:pt x="94577" y="19019"/>
                    <a:pt x="93282" y="19019"/>
                  </a:cubicBezTo>
                  <a:close/>
                  <a:moveTo>
                    <a:pt x="239847" y="15844"/>
                  </a:moveTo>
                  <a:cubicBezTo>
                    <a:pt x="238558" y="15844"/>
                    <a:pt x="237270" y="15844"/>
                    <a:pt x="237270" y="17133"/>
                  </a:cubicBezTo>
                  <a:cubicBezTo>
                    <a:pt x="237270" y="17133"/>
                    <a:pt x="237270" y="17133"/>
                    <a:pt x="206341" y="46772"/>
                  </a:cubicBezTo>
                  <a:cubicBezTo>
                    <a:pt x="206341" y="46772"/>
                    <a:pt x="206341" y="46772"/>
                    <a:pt x="283662" y="125382"/>
                  </a:cubicBezTo>
                  <a:cubicBezTo>
                    <a:pt x="283662" y="125382"/>
                    <a:pt x="283662" y="125382"/>
                    <a:pt x="314590" y="94454"/>
                  </a:cubicBezTo>
                  <a:cubicBezTo>
                    <a:pt x="315879" y="94454"/>
                    <a:pt x="315879" y="93165"/>
                    <a:pt x="315879" y="93165"/>
                  </a:cubicBezTo>
                  <a:cubicBezTo>
                    <a:pt x="315879" y="91876"/>
                    <a:pt x="315879" y="90588"/>
                    <a:pt x="314590" y="90588"/>
                  </a:cubicBezTo>
                  <a:cubicBezTo>
                    <a:pt x="314590" y="90588"/>
                    <a:pt x="314590" y="90588"/>
                    <a:pt x="241136" y="17133"/>
                  </a:cubicBezTo>
                  <a:cubicBezTo>
                    <a:pt x="241136" y="15844"/>
                    <a:pt x="239847" y="15844"/>
                    <a:pt x="239847" y="15844"/>
                  </a:cubicBezTo>
                  <a:close/>
                  <a:moveTo>
                    <a:pt x="239005" y="0"/>
                  </a:moveTo>
                  <a:cubicBezTo>
                    <a:pt x="243869" y="0"/>
                    <a:pt x="248734" y="1618"/>
                    <a:pt x="252625" y="4855"/>
                  </a:cubicBezTo>
                  <a:cubicBezTo>
                    <a:pt x="252625" y="4855"/>
                    <a:pt x="252625" y="4855"/>
                    <a:pt x="325267" y="78663"/>
                  </a:cubicBezTo>
                  <a:cubicBezTo>
                    <a:pt x="329159" y="82548"/>
                    <a:pt x="331753" y="87727"/>
                    <a:pt x="331753" y="91612"/>
                  </a:cubicBezTo>
                  <a:cubicBezTo>
                    <a:pt x="331753" y="96792"/>
                    <a:pt x="329159" y="101971"/>
                    <a:pt x="326564" y="105856"/>
                  </a:cubicBezTo>
                  <a:cubicBezTo>
                    <a:pt x="326564" y="105856"/>
                    <a:pt x="326564" y="105856"/>
                    <a:pt x="290243" y="142112"/>
                  </a:cubicBezTo>
                  <a:cubicBezTo>
                    <a:pt x="290243" y="142112"/>
                    <a:pt x="290243" y="142112"/>
                    <a:pt x="250031" y="182253"/>
                  </a:cubicBezTo>
                  <a:cubicBezTo>
                    <a:pt x="250031" y="182253"/>
                    <a:pt x="250031" y="182253"/>
                    <a:pt x="253922" y="186138"/>
                  </a:cubicBezTo>
                  <a:cubicBezTo>
                    <a:pt x="260408" y="192612"/>
                    <a:pt x="263003" y="202971"/>
                    <a:pt x="253922" y="213330"/>
                  </a:cubicBezTo>
                  <a:cubicBezTo>
                    <a:pt x="253922" y="213330"/>
                    <a:pt x="253922" y="213330"/>
                    <a:pt x="194252" y="272895"/>
                  </a:cubicBezTo>
                  <a:cubicBezTo>
                    <a:pt x="189063" y="278074"/>
                    <a:pt x="183874" y="279369"/>
                    <a:pt x="181280" y="279369"/>
                  </a:cubicBezTo>
                  <a:cubicBezTo>
                    <a:pt x="176091" y="279369"/>
                    <a:pt x="170903" y="276779"/>
                    <a:pt x="169605" y="274190"/>
                  </a:cubicBezTo>
                  <a:cubicBezTo>
                    <a:pt x="169605" y="274190"/>
                    <a:pt x="169605" y="274190"/>
                    <a:pt x="163120" y="269010"/>
                  </a:cubicBezTo>
                  <a:cubicBezTo>
                    <a:pt x="163120" y="269010"/>
                    <a:pt x="163120" y="269010"/>
                    <a:pt x="159228" y="271600"/>
                  </a:cubicBezTo>
                  <a:cubicBezTo>
                    <a:pt x="156634" y="275484"/>
                    <a:pt x="151445" y="276779"/>
                    <a:pt x="146256" y="276779"/>
                  </a:cubicBezTo>
                  <a:cubicBezTo>
                    <a:pt x="142365" y="276779"/>
                    <a:pt x="137176" y="275484"/>
                    <a:pt x="133284" y="271600"/>
                  </a:cubicBezTo>
                  <a:cubicBezTo>
                    <a:pt x="133284" y="271600"/>
                    <a:pt x="133284" y="271600"/>
                    <a:pt x="73614" y="212036"/>
                  </a:cubicBezTo>
                  <a:cubicBezTo>
                    <a:pt x="71020" y="208151"/>
                    <a:pt x="68426" y="204266"/>
                    <a:pt x="68426" y="199087"/>
                  </a:cubicBezTo>
                  <a:cubicBezTo>
                    <a:pt x="68426" y="193907"/>
                    <a:pt x="71020" y="188728"/>
                    <a:pt x="73614" y="186138"/>
                  </a:cubicBezTo>
                  <a:cubicBezTo>
                    <a:pt x="73614" y="184843"/>
                    <a:pt x="74911" y="184843"/>
                    <a:pt x="74911" y="183548"/>
                  </a:cubicBezTo>
                  <a:cubicBezTo>
                    <a:pt x="74911" y="183548"/>
                    <a:pt x="74911" y="183548"/>
                    <a:pt x="76209" y="182253"/>
                  </a:cubicBezTo>
                  <a:cubicBezTo>
                    <a:pt x="76209" y="182253"/>
                    <a:pt x="76209" y="182253"/>
                    <a:pt x="42482" y="148587"/>
                  </a:cubicBezTo>
                  <a:cubicBezTo>
                    <a:pt x="42482" y="148587"/>
                    <a:pt x="42482" y="148587"/>
                    <a:pt x="42482" y="147292"/>
                  </a:cubicBezTo>
                  <a:cubicBezTo>
                    <a:pt x="42482" y="147292"/>
                    <a:pt x="42482" y="147292"/>
                    <a:pt x="4864" y="111035"/>
                  </a:cubicBezTo>
                  <a:cubicBezTo>
                    <a:pt x="-1622" y="103266"/>
                    <a:pt x="-1622" y="90317"/>
                    <a:pt x="4864" y="83843"/>
                  </a:cubicBezTo>
                  <a:cubicBezTo>
                    <a:pt x="4864" y="83843"/>
                    <a:pt x="4864" y="83843"/>
                    <a:pt x="77506" y="10035"/>
                  </a:cubicBezTo>
                  <a:cubicBezTo>
                    <a:pt x="85289" y="2266"/>
                    <a:pt x="98261" y="2266"/>
                    <a:pt x="106044" y="10035"/>
                  </a:cubicBezTo>
                  <a:cubicBezTo>
                    <a:pt x="106044" y="10035"/>
                    <a:pt x="106044" y="10035"/>
                    <a:pt x="142365" y="46291"/>
                  </a:cubicBezTo>
                  <a:cubicBezTo>
                    <a:pt x="142365" y="46291"/>
                    <a:pt x="142365" y="46291"/>
                    <a:pt x="163120" y="67009"/>
                  </a:cubicBezTo>
                  <a:cubicBezTo>
                    <a:pt x="163120" y="67009"/>
                    <a:pt x="163120" y="67009"/>
                    <a:pt x="189063" y="41112"/>
                  </a:cubicBezTo>
                  <a:cubicBezTo>
                    <a:pt x="189063" y="41112"/>
                    <a:pt x="189063" y="41112"/>
                    <a:pt x="225384" y="4855"/>
                  </a:cubicBezTo>
                  <a:cubicBezTo>
                    <a:pt x="229276" y="1618"/>
                    <a:pt x="234140" y="0"/>
                    <a:pt x="23900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矩形 27"/>
            <p:cNvSpPr/>
            <p:nvPr/>
          </p:nvSpPr>
          <p:spPr>
            <a:xfrm>
              <a:off x="4814460" y="4608196"/>
              <a:ext cx="1641758"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latin typeface="+mn-ea"/>
                </a:rPr>
                <a:t>标题文字添加</a:t>
              </a:r>
              <a:endParaRPr lang="zh-CN" altLang="en-US" sz="1600" b="1" dirty="0">
                <a:solidFill>
                  <a:schemeClr val="bg1"/>
                </a:solidFill>
                <a:latin typeface="+mn-ea"/>
              </a:endParaRPr>
            </a:p>
          </p:txBody>
        </p:sp>
      </p:grpSp>
      <p:pic>
        <p:nvPicPr>
          <p:cNvPr id="33" name="图片占位符 32"/>
          <p:cNvPicPr>
            <a:picLocks noGrp="1" noChangeAspect="1"/>
          </p:cNvPicPr>
          <p:nvPr>
            <p:ph type="pic" sz="quarter" idx="4294967295"/>
          </p:nvPr>
        </p:nvPicPr>
        <p:blipFill>
          <a:blip r:embed="rId1" cstate="hqprint"/>
          <a:srcRect/>
          <a:stretch>
            <a:fillRect/>
          </a:stretch>
        </p:blipFill>
        <p:spPr/>
      </p:pic>
      <p:sp>
        <p:nvSpPr>
          <p:cNvPr id="3" name="椭圆 2"/>
          <p:cNvSpPr/>
          <p:nvPr/>
        </p:nvSpPr>
        <p:spPr>
          <a:xfrm>
            <a:off x="1438072" y="2169638"/>
            <a:ext cx="2951468" cy="2951468"/>
          </a:xfrm>
          <a:prstGeom prst="ellipse">
            <a:avLst/>
          </a:prstGeom>
          <a:blipFill dpi="0" rotWithShape="1">
            <a:blip r:embed="rId2"/>
            <a:srcRect/>
            <a:tile tx="0" ty="0" sx="70000" sy="70000" flip="none" algn="ctr"/>
          </a:blipFill>
          <a:ln w="38100">
            <a:solidFill>
              <a:srgbClr val="FFFFFF"/>
            </a:solidFill>
          </a:ln>
          <a:effectLst>
            <a:outerShdw blurRad="4318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23" name="组合 22"/>
          <p:cNvGrpSpPr/>
          <p:nvPr/>
        </p:nvGrpSpPr>
        <p:grpSpPr>
          <a:xfrm>
            <a:off x="0" y="1079728"/>
            <a:ext cx="12168000" cy="0"/>
            <a:chOff x="0" y="1268413"/>
            <a:chExt cx="10682516" cy="0"/>
          </a:xfrm>
        </p:grpSpPr>
        <p:cxnSp>
          <p:nvCxnSpPr>
            <p:cNvPr id="26" name="直接连接符 25"/>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39" name="文本框 38"/>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endParaRPr lang="zh-CN" altLang="en-US" sz="3600" b="1" dirty="0">
              <a:gradFill>
                <a:gsLst>
                  <a:gs pos="0">
                    <a:schemeClr val="tx1"/>
                  </a:gs>
                  <a:gs pos="100000">
                    <a:schemeClr val="tx1">
                      <a:lumMod val="75000"/>
                      <a:lumOff val="25000"/>
                    </a:schemeClr>
                  </a:gs>
                </a:gsLst>
                <a:lin ang="5400000" scaled="1"/>
              </a:gradFill>
            </a:endParaRPr>
          </a:p>
        </p:txBody>
      </p:sp>
      <p:sp>
        <p:nvSpPr>
          <p:cNvPr id="40" name="文本框 39"/>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endPar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p:tgtEl>
                                          <p:spTgt spid="34"/>
                                        </p:tgtEl>
                                        <p:attrNameLst>
                                          <p:attrName>ppt_x</p:attrName>
                                        </p:attrNameLst>
                                      </p:cBhvr>
                                      <p:tavLst>
                                        <p:tav tm="0">
                                          <p:val>
                                            <p:strVal val="#ppt_x-#ppt_w*1.125000"/>
                                          </p:val>
                                        </p:tav>
                                        <p:tav tm="100000">
                                          <p:val>
                                            <p:strVal val="#ppt_x"/>
                                          </p:val>
                                        </p:tav>
                                      </p:tavLst>
                                    </p:anim>
                                    <p:animEffect transition="in" filter="wipe(right)">
                                      <p:cBhvr>
                                        <p:cTn id="18" dur="500"/>
                                        <p:tgtEl>
                                          <p:spTgt spid="34"/>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p:tgtEl>
                                          <p:spTgt spid="35"/>
                                        </p:tgtEl>
                                        <p:attrNameLst>
                                          <p:attrName>ppt_x</p:attrName>
                                        </p:attrNameLst>
                                      </p:cBhvr>
                                      <p:tavLst>
                                        <p:tav tm="0">
                                          <p:val>
                                            <p:strVal val="#ppt_x-#ppt_w*1.125000"/>
                                          </p:val>
                                        </p:tav>
                                        <p:tav tm="100000">
                                          <p:val>
                                            <p:strVal val="#ppt_x"/>
                                          </p:val>
                                        </p:tav>
                                      </p:tavLst>
                                    </p:anim>
                                    <p:animEffect transition="in" filter="wipe(right)">
                                      <p:cBhvr>
                                        <p:cTn id="23" dur="500"/>
                                        <p:tgtEl>
                                          <p:spTgt spid="35"/>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p:tgtEl>
                                          <p:spTgt spid="36"/>
                                        </p:tgtEl>
                                        <p:attrNameLst>
                                          <p:attrName>ppt_x</p:attrName>
                                        </p:attrNameLst>
                                      </p:cBhvr>
                                      <p:tavLst>
                                        <p:tav tm="0">
                                          <p:val>
                                            <p:strVal val="#ppt_x-#ppt_w*1.125000"/>
                                          </p:val>
                                        </p:tav>
                                        <p:tav tm="100000">
                                          <p:val>
                                            <p:strVal val="#ppt_x"/>
                                          </p:val>
                                        </p:tav>
                                      </p:tavLst>
                                    </p:anim>
                                    <p:animEffect transition="in" filter="wipe(right)">
                                      <p:cBhvr>
                                        <p:cTn id="28" dur="500"/>
                                        <p:tgtEl>
                                          <p:spTgt spid="36"/>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500"/>
                                        <p:tgtEl>
                                          <p:spTgt spid="2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4" grpId="0"/>
      <p:bldP spid="27" grpId="0"/>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72120" y="2088024"/>
            <a:ext cx="9247751" cy="1797728"/>
            <a:chOff x="757000" y="1619250"/>
            <a:chExt cx="7630000" cy="1483242"/>
          </a:xfrm>
        </p:grpSpPr>
        <p:sp>
          <p:nvSpPr>
            <p:cNvPr id="21" name="任意多边形: 形状 59"/>
            <p:cNvSpPr/>
            <p:nvPr/>
          </p:nvSpPr>
          <p:spPr bwMode="auto">
            <a:xfrm>
              <a:off x="1103131" y="1789579"/>
              <a:ext cx="481013" cy="436563"/>
            </a:xfrm>
            <a:custGeom>
              <a:avLst/>
              <a:gdLst>
                <a:gd name="T0" fmla="*/ 92 w 128"/>
                <a:gd name="T1" fmla="*/ 89 h 116"/>
                <a:gd name="T2" fmla="*/ 89 w 128"/>
                <a:gd name="T3" fmla="*/ 82 h 116"/>
                <a:gd name="T4" fmla="*/ 98 w 128"/>
                <a:gd name="T5" fmla="*/ 66 h 116"/>
                <a:gd name="T6" fmla="*/ 100 w 128"/>
                <a:gd name="T7" fmla="*/ 53 h 116"/>
                <a:gd name="T8" fmla="*/ 80 w 128"/>
                <a:gd name="T9" fmla="*/ 24 h 116"/>
                <a:gd name="T10" fmla="*/ 60 w 128"/>
                <a:gd name="T11" fmla="*/ 53 h 116"/>
                <a:gd name="T12" fmla="*/ 62 w 128"/>
                <a:gd name="T13" fmla="*/ 66 h 116"/>
                <a:gd name="T14" fmla="*/ 71 w 128"/>
                <a:gd name="T15" fmla="*/ 82 h 116"/>
                <a:gd name="T16" fmla="*/ 68 w 128"/>
                <a:gd name="T17" fmla="*/ 89 h 116"/>
                <a:gd name="T18" fmla="*/ 32 w 128"/>
                <a:gd name="T19" fmla="*/ 116 h 116"/>
                <a:gd name="T20" fmla="*/ 80 w 128"/>
                <a:gd name="T21" fmla="*/ 116 h 116"/>
                <a:gd name="T22" fmla="*/ 128 w 128"/>
                <a:gd name="T23" fmla="*/ 116 h 116"/>
                <a:gd name="T24" fmla="*/ 92 w 128"/>
                <a:gd name="T25" fmla="*/ 89 h 116"/>
                <a:gd name="T26" fmla="*/ 43 w 128"/>
                <a:gd name="T27" fmla="*/ 91 h 116"/>
                <a:gd name="T28" fmla="*/ 61 w 128"/>
                <a:gd name="T29" fmla="*/ 82 h 116"/>
                <a:gd name="T30" fmla="*/ 55 w 128"/>
                <a:gd name="T31" fmla="*/ 71 h 116"/>
                <a:gd name="T32" fmla="*/ 51 w 128"/>
                <a:gd name="T33" fmla="*/ 65 h 116"/>
                <a:gd name="T34" fmla="*/ 50 w 128"/>
                <a:gd name="T35" fmla="*/ 56 h 116"/>
                <a:gd name="T36" fmla="*/ 51 w 128"/>
                <a:gd name="T37" fmla="*/ 50 h 116"/>
                <a:gd name="T38" fmla="*/ 58 w 128"/>
                <a:gd name="T39" fmla="*/ 25 h 116"/>
                <a:gd name="T40" fmla="*/ 69 w 128"/>
                <a:gd name="T41" fmla="*/ 18 h 116"/>
                <a:gd name="T42" fmla="*/ 48 w 128"/>
                <a:gd name="T43" fmla="*/ 0 h 116"/>
                <a:gd name="T44" fmla="*/ 28 w 128"/>
                <a:gd name="T45" fmla="*/ 29 h 116"/>
                <a:gd name="T46" fmla="*/ 30 w 128"/>
                <a:gd name="T47" fmla="*/ 42 h 116"/>
                <a:gd name="T48" fmla="*/ 39 w 128"/>
                <a:gd name="T49" fmla="*/ 58 h 116"/>
                <a:gd name="T50" fmla="*/ 36 w 128"/>
                <a:gd name="T51" fmla="*/ 65 h 116"/>
                <a:gd name="T52" fmla="*/ 0 w 128"/>
                <a:gd name="T53" fmla="*/ 92 h 116"/>
                <a:gd name="T54" fmla="*/ 41 w 128"/>
                <a:gd name="T55" fmla="*/ 92 h 116"/>
                <a:gd name="T56" fmla="*/ 43 w 128"/>
                <a:gd name="T57"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116">
                  <a:moveTo>
                    <a:pt x="92" y="89"/>
                  </a:moveTo>
                  <a:cubicBezTo>
                    <a:pt x="90" y="88"/>
                    <a:pt x="89" y="82"/>
                    <a:pt x="89" y="82"/>
                  </a:cubicBezTo>
                  <a:cubicBezTo>
                    <a:pt x="89" y="82"/>
                    <a:pt x="96" y="75"/>
                    <a:pt x="98" y="66"/>
                  </a:cubicBezTo>
                  <a:cubicBezTo>
                    <a:pt x="102" y="66"/>
                    <a:pt x="105" y="56"/>
                    <a:pt x="100" y="53"/>
                  </a:cubicBezTo>
                  <a:cubicBezTo>
                    <a:pt x="101" y="49"/>
                    <a:pt x="106" y="24"/>
                    <a:pt x="80" y="24"/>
                  </a:cubicBezTo>
                  <a:cubicBezTo>
                    <a:pt x="54" y="24"/>
                    <a:pt x="59" y="49"/>
                    <a:pt x="60" y="53"/>
                  </a:cubicBezTo>
                  <a:cubicBezTo>
                    <a:pt x="55" y="56"/>
                    <a:pt x="58" y="66"/>
                    <a:pt x="62" y="66"/>
                  </a:cubicBezTo>
                  <a:cubicBezTo>
                    <a:pt x="64" y="75"/>
                    <a:pt x="71" y="82"/>
                    <a:pt x="71" y="82"/>
                  </a:cubicBezTo>
                  <a:cubicBezTo>
                    <a:pt x="71" y="82"/>
                    <a:pt x="70" y="88"/>
                    <a:pt x="68" y="89"/>
                  </a:cubicBezTo>
                  <a:cubicBezTo>
                    <a:pt x="60" y="90"/>
                    <a:pt x="32" y="102"/>
                    <a:pt x="32" y="116"/>
                  </a:cubicBezTo>
                  <a:cubicBezTo>
                    <a:pt x="80" y="116"/>
                    <a:pt x="80" y="116"/>
                    <a:pt x="80" y="116"/>
                  </a:cubicBezTo>
                  <a:cubicBezTo>
                    <a:pt x="128" y="116"/>
                    <a:pt x="128" y="116"/>
                    <a:pt x="128" y="116"/>
                  </a:cubicBezTo>
                  <a:cubicBezTo>
                    <a:pt x="128" y="102"/>
                    <a:pt x="100" y="90"/>
                    <a:pt x="92" y="89"/>
                  </a:cubicBezTo>
                  <a:close/>
                  <a:moveTo>
                    <a:pt x="43" y="91"/>
                  </a:moveTo>
                  <a:cubicBezTo>
                    <a:pt x="49" y="87"/>
                    <a:pt x="55" y="84"/>
                    <a:pt x="61" y="82"/>
                  </a:cubicBezTo>
                  <a:cubicBezTo>
                    <a:pt x="59" y="80"/>
                    <a:pt x="57" y="76"/>
                    <a:pt x="55" y="71"/>
                  </a:cubicBezTo>
                  <a:cubicBezTo>
                    <a:pt x="53" y="70"/>
                    <a:pt x="52" y="67"/>
                    <a:pt x="51" y="65"/>
                  </a:cubicBezTo>
                  <a:cubicBezTo>
                    <a:pt x="50" y="62"/>
                    <a:pt x="49" y="59"/>
                    <a:pt x="50" y="56"/>
                  </a:cubicBezTo>
                  <a:cubicBezTo>
                    <a:pt x="50" y="54"/>
                    <a:pt x="50" y="52"/>
                    <a:pt x="51" y="50"/>
                  </a:cubicBezTo>
                  <a:cubicBezTo>
                    <a:pt x="51" y="45"/>
                    <a:pt x="50" y="33"/>
                    <a:pt x="58" y="25"/>
                  </a:cubicBezTo>
                  <a:cubicBezTo>
                    <a:pt x="61" y="22"/>
                    <a:pt x="64" y="19"/>
                    <a:pt x="69" y="18"/>
                  </a:cubicBezTo>
                  <a:cubicBezTo>
                    <a:pt x="68" y="10"/>
                    <a:pt x="64" y="0"/>
                    <a:pt x="48" y="0"/>
                  </a:cubicBezTo>
                  <a:cubicBezTo>
                    <a:pt x="22" y="0"/>
                    <a:pt x="27" y="25"/>
                    <a:pt x="28" y="29"/>
                  </a:cubicBezTo>
                  <a:cubicBezTo>
                    <a:pt x="23" y="32"/>
                    <a:pt x="26" y="42"/>
                    <a:pt x="30" y="42"/>
                  </a:cubicBezTo>
                  <a:cubicBezTo>
                    <a:pt x="32" y="51"/>
                    <a:pt x="39" y="58"/>
                    <a:pt x="39" y="58"/>
                  </a:cubicBezTo>
                  <a:cubicBezTo>
                    <a:pt x="39" y="58"/>
                    <a:pt x="38" y="64"/>
                    <a:pt x="36" y="65"/>
                  </a:cubicBezTo>
                  <a:cubicBezTo>
                    <a:pt x="28" y="66"/>
                    <a:pt x="0" y="78"/>
                    <a:pt x="0" y="92"/>
                  </a:cubicBezTo>
                  <a:cubicBezTo>
                    <a:pt x="41" y="92"/>
                    <a:pt x="41" y="92"/>
                    <a:pt x="41" y="92"/>
                  </a:cubicBezTo>
                  <a:cubicBezTo>
                    <a:pt x="42" y="92"/>
                    <a:pt x="42" y="91"/>
                    <a:pt x="43" y="91"/>
                  </a:cubicBez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scene3d>
                <a:camera prst="orthographicFront"/>
                <a:lightRig rig="threePt" dir="t"/>
              </a:scene3d>
              <a:sp3d contourW="12700"/>
            </a:bodyPr>
            <a:lstStyle/>
            <a:p>
              <a:pPr algn="ctr"/>
              <a:endParaRPr>
                <a:solidFill>
                  <a:schemeClr val="tx1">
                    <a:lumMod val="65000"/>
                    <a:lumOff val="35000"/>
                  </a:schemeClr>
                </a:solidFill>
              </a:endParaRPr>
            </a:p>
          </p:txBody>
        </p:sp>
        <p:sp>
          <p:nvSpPr>
            <p:cNvPr id="22" name="文本框 60"/>
            <p:cNvSpPr txBox="1"/>
            <p:nvPr/>
          </p:nvSpPr>
          <p:spPr>
            <a:xfrm>
              <a:off x="757000" y="2309749"/>
              <a:ext cx="1173276" cy="380904"/>
            </a:xfrm>
            <a:prstGeom prst="rect">
              <a:avLst/>
            </a:prstGeom>
            <a:noFill/>
          </p:spPr>
          <p:txBody>
            <a:bodyPr wrap="square">
              <a:normAutofit/>
              <a:scene3d>
                <a:camera prst="orthographicFront"/>
                <a:lightRig rig="threePt" dir="t"/>
              </a:scene3d>
              <a:sp3d contourW="12700"/>
            </a:bodyPr>
            <a:lstStyle/>
            <a:p>
              <a:pPr algn="ctr"/>
              <a:r>
                <a:rPr lang="en-US" altLang="zh-HK" sz="2400" dirty="0">
                  <a:solidFill>
                    <a:schemeClr val="tx1">
                      <a:lumMod val="65000"/>
                      <a:lumOff val="35000"/>
                    </a:schemeClr>
                  </a:solidFill>
                  <a:latin typeface="Impact" panose="020B0806030902050204" pitchFamily="34" charset="0"/>
                </a:rPr>
                <a:t>12M</a:t>
              </a:r>
              <a:endParaRPr lang="en-US" altLang="zh-HK" sz="2400" dirty="0">
                <a:solidFill>
                  <a:schemeClr val="tx1">
                    <a:lumMod val="65000"/>
                    <a:lumOff val="35000"/>
                  </a:schemeClr>
                </a:solidFill>
                <a:latin typeface="Impact" panose="020B0806030902050204" pitchFamily="34" charset="0"/>
              </a:endParaRPr>
            </a:p>
          </p:txBody>
        </p:sp>
        <p:sp>
          <p:nvSpPr>
            <p:cNvPr id="23" name="任意多边形: 形状 61"/>
            <p:cNvSpPr/>
            <p:nvPr/>
          </p:nvSpPr>
          <p:spPr bwMode="auto">
            <a:xfrm>
              <a:off x="2718106" y="1812598"/>
              <a:ext cx="479425" cy="390525"/>
            </a:xfrm>
            <a:custGeom>
              <a:avLst/>
              <a:gdLst>
                <a:gd name="T0" fmla="*/ 38 w 128"/>
                <a:gd name="T1" fmla="*/ 60 h 104"/>
                <a:gd name="T2" fmla="*/ 64 w 128"/>
                <a:gd name="T3" fmla="*/ 86 h 104"/>
                <a:gd name="T4" fmla="*/ 90 w 128"/>
                <a:gd name="T5" fmla="*/ 60 h 104"/>
                <a:gd name="T6" fmla="*/ 64 w 128"/>
                <a:gd name="T7" fmla="*/ 34 h 104"/>
                <a:gd name="T8" fmla="*/ 38 w 128"/>
                <a:gd name="T9" fmla="*/ 60 h 104"/>
                <a:gd name="T10" fmla="*/ 120 w 128"/>
                <a:gd name="T11" fmla="*/ 16 h 104"/>
                <a:gd name="T12" fmla="*/ 92 w 128"/>
                <a:gd name="T13" fmla="*/ 16 h 104"/>
                <a:gd name="T14" fmla="*/ 80 w 128"/>
                <a:gd name="T15" fmla="*/ 0 h 104"/>
                <a:gd name="T16" fmla="*/ 48 w 128"/>
                <a:gd name="T17" fmla="*/ 0 h 104"/>
                <a:gd name="T18" fmla="*/ 36 w 128"/>
                <a:gd name="T19" fmla="*/ 16 h 104"/>
                <a:gd name="T20" fmla="*/ 8 w 128"/>
                <a:gd name="T21" fmla="*/ 16 h 104"/>
                <a:gd name="T22" fmla="*/ 0 w 128"/>
                <a:gd name="T23" fmla="*/ 24 h 104"/>
                <a:gd name="T24" fmla="*/ 0 w 128"/>
                <a:gd name="T25" fmla="*/ 96 h 104"/>
                <a:gd name="T26" fmla="*/ 8 w 128"/>
                <a:gd name="T27" fmla="*/ 104 h 104"/>
                <a:gd name="T28" fmla="*/ 120 w 128"/>
                <a:gd name="T29" fmla="*/ 104 h 104"/>
                <a:gd name="T30" fmla="*/ 128 w 128"/>
                <a:gd name="T31" fmla="*/ 96 h 104"/>
                <a:gd name="T32" fmla="*/ 128 w 128"/>
                <a:gd name="T33" fmla="*/ 24 h 104"/>
                <a:gd name="T34" fmla="*/ 120 w 128"/>
                <a:gd name="T35" fmla="*/ 16 h 104"/>
                <a:gd name="T36" fmla="*/ 64 w 128"/>
                <a:gd name="T37" fmla="*/ 95 h 104"/>
                <a:gd name="T38" fmla="*/ 29 w 128"/>
                <a:gd name="T39" fmla="*/ 60 h 104"/>
                <a:gd name="T40" fmla="*/ 64 w 128"/>
                <a:gd name="T41" fmla="*/ 24 h 104"/>
                <a:gd name="T42" fmla="*/ 100 w 128"/>
                <a:gd name="T43" fmla="*/ 60 h 104"/>
                <a:gd name="T44" fmla="*/ 64 w 128"/>
                <a:gd name="T45" fmla="*/ 95 h 104"/>
                <a:gd name="T46" fmla="*/ 120 w 128"/>
                <a:gd name="T47" fmla="*/ 40 h 104"/>
                <a:gd name="T48" fmla="*/ 104 w 128"/>
                <a:gd name="T49" fmla="*/ 40 h 104"/>
                <a:gd name="T50" fmla="*/ 104 w 128"/>
                <a:gd name="T51" fmla="*/ 32 h 104"/>
                <a:gd name="T52" fmla="*/ 120 w 128"/>
                <a:gd name="T53" fmla="*/ 32 h 104"/>
                <a:gd name="T54" fmla="*/ 120 w 128"/>
                <a:gd name="T55" fmla="*/ 4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 h="104">
                  <a:moveTo>
                    <a:pt x="38" y="60"/>
                  </a:moveTo>
                  <a:cubicBezTo>
                    <a:pt x="38" y="74"/>
                    <a:pt x="50" y="86"/>
                    <a:pt x="64" y="86"/>
                  </a:cubicBezTo>
                  <a:cubicBezTo>
                    <a:pt x="78" y="86"/>
                    <a:pt x="90" y="74"/>
                    <a:pt x="90" y="60"/>
                  </a:cubicBezTo>
                  <a:cubicBezTo>
                    <a:pt x="90" y="46"/>
                    <a:pt x="78" y="34"/>
                    <a:pt x="64" y="34"/>
                  </a:cubicBezTo>
                  <a:cubicBezTo>
                    <a:pt x="50" y="34"/>
                    <a:pt x="38" y="46"/>
                    <a:pt x="38" y="60"/>
                  </a:cubicBezTo>
                  <a:close/>
                  <a:moveTo>
                    <a:pt x="120" y="16"/>
                  </a:moveTo>
                  <a:cubicBezTo>
                    <a:pt x="92" y="16"/>
                    <a:pt x="92" y="16"/>
                    <a:pt x="92" y="16"/>
                  </a:cubicBezTo>
                  <a:cubicBezTo>
                    <a:pt x="90" y="8"/>
                    <a:pt x="88" y="0"/>
                    <a:pt x="80" y="0"/>
                  </a:cubicBezTo>
                  <a:cubicBezTo>
                    <a:pt x="48" y="0"/>
                    <a:pt x="48" y="0"/>
                    <a:pt x="48" y="0"/>
                  </a:cubicBezTo>
                  <a:cubicBezTo>
                    <a:pt x="40" y="0"/>
                    <a:pt x="38" y="8"/>
                    <a:pt x="36" y="16"/>
                  </a:cubicBezTo>
                  <a:cubicBezTo>
                    <a:pt x="8" y="16"/>
                    <a:pt x="8" y="16"/>
                    <a:pt x="8" y="16"/>
                  </a:cubicBezTo>
                  <a:cubicBezTo>
                    <a:pt x="4" y="16"/>
                    <a:pt x="0" y="20"/>
                    <a:pt x="0" y="24"/>
                  </a:cubicBezTo>
                  <a:cubicBezTo>
                    <a:pt x="0" y="96"/>
                    <a:pt x="0" y="96"/>
                    <a:pt x="0" y="96"/>
                  </a:cubicBezTo>
                  <a:cubicBezTo>
                    <a:pt x="0" y="100"/>
                    <a:pt x="4" y="104"/>
                    <a:pt x="8" y="104"/>
                  </a:cubicBezTo>
                  <a:cubicBezTo>
                    <a:pt x="120" y="104"/>
                    <a:pt x="120" y="104"/>
                    <a:pt x="120" y="104"/>
                  </a:cubicBezTo>
                  <a:cubicBezTo>
                    <a:pt x="124" y="104"/>
                    <a:pt x="128" y="100"/>
                    <a:pt x="128" y="96"/>
                  </a:cubicBezTo>
                  <a:cubicBezTo>
                    <a:pt x="128" y="24"/>
                    <a:pt x="128" y="24"/>
                    <a:pt x="128" y="24"/>
                  </a:cubicBezTo>
                  <a:cubicBezTo>
                    <a:pt x="128" y="20"/>
                    <a:pt x="124" y="16"/>
                    <a:pt x="120" y="16"/>
                  </a:cubicBezTo>
                  <a:close/>
                  <a:moveTo>
                    <a:pt x="64" y="95"/>
                  </a:moveTo>
                  <a:cubicBezTo>
                    <a:pt x="44" y="95"/>
                    <a:pt x="29" y="80"/>
                    <a:pt x="29" y="60"/>
                  </a:cubicBezTo>
                  <a:cubicBezTo>
                    <a:pt x="29" y="40"/>
                    <a:pt x="44" y="24"/>
                    <a:pt x="64" y="24"/>
                  </a:cubicBezTo>
                  <a:cubicBezTo>
                    <a:pt x="84" y="24"/>
                    <a:pt x="100" y="40"/>
                    <a:pt x="100" y="60"/>
                  </a:cubicBezTo>
                  <a:cubicBezTo>
                    <a:pt x="100" y="80"/>
                    <a:pt x="84" y="95"/>
                    <a:pt x="64" y="95"/>
                  </a:cubicBezTo>
                  <a:close/>
                  <a:moveTo>
                    <a:pt x="120" y="40"/>
                  </a:moveTo>
                  <a:cubicBezTo>
                    <a:pt x="104" y="40"/>
                    <a:pt x="104" y="40"/>
                    <a:pt x="104" y="40"/>
                  </a:cubicBezTo>
                  <a:cubicBezTo>
                    <a:pt x="104" y="32"/>
                    <a:pt x="104" y="32"/>
                    <a:pt x="104" y="32"/>
                  </a:cubicBezTo>
                  <a:cubicBezTo>
                    <a:pt x="120" y="32"/>
                    <a:pt x="120" y="32"/>
                    <a:pt x="120" y="32"/>
                  </a:cubicBezTo>
                  <a:lnTo>
                    <a:pt x="120" y="4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scene3d>
                <a:camera prst="orthographicFront"/>
                <a:lightRig rig="threePt" dir="t"/>
              </a:scene3d>
              <a:sp3d contourW="12700"/>
            </a:bodyPr>
            <a:lstStyle/>
            <a:p>
              <a:pPr algn="ctr"/>
              <a:endParaRPr>
                <a:solidFill>
                  <a:schemeClr val="tx1">
                    <a:lumMod val="65000"/>
                    <a:lumOff val="35000"/>
                  </a:schemeClr>
                </a:solidFill>
              </a:endParaRPr>
            </a:p>
          </p:txBody>
        </p:sp>
        <p:cxnSp>
          <p:nvCxnSpPr>
            <p:cNvPr id="24" name="直接连接符 23"/>
            <p:cNvCxnSpPr/>
            <p:nvPr/>
          </p:nvCxnSpPr>
          <p:spPr>
            <a:xfrm>
              <a:off x="2150729" y="1619250"/>
              <a:ext cx="0" cy="1483242"/>
            </a:xfrm>
            <a:prstGeom prst="line">
              <a:avLst/>
            </a:prstGeom>
            <a:ln w="9525">
              <a:solidFill>
                <a:schemeClr val="bg2">
                  <a:lumMod val="8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3764910" y="1619250"/>
              <a:ext cx="0" cy="1483242"/>
            </a:xfrm>
            <a:prstGeom prst="line">
              <a:avLst/>
            </a:prstGeom>
            <a:ln w="9525">
              <a:solidFill>
                <a:schemeClr val="bg2">
                  <a:lumMod val="8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379091" y="1619250"/>
              <a:ext cx="0" cy="1483242"/>
            </a:xfrm>
            <a:prstGeom prst="line">
              <a:avLst/>
            </a:prstGeom>
            <a:ln w="9525">
              <a:solidFill>
                <a:schemeClr val="bg2">
                  <a:lumMod val="8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993271" y="1619250"/>
              <a:ext cx="0" cy="1483242"/>
            </a:xfrm>
            <a:prstGeom prst="line">
              <a:avLst/>
            </a:prstGeom>
            <a:ln w="9525">
              <a:solidFill>
                <a:schemeClr val="bg2">
                  <a:lumMod val="85000"/>
                </a:schemeClr>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8" name="文本框 66"/>
            <p:cNvSpPr txBox="1"/>
            <p:nvPr/>
          </p:nvSpPr>
          <p:spPr>
            <a:xfrm>
              <a:off x="2371181" y="2309748"/>
              <a:ext cx="1173276" cy="380904"/>
            </a:xfrm>
            <a:prstGeom prst="rect">
              <a:avLst/>
            </a:prstGeom>
            <a:noFill/>
          </p:spPr>
          <p:txBody>
            <a:bodyPr wrap="square">
              <a:normAutofit/>
              <a:scene3d>
                <a:camera prst="orthographicFront"/>
                <a:lightRig rig="threePt" dir="t"/>
              </a:scene3d>
              <a:sp3d contourW="12700"/>
            </a:bodyPr>
            <a:lstStyle/>
            <a:p>
              <a:pPr algn="ctr"/>
              <a:r>
                <a:rPr lang="en-US" altLang="zh-HK" sz="2400">
                  <a:solidFill>
                    <a:schemeClr val="tx1">
                      <a:lumMod val="65000"/>
                      <a:lumOff val="35000"/>
                    </a:schemeClr>
                  </a:solidFill>
                  <a:latin typeface="Impact" panose="020B0806030902050204" pitchFamily="34" charset="0"/>
                </a:rPr>
                <a:t>110M</a:t>
              </a:r>
              <a:endParaRPr lang="en-US" altLang="zh-HK" sz="2400">
                <a:solidFill>
                  <a:schemeClr val="tx1">
                    <a:lumMod val="65000"/>
                    <a:lumOff val="35000"/>
                  </a:schemeClr>
                </a:solidFill>
                <a:latin typeface="Impact" panose="020B0806030902050204" pitchFamily="34" charset="0"/>
              </a:endParaRPr>
            </a:p>
          </p:txBody>
        </p:sp>
        <p:sp>
          <p:nvSpPr>
            <p:cNvPr id="29" name="任意多边形: 形状 67"/>
            <p:cNvSpPr/>
            <p:nvPr/>
          </p:nvSpPr>
          <p:spPr bwMode="auto">
            <a:xfrm>
              <a:off x="4331493" y="1768148"/>
              <a:ext cx="481013" cy="479425"/>
            </a:xfrm>
            <a:custGeom>
              <a:avLst/>
              <a:gdLst>
                <a:gd name="T0" fmla="*/ 108 w 128"/>
                <a:gd name="T1" fmla="*/ 0 h 128"/>
                <a:gd name="T2" fmla="*/ 128 w 128"/>
                <a:gd name="T3" fmla="*/ 20 h 128"/>
                <a:gd name="T4" fmla="*/ 124 w 128"/>
                <a:gd name="T5" fmla="*/ 32 h 128"/>
                <a:gd name="T6" fmla="*/ 116 w 128"/>
                <a:gd name="T7" fmla="*/ 40 h 128"/>
                <a:gd name="T8" fmla="*/ 88 w 128"/>
                <a:gd name="T9" fmla="*/ 12 h 128"/>
                <a:gd name="T10" fmla="*/ 96 w 128"/>
                <a:gd name="T11" fmla="*/ 4 h 128"/>
                <a:gd name="T12" fmla="*/ 108 w 128"/>
                <a:gd name="T13" fmla="*/ 0 h 128"/>
                <a:gd name="T14" fmla="*/ 8 w 128"/>
                <a:gd name="T15" fmla="*/ 92 h 128"/>
                <a:gd name="T16" fmla="*/ 0 w 128"/>
                <a:gd name="T17" fmla="*/ 128 h 128"/>
                <a:gd name="T18" fmla="*/ 36 w 128"/>
                <a:gd name="T19" fmla="*/ 120 h 128"/>
                <a:gd name="T20" fmla="*/ 110 w 128"/>
                <a:gd name="T21" fmla="*/ 46 h 128"/>
                <a:gd name="T22" fmla="*/ 82 w 128"/>
                <a:gd name="T23" fmla="*/ 18 h 128"/>
                <a:gd name="T24" fmla="*/ 8 w 128"/>
                <a:gd name="T25" fmla="*/ 92 h 128"/>
                <a:gd name="T26" fmla="*/ 89 w 128"/>
                <a:gd name="T27" fmla="*/ 45 h 128"/>
                <a:gd name="T28" fmla="*/ 33 w 128"/>
                <a:gd name="T29" fmla="*/ 101 h 128"/>
                <a:gd name="T30" fmla="*/ 27 w 128"/>
                <a:gd name="T31" fmla="*/ 95 h 128"/>
                <a:gd name="T32" fmla="*/ 83 w 128"/>
                <a:gd name="T33" fmla="*/ 39 h 128"/>
                <a:gd name="T34" fmla="*/ 89 w 128"/>
                <a:gd name="T35" fmla="*/ 4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128">
                  <a:moveTo>
                    <a:pt x="108" y="0"/>
                  </a:moveTo>
                  <a:cubicBezTo>
                    <a:pt x="119" y="0"/>
                    <a:pt x="128" y="9"/>
                    <a:pt x="128" y="20"/>
                  </a:cubicBezTo>
                  <a:cubicBezTo>
                    <a:pt x="128" y="25"/>
                    <a:pt x="127" y="29"/>
                    <a:pt x="124" y="32"/>
                  </a:cubicBezTo>
                  <a:cubicBezTo>
                    <a:pt x="116" y="40"/>
                    <a:pt x="116" y="40"/>
                    <a:pt x="116" y="40"/>
                  </a:cubicBezTo>
                  <a:cubicBezTo>
                    <a:pt x="88" y="12"/>
                    <a:pt x="88" y="12"/>
                    <a:pt x="88" y="12"/>
                  </a:cubicBezTo>
                  <a:cubicBezTo>
                    <a:pt x="96" y="4"/>
                    <a:pt x="96" y="4"/>
                    <a:pt x="96" y="4"/>
                  </a:cubicBezTo>
                  <a:cubicBezTo>
                    <a:pt x="99" y="1"/>
                    <a:pt x="103" y="0"/>
                    <a:pt x="108" y="0"/>
                  </a:cubicBezTo>
                  <a:close/>
                  <a:moveTo>
                    <a:pt x="8" y="92"/>
                  </a:moveTo>
                  <a:cubicBezTo>
                    <a:pt x="0" y="128"/>
                    <a:pt x="0" y="128"/>
                    <a:pt x="0" y="128"/>
                  </a:cubicBezTo>
                  <a:cubicBezTo>
                    <a:pt x="36" y="120"/>
                    <a:pt x="36" y="120"/>
                    <a:pt x="36" y="120"/>
                  </a:cubicBezTo>
                  <a:cubicBezTo>
                    <a:pt x="110" y="46"/>
                    <a:pt x="110" y="46"/>
                    <a:pt x="110" y="46"/>
                  </a:cubicBezTo>
                  <a:cubicBezTo>
                    <a:pt x="82" y="18"/>
                    <a:pt x="82" y="18"/>
                    <a:pt x="82" y="18"/>
                  </a:cubicBezTo>
                  <a:lnTo>
                    <a:pt x="8" y="92"/>
                  </a:lnTo>
                  <a:close/>
                  <a:moveTo>
                    <a:pt x="89" y="45"/>
                  </a:moveTo>
                  <a:cubicBezTo>
                    <a:pt x="33" y="101"/>
                    <a:pt x="33" y="101"/>
                    <a:pt x="33" y="101"/>
                  </a:cubicBezTo>
                  <a:cubicBezTo>
                    <a:pt x="27" y="95"/>
                    <a:pt x="27" y="95"/>
                    <a:pt x="27" y="95"/>
                  </a:cubicBezTo>
                  <a:cubicBezTo>
                    <a:pt x="83" y="39"/>
                    <a:pt x="83" y="39"/>
                    <a:pt x="83" y="39"/>
                  </a:cubicBezTo>
                  <a:lnTo>
                    <a:pt x="89" y="45"/>
                  </a:ln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scene3d>
                <a:camera prst="orthographicFront"/>
                <a:lightRig rig="threePt" dir="t"/>
              </a:scene3d>
              <a:sp3d contourW="12700"/>
            </a:bodyPr>
            <a:lstStyle/>
            <a:p>
              <a:pPr algn="ctr"/>
              <a:endParaRPr>
                <a:solidFill>
                  <a:schemeClr val="tx1">
                    <a:lumMod val="65000"/>
                    <a:lumOff val="35000"/>
                  </a:schemeClr>
                </a:solidFill>
              </a:endParaRPr>
            </a:p>
          </p:txBody>
        </p:sp>
        <p:sp>
          <p:nvSpPr>
            <p:cNvPr id="30" name="文本框 68"/>
            <p:cNvSpPr txBox="1"/>
            <p:nvPr/>
          </p:nvSpPr>
          <p:spPr>
            <a:xfrm>
              <a:off x="3985362" y="2309749"/>
              <a:ext cx="1173276" cy="380904"/>
            </a:xfrm>
            <a:prstGeom prst="rect">
              <a:avLst/>
            </a:prstGeom>
            <a:noFill/>
          </p:spPr>
          <p:txBody>
            <a:bodyPr wrap="square">
              <a:normAutofit/>
              <a:scene3d>
                <a:camera prst="orthographicFront"/>
                <a:lightRig rig="threePt" dir="t"/>
              </a:scene3d>
              <a:sp3d contourW="12700"/>
            </a:bodyPr>
            <a:lstStyle/>
            <a:p>
              <a:pPr algn="ctr"/>
              <a:r>
                <a:rPr lang="en-US" altLang="zh-HK" sz="2400">
                  <a:solidFill>
                    <a:schemeClr val="tx1">
                      <a:lumMod val="65000"/>
                      <a:lumOff val="35000"/>
                    </a:schemeClr>
                  </a:solidFill>
                  <a:latin typeface="Impact" panose="020B0806030902050204" pitchFamily="34" charset="0"/>
                </a:rPr>
                <a:t>67K</a:t>
              </a:r>
              <a:endParaRPr lang="en-US" altLang="zh-HK" sz="2400">
                <a:solidFill>
                  <a:schemeClr val="tx1">
                    <a:lumMod val="65000"/>
                    <a:lumOff val="35000"/>
                  </a:schemeClr>
                </a:solidFill>
                <a:latin typeface="Impact" panose="020B0806030902050204" pitchFamily="34" charset="0"/>
              </a:endParaRPr>
            </a:p>
          </p:txBody>
        </p:sp>
        <p:sp>
          <p:nvSpPr>
            <p:cNvPr id="31" name="任意多边形: 形状 69"/>
            <p:cNvSpPr/>
            <p:nvPr/>
          </p:nvSpPr>
          <p:spPr bwMode="auto">
            <a:xfrm>
              <a:off x="5915512" y="1768148"/>
              <a:ext cx="541338" cy="479425"/>
            </a:xfrm>
            <a:custGeom>
              <a:avLst/>
              <a:gdLst>
                <a:gd name="T0" fmla="*/ 136 w 144"/>
                <a:gd name="T1" fmla="*/ 113 h 128"/>
                <a:gd name="T2" fmla="*/ 144 w 144"/>
                <a:gd name="T3" fmla="*/ 126 h 128"/>
                <a:gd name="T4" fmla="*/ 144 w 144"/>
                <a:gd name="T5" fmla="*/ 128 h 128"/>
                <a:gd name="T6" fmla="*/ 140 w 144"/>
                <a:gd name="T7" fmla="*/ 128 h 128"/>
                <a:gd name="T8" fmla="*/ 118 w 144"/>
                <a:gd name="T9" fmla="*/ 119 h 128"/>
                <a:gd name="T10" fmla="*/ 108 w 144"/>
                <a:gd name="T11" fmla="*/ 120 h 128"/>
                <a:gd name="T12" fmla="*/ 72 w 144"/>
                <a:gd name="T13" fmla="*/ 88 h 128"/>
                <a:gd name="T14" fmla="*/ 108 w 144"/>
                <a:gd name="T15" fmla="*/ 56 h 128"/>
                <a:gd name="T16" fmla="*/ 144 w 144"/>
                <a:gd name="T17" fmla="*/ 88 h 128"/>
                <a:gd name="T18" fmla="*/ 137 w 144"/>
                <a:gd name="T19" fmla="*/ 107 h 128"/>
                <a:gd name="T20" fmla="*/ 136 w 144"/>
                <a:gd name="T21" fmla="*/ 113 h 128"/>
                <a:gd name="T22" fmla="*/ 29 w 144"/>
                <a:gd name="T23" fmla="*/ 28 h 128"/>
                <a:gd name="T24" fmla="*/ 16 w 144"/>
                <a:gd name="T25" fmla="*/ 52 h 128"/>
                <a:gd name="T26" fmla="*/ 20 w 144"/>
                <a:gd name="T27" fmla="*/ 67 h 128"/>
                <a:gd name="T28" fmla="*/ 33 w 144"/>
                <a:gd name="T29" fmla="*/ 79 h 128"/>
                <a:gd name="T30" fmla="*/ 40 w 144"/>
                <a:gd name="T31" fmla="*/ 90 h 128"/>
                <a:gd name="T32" fmla="*/ 40 w 144"/>
                <a:gd name="T33" fmla="*/ 95 h 128"/>
                <a:gd name="T34" fmla="*/ 43 w 144"/>
                <a:gd name="T35" fmla="*/ 92 h 128"/>
                <a:gd name="T36" fmla="*/ 54 w 144"/>
                <a:gd name="T37" fmla="*/ 87 h 128"/>
                <a:gd name="T38" fmla="*/ 56 w 144"/>
                <a:gd name="T39" fmla="*/ 87 h 128"/>
                <a:gd name="T40" fmla="*/ 64 w 144"/>
                <a:gd name="T41" fmla="*/ 88 h 128"/>
                <a:gd name="T42" fmla="*/ 64 w 144"/>
                <a:gd name="T43" fmla="*/ 104 h 128"/>
                <a:gd name="T44" fmla="*/ 54 w 144"/>
                <a:gd name="T45" fmla="*/ 103 h 128"/>
                <a:gd name="T46" fmla="*/ 8 w 144"/>
                <a:gd name="T47" fmla="*/ 120 h 128"/>
                <a:gd name="T48" fmla="*/ 8 w 144"/>
                <a:gd name="T49" fmla="*/ 117 h 128"/>
                <a:gd name="T50" fmla="*/ 24 w 144"/>
                <a:gd name="T51" fmla="*/ 96 h 128"/>
                <a:gd name="T52" fmla="*/ 24 w 144"/>
                <a:gd name="T53" fmla="*/ 92 h 128"/>
                <a:gd name="T54" fmla="*/ 0 w 144"/>
                <a:gd name="T55" fmla="*/ 52 h 128"/>
                <a:gd name="T56" fmla="*/ 64 w 144"/>
                <a:gd name="T57" fmla="*/ 0 h 128"/>
                <a:gd name="T58" fmla="*/ 128 w 144"/>
                <a:gd name="T59" fmla="*/ 51 h 128"/>
                <a:gd name="T60" fmla="*/ 111 w 144"/>
                <a:gd name="T61" fmla="*/ 47 h 128"/>
                <a:gd name="T62" fmla="*/ 99 w 144"/>
                <a:gd name="T63" fmla="*/ 28 h 128"/>
                <a:gd name="T64" fmla="*/ 84 w 144"/>
                <a:gd name="T65" fmla="*/ 19 h 128"/>
                <a:gd name="T66" fmla="*/ 64 w 144"/>
                <a:gd name="T67" fmla="*/ 16 h 128"/>
                <a:gd name="T68" fmla="*/ 44 w 144"/>
                <a:gd name="T69" fmla="*/ 19 h 128"/>
                <a:gd name="T70" fmla="*/ 29 w 144"/>
                <a:gd name="T71" fmla="*/ 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4" h="128">
                  <a:moveTo>
                    <a:pt x="136" y="113"/>
                  </a:moveTo>
                  <a:cubicBezTo>
                    <a:pt x="136" y="118"/>
                    <a:pt x="139" y="123"/>
                    <a:pt x="144" y="126"/>
                  </a:cubicBezTo>
                  <a:cubicBezTo>
                    <a:pt x="144" y="128"/>
                    <a:pt x="144" y="128"/>
                    <a:pt x="144" y="128"/>
                  </a:cubicBezTo>
                  <a:cubicBezTo>
                    <a:pt x="143" y="128"/>
                    <a:pt x="141" y="128"/>
                    <a:pt x="140" y="128"/>
                  </a:cubicBezTo>
                  <a:cubicBezTo>
                    <a:pt x="131" y="128"/>
                    <a:pt x="124" y="124"/>
                    <a:pt x="118" y="119"/>
                  </a:cubicBezTo>
                  <a:cubicBezTo>
                    <a:pt x="115" y="120"/>
                    <a:pt x="112" y="120"/>
                    <a:pt x="108" y="120"/>
                  </a:cubicBezTo>
                  <a:cubicBezTo>
                    <a:pt x="88" y="120"/>
                    <a:pt x="72" y="106"/>
                    <a:pt x="72" y="88"/>
                  </a:cubicBezTo>
                  <a:cubicBezTo>
                    <a:pt x="72" y="70"/>
                    <a:pt x="88" y="56"/>
                    <a:pt x="108" y="56"/>
                  </a:cubicBezTo>
                  <a:cubicBezTo>
                    <a:pt x="128" y="56"/>
                    <a:pt x="144" y="70"/>
                    <a:pt x="144" y="88"/>
                  </a:cubicBezTo>
                  <a:cubicBezTo>
                    <a:pt x="144" y="95"/>
                    <a:pt x="142" y="101"/>
                    <a:pt x="137" y="107"/>
                  </a:cubicBezTo>
                  <a:cubicBezTo>
                    <a:pt x="136" y="108"/>
                    <a:pt x="136" y="110"/>
                    <a:pt x="136" y="113"/>
                  </a:cubicBezTo>
                  <a:close/>
                  <a:moveTo>
                    <a:pt x="29" y="28"/>
                  </a:moveTo>
                  <a:cubicBezTo>
                    <a:pt x="21" y="34"/>
                    <a:pt x="16" y="43"/>
                    <a:pt x="16" y="52"/>
                  </a:cubicBezTo>
                  <a:cubicBezTo>
                    <a:pt x="16" y="57"/>
                    <a:pt x="17" y="62"/>
                    <a:pt x="20" y="67"/>
                  </a:cubicBezTo>
                  <a:cubicBezTo>
                    <a:pt x="23" y="71"/>
                    <a:pt x="27" y="76"/>
                    <a:pt x="33" y="79"/>
                  </a:cubicBezTo>
                  <a:cubicBezTo>
                    <a:pt x="36" y="82"/>
                    <a:pt x="39" y="86"/>
                    <a:pt x="40" y="90"/>
                  </a:cubicBezTo>
                  <a:cubicBezTo>
                    <a:pt x="40" y="92"/>
                    <a:pt x="40" y="93"/>
                    <a:pt x="40" y="95"/>
                  </a:cubicBezTo>
                  <a:cubicBezTo>
                    <a:pt x="41" y="94"/>
                    <a:pt x="42" y="93"/>
                    <a:pt x="43" y="92"/>
                  </a:cubicBezTo>
                  <a:cubicBezTo>
                    <a:pt x="46" y="89"/>
                    <a:pt x="50" y="87"/>
                    <a:pt x="54" y="87"/>
                  </a:cubicBezTo>
                  <a:cubicBezTo>
                    <a:pt x="55" y="87"/>
                    <a:pt x="55" y="87"/>
                    <a:pt x="56" y="87"/>
                  </a:cubicBezTo>
                  <a:cubicBezTo>
                    <a:pt x="59" y="88"/>
                    <a:pt x="61" y="88"/>
                    <a:pt x="64" y="88"/>
                  </a:cubicBezTo>
                  <a:cubicBezTo>
                    <a:pt x="64" y="104"/>
                    <a:pt x="64" y="104"/>
                    <a:pt x="64" y="104"/>
                  </a:cubicBezTo>
                  <a:cubicBezTo>
                    <a:pt x="61" y="104"/>
                    <a:pt x="57" y="104"/>
                    <a:pt x="54" y="103"/>
                  </a:cubicBezTo>
                  <a:cubicBezTo>
                    <a:pt x="40" y="117"/>
                    <a:pt x="24" y="120"/>
                    <a:pt x="8" y="120"/>
                  </a:cubicBezTo>
                  <a:cubicBezTo>
                    <a:pt x="8" y="117"/>
                    <a:pt x="8" y="117"/>
                    <a:pt x="8" y="117"/>
                  </a:cubicBezTo>
                  <a:cubicBezTo>
                    <a:pt x="17" y="112"/>
                    <a:pt x="24" y="105"/>
                    <a:pt x="24" y="96"/>
                  </a:cubicBezTo>
                  <a:cubicBezTo>
                    <a:pt x="24" y="95"/>
                    <a:pt x="24" y="94"/>
                    <a:pt x="24" y="92"/>
                  </a:cubicBezTo>
                  <a:cubicBezTo>
                    <a:pt x="9" y="83"/>
                    <a:pt x="0" y="68"/>
                    <a:pt x="0" y="52"/>
                  </a:cubicBezTo>
                  <a:cubicBezTo>
                    <a:pt x="0" y="23"/>
                    <a:pt x="29" y="0"/>
                    <a:pt x="64" y="0"/>
                  </a:cubicBezTo>
                  <a:cubicBezTo>
                    <a:pt x="99" y="0"/>
                    <a:pt x="127" y="23"/>
                    <a:pt x="128" y="51"/>
                  </a:cubicBezTo>
                  <a:cubicBezTo>
                    <a:pt x="123" y="48"/>
                    <a:pt x="117" y="47"/>
                    <a:pt x="111" y="47"/>
                  </a:cubicBezTo>
                  <a:cubicBezTo>
                    <a:pt x="110" y="40"/>
                    <a:pt x="106" y="33"/>
                    <a:pt x="99" y="28"/>
                  </a:cubicBezTo>
                  <a:cubicBezTo>
                    <a:pt x="95" y="24"/>
                    <a:pt x="90" y="21"/>
                    <a:pt x="84" y="19"/>
                  </a:cubicBezTo>
                  <a:cubicBezTo>
                    <a:pt x="78" y="17"/>
                    <a:pt x="71" y="16"/>
                    <a:pt x="64" y="16"/>
                  </a:cubicBezTo>
                  <a:cubicBezTo>
                    <a:pt x="57" y="16"/>
                    <a:pt x="51" y="17"/>
                    <a:pt x="44" y="19"/>
                  </a:cubicBezTo>
                  <a:cubicBezTo>
                    <a:pt x="38" y="21"/>
                    <a:pt x="33" y="24"/>
                    <a:pt x="29" y="28"/>
                  </a:cubicBez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scene3d>
                <a:camera prst="orthographicFront"/>
                <a:lightRig rig="threePt" dir="t"/>
              </a:scene3d>
              <a:sp3d contourW="12700"/>
            </a:bodyPr>
            <a:lstStyle/>
            <a:p>
              <a:pPr algn="ctr"/>
              <a:endParaRPr>
                <a:solidFill>
                  <a:schemeClr val="tx1">
                    <a:lumMod val="65000"/>
                    <a:lumOff val="35000"/>
                  </a:schemeClr>
                </a:solidFill>
              </a:endParaRPr>
            </a:p>
          </p:txBody>
        </p:sp>
        <p:sp>
          <p:nvSpPr>
            <p:cNvPr id="32" name="文本框 70"/>
            <p:cNvSpPr txBox="1"/>
            <p:nvPr/>
          </p:nvSpPr>
          <p:spPr>
            <a:xfrm>
              <a:off x="5599543" y="2309749"/>
              <a:ext cx="1173276" cy="380904"/>
            </a:xfrm>
            <a:prstGeom prst="rect">
              <a:avLst/>
            </a:prstGeom>
            <a:noFill/>
          </p:spPr>
          <p:txBody>
            <a:bodyPr wrap="none">
              <a:normAutofit/>
              <a:scene3d>
                <a:camera prst="orthographicFront"/>
                <a:lightRig rig="threePt" dir="t"/>
              </a:scene3d>
              <a:sp3d contourW="12700"/>
            </a:bodyPr>
            <a:lstStyle/>
            <a:p>
              <a:pPr algn="ctr"/>
              <a:r>
                <a:rPr lang="en-US" altLang="zh-HK" sz="2400">
                  <a:solidFill>
                    <a:schemeClr val="tx1">
                      <a:lumMod val="65000"/>
                      <a:lumOff val="35000"/>
                    </a:schemeClr>
                  </a:solidFill>
                  <a:latin typeface="Impact" panose="020B0806030902050204" pitchFamily="34" charset="0"/>
                </a:rPr>
                <a:t>1.2B</a:t>
              </a:r>
              <a:endParaRPr lang="en-US" altLang="zh-HK" sz="2400">
                <a:solidFill>
                  <a:schemeClr val="tx1">
                    <a:lumMod val="65000"/>
                    <a:lumOff val="35000"/>
                  </a:schemeClr>
                </a:solidFill>
                <a:latin typeface="Impact" panose="020B0806030902050204" pitchFamily="34" charset="0"/>
              </a:endParaRPr>
            </a:p>
          </p:txBody>
        </p:sp>
        <p:sp>
          <p:nvSpPr>
            <p:cNvPr id="33" name="任意多边形: 形状 71"/>
            <p:cNvSpPr/>
            <p:nvPr/>
          </p:nvSpPr>
          <p:spPr bwMode="auto">
            <a:xfrm>
              <a:off x="7574937" y="1767354"/>
              <a:ext cx="450850" cy="481013"/>
            </a:xfrm>
            <a:custGeom>
              <a:avLst/>
              <a:gdLst>
                <a:gd name="T0" fmla="*/ 133 w 284"/>
                <a:gd name="T1" fmla="*/ 114 h 303"/>
                <a:gd name="T2" fmla="*/ 95 w 284"/>
                <a:gd name="T3" fmla="*/ 151 h 303"/>
                <a:gd name="T4" fmla="*/ 152 w 284"/>
                <a:gd name="T5" fmla="*/ 114 h 303"/>
                <a:gd name="T6" fmla="*/ 189 w 284"/>
                <a:gd name="T7" fmla="*/ 151 h 303"/>
                <a:gd name="T8" fmla="*/ 152 w 284"/>
                <a:gd name="T9" fmla="*/ 114 h 303"/>
                <a:gd name="T10" fmla="*/ 246 w 284"/>
                <a:gd name="T11" fmla="*/ 114 h 303"/>
                <a:gd name="T12" fmla="*/ 208 w 284"/>
                <a:gd name="T13" fmla="*/ 151 h 303"/>
                <a:gd name="T14" fmla="*/ 38 w 284"/>
                <a:gd name="T15" fmla="*/ 227 h 303"/>
                <a:gd name="T16" fmla="*/ 76 w 284"/>
                <a:gd name="T17" fmla="*/ 265 h 303"/>
                <a:gd name="T18" fmla="*/ 38 w 284"/>
                <a:gd name="T19" fmla="*/ 227 h 303"/>
                <a:gd name="T20" fmla="*/ 133 w 284"/>
                <a:gd name="T21" fmla="*/ 227 h 303"/>
                <a:gd name="T22" fmla="*/ 95 w 284"/>
                <a:gd name="T23" fmla="*/ 265 h 303"/>
                <a:gd name="T24" fmla="*/ 152 w 284"/>
                <a:gd name="T25" fmla="*/ 227 h 303"/>
                <a:gd name="T26" fmla="*/ 189 w 284"/>
                <a:gd name="T27" fmla="*/ 265 h 303"/>
                <a:gd name="T28" fmla="*/ 152 w 284"/>
                <a:gd name="T29" fmla="*/ 227 h 303"/>
                <a:gd name="T30" fmla="*/ 133 w 284"/>
                <a:gd name="T31" fmla="*/ 170 h 303"/>
                <a:gd name="T32" fmla="*/ 95 w 284"/>
                <a:gd name="T33" fmla="*/ 208 h 303"/>
                <a:gd name="T34" fmla="*/ 152 w 284"/>
                <a:gd name="T35" fmla="*/ 170 h 303"/>
                <a:gd name="T36" fmla="*/ 189 w 284"/>
                <a:gd name="T37" fmla="*/ 208 h 303"/>
                <a:gd name="T38" fmla="*/ 152 w 284"/>
                <a:gd name="T39" fmla="*/ 170 h 303"/>
                <a:gd name="T40" fmla="*/ 246 w 284"/>
                <a:gd name="T41" fmla="*/ 170 h 303"/>
                <a:gd name="T42" fmla="*/ 208 w 284"/>
                <a:gd name="T43" fmla="*/ 208 h 303"/>
                <a:gd name="T44" fmla="*/ 38 w 284"/>
                <a:gd name="T45" fmla="*/ 170 h 303"/>
                <a:gd name="T46" fmla="*/ 76 w 284"/>
                <a:gd name="T47" fmla="*/ 208 h 303"/>
                <a:gd name="T48" fmla="*/ 38 w 284"/>
                <a:gd name="T49" fmla="*/ 170 h 303"/>
                <a:gd name="T50" fmla="*/ 246 w 284"/>
                <a:gd name="T51" fmla="*/ 19 h 303"/>
                <a:gd name="T52" fmla="*/ 208 w 284"/>
                <a:gd name="T53" fmla="*/ 0 h 303"/>
                <a:gd name="T54" fmla="*/ 76 w 284"/>
                <a:gd name="T55" fmla="*/ 19 h 303"/>
                <a:gd name="T56" fmla="*/ 38 w 284"/>
                <a:gd name="T57" fmla="*/ 0 h 303"/>
                <a:gd name="T58" fmla="*/ 0 w 284"/>
                <a:gd name="T59" fmla="*/ 303 h 303"/>
                <a:gd name="T60" fmla="*/ 284 w 284"/>
                <a:gd name="T61" fmla="*/ 0 h 303"/>
                <a:gd name="T62" fmla="*/ 265 w 284"/>
                <a:gd name="T63" fmla="*/ 284 h 303"/>
                <a:gd name="T64" fmla="*/ 19 w 284"/>
                <a:gd name="T65" fmla="*/ 76 h 303"/>
                <a:gd name="T66" fmla="*/ 265 w 284"/>
                <a:gd name="T67" fmla="*/ 284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4" h="303">
                  <a:moveTo>
                    <a:pt x="95" y="114"/>
                  </a:moveTo>
                  <a:lnTo>
                    <a:pt x="133" y="114"/>
                  </a:lnTo>
                  <a:lnTo>
                    <a:pt x="133" y="151"/>
                  </a:lnTo>
                  <a:lnTo>
                    <a:pt x="95" y="151"/>
                  </a:lnTo>
                  <a:lnTo>
                    <a:pt x="95" y="114"/>
                  </a:lnTo>
                  <a:close/>
                  <a:moveTo>
                    <a:pt x="152" y="114"/>
                  </a:moveTo>
                  <a:lnTo>
                    <a:pt x="189" y="114"/>
                  </a:lnTo>
                  <a:lnTo>
                    <a:pt x="189" y="151"/>
                  </a:lnTo>
                  <a:lnTo>
                    <a:pt x="152" y="151"/>
                  </a:lnTo>
                  <a:lnTo>
                    <a:pt x="152" y="114"/>
                  </a:lnTo>
                  <a:close/>
                  <a:moveTo>
                    <a:pt x="208" y="114"/>
                  </a:moveTo>
                  <a:lnTo>
                    <a:pt x="246" y="114"/>
                  </a:lnTo>
                  <a:lnTo>
                    <a:pt x="246" y="151"/>
                  </a:lnTo>
                  <a:lnTo>
                    <a:pt x="208" y="151"/>
                  </a:lnTo>
                  <a:lnTo>
                    <a:pt x="208" y="114"/>
                  </a:lnTo>
                  <a:close/>
                  <a:moveTo>
                    <a:pt x="38" y="227"/>
                  </a:moveTo>
                  <a:lnTo>
                    <a:pt x="76" y="227"/>
                  </a:lnTo>
                  <a:lnTo>
                    <a:pt x="76" y="265"/>
                  </a:lnTo>
                  <a:lnTo>
                    <a:pt x="38" y="265"/>
                  </a:lnTo>
                  <a:lnTo>
                    <a:pt x="38" y="227"/>
                  </a:lnTo>
                  <a:close/>
                  <a:moveTo>
                    <a:pt x="95" y="227"/>
                  </a:moveTo>
                  <a:lnTo>
                    <a:pt x="133" y="227"/>
                  </a:lnTo>
                  <a:lnTo>
                    <a:pt x="133" y="265"/>
                  </a:lnTo>
                  <a:lnTo>
                    <a:pt x="95" y="265"/>
                  </a:lnTo>
                  <a:lnTo>
                    <a:pt x="95" y="227"/>
                  </a:lnTo>
                  <a:close/>
                  <a:moveTo>
                    <a:pt x="152" y="227"/>
                  </a:moveTo>
                  <a:lnTo>
                    <a:pt x="189" y="227"/>
                  </a:lnTo>
                  <a:lnTo>
                    <a:pt x="189" y="265"/>
                  </a:lnTo>
                  <a:lnTo>
                    <a:pt x="152" y="265"/>
                  </a:lnTo>
                  <a:lnTo>
                    <a:pt x="152" y="227"/>
                  </a:lnTo>
                  <a:close/>
                  <a:moveTo>
                    <a:pt x="95" y="170"/>
                  </a:moveTo>
                  <a:lnTo>
                    <a:pt x="133" y="170"/>
                  </a:lnTo>
                  <a:lnTo>
                    <a:pt x="133" y="208"/>
                  </a:lnTo>
                  <a:lnTo>
                    <a:pt x="95" y="208"/>
                  </a:lnTo>
                  <a:lnTo>
                    <a:pt x="95" y="170"/>
                  </a:lnTo>
                  <a:close/>
                  <a:moveTo>
                    <a:pt x="152" y="170"/>
                  </a:moveTo>
                  <a:lnTo>
                    <a:pt x="189" y="170"/>
                  </a:lnTo>
                  <a:lnTo>
                    <a:pt x="189" y="208"/>
                  </a:lnTo>
                  <a:lnTo>
                    <a:pt x="152" y="208"/>
                  </a:lnTo>
                  <a:lnTo>
                    <a:pt x="152" y="170"/>
                  </a:lnTo>
                  <a:close/>
                  <a:moveTo>
                    <a:pt x="208" y="170"/>
                  </a:moveTo>
                  <a:lnTo>
                    <a:pt x="246" y="170"/>
                  </a:lnTo>
                  <a:lnTo>
                    <a:pt x="246" y="208"/>
                  </a:lnTo>
                  <a:lnTo>
                    <a:pt x="208" y="208"/>
                  </a:lnTo>
                  <a:lnTo>
                    <a:pt x="208" y="170"/>
                  </a:lnTo>
                  <a:close/>
                  <a:moveTo>
                    <a:pt x="38" y="170"/>
                  </a:moveTo>
                  <a:lnTo>
                    <a:pt x="76" y="170"/>
                  </a:lnTo>
                  <a:lnTo>
                    <a:pt x="76" y="208"/>
                  </a:lnTo>
                  <a:lnTo>
                    <a:pt x="38" y="208"/>
                  </a:lnTo>
                  <a:lnTo>
                    <a:pt x="38" y="170"/>
                  </a:lnTo>
                  <a:close/>
                  <a:moveTo>
                    <a:pt x="246" y="0"/>
                  </a:moveTo>
                  <a:lnTo>
                    <a:pt x="246" y="19"/>
                  </a:lnTo>
                  <a:lnTo>
                    <a:pt x="208" y="19"/>
                  </a:lnTo>
                  <a:lnTo>
                    <a:pt x="208" y="0"/>
                  </a:lnTo>
                  <a:lnTo>
                    <a:pt x="76" y="0"/>
                  </a:lnTo>
                  <a:lnTo>
                    <a:pt x="76" y="19"/>
                  </a:lnTo>
                  <a:lnTo>
                    <a:pt x="38" y="19"/>
                  </a:lnTo>
                  <a:lnTo>
                    <a:pt x="38" y="0"/>
                  </a:lnTo>
                  <a:lnTo>
                    <a:pt x="0" y="0"/>
                  </a:lnTo>
                  <a:lnTo>
                    <a:pt x="0" y="303"/>
                  </a:lnTo>
                  <a:lnTo>
                    <a:pt x="284" y="303"/>
                  </a:lnTo>
                  <a:lnTo>
                    <a:pt x="284" y="0"/>
                  </a:lnTo>
                  <a:lnTo>
                    <a:pt x="246" y="0"/>
                  </a:lnTo>
                  <a:close/>
                  <a:moveTo>
                    <a:pt x="265" y="284"/>
                  </a:moveTo>
                  <a:lnTo>
                    <a:pt x="19" y="284"/>
                  </a:lnTo>
                  <a:lnTo>
                    <a:pt x="19" y="76"/>
                  </a:lnTo>
                  <a:lnTo>
                    <a:pt x="265" y="76"/>
                  </a:lnTo>
                  <a:lnTo>
                    <a:pt x="265" y="284"/>
                  </a:ln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scene3d>
                <a:camera prst="orthographicFront"/>
                <a:lightRig rig="threePt" dir="t"/>
              </a:scene3d>
              <a:sp3d contourW="12700"/>
            </a:bodyPr>
            <a:lstStyle/>
            <a:p>
              <a:pPr algn="ctr"/>
              <a:endParaRPr>
                <a:solidFill>
                  <a:schemeClr val="tx1">
                    <a:lumMod val="65000"/>
                    <a:lumOff val="35000"/>
                  </a:schemeClr>
                </a:solidFill>
              </a:endParaRPr>
            </a:p>
          </p:txBody>
        </p:sp>
        <p:sp>
          <p:nvSpPr>
            <p:cNvPr id="34" name="文本框 72"/>
            <p:cNvSpPr txBox="1"/>
            <p:nvPr/>
          </p:nvSpPr>
          <p:spPr>
            <a:xfrm>
              <a:off x="7213724" y="2309749"/>
              <a:ext cx="1173276" cy="380904"/>
            </a:xfrm>
            <a:prstGeom prst="rect">
              <a:avLst/>
            </a:prstGeom>
            <a:noFill/>
          </p:spPr>
          <p:txBody>
            <a:bodyPr wrap="square">
              <a:normAutofit/>
              <a:scene3d>
                <a:camera prst="orthographicFront"/>
                <a:lightRig rig="threePt" dir="t"/>
              </a:scene3d>
              <a:sp3d contourW="12700"/>
            </a:bodyPr>
            <a:lstStyle/>
            <a:p>
              <a:pPr algn="ctr"/>
              <a:r>
                <a:rPr lang="en-US" altLang="zh-HK" sz="2400" dirty="0">
                  <a:solidFill>
                    <a:schemeClr val="tx1">
                      <a:lumMod val="65000"/>
                      <a:lumOff val="35000"/>
                    </a:schemeClr>
                  </a:solidFill>
                  <a:latin typeface="Impact" panose="020B0806030902050204" pitchFamily="34" charset="0"/>
                </a:rPr>
                <a:t>1350</a:t>
              </a:r>
              <a:endParaRPr lang="en-US" altLang="zh-HK" sz="2400" dirty="0">
                <a:solidFill>
                  <a:schemeClr val="tx1">
                    <a:lumMod val="65000"/>
                    <a:lumOff val="35000"/>
                  </a:schemeClr>
                </a:solidFill>
                <a:latin typeface="Impact" panose="020B0806030902050204" pitchFamily="34" charset="0"/>
              </a:endParaRPr>
            </a:p>
          </p:txBody>
        </p:sp>
        <p:sp>
          <p:nvSpPr>
            <p:cNvPr id="35" name="文本框 73"/>
            <p:cNvSpPr txBox="1"/>
            <p:nvPr/>
          </p:nvSpPr>
          <p:spPr>
            <a:xfrm>
              <a:off x="757000" y="2635061"/>
              <a:ext cx="1173276" cy="228542"/>
            </a:xfrm>
            <a:prstGeom prst="rect">
              <a:avLst/>
            </a:prstGeom>
            <a:noFill/>
          </p:spPr>
          <p:txBody>
            <a:bodyPr wrap="none">
              <a:normAutofit/>
              <a:scene3d>
                <a:camera prst="orthographicFront"/>
                <a:lightRig rig="threePt" dir="t"/>
              </a:scene3d>
              <a:sp3d contourW="12700"/>
            </a:bodyPr>
            <a:lstStyle/>
            <a:p>
              <a:pPr algn="ctr"/>
              <a:r>
                <a:rPr lang="zh-CN" altLang="en-US" sz="1200">
                  <a:solidFill>
                    <a:schemeClr val="tx1">
                      <a:lumMod val="65000"/>
                      <a:lumOff val="35000"/>
                    </a:schemeClr>
                  </a:solidFill>
                </a:rPr>
                <a:t>关键词</a:t>
              </a:r>
              <a:endParaRPr lang="zh-CN" altLang="en-US" sz="1200">
                <a:solidFill>
                  <a:schemeClr val="tx1">
                    <a:lumMod val="65000"/>
                    <a:lumOff val="35000"/>
                  </a:schemeClr>
                </a:solidFill>
              </a:endParaRPr>
            </a:p>
          </p:txBody>
        </p:sp>
        <p:sp>
          <p:nvSpPr>
            <p:cNvPr id="36" name="文本框 74"/>
            <p:cNvSpPr txBox="1"/>
            <p:nvPr/>
          </p:nvSpPr>
          <p:spPr>
            <a:xfrm>
              <a:off x="2371181" y="2635061"/>
              <a:ext cx="1173276" cy="228542"/>
            </a:xfrm>
            <a:prstGeom prst="rect">
              <a:avLst/>
            </a:prstGeom>
            <a:noFill/>
          </p:spPr>
          <p:txBody>
            <a:bodyPr wrap="none">
              <a:normAutofit/>
              <a:scene3d>
                <a:camera prst="orthographicFront"/>
                <a:lightRig rig="threePt" dir="t"/>
              </a:scene3d>
              <a:sp3d contourW="12700"/>
            </a:bodyPr>
            <a:lstStyle/>
            <a:p>
              <a:pPr algn="ctr"/>
              <a:r>
                <a:rPr lang="zh-CN" altLang="en-US" sz="1200">
                  <a:solidFill>
                    <a:schemeClr val="tx1">
                      <a:lumMod val="65000"/>
                      <a:lumOff val="35000"/>
                    </a:schemeClr>
                  </a:solidFill>
                </a:rPr>
                <a:t>关键词</a:t>
              </a:r>
              <a:endParaRPr lang="zh-CN" altLang="en-US" sz="1200">
                <a:solidFill>
                  <a:schemeClr val="tx1">
                    <a:lumMod val="65000"/>
                    <a:lumOff val="35000"/>
                  </a:schemeClr>
                </a:solidFill>
              </a:endParaRPr>
            </a:p>
          </p:txBody>
        </p:sp>
        <p:sp>
          <p:nvSpPr>
            <p:cNvPr id="37" name="文本框 75"/>
            <p:cNvSpPr txBox="1"/>
            <p:nvPr/>
          </p:nvSpPr>
          <p:spPr>
            <a:xfrm>
              <a:off x="3985362" y="2635061"/>
              <a:ext cx="1173276" cy="228542"/>
            </a:xfrm>
            <a:prstGeom prst="rect">
              <a:avLst/>
            </a:prstGeom>
            <a:noFill/>
          </p:spPr>
          <p:txBody>
            <a:bodyPr wrap="none">
              <a:normAutofit/>
              <a:scene3d>
                <a:camera prst="orthographicFront"/>
                <a:lightRig rig="threePt" dir="t"/>
              </a:scene3d>
              <a:sp3d contourW="12700"/>
            </a:bodyPr>
            <a:lstStyle/>
            <a:p>
              <a:pPr algn="ctr"/>
              <a:r>
                <a:rPr lang="zh-CN" altLang="en-US" sz="1200">
                  <a:solidFill>
                    <a:schemeClr val="tx1">
                      <a:lumMod val="65000"/>
                      <a:lumOff val="35000"/>
                    </a:schemeClr>
                  </a:solidFill>
                </a:rPr>
                <a:t>关键词</a:t>
              </a:r>
              <a:endParaRPr lang="zh-CN" altLang="en-US" sz="1200">
                <a:solidFill>
                  <a:schemeClr val="tx1">
                    <a:lumMod val="65000"/>
                    <a:lumOff val="35000"/>
                  </a:schemeClr>
                </a:solidFill>
              </a:endParaRPr>
            </a:p>
          </p:txBody>
        </p:sp>
        <p:sp>
          <p:nvSpPr>
            <p:cNvPr id="38" name="文本框 76"/>
            <p:cNvSpPr txBox="1"/>
            <p:nvPr/>
          </p:nvSpPr>
          <p:spPr>
            <a:xfrm>
              <a:off x="5599543" y="2635061"/>
              <a:ext cx="1173276" cy="228542"/>
            </a:xfrm>
            <a:prstGeom prst="rect">
              <a:avLst/>
            </a:prstGeom>
            <a:noFill/>
          </p:spPr>
          <p:txBody>
            <a:bodyPr wrap="none">
              <a:normAutofit/>
              <a:scene3d>
                <a:camera prst="orthographicFront"/>
                <a:lightRig rig="threePt" dir="t"/>
              </a:scene3d>
              <a:sp3d contourW="12700"/>
            </a:bodyPr>
            <a:lstStyle/>
            <a:p>
              <a:pPr algn="ctr"/>
              <a:r>
                <a:rPr lang="zh-CN" altLang="en-US" sz="1200" dirty="0">
                  <a:solidFill>
                    <a:schemeClr val="tx1">
                      <a:lumMod val="65000"/>
                      <a:lumOff val="35000"/>
                    </a:schemeClr>
                  </a:solidFill>
                </a:rPr>
                <a:t>关键词</a:t>
              </a:r>
              <a:endParaRPr lang="zh-CN" altLang="en-US" sz="1200" dirty="0">
                <a:solidFill>
                  <a:schemeClr val="tx1">
                    <a:lumMod val="65000"/>
                    <a:lumOff val="35000"/>
                  </a:schemeClr>
                </a:solidFill>
              </a:endParaRPr>
            </a:p>
          </p:txBody>
        </p:sp>
        <p:sp>
          <p:nvSpPr>
            <p:cNvPr id="39" name="文本框 77"/>
            <p:cNvSpPr txBox="1"/>
            <p:nvPr/>
          </p:nvSpPr>
          <p:spPr>
            <a:xfrm>
              <a:off x="7213724" y="2635061"/>
              <a:ext cx="1173276" cy="228542"/>
            </a:xfrm>
            <a:prstGeom prst="rect">
              <a:avLst/>
            </a:prstGeom>
            <a:noFill/>
          </p:spPr>
          <p:txBody>
            <a:bodyPr wrap="none">
              <a:normAutofit/>
              <a:scene3d>
                <a:camera prst="orthographicFront"/>
                <a:lightRig rig="threePt" dir="t"/>
              </a:scene3d>
              <a:sp3d contourW="12700"/>
            </a:bodyPr>
            <a:lstStyle/>
            <a:p>
              <a:pPr algn="ctr"/>
              <a:r>
                <a:rPr lang="zh-CN" altLang="en-US" sz="1200" dirty="0">
                  <a:solidFill>
                    <a:schemeClr val="tx1">
                      <a:lumMod val="65000"/>
                      <a:lumOff val="35000"/>
                    </a:schemeClr>
                  </a:solidFill>
                </a:rPr>
                <a:t>关键词</a:t>
              </a:r>
              <a:endParaRPr lang="zh-CN" altLang="en-US" sz="1200" dirty="0">
                <a:solidFill>
                  <a:schemeClr val="tx1">
                    <a:lumMod val="65000"/>
                    <a:lumOff val="35000"/>
                  </a:schemeClr>
                </a:solidFill>
              </a:endParaRPr>
            </a:p>
          </p:txBody>
        </p:sp>
      </p:grpSp>
      <p:grpSp>
        <p:nvGrpSpPr>
          <p:cNvPr id="43" name="组合 42"/>
          <p:cNvGrpSpPr/>
          <p:nvPr/>
        </p:nvGrpSpPr>
        <p:grpSpPr>
          <a:xfrm>
            <a:off x="1409803" y="4355339"/>
            <a:ext cx="9372394" cy="939708"/>
            <a:chOff x="5133155" y="1649255"/>
            <a:chExt cx="9372394" cy="939708"/>
          </a:xfrm>
        </p:grpSpPr>
        <p:sp>
          <p:nvSpPr>
            <p:cNvPr id="44" name="矩形 43"/>
            <p:cNvSpPr/>
            <p:nvPr/>
          </p:nvSpPr>
          <p:spPr>
            <a:xfrm>
              <a:off x="5133155" y="2001879"/>
              <a:ext cx="9372394" cy="58708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endParaRPr>
            </a:p>
          </p:txBody>
        </p:sp>
        <p:sp>
          <p:nvSpPr>
            <p:cNvPr id="45" name="矩形 44"/>
            <p:cNvSpPr/>
            <p:nvPr/>
          </p:nvSpPr>
          <p:spPr>
            <a:xfrm>
              <a:off x="5133155" y="1649255"/>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pic>
        <p:nvPicPr>
          <p:cNvPr id="40" name="图片 3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41" name="组合 40"/>
          <p:cNvGrpSpPr/>
          <p:nvPr/>
        </p:nvGrpSpPr>
        <p:grpSpPr>
          <a:xfrm>
            <a:off x="0" y="1079728"/>
            <a:ext cx="12168000" cy="0"/>
            <a:chOff x="0" y="1268413"/>
            <a:chExt cx="10682516" cy="0"/>
          </a:xfrm>
        </p:grpSpPr>
        <p:cxnSp>
          <p:nvCxnSpPr>
            <p:cNvPr id="42" name="直接连接符 41"/>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49" name="文本框 48"/>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endParaRPr lang="zh-CN" altLang="en-US" sz="3600" b="1" dirty="0">
              <a:gradFill>
                <a:gsLst>
                  <a:gs pos="0">
                    <a:schemeClr val="tx1"/>
                  </a:gs>
                  <a:gs pos="100000">
                    <a:schemeClr val="tx1">
                      <a:lumMod val="75000"/>
                      <a:lumOff val="25000"/>
                    </a:schemeClr>
                  </a:gs>
                </a:gsLst>
                <a:lin ang="5400000" scaled="1"/>
              </a:gradFill>
            </a:endParaRPr>
          </a:p>
        </p:txBody>
      </p:sp>
      <p:sp>
        <p:nvSpPr>
          <p:cNvPr id="50" name="文本框 49"/>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endPar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left)">
                                      <p:cBhvr>
                                        <p:cTn id="1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Straight Connector 20"/>
          <p:cNvCxnSpPr/>
          <p:nvPr/>
        </p:nvCxnSpPr>
        <p:spPr>
          <a:xfrm>
            <a:off x="6550367" y="2214203"/>
            <a:ext cx="0" cy="3146010"/>
          </a:xfrm>
          <a:prstGeom prst="line">
            <a:avLst/>
          </a:prstGeom>
          <a:ln w="12700">
            <a:solidFill>
              <a:schemeClr val="bg1">
                <a:lumMod val="65000"/>
              </a:schemeClr>
            </a:solidFill>
            <a:prstDash val="sysDot"/>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5" name="Group 21"/>
          <p:cNvGrpSpPr/>
          <p:nvPr/>
        </p:nvGrpSpPr>
        <p:grpSpPr>
          <a:xfrm>
            <a:off x="6943471" y="2473659"/>
            <a:ext cx="494994" cy="494994"/>
            <a:chOff x="6287859" y="4690742"/>
            <a:chExt cx="432000" cy="432000"/>
          </a:xfrm>
        </p:grpSpPr>
        <p:sp>
          <p:nvSpPr>
            <p:cNvPr id="15" name="Oval 22"/>
            <p:cNvSpPr/>
            <p:nvPr/>
          </p:nvSpPr>
          <p:spPr>
            <a:xfrm>
              <a:off x="6287859" y="4690742"/>
              <a:ext cx="432000" cy="432000"/>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solidFill>
                  <a:schemeClr val="bg1"/>
                </a:solidFill>
              </a:endParaRPr>
            </a:p>
          </p:txBody>
        </p:sp>
        <p:sp>
          <p:nvSpPr>
            <p:cNvPr id="16" name="TextBox 23"/>
            <p:cNvSpPr txBox="1"/>
            <p:nvPr/>
          </p:nvSpPr>
          <p:spPr>
            <a:xfrm>
              <a:off x="6356127" y="4731087"/>
              <a:ext cx="285676" cy="349191"/>
            </a:xfrm>
            <a:prstGeom prst="rect">
              <a:avLst/>
            </a:prstGeom>
            <a:noFill/>
          </p:spPr>
          <p:txBody>
            <a:bodyPr wrap="none">
              <a:normAutofit/>
            </a:bodyPr>
            <a:lstStyle/>
            <a:p>
              <a:pPr algn="ctr"/>
              <a:r>
                <a:rPr lang="id-ID" sz="2000" dirty="0">
                  <a:solidFill>
                    <a:schemeClr val="bg1"/>
                  </a:solidFill>
                </a:rPr>
                <a:t>1</a:t>
              </a:r>
              <a:endParaRPr lang="id-ID" sz="2000" dirty="0">
                <a:solidFill>
                  <a:schemeClr val="bg1"/>
                </a:solidFill>
              </a:endParaRPr>
            </a:p>
          </p:txBody>
        </p:sp>
      </p:grpSp>
      <p:grpSp>
        <p:nvGrpSpPr>
          <p:cNvPr id="7" name="Group 24"/>
          <p:cNvGrpSpPr/>
          <p:nvPr/>
        </p:nvGrpSpPr>
        <p:grpSpPr>
          <a:xfrm>
            <a:off x="6943599" y="3598250"/>
            <a:ext cx="494994" cy="494994"/>
            <a:chOff x="6287859" y="4690742"/>
            <a:chExt cx="432000" cy="432000"/>
          </a:xfrm>
        </p:grpSpPr>
        <p:sp>
          <p:nvSpPr>
            <p:cNvPr id="13" name="Oval 25"/>
            <p:cNvSpPr/>
            <p:nvPr/>
          </p:nvSpPr>
          <p:spPr>
            <a:xfrm>
              <a:off x="6287859" y="4690742"/>
              <a:ext cx="432000" cy="432000"/>
            </a:xfrm>
            <a:prstGeom prst="ellipse">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solidFill>
                  <a:schemeClr val="bg1"/>
                </a:solidFill>
              </a:endParaRPr>
            </a:p>
          </p:txBody>
        </p:sp>
        <p:sp>
          <p:nvSpPr>
            <p:cNvPr id="14" name="TextBox 26"/>
            <p:cNvSpPr txBox="1"/>
            <p:nvPr/>
          </p:nvSpPr>
          <p:spPr>
            <a:xfrm>
              <a:off x="6336127" y="4716572"/>
              <a:ext cx="354705" cy="400110"/>
            </a:xfrm>
            <a:prstGeom prst="rect">
              <a:avLst/>
            </a:prstGeom>
            <a:noFill/>
          </p:spPr>
          <p:txBody>
            <a:bodyPr wrap="none">
              <a:normAutofit/>
            </a:bodyPr>
            <a:lstStyle/>
            <a:p>
              <a:pPr algn="ctr"/>
              <a:r>
                <a:rPr lang="id-ID" sz="2000">
                  <a:solidFill>
                    <a:schemeClr val="bg1"/>
                  </a:solidFill>
                </a:rPr>
                <a:t>2</a:t>
              </a:r>
              <a:endParaRPr lang="id-ID" sz="2000">
                <a:solidFill>
                  <a:schemeClr val="bg1"/>
                </a:solidFill>
              </a:endParaRPr>
            </a:p>
          </p:txBody>
        </p:sp>
      </p:grpSp>
      <p:grpSp>
        <p:nvGrpSpPr>
          <p:cNvPr id="9" name="Group 27"/>
          <p:cNvGrpSpPr/>
          <p:nvPr/>
        </p:nvGrpSpPr>
        <p:grpSpPr>
          <a:xfrm>
            <a:off x="6943471" y="4742770"/>
            <a:ext cx="494994" cy="504682"/>
            <a:chOff x="6287859" y="4690742"/>
            <a:chExt cx="432000" cy="440455"/>
          </a:xfrm>
        </p:grpSpPr>
        <p:sp>
          <p:nvSpPr>
            <p:cNvPr id="11" name="Oval 28"/>
            <p:cNvSpPr/>
            <p:nvPr/>
          </p:nvSpPr>
          <p:spPr>
            <a:xfrm>
              <a:off x="6287859" y="4690742"/>
              <a:ext cx="432000" cy="432000"/>
            </a:xfrm>
            <a:prstGeom prst="ellipse">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2" name="TextBox 29"/>
            <p:cNvSpPr txBox="1"/>
            <p:nvPr/>
          </p:nvSpPr>
          <p:spPr>
            <a:xfrm>
              <a:off x="6336127" y="4731087"/>
              <a:ext cx="354705" cy="400110"/>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a:normAutofit/>
            </a:bodyPr>
            <a:lstStyle/>
            <a:p>
              <a:pPr algn="ctr"/>
              <a:r>
                <a:rPr lang="id-ID" sz="2000">
                  <a:solidFill>
                    <a:schemeClr val="bg1"/>
                  </a:solidFill>
                </a:rPr>
                <a:t>3</a:t>
              </a:r>
              <a:endParaRPr lang="id-ID" sz="2000">
                <a:solidFill>
                  <a:schemeClr val="bg1"/>
                </a:solidFill>
              </a:endParaRPr>
            </a:p>
          </p:txBody>
        </p:sp>
      </p:grpSp>
      <p:grpSp>
        <p:nvGrpSpPr>
          <p:cNvPr id="40" name="组合 39"/>
          <p:cNvGrpSpPr/>
          <p:nvPr/>
        </p:nvGrpSpPr>
        <p:grpSpPr>
          <a:xfrm>
            <a:off x="7571654" y="2240145"/>
            <a:ext cx="3327636" cy="962022"/>
            <a:chOff x="6462713" y="2410788"/>
            <a:chExt cx="3327636" cy="962022"/>
          </a:xfrm>
        </p:grpSpPr>
        <p:sp>
          <p:nvSpPr>
            <p:cNvPr id="41" name="矩形 40"/>
            <p:cNvSpPr/>
            <p:nvPr/>
          </p:nvSpPr>
          <p:spPr>
            <a:xfrm>
              <a:off x="6462713" y="2763412"/>
              <a:ext cx="332763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a:t>
              </a:r>
              <a:endParaRPr lang="zh-CN" altLang="en-US" sz="1400" dirty="0">
                <a:solidFill>
                  <a:schemeClr val="tx1">
                    <a:lumMod val="65000"/>
                    <a:lumOff val="35000"/>
                  </a:schemeClr>
                </a:solidFill>
              </a:endParaRPr>
            </a:p>
          </p:txBody>
        </p:sp>
        <p:sp>
          <p:nvSpPr>
            <p:cNvPr id="42" name="矩形 41"/>
            <p:cNvSpPr/>
            <p:nvPr/>
          </p:nvSpPr>
          <p:spPr>
            <a:xfrm>
              <a:off x="6462713" y="2410788"/>
              <a:ext cx="2241974" cy="3942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活动内容</a:t>
              </a:r>
              <a:endParaRPr lang="zh-CN" altLang="en-US" b="1" dirty="0">
                <a:solidFill>
                  <a:schemeClr val="tx1">
                    <a:lumMod val="65000"/>
                    <a:lumOff val="35000"/>
                  </a:schemeClr>
                </a:solidFill>
              </a:endParaRPr>
            </a:p>
          </p:txBody>
        </p:sp>
      </p:grpSp>
      <p:grpSp>
        <p:nvGrpSpPr>
          <p:cNvPr id="43" name="组合 42"/>
          <p:cNvGrpSpPr/>
          <p:nvPr/>
        </p:nvGrpSpPr>
        <p:grpSpPr>
          <a:xfrm>
            <a:off x="7571654" y="3364736"/>
            <a:ext cx="3327636" cy="962022"/>
            <a:chOff x="6462713" y="2410788"/>
            <a:chExt cx="3327636" cy="962022"/>
          </a:xfrm>
        </p:grpSpPr>
        <p:sp>
          <p:nvSpPr>
            <p:cNvPr id="44" name="矩形 43"/>
            <p:cNvSpPr/>
            <p:nvPr/>
          </p:nvSpPr>
          <p:spPr>
            <a:xfrm>
              <a:off x="6462713" y="2763412"/>
              <a:ext cx="332763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a:t>
              </a:r>
              <a:endParaRPr lang="zh-CN" altLang="en-US" sz="1400" dirty="0">
                <a:solidFill>
                  <a:schemeClr val="tx1">
                    <a:lumMod val="65000"/>
                    <a:lumOff val="35000"/>
                  </a:schemeClr>
                </a:solidFill>
              </a:endParaRPr>
            </a:p>
          </p:txBody>
        </p:sp>
        <p:sp>
          <p:nvSpPr>
            <p:cNvPr id="45" name="矩形 44"/>
            <p:cNvSpPr/>
            <p:nvPr/>
          </p:nvSpPr>
          <p:spPr>
            <a:xfrm>
              <a:off x="6462713" y="2410788"/>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活动内容</a:t>
              </a:r>
              <a:endParaRPr lang="zh-CN" altLang="en-US" b="1" dirty="0">
                <a:solidFill>
                  <a:schemeClr val="tx1">
                    <a:lumMod val="65000"/>
                    <a:lumOff val="35000"/>
                  </a:schemeClr>
                </a:solidFill>
              </a:endParaRPr>
            </a:p>
          </p:txBody>
        </p:sp>
      </p:grpSp>
      <p:grpSp>
        <p:nvGrpSpPr>
          <p:cNvPr id="46" name="组合 45"/>
          <p:cNvGrpSpPr/>
          <p:nvPr/>
        </p:nvGrpSpPr>
        <p:grpSpPr>
          <a:xfrm>
            <a:off x="7571654" y="4489327"/>
            <a:ext cx="3327636" cy="962022"/>
            <a:chOff x="6462713" y="2410788"/>
            <a:chExt cx="3327636" cy="962022"/>
          </a:xfrm>
        </p:grpSpPr>
        <p:sp>
          <p:nvSpPr>
            <p:cNvPr id="47" name="矩形 46"/>
            <p:cNvSpPr/>
            <p:nvPr/>
          </p:nvSpPr>
          <p:spPr>
            <a:xfrm>
              <a:off x="6462713" y="2763412"/>
              <a:ext cx="332763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a:t>
              </a:r>
              <a:endParaRPr lang="zh-CN" altLang="en-US" sz="1400" dirty="0">
                <a:solidFill>
                  <a:schemeClr val="tx1">
                    <a:lumMod val="65000"/>
                    <a:lumOff val="35000"/>
                  </a:schemeClr>
                </a:solidFill>
              </a:endParaRPr>
            </a:p>
          </p:txBody>
        </p:sp>
        <p:sp>
          <p:nvSpPr>
            <p:cNvPr id="48" name="矩形 47"/>
            <p:cNvSpPr/>
            <p:nvPr/>
          </p:nvSpPr>
          <p:spPr>
            <a:xfrm>
              <a:off x="6462713" y="2410788"/>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活动内容</a:t>
              </a:r>
              <a:endParaRPr lang="zh-CN" altLang="en-US" b="1" dirty="0">
                <a:solidFill>
                  <a:schemeClr val="tx1">
                    <a:lumMod val="65000"/>
                    <a:lumOff val="35000"/>
                  </a:schemeClr>
                </a:solidFill>
              </a:endParaRPr>
            </a:p>
          </p:txBody>
        </p:sp>
      </p:grpSp>
      <p:grpSp>
        <p:nvGrpSpPr>
          <p:cNvPr id="52" name="组合 51"/>
          <p:cNvGrpSpPr/>
          <p:nvPr/>
        </p:nvGrpSpPr>
        <p:grpSpPr>
          <a:xfrm>
            <a:off x="1201957" y="2214203"/>
            <a:ext cx="4915016" cy="3146010"/>
            <a:chOff x="1201957" y="2214203"/>
            <a:chExt cx="4915016" cy="3146010"/>
          </a:xfrm>
        </p:grpSpPr>
        <p:sp>
          <p:nvSpPr>
            <p:cNvPr id="17" name="Freeform: Shape 4"/>
            <p:cNvSpPr/>
            <p:nvPr/>
          </p:nvSpPr>
          <p:spPr>
            <a:xfrm>
              <a:off x="2382544" y="4169448"/>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spcFirstLastPara="0" vert="horz" wrap="none" lIns="172506" tIns="181751" rIns="172506" bIns="181751" anchor="ctr" anchorCtr="0">
              <a:normAutofit/>
            </a:bodyPr>
            <a:lstStyle/>
            <a:p>
              <a:pPr algn="r"/>
              <a:endParaRPr lang="zh-CN" altLang="en-US" sz="1200" b="1" dirty="0">
                <a:solidFill>
                  <a:schemeClr val="bg1"/>
                </a:solidFill>
              </a:endParaRPr>
            </a:p>
          </p:txBody>
        </p:sp>
        <p:sp>
          <p:nvSpPr>
            <p:cNvPr id="18" name="Hexagon 5"/>
            <p:cNvSpPr/>
            <p:nvPr/>
          </p:nvSpPr>
          <p:spPr>
            <a:xfrm>
              <a:off x="1201957" y="3529864"/>
              <a:ext cx="1381119" cy="1190765"/>
            </a:xfrm>
            <a:prstGeom prst="hexagon">
              <a:avLst>
                <a:gd name="adj" fmla="val 25000"/>
                <a:gd name="vf" fmla="val 115470"/>
              </a:avLst>
            </a:prstGeom>
            <a:solidFill>
              <a:schemeClr val="bg1">
                <a:lumMod val="95000"/>
                <a:alpha val="90000"/>
              </a:schemeClr>
            </a:solidFill>
            <a:ln>
              <a:solidFill>
                <a:schemeClr val="bg1">
                  <a:lumMod val="75000"/>
                </a:schemeClr>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p>
          </p:txBody>
        </p:sp>
        <p:sp>
          <p:nvSpPr>
            <p:cNvPr id="19" name="Freeform: Shape 6"/>
            <p:cNvSpPr/>
            <p:nvPr/>
          </p:nvSpPr>
          <p:spPr>
            <a:xfrm>
              <a:off x="3559198" y="3515707"/>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spcFirstLastPara="0" vert="horz" wrap="none" lIns="172506" tIns="181751" rIns="172506" bIns="181751" anchor="ctr" anchorCtr="0">
              <a:normAutofit/>
            </a:bodyPr>
            <a:lstStyle/>
            <a:p>
              <a:pPr algn="r"/>
              <a:endParaRPr lang="zh-CN" altLang="en-US" sz="1200" b="1" dirty="0">
                <a:solidFill>
                  <a:schemeClr val="bg1"/>
                </a:solidFill>
              </a:endParaRPr>
            </a:p>
          </p:txBody>
        </p:sp>
        <p:sp>
          <p:nvSpPr>
            <p:cNvPr id="20" name="Hexagon 7"/>
            <p:cNvSpPr/>
            <p:nvPr/>
          </p:nvSpPr>
          <p:spPr>
            <a:xfrm>
              <a:off x="4735854" y="4169448"/>
              <a:ext cx="1381119" cy="1190765"/>
            </a:xfrm>
            <a:prstGeom prst="hexagon">
              <a:avLst>
                <a:gd name="adj" fmla="val 25000"/>
                <a:gd name="vf" fmla="val 115470"/>
              </a:avLst>
            </a:prstGeom>
            <a:solidFill>
              <a:schemeClr val="bg1">
                <a:lumMod val="95000"/>
                <a:alpha val="90000"/>
              </a:schemeClr>
            </a:solidFill>
            <a:ln>
              <a:solidFill>
                <a:schemeClr val="bg1">
                  <a:lumMod val="75000"/>
                </a:schemeClr>
              </a:solidFill>
            </a:ln>
          </p:spPr>
          <p:style>
            <a:lnRef idx="2">
              <a:schemeClr val="accent2">
                <a:hueOff val="-716791"/>
                <a:satOff val="-17271"/>
                <a:lumOff val="-10392"/>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p>
          </p:txBody>
        </p:sp>
        <p:sp>
          <p:nvSpPr>
            <p:cNvPr id="21" name="Freeform: Shape 8"/>
            <p:cNvSpPr/>
            <p:nvPr/>
          </p:nvSpPr>
          <p:spPr>
            <a:xfrm>
              <a:off x="2382544" y="2864797"/>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spcFirstLastPara="0" vert="horz" wrap="none" lIns="0" tIns="0" rIns="0" bIns="0" anchor="ctr" anchorCtr="1">
              <a:normAutofit/>
            </a:bodyPr>
            <a:lstStyle/>
            <a:p>
              <a:pPr algn="ctr"/>
              <a:endParaRPr lang="zh-CN" altLang="en-US" sz="1200" b="1" dirty="0">
                <a:solidFill>
                  <a:schemeClr val="bg1"/>
                </a:solidFill>
              </a:endParaRPr>
            </a:p>
          </p:txBody>
        </p:sp>
        <p:sp>
          <p:nvSpPr>
            <p:cNvPr id="22" name="Hexagon 9"/>
            <p:cNvSpPr/>
            <p:nvPr/>
          </p:nvSpPr>
          <p:spPr>
            <a:xfrm>
              <a:off x="3559198" y="2214203"/>
              <a:ext cx="1381119" cy="1190765"/>
            </a:xfrm>
            <a:prstGeom prst="hexagon">
              <a:avLst>
                <a:gd name="adj" fmla="val 25000"/>
                <a:gd name="vf" fmla="val 115470"/>
              </a:avLst>
            </a:prstGeom>
            <a:solidFill>
              <a:schemeClr val="bg1">
                <a:lumMod val="95000"/>
                <a:alpha val="90000"/>
              </a:schemeClr>
            </a:solidFill>
            <a:ln>
              <a:solidFill>
                <a:schemeClr val="bg1">
                  <a:lumMod val="75000"/>
                </a:schemeClr>
              </a:solidFill>
            </a:ln>
          </p:spPr>
          <p:style>
            <a:lnRef idx="2">
              <a:schemeClr val="accent2">
                <a:hueOff val="-1433582"/>
                <a:satOff val="-34543"/>
                <a:lumOff val="-20784"/>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p>
          </p:txBody>
        </p:sp>
        <p:sp>
          <p:nvSpPr>
            <p:cNvPr id="23" name="Freeform: Shape 14"/>
            <p:cNvSpPr/>
            <p:nvPr/>
          </p:nvSpPr>
          <p:spPr bwMode="auto">
            <a:xfrm>
              <a:off x="1656198" y="3883241"/>
              <a:ext cx="476569" cy="405893"/>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p>
          </p:txBody>
        </p:sp>
        <p:sp>
          <p:nvSpPr>
            <p:cNvPr id="24" name="Freeform: Shape 15"/>
            <p:cNvSpPr/>
            <p:nvPr/>
          </p:nvSpPr>
          <p:spPr bwMode="auto">
            <a:xfrm>
              <a:off x="5130765" y="4599155"/>
              <a:ext cx="591295" cy="331351"/>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p>
          </p:txBody>
        </p:sp>
        <p:sp>
          <p:nvSpPr>
            <p:cNvPr id="25" name="Freeform: Shape 16"/>
            <p:cNvSpPr/>
            <p:nvPr/>
          </p:nvSpPr>
          <p:spPr bwMode="auto">
            <a:xfrm>
              <a:off x="4055725" y="2619923"/>
              <a:ext cx="379832" cy="37932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p>
          </p:txBody>
        </p:sp>
        <p:sp>
          <p:nvSpPr>
            <p:cNvPr id="49" name="矩形 48"/>
            <p:cNvSpPr/>
            <p:nvPr/>
          </p:nvSpPr>
          <p:spPr>
            <a:xfrm>
              <a:off x="2661265" y="3137013"/>
              <a:ext cx="819744" cy="646331"/>
            </a:xfrm>
            <a:prstGeom prst="rect">
              <a:avLst/>
            </a:prstGeom>
          </p:spPr>
          <p:txBody>
            <a:bodyPr wrap="square">
              <a:spAutoFit/>
              <a:scene3d>
                <a:camera prst="orthographicFront"/>
                <a:lightRig rig="threePt" dir="t"/>
              </a:scene3d>
              <a:sp3d contourW="12700"/>
            </a:bodyPr>
            <a:lstStyle/>
            <a:p>
              <a:pPr algn="ctr"/>
              <a:r>
                <a:rPr lang="zh-CN" altLang="en-US" b="1" dirty="0">
                  <a:solidFill>
                    <a:schemeClr val="bg1"/>
                  </a:solidFill>
                </a:rPr>
                <a:t>文字</a:t>
              </a:r>
              <a:endParaRPr lang="en-US" altLang="zh-CN" b="1" dirty="0">
                <a:solidFill>
                  <a:schemeClr val="bg1"/>
                </a:solidFill>
              </a:endParaRPr>
            </a:p>
            <a:p>
              <a:pPr algn="ctr"/>
              <a:r>
                <a:rPr lang="zh-CN" altLang="en-US" b="1" dirty="0">
                  <a:solidFill>
                    <a:schemeClr val="bg1"/>
                  </a:solidFill>
                </a:rPr>
                <a:t>添加</a:t>
              </a:r>
              <a:endParaRPr lang="zh-CN" altLang="en-US" b="1" dirty="0">
                <a:solidFill>
                  <a:schemeClr val="bg1"/>
                </a:solidFill>
              </a:endParaRPr>
            </a:p>
          </p:txBody>
        </p:sp>
        <p:sp>
          <p:nvSpPr>
            <p:cNvPr id="50" name="矩形 49"/>
            <p:cNvSpPr/>
            <p:nvPr/>
          </p:nvSpPr>
          <p:spPr>
            <a:xfrm>
              <a:off x="2661265" y="4419604"/>
              <a:ext cx="819744" cy="646331"/>
            </a:xfrm>
            <a:prstGeom prst="rect">
              <a:avLst/>
            </a:prstGeom>
          </p:spPr>
          <p:txBody>
            <a:bodyPr wrap="square">
              <a:spAutoFit/>
              <a:scene3d>
                <a:camera prst="orthographicFront"/>
                <a:lightRig rig="threePt" dir="t"/>
              </a:scene3d>
              <a:sp3d contourW="12700"/>
            </a:bodyPr>
            <a:lstStyle/>
            <a:p>
              <a:pPr algn="ctr"/>
              <a:r>
                <a:rPr lang="zh-CN" altLang="en-US" b="1" dirty="0">
                  <a:solidFill>
                    <a:schemeClr val="bg1"/>
                  </a:solidFill>
                </a:rPr>
                <a:t>文字</a:t>
              </a:r>
              <a:endParaRPr lang="en-US" altLang="zh-CN" b="1" dirty="0">
                <a:solidFill>
                  <a:schemeClr val="bg1"/>
                </a:solidFill>
              </a:endParaRPr>
            </a:p>
            <a:p>
              <a:pPr algn="ctr"/>
              <a:r>
                <a:rPr lang="zh-CN" altLang="en-US" b="1" dirty="0">
                  <a:solidFill>
                    <a:schemeClr val="bg1"/>
                  </a:solidFill>
                </a:rPr>
                <a:t>添加</a:t>
              </a:r>
              <a:endParaRPr lang="zh-CN" altLang="en-US" b="1" dirty="0">
                <a:solidFill>
                  <a:schemeClr val="bg1"/>
                </a:solidFill>
              </a:endParaRPr>
            </a:p>
          </p:txBody>
        </p:sp>
        <p:sp>
          <p:nvSpPr>
            <p:cNvPr id="51" name="矩形 50"/>
            <p:cNvSpPr/>
            <p:nvPr/>
          </p:nvSpPr>
          <p:spPr>
            <a:xfrm>
              <a:off x="3817357" y="3770644"/>
              <a:ext cx="819744" cy="646331"/>
            </a:xfrm>
            <a:prstGeom prst="rect">
              <a:avLst/>
            </a:prstGeom>
          </p:spPr>
          <p:txBody>
            <a:bodyPr wrap="square">
              <a:spAutoFit/>
              <a:scene3d>
                <a:camera prst="orthographicFront"/>
                <a:lightRig rig="threePt" dir="t"/>
              </a:scene3d>
              <a:sp3d contourW="12700"/>
            </a:bodyPr>
            <a:lstStyle/>
            <a:p>
              <a:pPr algn="ctr"/>
              <a:r>
                <a:rPr lang="zh-CN" altLang="en-US" b="1" dirty="0">
                  <a:solidFill>
                    <a:schemeClr val="bg1"/>
                  </a:solidFill>
                </a:rPr>
                <a:t>文字</a:t>
              </a:r>
              <a:endParaRPr lang="en-US" altLang="zh-CN" b="1" dirty="0">
                <a:solidFill>
                  <a:schemeClr val="bg1"/>
                </a:solidFill>
              </a:endParaRPr>
            </a:p>
            <a:p>
              <a:pPr algn="ctr"/>
              <a:r>
                <a:rPr lang="zh-CN" altLang="en-US" b="1" dirty="0">
                  <a:solidFill>
                    <a:schemeClr val="bg1"/>
                  </a:solidFill>
                </a:rPr>
                <a:t>添加</a:t>
              </a:r>
              <a:endParaRPr lang="zh-CN" altLang="en-US" b="1" dirty="0">
                <a:solidFill>
                  <a:schemeClr val="bg1"/>
                </a:solidFill>
              </a:endParaRPr>
            </a:p>
          </p:txBody>
        </p:sp>
      </p:grpSp>
      <p:pic>
        <p:nvPicPr>
          <p:cNvPr id="34" name="图片 3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35" name="组合 34"/>
          <p:cNvGrpSpPr/>
          <p:nvPr/>
        </p:nvGrpSpPr>
        <p:grpSpPr>
          <a:xfrm>
            <a:off x="0" y="1079728"/>
            <a:ext cx="12168000" cy="0"/>
            <a:chOff x="0" y="1268413"/>
            <a:chExt cx="10682516" cy="0"/>
          </a:xfrm>
        </p:grpSpPr>
        <p:cxnSp>
          <p:nvCxnSpPr>
            <p:cNvPr id="36" name="直接连接符 35"/>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53" name="文本框 52"/>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endParaRPr lang="zh-CN" altLang="en-US" sz="3600" b="1" dirty="0">
              <a:gradFill>
                <a:gsLst>
                  <a:gs pos="0">
                    <a:schemeClr val="tx1"/>
                  </a:gs>
                  <a:gs pos="100000">
                    <a:schemeClr val="tx1">
                      <a:lumMod val="75000"/>
                      <a:lumOff val="25000"/>
                    </a:schemeClr>
                  </a:gs>
                </a:gsLst>
                <a:lin ang="5400000" scaled="1"/>
              </a:gradFill>
            </a:endParaRPr>
          </a:p>
        </p:txBody>
      </p:sp>
      <p:sp>
        <p:nvSpPr>
          <p:cNvPr id="54" name="文本框 53"/>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endPar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1000" fill="hold"/>
                                        <p:tgtEl>
                                          <p:spTgt spid="52"/>
                                        </p:tgtEl>
                                        <p:attrNameLst>
                                          <p:attrName>ppt_w</p:attrName>
                                        </p:attrNameLst>
                                      </p:cBhvr>
                                      <p:tavLst>
                                        <p:tav tm="0">
                                          <p:val>
                                            <p:fltVal val="0"/>
                                          </p:val>
                                        </p:tav>
                                        <p:tav tm="100000">
                                          <p:val>
                                            <p:strVal val="#ppt_w"/>
                                          </p:val>
                                        </p:tav>
                                      </p:tavLst>
                                    </p:anim>
                                    <p:anim calcmode="lin" valueType="num">
                                      <p:cBhvr>
                                        <p:cTn id="8" dur="1000" fill="hold"/>
                                        <p:tgtEl>
                                          <p:spTgt spid="52"/>
                                        </p:tgtEl>
                                        <p:attrNameLst>
                                          <p:attrName>ppt_h</p:attrName>
                                        </p:attrNameLst>
                                      </p:cBhvr>
                                      <p:tavLst>
                                        <p:tav tm="0">
                                          <p:val>
                                            <p:fltVal val="0"/>
                                          </p:val>
                                        </p:tav>
                                        <p:tav tm="100000">
                                          <p:val>
                                            <p:strVal val="#ppt_h"/>
                                          </p:val>
                                        </p:tav>
                                      </p:tavLst>
                                    </p:anim>
                                    <p:anim calcmode="lin" valueType="num">
                                      <p:cBhvr>
                                        <p:cTn id="9" dur="1000" fill="hold"/>
                                        <p:tgtEl>
                                          <p:spTgt spid="52"/>
                                        </p:tgtEl>
                                        <p:attrNameLst>
                                          <p:attrName>style.rotation</p:attrName>
                                        </p:attrNameLst>
                                      </p:cBhvr>
                                      <p:tavLst>
                                        <p:tav tm="0">
                                          <p:val>
                                            <p:fltVal val="90"/>
                                          </p:val>
                                        </p:tav>
                                        <p:tav tm="100000">
                                          <p:val>
                                            <p:fltVal val="0"/>
                                          </p:val>
                                        </p:tav>
                                      </p:tavLst>
                                    </p:anim>
                                    <p:animEffect transition="in" filter="fade">
                                      <p:cBhvr>
                                        <p:cTn id="10" dur="1000"/>
                                        <p:tgtEl>
                                          <p:spTgt spid="52"/>
                                        </p:tgtEl>
                                      </p:cBhvr>
                                    </p:animEffec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up)">
                                      <p:cBhvr>
                                        <p:cTn id="14" dur="500"/>
                                        <p:tgtEl>
                                          <p:spTgt spid="26"/>
                                        </p:tgtEl>
                                      </p:cBhvr>
                                    </p:animEffect>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ipe(left)">
                                      <p:cBhvr>
                                        <p:cTn id="35" dur="500"/>
                                        <p:tgtEl>
                                          <p:spTgt spid="43"/>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wipe(left)">
                                      <p:cBhvr>
                                        <p:cTn id="3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1" t="1" r="51" b="399"/>
          <a:stretch>
            <a:fillRect/>
          </a:stretch>
        </p:blipFill>
        <p:spPr>
          <a:xfrm flipH="1">
            <a:off x="0" y="0"/>
            <a:ext cx="12191998" cy="6858000"/>
          </a:xfrm>
          <a:prstGeom prst="rect">
            <a:avLst/>
          </a:prstGeom>
        </p:spPr>
      </p:pic>
      <p:grpSp>
        <p:nvGrpSpPr>
          <p:cNvPr id="19" name="组合 18"/>
          <p:cNvGrpSpPr/>
          <p:nvPr/>
        </p:nvGrpSpPr>
        <p:grpSpPr>
          <a:xfrm>
            <a:off x="2260664" y="2203994"/>
            <a:ext cx="2199196" cy="1895858"/>
            <a:chOff x="2206752" y="1846263"/>
            <a:chExt cx="2253996" cy="1943100"/>
          </a:xfrm>
        </p:grpSpPr>
        <p:sp>
          <p:nvSpPr>
            <p:cNvPr id="20" name="六边形 19"/>
            <p:cNvSpPr/>
            <p:nvPr/>
          </p:nvSpPr>
          <p:spPr>
            <a:xfrm>
              <a:off x="2206752" y="1846263"/>
              <a:ext cx="2253996" cy="1943100"/>
            </a:xfrm>
            <a:prstGeom prst="hexagon">
              <a:avLst/>
            </a:prstGeom>
            <a:gradFill flip="none" rotWithShape="1">
              <a:gsLst>
                <a:gs pos="0">
                  <a:schemeClr val="accent2">
                    <a:lumMod val="50000"/>
                  </a:schemeClr>
                </a:gs>
                <a:gs pos="48000">
                  <a:schemeClr val="accent2"/>
                </a:gs>
                <a:gs pos="100000">
                  <a:schemeClr val="accent2"/>
                </a:gs>
              </a:gsLst>
              <a:lin ang="16200000" scaled="1"/>
              <a:tileRect/>
            </a:gradFill>
            <a:ln w="25400">
              <a:solidFill>
                <a:schemeClr val="bg1"/>
              </a:solidFill>
            </a:ln>
            <a:effectLst>
              <a:outerShdw blurRad="177800" dist="38100" dir="2700000" algn="tl" rotWithShape="0">
                <a:prstClr val="black">
                  <a:alpha val="24000"/>
                </a:prstClr>
              </a:outerShdw>
            </a:effectLst>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椭圆 3"/>
            <p:cNvSpPr/>
            <p:nvPr/>
          </p:nvSpPr>
          <p:spPr>
            <a:xfrm>
              <a:off x="2857499" y="2342188"/>
              <a:ext cx="952500" cy="951248"/>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 name="组合 2"/>
          <p:cNvGrpSpPr/>
          <p:nvPr/>
        </p:nvGrpSpPr>
        <p:grpSpPr>
          <a:xfrm>
            <a:off x="4889562" y="2157029"/>
            <a:ext cx="5092637" cy="1956682"/>
            <a:chOff x="4889562" y="2157029"/>
            <a:chExt cx="5092637" cy="1956682"/>
          </a:xfrm>
        </p:grpSpPr>
        <p:sp>
          <p:nvSpPr>
            <p:cNvPr id="6" name="文本框 5"/>
            <p:cNvSpPr txBox="1"/>
            <p:nvPr/>
          </p:nvSpPr>
          <p:spPr>
            <a:xfrm>
              <a:off x="4889562" y="2157029"/>
              <a:ext cx="5092637" cy="923330"/>
            </a:xfrm>
            <a:prstGeom prst="rect">
              <a:avLst/>
            </a:prstGeom>
            <a:noFill/>
          </p:spPr>
          <p:txBody>
            <a:bodyPr wrap="square" rtlCol="0">
              <a:spAutoFit/>
              <a:scene3d>
                <a:camera prst="orthographicFront"/>
                <a:lightRig rig="threePt" dir="t"/>
              </a:scene3d>
              <a:sp3d contourW="12700"/>
            </a:bodyPr>
            <a:lstStyle/>
            <a:p>
              <a:r>
                <a:rPr lang="zh-CN" altLang="en-US" sz="5400" b="1" dirty="0">
                  <a:gradFill>
                    <a:gsLst>
                      <a:gs pos="0">
                        <a:schemeClr val="tx1"/>
                      </a:gs>
                      <a:gs pos="100000">
                        <a:schemeClr val="tx1">
                          <a:lumMod val="75000"/>
                          <a:lumOff val="25000"/>
                        </a:schemeClr>
                      </a:gs>
                    </a:gsLst>
                    <a:lin ang="5400000" scaled="1"/>
                  </a:gradFill>
                </a:rPr>
                <a:t>标题文字添加</a:t>
              </a:r>
              <a:endParaRPr lang="zh-CN" altLang="en-US" sz="5400" b="1" dirty="0">
                <a:gradFill>
                  <a:gsLst>
                    <a:gs pos="0">
                      <a:schemeClr val="tx1"/>
                    </a:gs>
                    <a:gs pos="100000">
                      <a:schemeClr val="tx1">
                        <a:lumMod val="75000"/>
                        <a:lumOff val="25000"/>
                      </a:schemeClr>
                    </a:gs>
                  </a:gsLst>
                  <a:lin ang="5400000" scaled="1"/>
                </a:gradFill>
              </a:endParaRPr>
            </a:p>
          </p:txBody>
        </p:sp>
        <p:sp>
          <p:nvSpPr>
            <p:cNvPr id="8" name="文本框 7"/>
            <p:cNvSpPr txBox="1"/>
            <p:nvPr/>
          </p:nvSpPr>
          <p:spPr>
            <a:xfrm>
              <a:off x="4889562" y="330074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endParaRPr lang="zh-CN" altLang="en-US" dirty="0">
                <a:gradFill>
                  <a:gsLst>
                    <a:gs pos="0">
                      <a:schemeClr val="tx1"/>
                    </a:gs>
                    <a:gs pos="100000">
                      <a:schemeClr val="tx1">
                        <a:lumMod val="75000"/>
                        <a:lumOff val="25000"/>
                      </a:schemeClr>
                    </a:gs>
                  </a:gsLst>
                  <a:lin ang="5400000" scaled="1"/>
                </a:gradFill>
              </a:endParaRPr>
            </a:p>
          </p:txBody>
        </p:sp>
        <p:sp>
          <p:nvSpPr>
            <p:cNvPr id="11" name="文本框 10"/>
            <p:cNvSpPr txBox="1"/>
            <p:nvPr/>
          </p:nvSpPr>
          <p:spPr>
            <a:xfrm>
              <a:off x="7261414" y="330074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endParaRPr lang="zh-CN" altLang="en-US" dirty="0">
                <a:gradFill>
                  <a:gsLst>
                    <a:gs pos="0">
                      <a:schemeClr val="tx1"/>
                    </a:gs>
                    <a:gs pos="100000">
                      <a:schemeClr val="tx1">
                        <a:lumMod val="75000"/>
                        <a:lumOff val="25000"/>
                      </a:schemeClr>
                    </a:gs>
                  </a:gsLst>
                  <a:lin ang="5400000" scaled="1"/>
                </a:gradFill>
              </a:endParaRPr>
            </a:p>
          </p:txBody>
        </p:sp>
        <p:sp>
          <p:nvSpPr>
            <p:cNvPr id="12" name="文本框 11"/>
            <p:cNvSpPr txBox="1"/>
            <p:nvPr/>
          </p:nvSpPr>
          <p:spPr>
            <a:xfrm>
              <a:off x="4889562" y="374437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endParaRPr lang="zh-CN" altLang="en-US" dirty="0">
                <a:gradFill>
                  <a:gsLst>
                    <a:gs pos="0">
                      <a:schemeClr val="tx1"/>
                    </a:gs>
                    <a:gs pos="100000">
                      <a:schemeClr val="tx1">
                        <a:lumMod val="75000"/>
                        <a:lumOff val="25000"/>
                      </a:schemeClr>
                    </a:gs>
                  </a:gsLst>
                  <a:lin ang="5400000" scaled="1"/>
                </a:gradFill>
              </a:endParaRPr>
            </a:p>
          </p:txBody>
        </p:sp>
        <p:sp>
          <p:nvSpPr>
            <p:cNvPr id="13" name="文本框 12"/>
            <p:cNvSpPr txBox="1"/>
            <p:nvPr/>
          </p:nvSpPr>
          <p:spPr>
            <a:xfrm>
              <a:off x="7261414" y="374437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endParaRPr lang="zh-CN" altLang="en-US" dirty="0">
                <a:gradFill>
                  <a:gsLst>
                    <a:gs pos="0">
                      <a:schemeClr val="tx1"/>
                    </a:gs>
                    <a:gs pos="100000">
                      <a:schemeClr val="tx1">
                        <a:lumMod val="75000"/>
                        <a:lumOff val="25000"/>
                      </a:schemeClr>
                    </a:gs>
                  </a:gsLst>
                  <a:lin ang="5400000" scaled="1"/>
                </a:gradFill>
              </a:endParaRPr>
            </a:p>
          </p:txBody>
        </p:sp>
        <p:cxnSp>
          <p:nvCxnSpPr>
            <p:cNvPr id="15" name="直接连接符 14"/>
            <p:cNvCxnSpPr/>
            <p:nvPr/>
          </p:nvCxnSpPr>
          <p:spPr>
            <a:xfrm>
              <a:off x="4889562" y="3143859"/>
              <a:ext cx="4597338"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313" y="140173"/>
            <a:ext cx="2152579" cy="13711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占位符 11"/>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tretch>
            <a:fillRect/>
          </a:stretch>
        </p:blipFill>
        <p:spPr>
          <a:xfrm>
            <a:off x="1039053" y="1809902"/>
            <a:ext cx="4861063" cy="3232976"/>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 name="组合 2"/>
          <p:cNvGrpSpPr/>
          <p:nvPr/>
        </p:nvGrpSpPr>
        <p:grpSpPr>
          <a:xfrm>
            <a:off x="1483668" y="4543882"/>
            <a:ext cx="916722" cy="916722"/>
            <a:chOff x="1305642" y="4543882"/>
            <a:chExt cx="916722" cy="916722"/>
          </a:xfrm>
        </p:grpSpPr>
        <p:sp>
          <p:nvSpPr>
            <p:cNvPr id="20" name="椭圆 19"/>
            <p:cNvSpPr/>
            <p:nvPr/>
          </p:nvSpPr>
          <p:spPr>
            <a:xfrm>
              <a:off x="1305642" y="4543882"/>
              <a:ext cx="916722" cy="916722"/>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2" name="Freeform 109"/>
            <p:cNvSpPr>
              <a:spLocks noChangeArrowheads="1"/>
            </p:cNvSpPr>
            <p:nvPr/>
          </p:nvSpPr>
          <p:spPr bwMode="auto">
            <a:xfrm>
              <a:off x="1530676" y="4769176"/>
              <a:ext cx="449010" cy="449006"/>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rgbClr val="FFFFFF"/>
            </a:solidFill>
            <a:ln>
              <a:noFill/>
            </a:ln>
            <a:effectLst/>
          </p:spPr>
          <p:txBody>
            <a:bodyPr wrap="none" anchor="ctr"/>
            <a:lstStyle/>
            <a:p>
              <a:pPr eaLnBrk="1" hangingPunct="1">
                <a:defRPr/>
              </a:pPr>
              <a:endParaRPr lang="zh-CN" altLang="en-US" b="1"/>
            </a:p>
          </p:txBody>
        </p:sp>
      </p:grpSp>
      <p:grpSp>
        <p:nvGrpSpPr>
          <p:cNvPr id="6" name="组合 5"/>
          <p:cNvGrpSpPr/>
          <p:nvPr/>
        </p:nvGrpSpPr>
        <p:grpSpPr>
          <a:xfrm>
            <a:off x="4513546" y="4553213"/>
            <a:ext cx="916722" cy="916722"/>
            <a:chOff x="4335520" y="4553213"/>
            <a:chExt cx="916722" cy="916722"/>
          </a:xfrm>
        </p:grpSpPr>
        <p:sp>
          <p:nvSpPr>
            <p:cNvPr id="19" name="椭圆 18"/>
            <p:cNvSpPr/>
            <p:nvPr/>
          </p:nvSpPr>
          <p:spPr>
            <a:xfrm>
              <a:off x="4335520" y="4553213"/>
              <a:ext cx="916722" cy="916722"/>
            </a:xfrm>
            <a:prstGeom prst="ellipse">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3" name="Freeform 159"/>
            <p:cNvSpPr>
              <a:spLocks noChangeArrowheads="1"/>
            </p:cNvSpPr>
            <p:nvPr/>
          </p:nvSpPr>
          <p:spPr bwMode="auto">
            <a:xfrm>
              <a:off x="4561345" y="4793559"/>
              <a:ext cx="449008" cy="436030"/>
            </a:xfrm>
            <a:custGeom>
              <a:avLst/>
              <a:gdLst>
                <a:gd name="T0" fmla="*/ 63820 w 634"/>
                <a:gd name="T1" fmla="*/ 68484 h 619"/>
                <a:gd name="T2" fmla="*/ 63820 w 634"/>
                <a:gd name="T3" fmla="*/ 68484 h 619"/>
                <a:gd name="T4" fmla="*/ 58411 w 634"/>
                <a:gd name="T5" fmla="*/ 73504 h 619"/>
                <a:gd name="T6" fmla="*/ 58411 w 634"/>
                <a:gd name="T7" fmla="*/ 147724 h 619"/>
                <a:gd name="T8" fmla="*/ 63820 w 634"/>
                <a:gd name="T9" fmla="*/ 152744 h 619"/>
                <a:gd name="T10" fmla="*/ 74637 w 634"/>
                <a:gd name="T11" fmla="*/ 147724 h 619"/>
                <a:gd name="T12" fmla="*/ 74637 w 634"/>
                <a:gd name="T13" fmla="*/ 73504 h 619"/>
                <a:gd name="T14" fmla="*/ 63820 w 634"/>
                <a:gd name="T15" fmla="*/ 68484 h 619"/>
                <a:gd name="T16" fmla="*/ 122231 w 634"/>
                <a:gd name="T17" fmla="*/ 89639 h 619"/>
                <a:gd name="T18" fmla="*/ 122231 w 634"/>
                <a:gd name="T19" fmla="*/ 89639 h 619"/>
                <a:gd name="T20" fmla="*/ 116822 w 634"/>
                <a:gd name="T21" fmla="*/ 94658 h 619"/>
                <a:gd name="T22" fmla="*/ 116822 w 634"/>
                <a:gd name="T23" fmla="*/ 136968 h 619"/>
                <a:gd name="T24" fmla="*/ 122231 w 634"/>
                <a:gd name="T25" fmla="*/ 147724 h 619"/>
                <a:gd name="T26" fmla="*/ 127639 w 634"/>
                <a:gd name="T27" fmla="*/ 136968 h 619"/>
                <a:gd name="T28" fmla="*/ 127639 w 634"/>
                <a:gd name="T29" fmla="*/ 94658 h 619"/>
                <a:gd name="T30" fmla="*/ 122231 w 634"/>
                <a:gd name="T31" fmla="*/ 89639 h 619"/>
                <a:gd name="T32" fmla="*/ 169825 w 634"/>
                <a:gd name="T33" fmla="*/ 0 h 619"/>
                <a:gd name="T34" fmla="*/ 169825 w 634"/>
                <a:gd name="T35" fmla="*/ 0 h 619"/>
                <a:gd name="T36" fmla="*/ 116822 w 634"/>
                <a:gd name="T37" fmla="*/ 41951 h 619"/>
                <a:gd name="T38" fmla="*/ 58411 w 634"/>
                <a:gd name="T39" fmla="*/ 20796 h 619"/>
                <a:gd name="T40" fmla="*/ 0 w 634"/>
                <a:gd name="T41" fmla="*/ 52707 h 619"/>
                <a:gd name="T42" fmla="*/ 0 w 634"/>
                <a:gd name="T43" fmla="*/ 221586 h 619"/>
                <a:gd name="T44" fmla="*/ 58411 w 634"/>
                <a:gd name="T45" fmla="*/ 190034 h 619"/>
                <a:gd name="T46" fmla="*/ 116822 w 634"/>
                <a:gd name="T47" fmla="*/ 210830 h 619"/>
                <a:gd name="T48" fmla="*/ 169825 w 634"/>
                <a:gd name="T49" fmla="*/ 168879 h 619"/>
                <a:gd name="T50" fmla="*/ 228236 w 634"/>
                <a:gd name="T51" fmla="*/ 210830 h 619"/>
                <a:gd name="T52" fmla="*/ 228236 w 634"/>
                <a:gd name="T53" fmla="*/ 41951 h 619"/>
                <a:gd name="T54" fmla="*/ 169825 w 634"/>
                <a:gd name="T55" fmla="*/ 0 h 619"/>
                <a:gd name="T56" fmla="*/ 212372 w 634"/>
                <a:gd name="T57" fmla="*/ 184655 h 619"/>
                <a:gd name="T58" fmla="*/ 212372 w 634"/>
                <a:gd name="T59" fmla="*/ 184655 h 619"/>
                <a:gd name="T60" fmla="*/ 169825 w 634"/>
                <a:gd name="T61" fmla="*/ 152744 h 619"/>
                <a:gd name="T62" fmla="*/ 116822 w 634"/>
                <a:gd name="T63" fmla="*/ 195053 h 619"/>
                <a:gd name="T64" fmla="*/ 58411 w 634"/>
                <a:gd name="T65" fmla="*/ 173899 h 619"/>
                <a:gd name="T66" fmla="*/ 15865 w 634"/>
                <a:gd name="T67" fmla="*/ 200432 h 619"/>
                <a:gd name="T68" fmla="*/ 15865 w 634"/>
                <a:gd name="T69" fmla="*/ 58086 h 619"/>
                <a:gd name="T70" fmla="*/ 58411 w 634"/>
                <a:gd name="T71" fmla="*/ 31553 h 619"/>
                <a:gd name="T72" fmla="*/ 116822 w 634"/>
                <a:gd name="T73" fmla="*/ 52707 h 619"/>
                <a:gd name="T74" fmla="*/ 169825 w 634"/>
                <a:gd name="T75" fmla="*/ 10398 h 619"/>
                <a:gd name="T76" fmla="*/ 212372 w 634"/>
                <a:gd name="T77" fmla="*/ 41951 h 619"/>
                <a:gd name="T78" fmla="*/ 212372 w 634"/>
                <a:gd name="T79" fmla="*/ 184655 h 619"/>
                <a:gd name="T80" fmla="*/ 169825 w 634"/>
                <a:gd name="T81" fmla="*/ 115813 h 619"/>
                <a:gd name="T82" fmla="*/ 169825 w 634"/>
                <a:gd name="T83" fmla="*/ 115813 h 619"/>
                <a:gd name="T84" fmla="*/ 180642 w 634"/>
                <a:gd name="T85" fmla="*/ 126570 h 619"/>
                <a:gd name="T86" fmla="*/ 186051 w 634"/>
                <a:gd name="T87" fmla="*/ 115813 h 619"/>
                <a:gd name="T88" fmla="*/ 186051 w 634"/>
                <a:gd name="T89" fmla="*/ 63106 h 619"/>
                <a:gd name="T90" fmla="*/ 180642 w 634"/>
                <a:gd name="T91" fmla="*/ 52707 h 619"/>
                <a:gd name="T92" fmla="*/ 169825 w 634"/>
                <a:gd name="T93" fmla="*/ 63106 h 619"/>
                <a:gd name="T94" fmla="*/ 169825 w 634"/>
                <a:gd name="T95" fmla="*/ 115813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rgbClr val="FFFFFF"/>
            </a:solidFill>
            <a:ln>
              <a:noFill/>
            </a:ln>
            <a:effectLst/>
          </p:spPr>
          <p:txBody>
            <a:bodyPr wrap="none" anchor="ctr"/>
            <a:lstStyle/>
            <a:p>
              <a:pPr eaLnBrk="1" hangingPunct="1">
                <a:defRPr/>
              </a:pPr>
              <a:endParaRPr lang="zh-CN" altLang="en-US" b="1"/>
            </a:p>
          </p:txBody>
        </p:sp>
      </p:grpSp>
      <p:grpSp>
        <p:nvGrpSpPr>
          <p:cNvPr id="4" name="组合 3"/>
          <p:cNvGrpSpPr/>
          <p:nvPr/>
        </p:nvGrpSpPr>
        <p:grpSpPr>
          <a:xfrm>
            <a:off x="2815826" y="4415571"/>
            <a:ext cx="1282284" cy="1282284"/>
            <a:chOff x="2637800" y="4415571"/>
            <a:chExt cx="1282284" cy="1282284"/>
          </a:xfrm>
        </p:grpSpPr>
        <p:sp>
          <p:nvSpPr>
            <p:cNvPr id="5" name="椭圆 4"/>
            <p:cNvSpPr/>
            <p:nvPr/>
          </p:nvSpPr>
          <p:spPr>
            <a:xfrm>
              <a:off x="2637800" y="4415571"/>
              <a:ext cx="1282284" cy="1282284"/>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4" name="Freeform 160"/>
            <p:cNvSpPr>
              <a:spLocks noChangeArrowheads="1"/>
            </p:cNvSpPr>
            <p:nvPr/>
          </p:nvSpPr>
          <p:spPr bwMode="auto">
            <a:xfrm>
              <a:off x="3037389" y="4753014"/>
              <a:ext cx="483106" cy="579728"/>
            </a:xfrm>
            <a:custGeom>
              <a:avLst/>
              <a:gdLst>
                <a:gd name="T0" fmla="*/ 179267 w 517"/>
                <a:gd name="T1" fmla="*/ 84260 h 619"/>
                <a:gd name="T2" fmla="*/ 179267 w 517"/>
                <a:gd name="T3" fmla="*/ 84260 h 619"/>
                <a:gd name="T4" fmla="*/ 158156 w 517"/>
                <a:gd name="T5" fmla="*/ 41951 h 619"/>
                <a:gd name="T6" fmla="*/ 152788 w 517"/>
                <a:gd name="T7" fmla="*/ 41951 h 619"/>
                <a:gd name="T8" fmla="*/ 110566 w 517"/>
                <a:gd name="T9" fmla="*/ 41951 h 619"/>
                <a:gd name="T10" fmla="*/ 110566 w 517"/>
                <a:gd name="T11" fmla="*/ 26174 h 619"/>
                <a:gd name="T12" fmla="*/ 84445 w 517"/>
                <a:gd name="T13" fmla="*/ 0 h 619"/>
                <a:gd name="T14" fmla="*/ 68701 w 517"/>
                <a:gd name="T15" fmla="*/ 0 h 619"/>
                <a:gd name="T16" fmla="*/ 42223 w 517"/>
                <a:gd name="T17" fmla="*/ 26174 h 619"/>
                <a:gd name="T18" fmla="*/ 42223 w 517"/>
                <a:gd name="T19" fmla="*/ 41951 h 619"/>
                <a:gd name="T20" fmla="*/ 16102 w 517"/>
                <a:gd name="T21" fmla="*/ 41951 h 619"/>
                <a:gd name="T22" fmla="*/ 0 w 517"/>
                <a:gd name="T23" fmla="*/ 52707 h 619"/>
                <a:gd name="T24" fmla="*/ 0 w 517"/>
                <a:gd name="T25" fmla="*/ 126570 h 619"/>
                <a:gd name="T26" fmla="*/ 16102 w 517"/>
                <a:gd name="T27" fmla="*/ 136968 h 619"/>
                <a:gd name="T28" fmla="*/ 42223 w 517"/>
                <a:gd name="T29" fmla="*/ 136968 h 619"/>
                <a:gd name="T30" fmla="*/ 42223 w 517"/>
                <a:gd name="T31" fmla="*/ 195053 h 619"/>
                <a:gd name="T32" fmla="*/ 68701 w 517"/>
                <a:gd name="T33" fmla="*/ 221586 h 619"/>
                <a:gd name="T34" fmla="*/ 84445 w 517"/>
                <a:gd name="T35" fmla="*/ 221586 h 619"/>
                <a:gd name="T36" fmla="*/ 110566 w 517"/>
                <a:gd name="T37" fmla="*/ 195053 h 619"/>
                <a:gd name="T38" fmla="*/ 110566 w 517"/>
                <a:gd name="T39" fmla="*/ 136968 h 619"/>
                <a:gd name="T40" fmla="*/ 152788 w 517"/>
                <a:gd name="T41" fmla="*/ 136968 h 619"/>
                <a:gd name="T42" fmla="*/ 152788 w 517"/>
                <a:gd name="T43" fmla="*/ 136968 h 619"/>
                <a:gd name="T44" fmla="*/ 158156 w 517"/>
                <a:gd name="T45" fmla="*/ 136968 h 619"/>
                <a:gd name="T46" fmla="*/ 179267 w 517"/>
                <a:gd name="T47" fmla="*/ 94658 h 619"/>
                <a:gd name="T48" fmla="*/ 184634 w 517"/>
                <a:gd name="T49" fmla="*/ 89639 h 619"/>
                <a:gd name="T50" fmla="*/ 179267 w 517"/>
                <a:gd name="T51" fmla="*/ 84260 h 619"/>
                <a:gd name="T52" fmla="*/ 57967 w 517"/>
                <a:gd name="T53" fmla="*/ 26174 h 619"/>
                <a:gd name="T54" fmla="*/ 57967 w 517"/>
                <a:gd name="T55" fmla="*/ 26174 h 619"/>
                <a:gd name="T56" fmla="*/ 68701 w 517"/>
                <a:gd name="T57" fmla="*/ 10398 h 619"/>
                <a:gd name="T58" fmla="*/ 84445 w 517"/>
                <a:gd name="T59" fmla="*/ 10398 h 619"/>
                <a:gd name="T60" fmla="*/ 100189 w 517"/>
                <a:gd name="T61" fmla="*/ 26174 h 619"/>
                <a:gd name="T62" fmla="*/ 100189 w 517"/>
                <a:gd name="T63" fmla="*/ 41951 h 619"/>
                <a:gd name="T64" fmla="*/ 57967 w 517"/>
                <a:gd name="T65" fmla="*/ 41951 h 619"/>
                <a:gd name="T66" fmla="*/ 57967 w 517"/>
                <a:gd name="T67" fmla="*/ 26174 h 619"/>
                <a:gd name="T68" fmla="*/ 100189 w 517"/>
                <a:gd name="T69" fmla="*/ 195053 h 619"/>
                <a:gd name="T70" fmla="*/ 100189 w 517"/>
                <a:gd name="T71" fmla="*/ 195053 h 619"/>
                <a:gd name="T72" fmla="*/ 84445 w 517"/>
                <a:gd name="T73" fmla="*/ 210830 h 619"/>
                <a:gd name="T74" fmla="*/ 68701 w 517"/>
                <a:gd name="T75" fmla="*/ 210830 h 619"/>
                <a:gd name="T76" fmla="*/ 57967 w 517"/>
                <a:gd name="T77" fmla="*/ 195053 h 619"/>
                <a:gd name="T78" fmla="*/ 57967 w 517"/>
                <a:gd name="T79" fmla="*/ 136968 h 619"/>
                <a:gd name="T80" fmla="*/ 100189 w 517"/>
                <a:gd name="T81" fmla="*/ 136968 h 619"/>
                <a:gd name="T82" fmla="*/ 100189 w 517"/>
                <a:gd name="T83" fmla="*/ 195053 h 619"/>
                <a:gd name="T84" fmla="*/ 152788 w 517"/>
                <a:gd name="T85" fmla="*/ 121191 h 619"/>
                <a:gd name="T86" fmla="*/ 152788 w 517"/>
                <a:gd name="T87" fmla="*/ 121191 h 619"/>
                <a:gd name="T88" fmla="*/ 147779 w 517"/>
                <a:gd name="T89" fmla="*/ 126570 h 619"/>
                <a:gd name="T90" fmla="*/ 21111 w 517"/>
                <a:gd name="T91" fmla="*/ 126570 h 619"/>
                <a:gd name="T92" fmla="*/ 16102 w 517"/>
                <a:gd name="T93" fmla="*/ 115813 h 619"/>
                <a:gd name="T94" fmla="*/ 16102 w 517"/>
                <a:gd name="T95" fmla="*/ 63106 h 619"/>
                <a:gd name="T96" fmla="*/ 21111 w 517"/>
                <a:gd name="T97" fmla="*/ 52707 h 619"/>
                <a:gd name="T98" fmla="*/ 147779 w 517"/>
                <a:gd name="T99" fmla="*/ 52707 h 619"/>
                <a:gd name="T100" fmla="*/ 152788 w 517"/>
                <a:gd name="T101" fmla="*/ 58086 h 619"/>
                <a:gd name="T102" fmla="*/ 168890 w 517"/>
                <a:gd name="T103" fmla="*/ 89639 h 619"/>
                <a:gd name="T104" fmla="*/ 152788 w 517"/>
                <a:gd name="T105" fmla="*/ 121191 h 6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17" h="619">
                  <a:moveTo>
                    <a:pt x="501" y="235"/>
                  </a:moveTo>
                  <a:lnTo>
                    <a:pt x="501" y="235"/>
                  </a:lnTo>
                  <a:cubicBezTo>
                    <a:pt x="442" y="117"/>
                    <a:pt x="442" y="117"/>
                    <a:pt x="442" y="117"/>
                  </a:cubicBezTo>
                  <a:cubicBezTo>
                    <a:pt x="442" y="117"/>
                    <a:pt x="442" y="117"/>
                    <a:pt x="427" y="117"/>
                  </a:cubicBezTo>
                  <a:cubicBezTo>
                    <a:pt x="309" y="117"/>
                    <a:pt x="309" y="117"/>
                    <a:pt x="309" y="117"/>
                  </a:cubicBezTo>
                  <a:cubicBezTo>
                    <a:pt x="309" y="73"/>
                    <a:pt x="309" y="73"/>
                    <a:pt x="309" y="73"/>
                  </a:cubicBezTo>
                  <a:cubicBezTo>
                    <a:pt x="309" y="29"/>
                    <a:pt x="280" y="0"/>
                    <a:pt x="236" y="0"/>
                  </a:cubicBezTo>
                  <a:cubicBezTo>
                    <a:pt x="192" y="0"/>
                    <a:pt x="192" y="0"/>
                    <a:pt x="192" y="0"/>
                  </a:cubicBezTo>
                  <a:cubicBezTo>
                    <a:pt x="148" y="0"/>
                    <a:pt x="118" y="29"/>
                    <a:pt x="118" y="73"/>
                  </a:cubicBezTo>
                  <a:cubicBezTo>
                    <a:pt x="118" y="117"/>
                    <a:pt x="118" y="117"/>
                    <a:pt x="118" y="117"/>
                  </a:cubicBezTo>
                  <a:cubicBezTo>
                    <a:pt x="45" y="117"/>
                    <a:pt x="45" y="117"/>
                    <a:pt x="45" y="117"/>
                  </a:cubicBezTo>
                  <a:cubicBezTo>
                    <a:pt x="15" y="117"/>
                    <a:pt x="0" y="132"/>
                    <a:pt x="0" y="147"/>
                  </a:cubicBezTo>
                  <a:cubicBezTo>
                    <a:pt x="0" y="353"/>
                    <a:pt x="0" y="353"/>
                    <a:pt x="0" y="353"/>
                  </a:cubicBezTo>
                  <a:cubicBezTo>
                    <a:pt x="0" y="367"/>
                    <a:pt x="15" y="382"/>
                    <a:pt x="45" y="382"/>
                  </a:cubicBezTo>
                  <a:cubicBezTo>
                    <a:pt x="118" y="382"/>
                    <a:pt x="118" y="382"/>
                    <a:pt x="118" y="382"/>
                  </a:cubicBezTo>
                  <a:cubicBezTo>
                    <a:pt x="118" y="544"/>
                    <a:pt x="118" y="544"/>
                    <a:pt x="118" y="544"/>
                  </a:cubicBezTo>
                  <a:cubicBezTo>
                    <a:pt x="118" y="588"/>
                    <a:pt x="148" y="618"/>
                    <a:pt x="192" y="618"/>
                  </a:cubicBezTo>
                  <a:cubicBezTo>
                    <a:pt x="236" y="618"/>
                    <a:pt x="236" y="618"/>
                    <a:pt x="236" y="618"/>
                  </a:cubicBezTo>
                  <a:cubicBezTo>
                    <a:pt x="280" y="618"/>
                    <a:pt x="309" y="588"/>
                    <a:pt x="309" y="544"/>
                  </a:cubicBezTo>
                  <a:cubicBezTo>
                    <a:pt x="309" y="382"/>
                    <a:pt x="309" y="382"/>
                    <a:pt x="309" y="382"/>
                  </a:cubicBezTo>
                  <a:cubicBezTo>
                    <a:pt x="427" y="382"/>
                    <a:pt x="427" y="382"/>
                    <a:pt x="427" y="382"/>
                  </a:cubicBezTo>
                  <a:cubicBezTo>
                    <a:pt x="442" y="382"/>
                    <a:pt x="442" y="382"/>
                    <a:pt x="442" y="382"/>
                  </a:cubicBezTo>
                  <a:cubicBezTo>
                    <a:pt x="501" y="264"/>
                    <a:pt x="501" y="264"/>
                    <a:pt x="501" y="264"/>
                  </a:cubicBezTo>
                  <a:cubicBezTo>
                    <a:pt x="516" y="250"/>
                    <a:pt x="516" y="250"/>
                    <a:pt x="516" y="250"/>
                  </a:cubicBezTo>
                  <a:cubicBezTo>
                    <a:pt x="516" y="250"/>
                    <a:pt x="516" y="235"/>
                    <a:pt x="501" y="235"/>
                  </a:cubicBezTo>
                  <a:close/>
                  <a:moveTo>
                    <a:pt x="162" y="73"/>
                  </a:moveTo>
                  <a:lnTo>
                    <a:pt x="162" y="73"/>
                  </a:lnTo>
                  <a:cubicBezTo>
                    <a:pt x="162" y="58"/>
                    <a:pt x="177" y="29"/>
                    <a:pt x="192" y="29"/>
                  </a:cubicBezTo>
                  <a:cubicBezTo>
                    <a:pt x="236" y="29"/>
                    <a:pt x="236" y="29"/>
                    <a:pt x="236" y="29"/>
                  </a:cubicBezTo>
                  <a:cubicBezTo>
                    <a:pt x="251" y="29"/>
                    <a:pt x="280" y="58"/>
                    <a:pt x="280" y="73"/>
                  </a:cubicBezTo>
                  <a:cubicBezTo>
                    <a:pt x="280" y="117"/>
                    <a:pt x="280" y="117"/>
                    <a:pt x="280" y="117"/>
                  </a:cubicBezTo>
                  <a:cubicBezTo>
                    <a:pt x="162" y="117"/>
                    <a:pt x="162" y="117"/>
                    <a:pt x="162" y="117"/>
                  </a:cubicBezTo>
                  <a:lnTo>
                    <a:pt x="162" y="73"/>
                  </a:lnTo>
                  <a:close/>
                  <a:moveTo>
                    <a:pt x="280" y="544"/>
                  </a:moveTo>
                  <a:lnTo>
                    <a:pt x="280" y="544"/>
                  </a:lnTo>
                  <a:cubicBezTo>
                    <a:pt x="280" y="559"/>
                    <a:pt x="251" y="588"/>
                    <a:pt x="236" y="588"/>
                  </a:cubicBezTo>
                  <a:cubicBezTo>
                    <a:pt x="192" y="588"/>
                    <a:pt x="192" y="588"/>
                    <a:pt x="192" y="588"/>
                  </a:cubicBezTo>
                  <a:cubicBezTo>
                    <a:pt x="177" y="588"/>
                    <a:pt x="162" y="559"/>
                    <a:pt x="162" y="544"/>
                  </a:cubicBezTo>
                  <a:cubicBezTo>
                    <a:pt x="162" y="382"/>
                    <a:pt x="162" y="382"/>
                    <a:pt x="162" y="382"/>
                  </a:cubicBezTo>
                  <a:cubicBezTo>
                    <a:pt x="280" y="382"/>
                    <a:pt x="280" y="382"/>
                    <a:pt x="280" y="382"/>
                  </a:cubicBezTo>
                  <a:lnTo>
                    <a:pt x="280" y="544"/>
                  </a:lnTo>
                  <a:close/>
                  <a:moveTo>
                    <a:pt x="427" y="338"/>
                  </a:moveTo>
                  <a:lnTo>
                    <a:pt x="427" y="338"/>
                  </a:lnTo>
                  <a:cubicBezTo>
                    <a:pt x="427" y="353"/>
                    <a:pt x="413" y="353"/>
                    <a:pt x="413" y="353"/>
                  </a:cubicBezTo>
                  <a:cubicBezTo>
                    <a:pt x="59" y="353"/>
                    <a:pt x="59" y="353"/>
                    <a:pt x="59" y="353"/>
                  </a:cubicBezTo>
                  <a:cubicBezTo>
                    <a:pt x="45" y="353"/>
                    <a:pt x="45" y="338"/>
                    <a:pt x="45" y="323"/>
                  </a:cubicBezTo>
                  <a:cubicBezTo>
                    <a:pt x="45" y="176"/>
                    <a:pt x="45" y="176"/>
                    <a:pt x="45" y="176"/>
                  </a:cubicBezTo>
                  <a:cubicBezTo>
                    <a:pt x="45" y="162"/>
                    <a:pt x="45" y="147"/>
                    <a:pt x="59" y="147"/>
                  </a:cubicBezTo>
                  <a:cubicBezTo>
                    <a:pt x="413" y="147"/>
                    <a:pt x="413" y="147"/>
                    <a:pt x="413" y="147"/>
                  </a:cubicBezTo>
                  <a:cubicBezTo>
                    <a:pt x="413" y="147"/>
                    <a:pt x="427" y="147"/>
                    <a:pt x="427" y="162"/>
                  </a:cubicBezTo>
                  <a:cubicBezTo>
                    <a:pt x="472" y="250"/>
                    <a:pt x="472" y="250"/>
                    <a:pt x="472" y="250"/>
                  </a:cubicBezTo>
                  <a:lnTo>
                    <a:pt x="427" y="338"/>
                  </a:lnTo>
                  <a:close/>
                </a:path>
              </a:pathLst>
            </a:custGeom>
            <a:solidFill>
              <a:srgbClr val="FFFFFF"/>
            </a:solidFill>
            <a:ln>
              <a:noFill/>
            </a:ln>
            <a:effectLst/>
          </p:spPr>
          <p:txBody>
            <a:bodyPr wrap="none" anchor="ctr"/>
            <a:lstStyle/>
            <a:p>
              <a:pPr eaLnBrk="1" hangingPunct="1">
                <a:defRPr/>
              </a:pPr>
              <a:endParaRPr lang="zh-CN" altLang="en-US" b="1"/>
            </a:p>
          </p:txBody>
        </p:sp>
      </p:grpSp>
      <p:grpSp>
        <p:nvGrpSpPr>
          <p:cNvPr id="38" name="组合 37"/>
          <p:cNvGrpSpPr/>
          <p:nvPr/>
        </p:nvGrpSpPr>
        <p:grpSpPr>
          <a:xfrm>
            <a:off x="6678663" y="1876616"/>
            <a:ext cx="4408437" cy="928168"/>
            <a:chOff x="7483989" y="3339882"/>
            <a:chExt cx="4408437" cy="928168"/>
          </a:xfrm>
        </p:grpSpPr>
        <p:sp>
          <p:nvSpPr>
            <p:cNvPr id="39" name="矩形 38"/>
            <p:cNvSpPr/>
            <p:nvPr/>
          </p:nvSpPr>
          <p:spPr>
            <a:xfrm>
              <a:off x="7483989" y="3732519"/>
              <a:ext cx="440843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用户可以在投影仪或者计演示也可以将演示演示也可以将算机上进行演示也可以将演示文稿打印出来制作成胶片</a:t>
              </a:r>
              <a:endParaRPr lang="zh-CN" altLang="en-US" sz="1200" dirty="0">
                <a:solidFill>
                  <a:schemeClr val="tx1">
                    <a:lumMod val="75000"/>
                    <a:lumOff val="25000"/>
                  </a:schemeClr>
                </a:solidFill>
                <a:latin typeface="+mn-ea"/>
              </a:endParaRPr>
            </a:p>
          </p:txBody>
        </p:sp>
        <p:sp>
          <p:nvSpPr>
            <p:cNvPr id="40" name="矩形 39"/>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mn-ea"/>
                </a:rPr>
                <a:t>活动策略</a:t>
              </a:r>
              <a:endParaRPr lang="zh-CN" altLang="en-US" sz="2000" b="1" dirty="0">
                <a:solidFill>
                  <a:schemeClr val="tx1">
                    <a:lumMod val="75000"/>
                    <a:lumOff val="25000"/>
                  </a:schemeClr>
                </a:solidFill>
                <a:latin typeface="+mn-ea"/>
              </a:endParaRPr>
            </a:p>
          </p:txBody>
        </p:sp>
      </p:grpSp>
      <p:grpSp>
        <p:nvGrpSpPr>
          <p:cNvPr id="41" name="组合 40"/>
          <p:cNvGrpSpPr/>
          <p:nvPr/>
        </p:nvGrpSpPr>
        <p:grpSpPr>
          <a:xfrm>
            <a:off x="6678663" y="3168320"/>
            <a:ext cx="4408437" cy="928168"/>
            <a:chOff x="7483989" y="3339882"/>
            <a:chExt cx="4408437" cy="928168"/>
          </a:xfrm>
        </p:grpSpPr>
        <p:sp>
          <p:nvSpPr>
            <p:cNvPr id="42" name="矩形 41"/>
            <p:cNvSpPr/>
            <p:nvPr/>
          </p:nvSpPr>
          <p:spPr>
            <a:xfrm>
              <a:off x="7483989" y="3732519"/>
              <a:ext cx="440843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用户可以在投影仪或者计演示也可以将演示演示也可以将算机上进行演示也可以将演示文稿打印出来制作成胶片</a:t>
              </a:r>
              <a:endParaRPr lang="zh-CN" altLang="en-US" sz="1200" dirty="0">
                <a:solidFill>
                  <a:schemeClr val="tx1">
                    <a:lumMod val="75000"/>
                    <a:lumOff val="25000"/>
                  </a:schemeClr>
                </a:solidFill>
                <a:latin typeface="+mn-ea"/>
              </a:endParaRPr>
            </a:p>
          </p:txBody>
        </p:sp>
        <p:sp>
          <p:nvSpPr>
            <p:cNvPr id="43" name="矩形 42"/>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mn-ea"/>
                </a:rPr>
                <a:t>活动策略</a:t>
              </a:r>
              <a:endParaRPr lang="zh-CN" altLang="en-US" sz="2000" b="1" dirty="0">
                <a:solidFill>
                  <a:schemeClr val="tx1">
                    <a:lumMod val="75000"/>
                    <a:lumOff val="25000"/>
                  </a:schemeClr>
                </a:solidFill>
                <a:latin typeface="+mn-ea"/>
              </a:endParaRPr>
            </a:p>
          </p:txBody>
        </p:sp>
      </p:grpSp>
      <p:grpSp>
        <p:nvGrpSpPr>
          <p:cNvPr id="44" name="组合 43"/>
          <p:cNvGrpSpPr/>
          <p:nvPr/>
        </p:nvGrpSpPr>
        <p:grpSpPr>
          <a:xfrm>
            <a:off x="6678663" y="4460024"/>
            <a:ext cx="4408437" cy="928168"/>
            <a:chOff x="7483989" y="3339882"/>
            <a:chExt cx="4408437" cy="928168"/>
          </a:xfrm>
        </p:grpSpPr>
        <p:sp>
          <p:nvSpPr>
            <p:cNvPr id="45" name="矩形 44"/>
            <p:cNvSpPr/>
            <p:nvPr/>
          </p:nvSpPr>
          <p:spPr>
            <a:xfrm>
              <a:off x="7483989" y="3732519"/>
              <a:ext cx="440843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用户可以在投影仪或者计演示也可以将演示演示也可以将算机上进行演示也可以将演示文稿打印出来制作成胶片</a:t>
              </a:r>
              <a:endParaRPr lang="zh-CN" altLang="en-US" sz="1200" dirty="0">
                <a:solidFill>
                  <a:schemeClr val="tx1">
                    <a:lumMod val="75000"/>
                    <a:lumOff val="25000"/>
                  </a:schemeClr>
                </a:solidFill>
                <a:latin typeface="+mn-ea"/>
              </a:endParaRPr>
            </a:p>
          </p:txBody>
        </p:sp>
        <p:sp>
          <p:nvSpPr>
            <p:cNvPr id="46" name="矩形 45"/>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mn-ea"/>
                </a:rPr>
                <a:t>活动策略</a:t>
              </a:r>
              <a:endParaRPr lang="zh-CN" altLang="en-US" sz="2000" b="1" dirty="0">
                <a:solidFill>
                  <a:schemeClr val="tx1">
                    <a:lumMod val="75000"/>
                    <a:lumOff val="25000"/>
                  </a:schemeClr>
                </a:solidFill>
                <a:latin typeface="+mn-ea"/>
              </a:endParaRPr>
            </a:p>
          </p:txBody>
        </p:sp>
      </p:grpSp>
      <p:pic>
        <p:nvPicPr>
          <p:cNvPr id="21" name="图片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25" name="组合 24"/>
          <p:cNvGrpSpPr/>
          <p:nvPr/>
        </p:nvGrpSpPr>
        <p:grpSpPr>
          <a:xfrm>
            <a:off x="0" y="1079728"/>
            <a:ext cx="12168000" cy="0"/>
            <a:chOff x="0" y="1268413"/>
            <a:chExt cx="10682516" cy="0"/>
          </a:xfrm>
        </p:grpSpPr>
        <p:cxnSp>
          <p:nvCxnSpPr>
            <p:cNvPr id="26" name="直接连接符 25"/>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30" name="文本框 29"/>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endParaRPr lang="zh-CN" altLang="en-US" sz="3600" b="1" dirty="0">
              <a:gradFill>
                <a:gsLst>
                  <a:gs pos="0">
                    <a:schemeClr val="tx1"/>
                  </a:gs>
                  <a:gs pos="100000">
                    <a:schemeClr val="tx1">
                      <a:lumMod val="75000"/>
                      <a:lumOff val="25000"/>
                    </a:schemeClr>
                  </a:gs>
                </a:gsLst>
                <a:lin ang="5400000" scaled="1"/>
              </a:gradFill>
            </a:endParaRPr>
          </a:p>
        </p:txBody>
      </p:sp>
      <p:sp>
        <p:nvSpPr>
          <p:cNvPr id="31" name="文本框 30"/>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endPar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left)">
                                      <p:cBhvr>
                                        <p:cTn id="32" dur="500"/>
                                        <p:tgtEl>
                                          <p:spTgt spid="41"/>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wipe(left)">
                                      <p:cBhvr>
                                        <p:cTn id="3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8344638" y="1791821"/>
            <a:ext cx="2972650" cy="888155"/>
            <a:chOff x="874713" y="3325188"/>
            <a:chExt cx="2972650" cy="888155"/>
          </a:xfrm>
        </p:grpSpPr>
        <p:sp>
          <p:nvSpPr>
            <p:cNvPr id="42" name="矩形 41"/>
            <p:cNvSpPr/>
            <p:nvPr/>
          </p:nvSpPr>
          <p:spPr>
            <a:xfrm>
              <a:off x="874713" y="3677812"/>
              <a:ext cx="297265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latin typeface="+mj-ea"/>
                  <a:ea typeface="+mj-ea"/>
                </a:rPr>
                <a:t>用户可以在投影仪或者计算机上进行演示也可以将演示文稿打印出来</a:t>
              </a:r>
              <a:endParaRPr lang="zh-CN" altLang="en-US" sz="1200" dirty="0">
                <a:solidFill>
                  <a:schemeClr val="tx1">
                    <a:lumMod val="50000"/>
                    <a:lumOff val="50000"/>
                  </a:schemeClr>
                </a:solidFill>
                <a:latin typeface="+mj-ea"/>
                <a:ea typeface="+mj-ea"/>
              </a:endParaRPr>
            </a:p>
          </p:txBody>
        </p:sp>
        <p:sp>
          <p:nvSpPr>
            <p:cNvPr id="43" name="矩形 42"/>
            <p:cNvSpPr/>
            <p:nvPr/>
          </p:nvSpPr>
          <p:spPr>
            <a:xfrm>
              <a:off x="874713" y="3325188"/>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j-ea"/>
                  <a:ea typeface="+mj-ea"/>
                </a:rPr>
                <a:t>标题文字添加</a:t>
              </a:r>
              <a:endParaRPr lang="zh-CN" altLang="en-US" sz="1600" b="1" dirty="0">
                <a:solidFill>
                  <a:schemeClr val="tx1">
                    <a:lumMod val="65000"/>
                    <a:lumOff val="35000"/>
                  </a:schemeClr>
                </a:solidFill>
                <a:latin typeface="+mj-ea"/>
                <a:ea typeface="+mj-ea"/>
              </a:endParaRPr>
            </a:p>
          </p:txBody>
        </p:sp>
      </p:grpSp>
      <p:grpSp>
        <p:nvGrpSpPr>
          <p:cNvPr id="44" name="组合 43"/>
          <p:cNvGrpSpPr/>
          <p:nvPr/>
        </p:nvGrpSpPr>
        <p:grpSpPr>
          <a:xfrm>
            <a:off x="8344638" y="3225086"/>
            <a:ext cx="2972650" cy="888155"/>
            <a:chOff x="874713" y="3325188"/>
            <a:chExt cx="2972650" cy="888155"/>
          </a:xfrm>
        </p:grpSpPr>
        <p:sp>
          <p:nvSpPr>
            <p:cNvPr id="45" name="矩形 44"/>
            <p:cNvSpPr/>
            <p:nvPr/>
          </p:nvSpPr>
          <p:spPr>
            <a:xfrm>
              <a:off x="874713" y="3677812"/>
              <a:ext cx="297265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latin typeface="+mj-ea"/>
                  <a:ea typeface="+mj-ea"/>
                </a:rPr>
                <a:t>用户可以在投影仪或者计算机上进行演示也可以将演示文稿打印出来</a:t>
              </a:r>
              <a:endParaRPr lang="zh-CN" altLang="en-US" sz="1200" dirty="0">
                <a:solidFill>
                  <a:schemeClr val="tx1">
                    <a:lumMod val="50000"/>
                    <a:lumOff val="50000"/>
                  </a:schemeClr>
                </a:solidFill>
                <a:latin typeface="+mj-ea"/>
                <a:ea typeface="+mj-ea"/>
              </a:endParaRPr>
            </a:p>
          </p:txBody>
        </p:sp>
        <p:sp>
          <p:nvSpPr>
            <p:cNvPr id="46" name="矩形 45"/>
            <p:cNvSpPr/>
            <p:nvPr/>
          </p:nvSpPr>
          <p:spPr>
            <a:xfrm>
              <a:off x="874713" y="3325188"/>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j-ea"/>
                  <a:ea typeface="+mj-ea"/>
                </a:rPr>
                <a:t>标题文字添加</a:t>
              </a:r>
              <a:endParaRPr lang="zh-CN" altLang="en-US" sz="1600" b="1" dirty="0">
                <a:solidFill>
                  <a:schemeClr val="tx1">
                    <a:lumMod val="65000"/>
                    <a:lumOff val="35000"/>
                  </a:schemeClr>
                </a:solidFill>
                <a:latin typeface="+mj-ea"/>
                <a:ea typeface="+mj-ea"/>
              </a:endParaRPr>
            </a:p>
          </p:txBody>
        </p:sp>
      </p:grpSp>
      <p:grpSp>
        <p:nvGrpSpPr>
          <p:cNvPr id="53" name="组合 52"/>
          <p:cNvGrpSpPr/>
          <p:nvPr/>
        </p:nvGrpSpPr>
        <p:grpSpPr>
          <a:xfrm>
            <a:off x="8344638" y="4658351"/>
            <a:ext cx="2972650" cy="888155"/>
            <a:chOff x="874713" y="3325188"/>
            <a:chExt cx="2972650" cy="888155"/>
          </a:xfrm>
        </p:grpSpPr>
        <p:sp>
          <p:nvSpPr>
            <p:cNvPr id="54" name="矩形 53"/>
            <p:cNvSpPr/>
            <p:nvPr/>
          </p:nvSpPr>
          <p:spPr>
            <a:xfrm>
              <a:off x="874713" y="3677812"/>
              <a:ext cx="297265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latin typeface="+mj-ea"/>
                  <a:ea typeface="+mj-ea"/>
                </a:rPr>
                <a:t>用户可以在投影仪或者计算机上进行演示也可以将演示文稿打印出来</a:t>
              </a:r>
              <a:endParaRPr lang="zh-CN" altLang="en-US" sz="1200" dirty="0">
                <a:solidFill>
                  <a:schemeClr val="tx1">
                    <a:lumMod val="50000"/>
                    <a:lumOff val="50000"/>
                  </a:schemeClr>
                </a:solidFill>
                <a:latin typeface="+mj-ea"/>
                <a:ea typeface="+mj-ea"/>
              </a:endParaRPr>
            </a:p>
          </p:txBody>
        </p:sp>
        <p:sp>
          <p:nvSpPr>
            <p:cNvPr id="55" name="矩形 54"/>
            <p:cNvSpPr/>
            <p:nvPr/>
          </p:nvSpPr>
          <p:spPr>
            <a:xfrm>
              <a:off x="874713" y="3325188"/>
              <a:ext cx="2241974"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j-ea"/>
                  <a:ea typeface="+mj-ea"/>
                </a:rPr>
                <a:t>标题文字添加</a:t>
              </a:r>
              <a:endParaRPr lang="zh-CN" altLang="en-US" sz="1600" b="1" dirty="0">
                <a:solidFill>
                  <a:schemeClr val="tx1">
                    <a:lumMod val="65000"/>
                    <a:lumOff val="35000"/>
                  </a:schemeClr>
                </a:solidFill>
                <a:latin typeface="+mj-ea"/>
                <a:ea typeface="+mj-ea"/>
              </a:endParaRPr>
            </a:p>
          </p:txBody>
        </p:sp>
      </p:grpSp>
      <p:grpSp>
        <p:nvGrpSpPr>
          <p:cNvPr id="56" name="组合 55"/>
          <p:cNvGrpSpPr/>
          <p:nvPr/>
        </p:nvGrpSpPr>
        <p:grpSpPr>
          <a:xfrm>
            <a:off x="937436" y="1791821"/>
            <a:ext cx="2972650" cy="869369"/>
            <a:chOff x="874713" y="3325188"/>
            <a:chExt cx="2972650" cy="869369"/>
          </a:xfrm>
        </p:grpSpPr>
        <p:sp>
          <p:nvSpPr>
            <p:cNvPr id="57" name="矩形 56"/>
            <p:cNvSpPr/>
            <p:nvPr/>
          </p:nvSpPr>
          <p:spPr>
            <a:xfrm>
              <a:off x="874713" y="3677812"/>
              <a:ext cx="2972650" cy="51674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latin typeface="+mj-ea"/>
                  <a:ea typeface="+mj-ea"/>
                </a:rPr>
                <a:t>用户可以在投影仪或者计算机上进行演示也可以将演示文稿打印出来</a:t>
              </a:r>
              <a:endParaRPr lang="zh-CN" altLang="en-US" sz="1200" dirty="0">
                <a:solidFill>
                  <a:schemeClr val="tx1">
                    <a:lumMod val="50000"/>
                    <a:lumOff val="50000"/>
                  </a:schemeClr>
                </a:solidFill>
                <a:latin typeface="+mj-ea"/>
                <a:ea typeface="+mj-ea"/>
              </a:endParaRPr>
            </a:p>
          </p:txBody>
        </p:sp>
        <p:sp>
          <p:nvSpPr>
            <p:cNvPr id="58" name="矩形 57"/>
            <p:cNvSpPr/>
            <p:nvPr/>
          </p:nvSpPr>
          <p:spPr>
            <a:xfrm>
              <a:off x="1605389" y="3325188"/>
              <a:ext cx="2241974" cy="36279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65000"/>
                      <a:lumOff val="35000"/>
                    </a:schemeClr>
                  </a:solidFill>
                  <a:latin typeface="+mj-ea"/>
                  <a:ea typeface="+mj-ea"/>
                </a:rPr>
                <a:t>标题文字添加</a:t>
              </a:r>
              <a:endParaRPr lang="zh-CN" altLang="en-US" sz="1600" b="1" dirty="0">
                <a:solidFill>
                  <a:schemeClr val="tx1">
                    <a:lumMod val="65000"/>
                    <a:lumOff val="35000"/>
                  </a:schemeClr>
                </a:solidFill>
                <a:latin typeface="+mj-ea"/>
                <a:ea typeface="+mj-ea"/>
              </a:endParaRPr>
            </a:p>
          </p:txBody>
        </p:sp>
      </p:grpSp>
      <p:grpSp>
        <p:nvGrpSpPr>
          <p:cNvPr id="59" name="组合 58"/>
          <p:cNvGrpSpPr/>
          <p:nvPr/>
        </p:nvGrpSpPr>
        <p:grpSpPr>
          <a:xfrm>
            <a:off x="937436" y="3225086"/>
            <a:ext cx="2972650" cy="888155"/>
            <a:chOff x="874713" y="3325188"/>
            <a:chExt cx="2972650" cy="888155"/>
          </a:xfrm>
        </p:grpSpPr>
        <p:sp>
          <p:nvSpPr>
            <p:cNvPr id="60" name="矩形 59"/>
            <p:cNvSpPr/>
            <p:nvPr/>
          </p:nvSpPr>
          <p:spPr>
            <a:xfrm>
              <a:off x="874713" y="3677812"/>
              <a:ext cx="2972650"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latin typeface="+mj-ea"/>
                  <a:ea typeface="+mj-ea"/>
                </a:rPr>
                <a:t>用户可以在投影仪或者计算机上进行演示也可以将演示文稿打印出来</a:t>
              </a:r>
              <a:endParaRPr lang="zh-CN" altLang="en-US" sz="1200" dirty="0">
                <a:solidFill>
                  <a:schemeClr val="tx1">
                    <a:lumMod val="50000"/>
                    <a:lumOff val="50000"/>
                  </a:schemeClr>
                </a:solidFill>
                <a:latin typeface="+mj-ea"/>
                <a:ea typeface="+mj-ea"/>
              </a:endParaRPr>
            </a:p>
          </p:txBody>
        </p:sp>
        <p:sp>
          <p:nvSpPr>
            <p:cNvPr id="61" name="矩形 60"/>
            <p:cNvSpPr/>
            <p:nvPr/>
          </p:nvSpPr>
          <p:spPr>
            <a:xfrm>
              <a:off x="1605389" y="332518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65000"/>
                      <a:lumOff val="35000"/>
                    </a:schemeClr>
                  </a:solidFill>
                  <a:latin typeface="+mj-ea"/>
                  <a:ea typeface="+mj-ea"/>
                </a:rPr>
                <a:t>标题文字添加</a:t>
              </a:r>
              <a:endParaRPr lang="zh-CN" altLang="en-US" sz="1600" b="1" dirty="0">
                <a:solidFill>
                  <a:schemeClr val="tx1">
                    <a:lumMod val="65000"/>
                    <a:lumOff val="35000"/>
                  </a:schemeClr>
                </a:solidFill>
                <a:latin typeface="+mj-ea"/>
                <a:ea typeface="+mj-ea"/>
              </a:endParaRPr>
            </a:p>
          </p:txBody>
        </p:sp>
      </p:grpSp>
      <p:grpSp>
        <p:nvGrpSpPr>
          <p:cNvPr id="62" name="组合 61"/>
          <p:cNvGrpSpPr/>
          <p:nvPr/>
        </p:nvGrpSpPr>
        <p:grpSpPr>
          <a:xfrm>
            <a:off x="937436" y="4658351"/>
            <a:ext cx="2972650" cy="888155"/>
            <a:chOff x="874713" y="3325188"/>
            <a:chExt cx="2972650" cy="888155"/>
          </a:xfrm>
        </p:grpSpPr>
        <p:sp>
          <p:nvSpPr>
            <p:cNvPr id="63" name="矩形 62"/>
            <p:cNvSpPr/>
            <p:nvPr/>
          </p:nvSpPr>
          <p:spPr>
            <a:xfrm>
              <a:off x="874713" y="3677812"/>
              <a:ext cx="2972650"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latin typeface="+mj-ea"/>
                  <a:ea typeface="+mj-ea"/>
                </a:rPr>
                <a:t>用户可以在投影仪或者计算机上进行演示也可以将演示文稿打印出来</a:t>
              </a:r>
              <a:endParaRPr lang="zh-CN" altLang="en-US" sz="1200" dirty="0">
                <a:solidFill>
                  <a:schemeClr val="tx1">
                    <a:lumMod val="50000"/>
                    <a:lumOff val="50000"/>
                  </a:schemeClr>
                </a:solidFill>
                <a:latin typeface="+mj-ea"/>
                <a:ea typeface="+mj-ea"/>
              </a:endParaRPr>
            </a:p>
          </p:txBody>
        </p:sp>
        <p:sp>
          <p:nvSpPr>
            <p:cNvPr id="64" name="矩形 63"/>
            <p:cNvSpPr/>
            <p:nvPr/>
          </p:nvSpPr>
          <p:spPr>
            <a:xfrm>
              <a:off x="1605389" y="332518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65000"/>
                      <a:lumOff val="35000"/>
                    </a:schemeClr>
                  </a:solidFill>
                  <a:latin typeface="+mj-ea"/>
                  <a:ea typeface="+mj-ea"/>
                </a:rPr>
                <a:t>标题文字添加</a:t>
              </a:r>
              <a:endParaRPr lang="zh-CN" altLang="en-US" sz="1600" b="1" dirty="0">
                <a:solidFill>
                  <a:schemeClr val="tx1">
                    <a:lumMod val="65000"/>
                    <a:lumOff val="35000"/>
                  </a:schemeClr>
                </a:solidFill>
                <a:latin typeface="+mj-ea"/>
                <a:ea typeface="+mj-ea"/>
              </a:endParaRPr>
            </a:p>
          </p:txBody>
        </p:sp>
      </p:grpSp>
      <p:pic>
        <p:nvPicPr>
          <p:cNvPr id="65" name="图片占位符 51"/>
          <p:cNvPicPr>
            <a:picLocks noChangeAspect="1"/>
          </p:cNvPicPr>
          <p:nvPr/>
        </p:nvPicPr>
        <p:blipFill rotWithShape="1">
          <a:blip r:embed="rId1" cstate="print">
            <a:extLst>
              <a:ext uri="{28A0092B-C50C-407E-A947-70E740481C1C}">
                <a14:useLocalDpi xmlns:a14="http://schemas.microsoft.com/office/drawing/2010/main" val="0"/>
              </a:ext>
            </a:extLst>
          </a:blip>
          <a:srcRect l="16667" r="16667"/>
          <a:stretch>
            <a:fillRect/>
          </a:stretch>
        </p:blipFill>
        <p:spPr>
          <a:xfrm>
            <a:off x="5685508" y="3928404"/>
            <a:ext cx="1553738" cy="1553738"/>
          </a:xfrm>
          <a:prstGeom prst="ellipse">
            <a:avLst/>
          </a:prstGeom>
          <a:solidFill>
            <a:srgbClr val="FFFFFF">
              <a:shade val="85000"/>
            </a:srgbClr>
          </a:solidFill>
          <a:ln w="508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6" name="图片占位符 50"/>
          <p:cNvPicPr>
            <a:picLocks noChangeAspect="1"/>
          </p:cNvPicPr>
          <p:nvPr/>
        </p:nvPicPr>
        <p:blipFill rotWithShape="1">
          <a:blip r:embed="rId2" cstate="print">
            <a:extLst>
              <a:ext uri="{28A0092B-C50C-407E-A947-70E740481C1C}">
                <a14:useLocalDpi xmlns:a14="http://schemas.microsoft.com/office/drawing/2010/main" val="0"/>
              </a:ext>
            </a:extLst>
          </a:blip>
          <a:srcRect l="16667" r="16667"/>
          <a:stretch>
            <a:fillRect/>
          </a:stretch>
        </p:blipFill>
        <p:spPr>
          <a:xfrm>
            <a:off x="4583423" y="3715170"/>
            <a:ext cx="1553738" cy="1553738"/>
          </a:xfrm>
          <a:prstGeom prst="ellipse">
            <a:avLst/>
          </a:prstGeom>
          <a:solidFill>
            <a:srgbClr val="FFFFFF">
              <a:shade val="85000"/>
            </a:srgbClr>
          </a:solidFill>
          <a:ln w="508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7" name="图片占位符 47"/>
          <p:cNvPicPr>
            <a:picLocks noChangeAspect="1"/>
          </p:cNvPicPr>
          <p:nvPr/>
        </p:nvPicPr>
        <p:blipFill rotWithShape="1">
          <a:blip r:embed="rId3" cstate="print">
            <a:extLst>
              <a:ext uri="{28A0092B-C50C-407E-A947-70E740481C1C}">
                <a14:useLocalDpi xmlns:a14="http://schemas.microsoft.com/office/drawing/2010/main" val="0"/>
              </a:ext>
            </a:extLst>
          </a:blip>
          <a:srcRect l="16663" r="16663"/>
          <a:stretch>
            <a:fillRect/>
          </a:stretch>
        </p:blipFill>
        <p:spPr>
          <a:xfrm>
            <a:off x="6421121" y="3080494"/>
            <a:ext cx="1553930" cy="1553926"/>
          </a:xfrm>
          <a:prstGeom prst="ellipse">
            <a:avLst/>
          </a:prstGeom>
          <a:solidFill>
            <a:srgbClr val="FFFFFF">
              <a:shade val="85000"/>
            </a:srgbClr>
          </a:solidFill>
          <a:ln w="508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8" name="图片占位符 48"/>
          <p:cNvPicPr>
            <a:picLocks noChangeAspect="1"/>
          </p:cNvPicPr>
          <p:nvPr/>
        </p:nvPicPr>
        <p:blipFill rotWithShape="1">
          <a:blip r:embed="rId4" cstate="print">
            <a:extLst>
              <a:ext uri="{28A0092B-C50C-407E-A947-70E740481C1C}">
                <a14:useLocalDpi xmlns:a14="http://schemas.microsoft.com/office/drawing/2010/main" val="0"/>
              </a:ext>
            </a:extLst>
          </a:blip>
          <a:srcRect l="16667" r="16667"/>
          <a:stretch>
            <a:fillRect/>
          </a:stretch>
        </p:blipFill>
        <p:spPr>
          <a:xfrm>
            <a:off x="6054839" y="2019537"/>
            <a:ext cx="1553738" cy="1553738"/>
          </a:xfrm>
          <a:prstGeom prst="ellipse">
            <a:avLst/>
          </a:prstGeom>
          <a:solidFill>
            <a:srgbClr val="FFFFFF">
              <a:shade val="85000"/>
            </a:srgbClr>
          </a:solidFill>
          <a:ln w="508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9" name="图片占位符 46"/>
          <p:cNvPicPr>
            <a:picLocks noChangeAspect="1"/>
          </p:cNvPicPr>
          <p:nvPr/>
        </p:nvPicPr>
        <p:blipFill rotWithShape="1">
          <a:blip r:embed="rId5" cstate="print">
            <a:extLst>
              <a:ext uri="{28A0092B-C50C-407E-A947-70E740481C1C}">
                <a14:useLocalDpi xmlns:a14="http://schemas.microsoft.com/office/drawing/2010/main" val="0"/>
              </a:ext>
            </a:extLst>
          </a:blip>
          <a:srcRect l="16667" r="16667"/>
          <a:stretch>
            <a:fillRect/>
          </a:stretch>
        </p:blipFill>
        <p:spPr>
          <a:xfrm>
            <a:off x="4952754" y="1806304"/>
            <a:ext cx="1553738" cy="1553738"/>
          </a:xfrm>
          <a:prstGeom prst="ellipse">
            <a:avLst/>
          </a:prstGeom>
          <a:solidFill>
            <a:srgbClr val="FFFFFF">
              <a:shade val="85000"/>
            </a:srgbClr>
          </a:solidFill>
          <a:ln w="508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0" name="图片占位符 49"/>
          <p:cNvPicPr>
            <a:picLocks noChangeAspect="1"/>
          </p:cNvPicPr>
          <p:nvPr/>
        </p:nvPicPr>
        <p:blipFill rotWithShape="1">
          <a:blip r:embed="rId6" cstate="print">
            <a:extLst>
              <a:ext uri="{28A0092B-C50C-407E-A947-70E740481C1C}">
                <a14:useLocalDpi xmlns:a14="http://schemas.microsoft.com/office/drawing/2010/main" val="0"/>
              </a:ext>
            </a:extLst>
          </a:blip>
          <a:srcRect l="16667" r="16667"/>
          <a:stretch>
            <a:fillRect/>
          </a:stretch>
        </p:blipFill>
        <p:spPr>
          <a:xfrm>
            <a:off x="4217046" y="2654120"/>
            <a:ext cx="1553738" cy="1553738"/>
          </a:xfrm>
          <a:prstGeom prst="ellipse">
            <a:avLst/>
          </a:prstGeom>
          <a:solidFill>
            <a:srgbClr val="FFFFFF">
              <a:shade val="85000"/>
            </a:srgbClr>
          </a:solidFill>
          <a:ln w="508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图片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28" name="组合 27"/>
          <p:cNvGrpSpPr/>
          <p:nvPr/>
        </p:nvGrpSpPr>
        <p:grpSpPr>
          <a:xfrm>
            <a:off x="0" y="1079728"/>
            <a:ext cx="12168000" cy="0"/>
            <a:chOff x="0" y="1268413"/>
            <a:chExt cx="10682516" cy="0"/>
          </a:xfrm>
        </p:grpSpPr>
        <p:cxnSp>
          <p:nvCxnSpPr>
            <p:cNvPr id="29" name="直接连接符 28"/>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33" name="文本框 32"/>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endParaRPr lang="zh-CN" altLang="en-US" sz="3600" b="1" dirty="0">
              <a:gradFill>
                <a:gsLst>
                  <a:gs pos="0">
                    <a:schemeClr val="tx1"/>
                  </a:gs>
                  <a:gs pos="100000">
                    <a:schemeClr val="tx1">
                      <a:lumMod val="75000"/>
                      <a:lumOff val="25000"/>
                    </a:schemeClr>
                  </a:gs>
                </a:gsLst>
                <a:lin ang="5400000" scaled="1"/>
              </a:gradFill>
            </a:endParaRPr>
          </a:p>
        </p:txBody>
      </p:sp>
      <p:sp>
        <p:nvSpPr>
          <p:cNvPr id="34" name="文本框 33"/>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endPar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1000" fill="hold"/>
                                        <p:tgtEl>
                                          <p:spTgt spid="65"/>
                                        </p:tgtEl>
                                        <p:attrNameLst>
                                          <p:attrName>ppt_w</p:attrName>
                                        </p:attrNameLst>
                                      </p:cBhvr>
                                      <p:tavLst>
                                        <p:tav tm="0">
                                          <p:val>
                                            <p:fltVal val="0"/>
                                          </p:val>
                                        </p:tav>
                                        <p:tav tm="100000">
                                          <p:val>
                                            <p:strVal val="#ppt_w"/>
                                          </p:val>
                                        </p:tav>
                                      </p:tavLst>
                                    </p:anim>
                                    <p:anim calcmode="lin" valueType="num">
                                      <p:cBhvr>
                                        <p:cTn id="8" dur="1000" fill="hold"/>
                                        <p:tgtEl>
                                          <p:spTgt spid="65"/>
                                        </p:tgtEl>
                                        <p:attrNameLst>
                                          <p:attrName>ppt_h</p:attrName>
                                        </p:attrNameLst>
                                      </p:cBhvr>
                                      <p:tavLst>
                                        <p:tav tm="0">
                                          <p:val>
                                            <p:fltVal val="0"/>
                                          </p:val>
                                        </p:tav>
                                        <p:tav tm="100000">
                                          <p:val>
                                            <p:strVal val="#ppt_h"/>
                                          </p:val>
                                        </p:tav>
                                      </p:tavLst>
                                    </p:anim>
                                    <p:anim calcmode="lin" valueType="num">
                                      <p:cBhvr>
                                        <p:cTn id="9" dur="1000" fill="hold"/>
                                        <p:tgtEl>
                                          <p:spTgt spid="65"/>
                                        </p:tgtEl>
                                        <p:attrNameLst>
                                          <p:attrName>style.rotation</p:attrName>
                                        </p:attrNameLst>
                                      </p:cBhvr>
                                      <p:tavLst>
                                        <p:tav tm="0">
                                          <p:val>
                                            <p:fltVal val="90"/>
                                          </p:val>
                                        </p:tav>
                                        <p:tav tm="100000">
                                          <p:val>
                                            <p:fltVal val="0"/>
                                          </p:val>
                                        </p:tav>
                                      </p:tavLst>
                                    </p:anim>
                                    <p:animEffect transition="in" filter="fade">
                                      <p:cBhvr>
                                        <p:cTn id="10" dur="1000"/>
                                        <p:tgtEl>
                                          <p:spTgt spid="65"/>
                                        </p:tgtEl>
                                      </p:cBhvr>
                                    </p:animEffect>
                                  </p:childTnLst>
                                </p:cTn>
                              </p:par>
                              <p:par>
                                <p:cTn id="11" presetID="31" presetClass="entr" presetSubtype="0" fill="hold" nodeType="with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1000" fill="hold"/>
                                        <p:tgtEl>
                                          <p:spTgt spid="66"/>
                                        </p:tgtEl>
                                        <p:attrNameLst>
                                          <p:attrName>ppt_w</p:attrName>
                                        </p:attrNameLst>
                                      </p:cBhvr>
                                      <p:tavLst>
                                        <p:tav tm="0">
                                          <p:val>
                                            <p:fltVal val="0"/>
                                          </p:val>
                                        </p:tav>
                                        <p:tav tm="100000">
                                          <p:val>
                                            <p:strVal val="#ppt_w"/>
                                          </p:val>
                                        </p:tav>
                                      </p:tavLst>
                                    </p:anim>
                                    <p:anim calcmode="lin" valueType="num">
                                      <p:cBhvr>
                                        <p:cTn id="14" dur="1000" fill="hold"/>
                                        <p:tgtEl>
                                          <p:spTgt spid="66"/>
                                        </p:tgtEl>
                                        <p:attrNameLst>
                                          <p:attrName>ppt_h</p:attrName>
                                        </p:attrNameLst>
                                      </p:cBhvr>
                                      <p:tavLst>
                                        <p:tav tm="0">
                                          <p:val>
                                            <p:fltVal val="0"/>
                                          </p:val>
                                        </p:tav>
                                        <p:tav tm="100000">
                                          <p:val>
                                            <p:strVal val="#ppt_h"/>
                                          </p:val>
                                        </p:tav>
                                      </p:tavLst>
                                    </p:anim>
                                    <p:anim calcmode="lin" valueType="num">
                                      <p:cBhvr>
                                        <p:cTn id="15" dur="1000" fill="hold"/>
                                        <p:tgtEl>
                                          <p:spTgt spid="66"/>
                                        </p:tgtEl>
                                        <p:attrNameLst>
                                          <p:attrName>style.rotation</p:attrName>
                                        </p:attrNameLst>
                                      </p:cBhvr>
                                      <p:tavLst>
                                        <p:tav tm="0">
                                          <p:val>
                                            <p:fltVal val="90"/>
                                          </p:val>
                                        </p:tav>
                                        <p:tav tm="100000">
                                          <p:val>
                                            <p:fltVal val="0"/>
                                          </p:val>
                                        </p:tav>
                                      </p:tavLst>
                                    </p:anim>
                                    <p:animEffect transition="in" filter="fade">
                                      <p:cBhvr>
                                        <p:cTn id="16" dur="1000"/>
                                        <p:tgtEl>
                                          <p:spTgt spid="66"/>
                                        </p:tgtEl>
                                      </p:cBhvr>
                                    </p:animEffect>
                                  </p:childTnLst>
                                </p:cTn>
                              </p:par>
                              <p:par>
                                <p:cTn id="17" presetID="31" presetClass="entr" presetSubtype="0" fill="hold" nodeType="with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p:cTn id="19" dur="1000" fill="hold"/>
                                        <p:tgtEl>
                                          <p:spTgt spid="67"/>
                                        </p:tgtEl>
                                        <p:attrNameLst>
                                          <p:attrName>ppt_w</p:attrName>
                                        </p:attrNameLst>
                                      </p:cBhvr>
                                      <p:tavLst>
                                        <p:tav tm="0">
                                          <p:val>
                                            <p:fltVal val="0"/>
                                          </p:val>
                                        </p:tav>
                                        <p:tav tm="100000">
                                          <p:val>
                                            <p:strVal val="#ppt_w"/>
                                          </p:val>
                                        </p:tav>
                                      </p:tavLst>
                                    </p:anim>
                                    <p:anim calcmode="lin" valueType="num">
                                      <p:cBhvr>
                                        <p:cTn id="20" dur="1000" fill="hold"/>
                                        <p:tgtEl>
                                          <p:spTgt spid="67"/>
                                        </p:tgtEl>
                                        <p:attrNameLst>
                                          <p:attrName>ppt_h</p:attrName>
                                        </p:attrNameLst>
                                      </p:cBhvr>
                                      <p:tavLst>
                                        <p:tav tm="0">
                                          <p:val>
                                            <p:fltVal val="0"/>
                                          </p:val>
                                        </p:tav>
                                        <p:tav tm="100000">
                                          <p:val>
                                            <p:strVal val="#ppt_h"/>
                                          </p:val>
                                        </p:tav>
                                      </p:tavLst>
                                    </p:anim>
                                    <p:anim calcmode="lin" valueType="num">
                                      <p:cBhvr>
                                        <p:cTn id="21" dur="1000" fill="hold"/>
                                        <p:tgtEl>
                                          <p:spTgt spid="67"/>
                                        </p:tgtEl>
                                        <p:attrNameLst>
                                          <p:attrName>style.rotation</p:attrName>
                                        </p:attrNameLst>
                                      </p:cBhvr>
                                      <p:tavLst>
                                        <p:tav tm="0">
                                          <p:val>
                                            <p:fltVal val="90"/>
                                          </p:val>
                                        </p:tav>
                                        <p:tav tm="100000">
                                          <p:val>
                                            <p:fltVal val="0"/>
                                          </p:val>
                                        </p:tav>
                                      </p:tavLst>
                                    </p:anim>
                                    <p:animEffect transition="in" filter="fade">
                                      <p:cBhvr>
                                        <p:cTn id="22" dur="1000"/>
                                        <p:tgtEl>
                                          <p:spTgt spid="67"/>
                                        </p:tgtEl>
                                      </p:cBhvr>
                                    </p:animEffect>
                                  </p:childTnLst>
                                </p:cTn>
                              </p:par>
                              <p:par>
                                <p:cTn id="23" presetID="31" presetClass="entr" presetSubtype="0" fill="hold" nodeType="withEffect">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cBhvr>
                                        <p:cTn id="25" dur="1000" fill="hold"/>
                                        <p:tgtEl>
                                          <p:spTgt spid="68"/>
                                        </p:tgtEl>
                                        <p:attrNameLst>
                                          <p:attrName>ppt_w</p:attrName>
                                        </p:attrNameLst>
                                      </p:cBhvr>
                                      <p:tavLst>
                                        <p:tav tm="0">
                                          <p:val>
                                            <p:fltVal val="0"/>
                                          </p:val>
                                        </p:tav>
                                        <p:tav tm="100000">
                                          <p:val>
                                            <p:strVal val="#ppt_w"/>
                                          </p:val>
                                        </p:tav>
                                      </p:tavLst>
                                    </p:anim>
                                    <p:anim calcmode="lin" valueType="num">
                                      <p:cBhvr>
                                        <p:cTn id="26" dur="1000" fill="hold"/>
                                        <p:tgtEl>
                                          <p:spTgt spid="68"/>
                                        </p:tgtEl>
                                        <p:attrNameLst>
                                          <p:attrName>ppt_h</p:attrName>
                                        </p:attrNameLst>
                                      </p:cBhvr>
                                      <p:tavLst>
                                        <p:tav tm="0">
                                          <p:val>
                                            <p:fltVal val="0"/>
                                          </p:val>
                                        </p:tav>
                                        <p:tav tm="100000">
                                          <p:val>
                                            <p:strVal val="#ppt_h"/>
                                          </p:val>
                                        </p:tav>
                                      </p:tavLst>
                                    </p:anim>
                                    <p:anim calcmode="lin" valueType="num">
                                      <p:cBhvr>
                                        <p:cTn id="27" dur="1000" fill="hold"/>
                                        <p:tgtEl>
                                          <p:spTgt spid="68"/>
                                        </p:tgtEl>
                                        <p:attrNameLst>
                                          <p:attrName>style.rotation</p:attrName>
                                        </p:attrNameLst>
                                      </p:cBhvr>
                                      <p:tavLst>
                                        <p:tav tm="0">
                                          <p:val>
                                            <p:fltVal val="90"/>
                                          </p:val>
                                        </p:tav>
                                        <p:tav tm="100000">
                                          <p:val>
                                            <p:fltVal val="0"/>
                                          </p:val>
                                        </p:tav>
                                      </p:tavLst>
                                    </p:anim>
                                    <p:animEffect transition="in" filter="fade">
                                      <p:cBhvr>
                                        <p:cTn id="28" dur="1000"/>
                                        <p:tgtEl>
                                          <p:spTgt spid="68"/>
                                        </p:tgtEl>
                                      </p:cBhvr>
                                    </p:animEffect>
                                  </p:childTnLst>
                                </p:cTn>
                              </p:par>
                              <p:par>
                                <p:cTn id="29" presetID="31" presetClass="entr" presetSubtype="0" fill="hold" nodeType="with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p:cTn id="31" dur="1000" fill="hold"/>
                                        <p:tgtEl>
                                          <p:spTgt spid="69"/>
                                        </p:tgtEl>
                                        <p:attrNameLst>
                                          <p:attrName>ppt_w</p:attrName>
                                        </p:attrNameLst>
                                      </p:cBhvr>
                                      <p:tavLst>
                                        <p:tav tm="0">
                                          <p:val>
                                            <p:fltVal val="0"/>
                                          </p:val>
                                        </p:tav>
                                        <p:tav tm="100000">
                                          <p:val>
                                            <p:strVal val="#ppt_w"/>
                                          </p:val>
                                        </p:tav>
                                      </p:tavLst>
                                    </p:anim>
                                    <p:anim calcmode="lin" valueType="num">
                                      <p:cBhvr>
                                        <p:cTn id="32" dur="1000" fill="hold"/>
                                        <p:tgtEl>
                                          <p:spTgt spid="69"/>
                                        </p:tgtEl>
                                        <p:attrNameLst>
                                          <p:attrName>ppt_h</p:attrName>
                                        </p:attrNameLst>
                                      </p:cBhvr>
                                      <p:tavLst>
                                        <p:tav tm="0">
                                          <p:val>
                                            <p:fltVal val="0"/>
                                          </p:val>
                                        </p:tav>
                                        <p:tav tm="100000">
                                          <p:val>
                                            <p:strVal val="#ppt_h"/>
                                          </p:val>
                                        </p:tav>
                                      </p:tavLst>
                                    </p:anim>
                                    <p:anim calcmode="lin" valueType="num">
                                      <p:cBhvr>
                                        <p:cTn id="33" dur="1000" fill="hold"/>
                                        <p:tgtEl>
                                          <p:spTgt spid="69"/>
                                        </p:tgtEl>
                                        <p:attrNameLst>
                                          <p:attrName>style.rotation</p:attrName>
                                        </p:attrNameLst>
                                      </p:cBhvr>
                                      <p:tavLst>
                                        <p:tav tm="0">
                                          <p:val>
                                            <p:fltVal val="90"/>
                                          </p:val>
                                        </p:tav>
                                        <p:tav tm="100000">
                                          <p:val>
                                            <p:fltVal val="0"/>
                                          </p:val>
                                        </p:tav>
                                      </p:tavLst>
                                    </p:anim>
                                    <p:animEffect transition="in" filter="fade">
                                      <p:cBhvr>
                                        <p:cTn id="34" dur="1000"/>
                                        <p:tgtEl>
                                          <p:spTgt spid="69"/>
                                        </p:tgtEl>
                                      </p:cBhvr>
                                    </p:animEffect>
                                  </p:childTnLst>
                                </p:cTn>
                              </p:par>
                              <p:par>
                                <p:cTn id="35" presetID="31" presetClass="entr" presetSubtype="0" fill="hold" nodeType="withEffect">
                                  <p:stCondLst>
                                    <p:cond delay="0"/>
                                  </p:stCondLst>
                                  <p:childTnLst>
                                    <p:set>
                                      <p:cBhvr>
                                        <p:cTn id="36" dur="1" fill="hold">
                                          <p:stCondLst>
                                            <p:cond delay="0"/>
                                          </p:stCondLst>
                                        </p:cTn>
                                        <p:tgtEl>
                                          <p:spTgt spid="70"/>
                                        </p:tgtEl>
                                        <p:attrNameLst>
                                          <p:attrName>style.visibility</p:attrName>
                                        </p:attrNameLst>
                                      </p:cBhvr>
                                      <p:to>
                                        <p:strVal val="visible"/>
                                      </p:to>
                                    </p:set>
                                    <p:anim calcmode="lin" valueType="num">
                                      <p:cBhvr>
                                        <p:cTn id="37" dur="1000" fill="hold"/>
                                        <p:tgtEl>
                                          <p:spTgt spid="70"/>
                                        </p:tgtEl>
                                        <p:attrNameLst>
                                          <p:attrName>ppt_w</p:attrName>
                                        </p:attrNameLst>
                                      </p:cBhvr>
                                      <p:tavLst>
                                        <p:tav tm="0">
                                          <p:val>
                                            <p:fltVal val="0"/>
                                          </p:val>
                                        </p:tav>
                                        <p:tav tm="100000">
                                          <p:val>
                                            <p:strVal val="#ppt_w"/>
                                          </p:val>
                                        </p:tav>
                                      </p:tavLst>
                                    </p:anim>
                                    <p:anim calcmode="lin" valueType="num">
                                      <p:cBhvr>
                                        <p:cTn id="38" dur="1000" fill="hold"/>
                                        <p:tgtEl>
                                          <p:spTgt spid="70"/>
                                        </p:tgtEl>
                                        <p:attrNameLst>
                                          <p:attrName>ppt_h</p:attrName>
                                        </p:attrNameLst>
                                      </p:cBhvr>
                                      <p:tavLst>
                                        <p:tav tm="0">
                                          <p:val>
                                            <p:fltVal val="0"/>
                                          </p:val>
                                        </p:tav>
                                        <p:tav tm="100000">
                                          <p:val>
                                            <p:strVal val="#ppt_h"/>
                                          </p:val>
                                        </p:tav>
                                      </p:tavLst>
                                    </p:anim>
                                    <p:anim calcmode="lin" valueType="num">
                                      <p:cBhvr>
                                        <p:cTn id="39" dur="1000" fill="hold"/>
                                        <p:tgtEl>
                                          <p:spTgt spid="70"/>
                                        </p:tgtEl>
                                        <p:attrNameLst>
                                          <p:attrName>style.rotation</p:attrName>
                                        </p:attrNameLst>
                                      </p:cBhvr>
                                      <p:tavLst>
                                        <p:tav tm="0">
                                          <p:val>
                                            <p:fltVal val="90"/>
                                          </p:val>
                                        </p:tav>
                                        <p:tav tm="100000">
                                          <p:val>
                                            <p:fltVal val="0"/>
                                          </p:val>
                                        </p:tav>
                                      </p:tavLst>
                                    </p:anim>
                                    <p:animEffect transition="in" filter="fade">
                                      <p:cBhvr>
                                        <p:cTn id="40" dur="1000"/>
                                        <p:tgtEl>
                                          <p:spTgt spid="70"/>
                                        </p:tgtEl>
                                      </p:cBhvr>
                                    </p:animEffect>
                                  </p:childTnLst>
                                </p:cTn>
                              </p:par>
                            </p:childTnLst>
                          </p:cTn>
                        </p:par>
                        <p:par>
                          <p:cTn id="41" fill="hold">
                            <p:stCondLst>
                              <p:cond delay="1000"/>
                            </p:stCondLst>
                            <p:childTnLst>
                              <p:par>
                                <p:cTn id="42" presetID="2" presetClass="entr" presetSubtype="8"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 calcmode="lin" valueType="num">
                                      <p:cBhvr additive="base">
                                        <p:cTn id="44" dur="500" fill="hold"/>
                                        <p:tgtEl>
                                          <p:spTgt spid="56"/>
                                        </p:tgtEl>
                                        <p:attrNameLst>
                                          <p:attrName>ppt_x</p:attrName>
                                        </p:attrNameLst>
                                      </p:cBhvr>
                                      <p:tavLst>
                                        <p:tav tm="0">
                                          <p:val>
                                            <p:strVal val="0-#ppt_w/2"/>
                                          </p:val>
                                        </p:tav>
                                        <p:tav tm="100000">
                                          <p:val>
                                            <p:strVal val="#ppt_x"/>
                                          </p:val>
                                        </p:tav>
                                      </p:tavLst>
                                    </p:anim>
                                    <p:anim calcmode="lin" valueType="num">
                                      <p:cBhvr additive="base">
                                        <p:cTn id="45" dur="500" fill="hold"/>
                                        <p:tgtEl>
                                          <p:spTgt spid="56"/>
                                        </p:tgtEl>
                                        <p:attrNameLst>
                                          <p:attrName>ppt_y</p:attrName>
                                        </p:attrNameLst>
                                      </p:cBhvr>
                                      <p:tavLst>
                                        <p:tav tm="0">
                                          <p:val>
                                            <p:strVal val="#ppt_y"/>
                                          </p:val>
                                        </p:tav>
                                        <p:tav tm="100000">
                                          <p:val>
                                            <p:strVal val="#ppt_y"/>
                                          </p:val>
                                        </p:tav>
                                      </p:tavLst>
                                    </p:anim>
                                  </p:childTnLst>
                                </p:cTn>
                              </p:par>
                              <p:par>
                                <p:cTn id="46" presetID="2" presetClass="entr" presetSubtype="8" fill="hold" nodeType="withEffect">
                                  <p:stCondLst>
                                    <p:cond delay="0"/>
                                  </p:stCondLst>
                                  <p:childTnLst>
                                    <p:set>
                                      <p:cBhvr>
                                        <p:cTn id="47" dur="1" fill="hold">
                                          <p:stCondLst>
                                            <p:cond delay="0"/>
                                          </p:stCondLst>
                                        </p:cTn>
                                        <p:tgtEl>
                                          <p:spTgt spid="59"/>
                                        </p:tgtEl>
                                        <p:attrNameLst>
                                          <p:attrName>style.visibility</p:attrName>
                                        </p:attrNameLst>
                                      </p:cBhvr>
                                      <p:to>
                                        <p:strVal val="visible"/>
                                      </p:to>
                                    </p:set>
                                    <p:anim calcmode="lin" valueType="num">
                                      <p:cBhvr additive="base">
                                        <p:cTn id="48" dur="500" fill="hold"/>
                                        <p:tgtEl>
                                          <p:spTgt spid="59"/>
                                        </p:tgtEl>
                                        <p:attrNameLst>
                                          <p:attrName>ppt_x</p:attrName>
                                        </p:attrNameLst>
                                      </p:cBhvr>
                                      <p:tavLst>
                                        <p:tav tm="0">
                                          <p:val>
                                            <p:strVal val="0-#ppt_w/2"/>
                                          </p:val>
                                        </p:tav>
                                        <p:tav tm="100000">
                                          <p:val>
                                            <p:strVal val="#ppt_x"/>
                                          </p:val>
                                        </p:tav>
                                      </p:tavLst>
                                    </p:anim>
                                    <p:anim calcmode="lin" valueType="num">
                                      <p:cBhvr additive="base">
                                        <p:cTn id="49" dur="500" fill="hold"/>
                                        <p:tgtEl>
                                          <p:spTgt spid="59"/>
                                        </p:tgtEl>
                                        <p:attrNameLst>
                                          <p:attrName>ppt_y</p:attrName>
                                        </p:attrNameLst>
                                      </p:cBhvr>
                                      <p:tavLst>
                                        <p:tav tm="0">
                                          <p:val>
                                            <p:strVal val="#ppt_y"/>
                                          </p:val>
                                        </p:tav>
                                        <p:tav tm="100000">
                                          <p:val>
                                            <p:strVal val="#ppt_y"/>
                                          </p:val>
                                        </p:tav>
                                      </p:tavLst>
                                    </p:anim>
                                  </p:childTnLst>
                                </p:cTn>
                              </p:par>
                              <p:par>
                                <p:cTn id="50" presetID="2" presetClass="entr" presetSubtype="8" fill="hold" nodeType="withEffect">
                                  <p:stCondLst>
                                    <p:cond delay="0"/>
                                  </p:stCondLst>
                                  <p:childTnLst>
                                    <p:set>
                                      <p:cBhvr>
                                        <p:cTn id="51" dur="1" fill="hold">
                                          <p:stCondLst>
                                            <p:cond delay="0"/>
                                          </p:stCondLst>
                                        </p:cTn>
                                        <p:tgtEl>
                                          <p:spTgt spid="62"/>
                                        </p:tgtEl>
                                        <p:attrNameLst>
                                          <p:attrName>style.visibility</p:attrName>
                                        </p:attrNameLst>
                                      </p:cBhvr>
                                      <p:to>
                                        <p:strVal val="visible"/>
                                      </p:to>
                                    </p:set>
                                    <p:anim calcmode="lin" valueType="num">
                                      <p:cBhvr additive="base">
                                        <p:cTn id="52" dur="500" fill="hold"/>
                                        <p:tgtEl>
                                          <p:spTgt spid="62"/>
                                        </p:tgtEl>
                                        <p:attrNameLst>
                                          <p:attrName>ppt_x</p:attrName>
                                        </p:attrNameLst>
                                      </p:cBhvr>
                                      <p:tavLst>
                                        <p:tav tm="0">
                                          <p:val>
                                            <p:strVal val="0-#ppt_w/2"/>
                                          </p:val>
                                        </p:tav>
                                        <p:tav tm="100000">
                                          <p:val>
                                            <p:strVal val="#ppt_x"/>
                                          </p:val>
                                        </p:tav>
                                      </p:tavLst>
                                    </p:anim>
                                    <p:anim calcmode="lin" valueType="num">
                                      <p:cBhvr additive="base">
                                        <p:cTn id="53" dur="500" fill="hold"/>
                                        <p:tgtEl>
                                          <p:spTgt spid="62"/>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0"/>
                                  </p:stCondLst>
                                  <p:childTnLst>
                                    <p:set>
                                      <p:cBhvr>
                                        <p:cTn id="55" dur="1" fill="hold">
                                          <p:stCondLst>
                                            <p:cond delay="0"/>
                                          </p:stCondLst>
                                        </p:cTn>
                                        <p:tgtEl>
                                          <p:spTgt spid="41"/>
                                        </p:tgtEl>
                                        <p:attrNameLst>
                                          <p:attrName>style.visibility</p:attrName>
                                        </p:attrNameLst>
                                      </p:cBhvr>
                                      <p:to>
                                        <p:strVal val="visible"/>
                                      </p:to>
                                    </p:set>
                                    <p:anim calcmode="lin" valueType="num">
                                      <p:cBhvr additive="base">
                                        <p:cTn id="56" dur="500" fill="hold"/>
                                        <p:tgtEl>
                                          <p:spTgt spid="41"/>
                                        </p:tgtEl>
                                        <p:attrNameLst>
                                          <p:attrName>ppt_x</p:attrName>
                                        </p:attrNameLst>
                                      </p:cBhvr>
                                      <p:tavLst>
                                        <p:tav tm="0">
                                          <p:val>
                                            <p:strVal val="1+#ppt_w/2"/>
                                          </p:val>
                                        </p:tav>
                                        <p:tav tm="100000">
                                          <p:val>
                                            <p:strVal val="#ppt_x"/>
                                          </p:val>
                                        </p:tav>
                                      </p:tavLst>
                                    </p:anim>
                                    <p:anim calcmode="lin" valueType="num">
                                      <p:cBhvr additive="base">
                                        <p:cTn id="57" dur="500" fill="hold"/>
                                        <p:tgtEl>
                                          <p:spTgt spid="41"/>
                                        </p:tgtEl>
                                        <p:attrNameLst>
                                          <p:attrName>ppt_y</p:attrName>
                                        </p:attrNameLst>
                                      </p:cBhvr>
                                      <p:tavLst>
                                        <p:tav tm="0">
                                          <p:val>
                                            <p:strVal val="#ppt_y"/>
                                          </p:val>
                                        </p:tav>
                                        <p:tav tm="100000">
                                          <p:val>
                                            <p:strVal val="#ppt_y"/>
                                          </p:val>
                                        </p:tav>
                                      </p:tavLst>
                                    </p:anim>
                                  </p:childTnLst>
                                </p:cTn>
                              </p:par>
                              <p:par>
                                <p:cTn id="58" presetID="2" presetClass="entr" presetSubtype="2" fill="hold" nodeType="with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additive="base">
                                        <p:cTn id="60" dur="500" fill="hold"/>
                                        <p:tgtEl>
                                          <p:spTgt spid="44"/>
                                        </p:tgtEl>
                                        <p:attrNameLst>
                                          <p:attrName>ppt_x</p:attrName>
                                        </p:attrNameLst>
                                      </p:cBhvr>
                                      <p:tavLst>
                                        <p:tav tm="0">
                                          <p:val>
                                            <p:strVal val="1+#ppt_w/2"/>
                                          </p:val>
                                        </p:tav>
                                        <p:tav tm="100000">
                                          <p:val>
                                            <p:strVal val="#ppt_x"/>
                                          </p:val>
                                        </p:tav>
                                      </p:tavLst>
                                    </p:anim>
                                    <p:anim calcmode="lin" valueType="num">
                                      <p:cBhvr additive="base">
                                        <p:cTn id="61" dur="500" fill="hold"/>
                                        <p:tgtEl>
                                          <p:spTgt spid="44"/>
                                        </p:tgtEl>
                                        <p:attrNameLst>
                                          <p:attrName>ppt_y</p:attrName>
                                        </p:attrNameLst>
                                      </p:cBhvr>
                                      <p:tavLst>
                                        <p:tav tm="0">
                                          <p:val>
                                            <p:strVal val="#ppt_y"/>
                                          </p:val>
                                        </p:tav>
                                        <p:tav tm="100000">
                                          <p:val>
                                            <p:strVal val="#ppt_y"/>
                                          </p:val>
                                        </p:tav>
                                      </p:tavLst>
                                    </p:anim>
                                  </p:childTnLst>
                                </p:cTn>
                              </p:par>
                              <p:par>
                                <p:cTn id="62" presetID="2" presetClass="entr" presetSubtype="2" fill="hold" nodeType="withEffect">
                                  <p:stCondLst>
                                    <p:cond delay="0"/>
                                  </p:stCondLst>
                                  <p:childTnLst>
                                    <p:set>
                                      <p:cBhvr>
                                        <p:cTn id="63" dur="1" fill="hold">
                                          <p:stCondLst>
                                            <p:cond delay="0"/>
                                          </p:stCondLst>
                                        </p:cTn>
                                        <p:tgtEl>
                                          <p:spTgt spid="53"/>
                                        </p:tgtEl>
                                        <p:attrNameLst>
                                          <p:attrName>style.visibility</p:attrName>
                                        </p:attrNameLst>
                                      </p:cBhvr>
                                      <p:to>
                                        <p:strVal val="visible"/>
                                      </p:to>
                                    </p:set>
                                    <p:anim calcmode="lin" valueType="num">
                                      <p:cBhvr additive="base">
                                        <p:cTn id="64" dur="500" fill="hold"/>
                                        <p:tgtEl>
                                          <p:spTgt spid="53"/>
                                        </p:tgtEl>
                                        <p:attrNameLst>
                                          <p:attrName>ppt_x</p:attrName>
                                        </p:attrNameLst>
                                      </p:cBhvr>
                                      <p:tavLst>
                                        <p:tav tm="0">
                                          <p:val>
                                            <p:strVal val="1+#ppt_w/2"/>
                                          </p:val>
                                        </p:tav>
                                        <p:tav tm="100000">
                                          <p:val>
                                            <p:strVal val="#ppt_x"/>
                                          </p:val>
                                        </p:tav>
                                      </p:tavLst>
                                    </p:anim>
                                    <p:anim calcmode="lin" valueType="num">
                                      <p:cBhvr additive="base">
                                        <p:cTn id="65"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2160" y="1791789"/>
            <a:ext cx="2486894" cy="3462400"/>
            <a:chOff x="3325814" y="1978252"/>
            <a:chExt cx="2592387" cy="3609273"/>
          </a:xfrm>
        </p:grpSpPr>
        <p:sp>
          <p:nvSpPr>
            <p:cNvPr id="3" name="MH_SubTitle_1"/>
            <p:cNvSpPr/>
            <p:nvPr>
              <p:custDataLst>
                <p:tags r:id="rId1"/>
              </p:custDataLst>
            </p:nvPr>
          </p:nvSpPr>
          <p:spPr>
            <a:xfrm>
              <a:off x="3325814" y="1978252"/>
              <a:ext cx="2592387" cy="421573"/>
            </a:xfrm>
            <a:custGeom>
              <a:avLst/>
              <a:gdLst>
                <a:gd name="connsiteX0" fmla="*/ 0 w 4032448"/>
                <a:gd name="connsiteY0" fmla="*/ 0 h 648072"/>
                <a:gd name="connsiteX1" fmla="*/ 4032448 w 4032448"/>
                <a:gd name="connsiteY1" fmla="*/ 0 h 648072"/>
                <a:gd name="connsiteX2" fmla="*/ 4032448 w 4032448"/>
                <a:gd name="connsiteY2" fmla="*/ 648072 h 648072"/>
                <a:gd name="connsiteX3" fmla="*/ 0 w 4032448"/>
                <a:gd name="connsiteY3" fmla="*/ 648072 h 648072"/>
                <a:gd name="connsiteX4" fmla="*/ 0 w 4032448"/>
                <a:gd name="connsiteY4" fmla="*/ 0 h 648072"/>
                <a:gd name="connsiteX0-1" fmla="*/ 0 w 4035860"/>
                <a:gd name="connsiteY0-2" fmla="*/ 0 h 648072"/>
                <a:gd name="connsiteX1-3" fmla="*/ 4032448 w 4035860"/>
                <a:gd name="connsiteY1-4" fmla="*/ 0 h 648072"/>
                <a:gd name="connsiteX2-5" fmla="*/ 4035860 w 4035860"/>
                <a:gd name="connsiteY2-6" fmla="*/ 24154 h 648072"/>
                <a:gd name="connsiteX3-7" fmla="*/ 4032448 w 4035860"/>
                <a:gd name="connsiteY3-8" fmla="*/ 648072 h 648072"/>
                <a:gd name="connsiteX4-9" fmla="*/ 0 w 4035860"/>
                <a:gd name="connsiteY4-10" fmla="*/ 648072 h 648072"/>
                <a:gd name="connsiteX5" fmla="*/ 0 w 4035860"/>
                <a:gd name="connsiteY5" fmla="*/ 0 h 648072"/>
                <a:gd name="connsiteX0-11" fmla="*/ 0 w 4282044"/>
                <a:gd name="connsiteY0-12" fmla="*/ 0 h 648072"/>
                <a:gd name="connsiteX1-13" fmla="*/ 4032448 w 4282044"/>
                <a:gd name="connsiteY1-14" fmla="*/ 0 h 648072"/>
                <a:gd name="connsiteX2-15" fmla="*/ 4282044 w 4282044"/>
                <a:gd name="connsiteY2-16" fmla="*/ 293785 h 648072"/>
                <a:gd name="connsiteX3-17" fmla="*/ 4032448 w 4282044"/>
                <a:gd name="connsiteY3-18" fmla="*/ 648072 h 648072"/>
                <a:gd name="connsiteX4-19" fmla="*/ 0 w 4282044"/>
                <a:gd name="connsiteY4-20" fmla="*/ 648072 h 648072"/>
                <a:gd name="connsiteX5-21" fmla="*/ 0 w 4282044"/>
                <a:gd name="connsiteY5-22" fmla="*/ 0 h 648072"/>
                <a:gd name="connsiteX0-23" fmla="*/ 0 w 4282044"/>
                <a:gd name="connsiteY0-24" fmla="*/ 0 h 648072"/>
                <a:gd name="connsiteX1-25" fmla="*/ 4032448 w 4282044"/>
                <a:gd name="connsiteY1-26" fmla="*/ 0 h 648072"/>
                <a:gd name="connsiteX2-27" fmla="*/ 4282044 w 4282044"/>
                <a:gd name="connsiteY2-28" fmla="*/ 293785 h 648072"/>
                <a:gd name="connsiteX3-29" fmla="*/ 4032448 w 4282044"/>
                <a:gd name="connsiteY3-30" fmla="*/ 648072 h 648072"/>
                <a:gd name="connsiteX4-31" fmla="*/ 0 w 4282044"/>
                <a:gd name="connsiteY4-32" fmla="*/ 648072 h 648072"/>
                <a:gd name="connsiteX5-33" fmla="*/ 0 w 4282044"/>
                <a:gd name="connsiteY5-34" fmla="*/ 0 h 648072"/>
                <a:gd name="connsiteX0-35" fmla="*/ 0 w 4282044"/>
                <a:gd name="connsiteY0-36" fmla="*/ 0 h 648072"/>
                <a:gd name="connsiteX1-37" fmla="*/ 4032448 w 4282044"/>
                <a:gd name="connsiteY1-38" fmla="*/ 0 h 648072"/>
                <a:gd name="connsiteX2-39" fmla="*/ 4282044 w 4282044"/>
                <a:gd name="connsiteY2-40" fmla="*/ 293785 h 648072"/>
                <a:gd name="connsiteX3-41" fmla="*/ 4032448 w 4282044"/>
                <a:gd name="connsiteY3-42" fmla="*/ 648072 h 648072"/>
                <a:gd name="connsiteX4-43" fmla="*/ 0 w 4282044"/>
                <a:gd name="connsiteY4-44" fmla="*/ 648072 h 648072"/>
                <a:gd name="connsiteX5-45" fmla="*/ 0 w 4282044"/>
                <a:gd name="connsiteY5-46" fmla="*/ 0 h 648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282044" h="648072">
                  <a:moveTo>
                    <a:pt x="0" y="0"/>
                  </a:moveTo>
                  <a:lnTo>
                    <a:pt x="4032448" y="0"/>
                  </a:lnTo>
                  <a:lnTo>
                    <a:pt x="4282044" y="293785"/>
                  </a:lnTo>
                  <a:cubicBezTo>
                    <a:pt x="4269184" y="314189"/>
                    <a:pt x="4197708" y="404929"/>
                    <a:pt x="4032448" y="648072"/>
                  </a:cubicBezTo>
                  <a:lnTo>
                    <a:pt x="0" y="648072"/>
                  </a:lnTo>
                  <a:lnTo>
                    <a:pt x="0" y="0"/>
                  </a:ln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anchor="ctr">
              <a:normAutofit/>
            </a:bodyPr>
            <a:lstStyle/>
            <a:p>
              <a:pPr algn="ctr">
                <a:defRPr/>
              </a:pPr>
              <a:endParaRPr lang="zh-CN" altLang="en-US" sz="2000" dirty="0">
                <a:solidFill>
                  <a:srgbClr val="FFFFFF"/>
                </a:solidFill>
              </a:endParaRPr>
            </a:p>
          </p:txBody>
        </p:sp>
        <p:sp>
          <p:nvSpPr>
            <p:cNvPr id="8" name="MH_SubTitle_2"/>
            <p:cNvSpPr/>
            <p:nvPr>
              <p:custDataLst>
                <p:tags r:id="rId2"/>
              </p:custDataLst>
            </p:nvPr>
          </p:nvSpPr>
          <p:spPr>
            <a:xfrm>
              <a:off x="3325814" y="3040289"/>
              <a:ext cx="2592387" cy="421573"/>
            </a:xfrm>
            <a:custGeom>
              <a:avLst/>
              <a:gdLst>
                <a:gd name="connsiteX0" fmla="*/ 0 w 4032448"/>
                <a:gd name="connsiteY0" fmla="*/ 0 h 648072"/>
                <a:gd name="connsiteX1" fmla="*/ 4032448 w 4032448"/>
                <a:gd name="connsiteY1" fmla="*/ 0 h 648072"/>
                <a:gd name="connsiteX2" fmla="*/ 4032448 w 4032448"/>
                <a:gd name="connsiteY2" fmla="*/ 648072 h 648072"/>
                <a:gd name="connsiteX3" fmla="*/ 0 w 4032448"/>
                <a:gd name="connsiteY3" fmla="*/ 648072 h 648072"/>
                <a:gd name="connsiteX4" fmla="*/ 0 w 4032448"/>
                <a:gd name="connsiteY4" fmla="*/ 0 h 648072"/>
                <a:gd name="connsiteX0-1" fmla="*/ 0 w 4035860"/>
                <a:gd name="connsiteY0-2" fmla="*/ 0 h 648072"/>
                <a:gd name="connsiteX1-3" fmla="*/ 4032448 w 4035860"/>
                <a:gd name="connsiteY1-4" fmla="*/ 0 h 648072"/>
                <a:gd name="connsiteX2-5" fmla="*/ 4035860 w 4035860"/>
                <a:gd name="connsiteY2-6" fmla="*/ 24154 h 648072"/>
                <a:gd name="connsiteX3-7" fmla="*/ 4032448 w 4035860"/>
                <a:gd name="connsiteY3-8" fmla="*/ 648072 h 648072"/>
                <a:gd name="connsiteX4-9" fmla="*/ 0 w 4035860"/>
                <a:gd name="connsiteY4-10" fmla="*/ 648072 h 648072"/>
                <a:gd name="connsiteX5" fmla="*/ 0 w 4035860"/>
                <a:gd name="connsiteY5" fmla="*/ 0 h 648072"/>
                <a:gd name="connsiteX0-11" fmla="*/ 0 w 4282044"/>
                <a:gd name="connsiteY0-12" fmla="*/ 0 h 648072"/>
                <a:gd name="connsiteX1-13" fmla="*/ 4032448 w 4282044"/>
                <a:gd name="connsiteY1-14" fmla="*/ 0 h 648072"/>
                <a:gd name="connsiteX2-15" fmla="*/ 4282044 w 4282044"/>
                <a:gd name="connsiteY2-16" fmla="*/ 293785 h 648072"/>
                <a:gd name="connsiteX3-17" fmla="*/ 4032448 w 4282044"/>
                <a:gd name="connsiteY3-18" fmla="*/ 648072 h 648072"/>
                <a:gd name="connsiteX4-19" fmla="*/ 0 w 4282044"/>
                <a:gd name="connsiteY4-20" fmla="*/ 648072 h 648072"/>
                <a:gd name="connsiteX5-21" fmla="*/ 0 w 4282044"/>
                <a:gd name="connsiteY5-22" fmla="*/ 0 h 648072"/>
                <a:gd name="connsiteX0-23" fmla="*/ 0 w 4282044"/>
                <a:gd name="connsiteY0-24" fmla="*/ 0 h 648072"/>
                <a:gd name="connsiteX1-25" fmla="*/ 4032448 w 4282044"/>
                <a:gd name="connsiteY1-26" fmla="*/ 0 h 648072"/>
                <a:gd name="connsiteX2-27" fmla="*/ 4282044 w 4282044"/>
                <a:gd name="connsiteY2-28" fmla="*/ 293785 h 648072"/>
                <a:gd name="connsiteX3-29" fmla="*/ 4032448 w 4282044"/>
                <a:gd name="connsiteY3-30" fmla="*/ 648072 h 648072"/>
                <a:gd name="connsiteX4-31" fmla="*/ 0 w 4282044"/>
                <a:gd name="connsiteY4-32" fmla="*/ 648072 h 648072"/>
                <a:gd name="connsiteX5-33" fmla="*/ 0 w 4282044"/>
                <a:gd name="connsiteY5-34" fmla="*/ 0 h 648072"/>
                <a:gd name="connsiteX0-35" fmla="*/ 0 w 4282044"/>
                <a:gd name="connsiteY0-36" fmla="*/ 0 h 648072"/>
                <a:gd name="connsiteX1-37" fmla="*/ 4032448 w 4282044"/>
                <a:gd name="connsiteY1-38" fmla="*/ 0 h 648072"/>
                <a:gd name="connsiteX2-39" fmla="*/ 4282044 w 4282044"/>
                <a:gd name="connsiteY2-40" fmla="*/ 293785 h 648072"/>
                <a:gd name="connsiteX3-41" fmla="*/ 4032448 w 4282044"/>
                <a:gd name="connsiteY3-42" fmla="*/ 648072 h 648072"/>
                <a:gd name="connsiteX4-43" fmla="*/ 0 w 4282044"/>
                <a:gd name="connsiteY4-44" fmla="*/ 648072 h 648072"/>
                <a:gd name="connsiteX5-45" fmla="*/ 0 w 4282044"/>
                <a:gd name="connsiteY5-46" fmla="*/ 0 h 648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282044" h="648072">
                  <a:moveTo>
                    <a:pt x="0" y="0"/>
                  </a:moveTo>
                  <a:lnTo>
                    <a:pt x="4032448" y="0"/>
                  </a:lnTo>
                  <a:lnTo>
                    <a:pt x="4282044" y="293785"/>
                  </a:lnTo>
                  <a:cubicBezTo>
                    <a:pt x="4269184" y="314189"/>
                    <a:pt x="4197708" y="404929"/>
                    <a:pt x="4032448" y="648072"/>
                  </a:cubicBezTo>
                  <a:lnTo>
                    <a:pt x="0" y="648072"/>
                  </a:lnTo>
                  <a:lnTo>
                    <a:pt x="0"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anchor="ctr">
              <a:normAutofit/>
            </a:bodyPr>
            <a:lstStyle/>
            <a:p>
              <a:pPr algn="ctr">
                <a:defRPr/>
              </a:pPr>
              <a:endParaRPr lang="zh-CN" altLang="en-US" sz="2000" dirty="0">
                <a:solidFill>
                  <a:srgbClr val="FFFFFF"/>
                </a:solidFill>
              </a:endParaRPr>
            </a:p>
          </p:txBody>
        </p:sp>
        <p:sp>
          <p:nvSpPr>
            <p:cNvPr id="11" name="MH_SubTitle_3"/>
            <p:cNvSpPr/>
            <p:nvPr>
              <p:custDataLst>
                <p:tags r:id="rId3"/>
              </p:custDataLst>
            </p:nvPr>
          </p:nvSpPr>
          <p:spPr>
            <a:xfrm>
              <a:off x="3325814" y="4103914"/>
              <a:ext cx="2592387" cy="421573"/>
            </a:xfrm>
            <a:custGeom>
              <a:avLst/>
              <a:gdLst>
                <a:gd name="connsiteX0" fmla="*/ 0 w 4032448"/>
                <a:gd name="connsiteY0" fmla="*/ 0 h 648072"/>
                <a:gd name="connsiteX1" fmla="*/ 4032448 w 4032448"/>
                <a:gd name="connsiteY1" fmla="*/ 0 h 648072"/>
                <a:gd name="connsiteX2" fmla="*/ 4032448 w 4032448"/>
                <a:gd name="connsiteY2" fmla="*/ 648072 h 648072"/>
                <a:gd name="connsiteX3" fmla="*/ 0 w 4032448"/>
                <a:gd name="connsiteY3" fmla="*/ 648072 h 648072"/>
                <a:gd name="connsiteX4" fmla="*/ 0 w 4032448"/>
                <a:gd name="connsiteY4" fmla="*/ 0 h 648072"/>
                <a:gd name="connsiteX0-1" fmla="*/ 0 w 4035860"/>
                <a:gd name="connsiteY0-2" fmla="*/ 0 h 648072"/>
                <a:gd name="connsiteX1-3" fmla="*/ 4032448 w 4035860"/>
                <a:gd name="connsiteY1-4" fmla="*/ 0 h 648072"/>
                <a:gd name="connsiteX2-5" fmla="*/ 4035860 w 4035860"/>
                <a:gd name="connsiteY2-6" fmla="*/ 24154 h 648072"/>
                <a:gd name="connsiteX3-7" fmla="*/ 4032448 w 4035860"/>
                <a:gd name="connsiteY3-8" fmla="*/ 648072 h 648072"/>
                <a:gd name="connsiteX4-9" fmla="*/ 0 w 4035860"/>
                <a:gd name="connsiteY4-10" fmla="*/ 648072 h 648072"/>
                <a:gd name="connsiteX5" fmla="*/ 0 w 4035860"/>
                <a:gd name="connsiteY5" fmla="*/ 0 h 648072"/>
                <a:gd name="connsiteX0-11" fmla="*/ 0 w 4282044"/>
                <a:gd name="connsiteY0-12" fmla="*/ 0 h 648072"/>
                <a:gd name="connsiteX1-13" fmla="*/ 4032448 w 4282044"/>
                <a:gd name="connsiteY1-14" fmla="*/ 0 h 648072"/>
                <a:gd name="connsiteX2-15" fmla="*/ 4282044 w 4282044"/>
                <a:gd name="connsiteY2-16" fmla="*/ 293785 h 648072"/>
                <a:gd name="connsiteX3-17" fmla="*/ 4032448 w 4282044"/>
                <a:gd name="connsiteY3-18" fmla="*/ 648072 h 648072"/>
                <a:gd name="connsiteX4-19" fmla="*/ 0 w 4282044"/>
                <a:gd name="connsiteY4-20" fmla="*/ 648072 h 648072"/>
                <a:gd name="connsiteX5-21" fmla="*/ 0 w 4282044"/>
                <a:gd name="connsiteY5-22" fmla="*/ 0 h 648072"/>
                <a:gd name="connsiteX0-23" fmla="*/ 0 w 4282044"/>
                <a:gd name="connsiteY0-24" fmla="*/ 0 h 648072"/>
                <a:gd name="connsiteX1-25" fmla="*/ 4032448 w 4282044"/>
                <a:gd name="connsiteY1-26" fmla="*/ 0 h 648072"/>
                <a:gd name="connsiteX2-27" fmla="*/ 4282044 w 4282044"/>
                <a:gd name="connsiteY2-28" fmla="*/ 293785 h 648072"/>
                <a:gd name="connsiteX3-29" fmla="*/ 4032448 w 4282044"/>
                <a:gd name="connsiteY3-30" fmla="*/ 648072 h 648072"/>
                <a:gd name="connsiteX4-31" fmla="*/ 0 w 4282044"/>
                <a:gd name="connsiteY4-32" fmla="*/ 648072 h 648072"/>
                <a:gd name="connsiteX5-33" fmla="*/ 0 w 4282044"/>
                <a:gd name="connsiteY5-34" fmla="*/ 0 h 648072"/>
                <a:gd name="connsiteX0-35" fmla="*/ 0 w 4282044"/>
                <a:gd name="connsiteY0-36" fmla="*/ 0 h 648072"/>
                <a:gd name="connsiteX1-37" fmla="*/ 4032448 w 4282044"/>
                <a:gd name="connsiteY1-38" fmla="*/ 0 h 648072"/>
                <a:gd name="connsiteX2-39" fmla="*/ 4282044 w 4282044"/>
                <a:gd name="connsiteY2-40" fmla="*/ 293785 h 648072"/>
                <a:gd name="connsiteX3-41" fmla="*/ 4032448 w 4282044"/>
                <a:gd name="connsiteY3-42" fmla="*/ 648072 h 648072"/>
                <a:gd name="connsiteX4-43" fmla="*/ 0 w 4282044"/>
                <a:gd name="connsiteY4-44" fmla="*/ 648072 h 648072"/>
                <a:gd name="connsiteX5-45" fmla="*/ 0 w 4282044"/>
                <a:gd name="connsiteY5-46" fmla="*/ 0 h 648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282044" h="648072">
                  <a:moveTo>
                    <a:pt x="0" y="0"/>
                  </a:moveTo>
                  <a:lnTo>
                    <a:pt x="4032448" y="0"/>
                  </a:lnTo>
                  <a:lnTo>
                    <a:pt x="4282044" y="293785"/>
                  </a:lnTo>
                  <a:cubicBezTo>
                    <a:pt x="4269184" y="314189"/>
                    <a:pt x="4197708" y="404929"/>
                    <a:pt x="4032448" y="648072"/>
                  </a:cubicBezTo>
                  <a:lnTo>
                    <a:pt x="0" y="648072"/>
                  </a:lnTo>
                  <a:lnTo>
                    <a:pt x="0" y="0"/>
                  </a:ln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anchor="ctr">
              <a:normAutofit/>
            </a:bodyPr>
            <a:lstStyle/>
            <a:p>
              <a:pPr algn="ctr">
                <a:defRPr/>
              </a:pPr>
              <a:endParaRPr lang="zh-CN" altLang="en-US" sz="2000" dirty="0">
                <a:solidFill>
                  <a:srgbClr val="FFFFFF"/>
                </a:solidFill>
              </a:endParaRPr>
            </a:p>
          </p:txBody>
        </p:sp>
        <p:sp>
          <p:nvSpPr>
            <p:cNvPr id="26" name="MH_SubTitle_4"/>
            <p:cNvSpPr/>
            <p:nvPr>
              <p:custDataLst>
                <p:tags r:id="rId4"/>
              </p:custDataLst>
            </p:nvPr>
          </p:nvSpPr>
          <p:spPr>
            <a:xfrm>
              <a:off x="3325814" y="5165952"/>
              <a:ext cx="2592387" cy="421573"/>
            </a:xfrm>
            <a:custGeom>
              <a:avLst/>
              <a:gdLst>
                <a:gd name="connsiteX0" fmla="*/ 0 w 4032448"/>
                <a:gd name="connsiteY0" fmla="*/ 0 h 648072"/>
                <a:gd name="connsiteX1" fmla="*/ 4032448 w 4032448"/>
                <a:gd name="connsiteY1" fmla="*/ 0 h 648072"/>
                <a:gd name="connsiteX2" fmla="*/ 4032448 w 4032448"/>
                <a:gd name="connsiteY2" fmla="*/ 648072 h 648072"/>
                <a:gd name="connsiteX3" fmla="*/ 0 w 4032448"/>
                <a:gd name="connsiteY3" fmla="*/ 648072 h 648072"/>
                <a:gd name="connsiteX4" fmla="*/ 0 w 4032448"/>
                <a:gd name="connsiteY4" fmla="*/ 0 h 648072"/>
                <a:gd name="connsiteX0-1" fmla="*/ 0 w 4035860"/>
                <a:gd name="connsiteY0-2" fmla="*/ 0 h 648072"/>
                <a:gd name="connsiteX1-3" fmla="*/ 4032448 w 4035860"/>
                <a:gd name="connsiteY1-4" fmla="*/ 0 h 648072"/>
                <a:gd name="connsiteX2-5" fmla="*/ 4035860 w 4035860"/>
                <a:gd name="connsiteY2-6" fmla="*/ 24154 h 648072"/>
                <a:gd name="connsiteX3-7" fmla="*/ 4032448 w 4035860"/>
                <a:gd name="connsiteY3-8" fmla="*/ 648072 h 648072"/>
                <a:gd name="connsiteX4-9" fmla="*/ 0 w 4035860"/>
                <a:gd name="connsiteY4-10" fmla="*/ 648072 h 648072"/>
                <a:gd name="connsiteX5" fmla="*/ 0 w 4035860"/>
                <a:gd name="connsiteY5" fmla="*/ 0 h 648072"/>
                <a:gd name="connsiteX0-11" fmla="*/ 0 w 4282044"/>
                <a:gd name="connsiteY0-12" fmla="*/ 0 h 648072"/>
                <a:gd name="connsiteX1-13" fmla="*/ 4032448 w 4282044"/>
                <a:gd name="connsiteY1-14" fmla="*/ 0 h 648072"/>
                <a:gd name="connsiteX2-15" fmla="*/ 4282044 w 4282044"/>
                <a:gd name="connsiteY2-16" fmla="*/ 293785 h 648072"/>
                <a:gd name="connsiteX3-17" fmla="*/ 4032448 w 4282044"/>
                <a:gd name="connsiteY3-18" fmla="*/ 648072 h 648072"/>
                <a:gd name="connsiteX4-19" fmla="*/ 0 w 4282044"/>
                <a:gd name="connsiteY4-20" fmla="*/ 648072 h 648072"/>
                <a:gd name="connsiteX5-21" fmla="*/ 0 w 4282044"/>
                <a:gd name="connsiteY5-22" fmla="*/ 0 h 648072"/>
                <a:gd name="connsiteX0-23" fmla="*/ 0 w 4282044"/>
                <a:gd name="connsiteY0-24" fmla="*/ 0 h 648072"/>
                <a:gd name="connsiteX1-25" fmla="*/ 4032448 w 4282044"/>
                <a:gd name="connsiteY1-26" fmla="*/ 0 h 648072"/>
                <a:gd name="connsiteX2-27" fmla="*/ 4282044 w 4282044"/>
                <a:gd name="connsiteY2-28" fmla="*/ 293785 h 648072"/>
                <a:gd name="connsiteX3-29" fmla="*/ 4032448 w 4282044"/>
                <a:gd name="connsiteY3-30" fmla="*/ 648072 h 648072"/>
                <a:gd name="connsiteX4-31" fmla="*/ 0 w 4282044"/>
                <a:gd name="connsiteY4-32" fmla="*/ 648072 h 648072"/>
                <a:gd name="connsiteX5-33" fmla="*/ 0 w 4282044"/>
                <a:gd name="connsiteY5-34" fmla="*/ 0 h 648072"/>
                <a:gd name="connsiteX0-35" fmla="*/ 0 w 4282044"/>
                <a:gd name="connsiteY0-36" fmla="*/ 0 h 648072"/>
                <a:gd name="connsiteX1-37" fmla="*/ 4032448 w 4282044"/>
                <a:gd name="connsiteY1-38" fmla="*/ 0 h 648072"/>
                <a:gd name="connsiteX2-39" fmla="*/ 4282044 w 4282044"/>
                <a:gd name="connsiteY2-40" fmla="*/ 293785 h 648072"/>
                <a:gd name="connsiteX3-41" fmla="*/ 4032448 w 4282044"/>
                <a:gd name="connsiteY3-42" fmla="*/ 648072 h 648072"/>
                <a:gd name="connsiteX4-43" fmla="*/ 0 w 4282044"/>
                <a:gd name="connsiteY4-44" fmla="*/ 648072 h 648072"/>
                <a:gd name="connsiteX5-45" fmla="*/ 0 w 4282044"/>
                <a:gd name="connsiteY5-46" fmla="*/ 0 h 6480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282044" h="648072">
                  <a:moveTo>
                    <a:pt x="0" y="0"/>
                  </a:moveTo>
                  <a:lnTo>
                    <a:pt x="4032448" y="0"/>
                  </a:lnTo>
                  <a:lnTo>
                    <a:pt x="4282044" y="293785"/>
                  </a:lnTo>
                  <a:cubicBezTo>
                    <a:pt x="4269184" y="314189"/>
                    <a:pt x="4197708" y="404929"/>
                    <a:pt x="4032448" y="648072"/>
                  </a:cubicBezTo>
                  <a:lnTo>
                    <a:pt x="0" y="648072"/>
                  </a:lnTo>
                  <a:lnTo>
                    <a:pt x="0" y="0"/>
                  </a:ln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anchor="ctr">
              <a:normAutofit/>
            </a:bodyPr>
            <a:lstStyle/>
            <a:p>
              <a:pPr algn="ctr">
                <a:defRPr/>
              </a:pPr>
              <a:endParaRPr lang="zh-CN" altLang="en-US" sz="2000" dirty="0">
                <a:solidFill>
                  <a:srgbClr val="FFFFFF"/>
                </a:solidFill>
              </a:endParaRPr>
            </a:p>
          </p:txBody>
        </p:sp>
      </p:grpSp>
      <p:sp>
        <p:nvSpPr>
          <p:cNvPr id="35" name="矩形 34"/>
          <p:cNvSpPr/>
          <p:nvPr/>
        </p:nvSpPr>
        <p:spPr>
          <a:xfrm>
            <a:off x="1481472" y="2250529"/>
            <a:ext cx="5300328"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a:t>
            </a:r>
            <a:endParaRPr lang="zh-CN" altLang="en-US" sz="1200" dirty="0">
              <a:solidFill>
                <a:schemeClr val="tx1">
                  <a:lumMod val="75000"/>
                  <a:lumOff val="25000"/>
                </a:schemeClr>
              </a:solidFill>
              <a:latin typeface="+mn-ea"/>
            </a:endParaRPr>
          </a:p>
        </p:txBody>
      </p:sp>
      <p:sp>
        <p:nvSpPr>
          <p:cNvPr id="36" name="矩形 35"/>
          <p:cNvSpPr/>
          <p:nvPr/>
        </p:nvSpPr>
        <p:spPr>
          <a:xfrm>
            <a:off x="1188153" y="181016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lnSpc>
                <a:spcPct val="120000"/>
              </a:lnSpc>
              <a:buFont typeface="Wingdings" panose="05000000000000000000" pitchFamily="2" charset="2"/>
              <a:buChar char="l"/>
            </a:pPr>
            <a:r>
              <a:rPr lang="zh-CN" altLang="en-US" sz="1600" b="1" dirty="0">
                <a:solidFill>
                  <a:schemeClr val="bg1"/>
                </a:solidFill>
                <a:latin typeface="+mn-ea"/>
              </a:rPr>
              <a:t>活动主题</a:t>
            </a:r>
            <a:endParaRPr lang="zh-CN" altLang="en-US" sz="1600" b="1" dirty="0">
              <a:solidFill>
                <a:schemeClr val="bg1"/>
              </a:solidFill>
              <a:latin typeface="+mn-ea"/>
            </a:endParaRPr>
          </a:p>
        </p:txBody>
      </p:sp>
      <p:sp>
        <p:nvSpPr>
          <p:cNvPr id="37" name="矩形 36"/>
          <p:cNvSpPr/>
          <p:nvPr/>
        </p:nvSpPr>
        <p:spPr>
          <a:xfrm>
            <a:off x="1188153" y="2821359"/>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lnSpc>
                <a:spcPct val="120000"/>
              </a:lnSpc>
              <a:buFont typeface="Wingdings" panose="05000000000000000000" pitchFamily="2" charset="2"/>
              <a:buChar char="l"/>
            </a:pPr>
            <a:r>
              <a:rPr lang="zh-CN" altLang="en-US" sz="1600" b="1" dirty="0">
                <a:solidFill>
                  <a:schemeClr val="bg1"/>
                </a:solidFill>
                <a:latin typeface="+mn-ea"/>
              </a:rPr>
              <a:t>活动主题</a:t>
            </a:r>
            <a:endParaRPr lang="zh-CN" altLang="en-US" sz="1600" b="1" dirty="0">
              <a:solidFill>
                <a:schemeClr val="bg1"/>
              </a:solidFill>
              <a:latin typeface="+mn-ea"/>
            </a:endParaRPr>
          </a:p>
        </p:txBody>
      </p:sp>
      <p:sp>
        <p:nvSpPr>
          <p:cNvPr id="38" name="矩形 37"/>
          <p:cNvSpPr/>
          <p:nvPr/>
        </p:nvSpPr>
        <p:spPr>
          <a:xfrm>
            <a:off x="1188153" y="3848374"/>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lnSpc>
                <a:spcPct val="120000"/>
              </a:lnSpc>
              <a:buFont typeface="Wingdings" panose="05000000000000000000" pitchFamily="2" charset="2"/>
              <a:buChar char="l"/>
            </a:pPr>
            <a:r>
              <a:rPr lang="zh-CN" altLang="en-US" sz="1600" b="1" dirty="0">
                <a:solidFill>
                  <a:schemeClr val="bg1"/>
                </a:solidFill>
                <a:latin typeface="+mn-ea"/>
              </a:rPr>
              <a:t>活动主题</a:t>
            </a:r>
            <a:endParaRPr lang="zh-CN" altLang="en-US" sz="1600" b="1" dirty="0">
              <a:solidFill>
                <a:schemeClr val="bg1"/>
              </a:solidFill>
              <a:latin typeface="+mn-ea"/>
            </a:endParaRPr>
          </a:p>
        </p:txBody>
      </p:sp>
      <p:sp>
        <p:nvSpPr>
          <p:cNvPr id="39" name="矩形 38"/>
          <p:cNvSpPr/>
          <p:nvPr/>
        </p:nvSpPr>
        <p:spPr>
          <a:xfrm>
            <a:off x="1188153" y="4862471"/>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lnSpc>
                <a:spcPct val="120000"/>
              </a:lnSpc>
              <a:buFont typeface="Wingdings" panose="05000000000000000000" pitchFamily="2" charset="2"/>
              <a:buChar char="l"/>
            </a:pPr>
            <a:r>
              <a:rPr lang="zh-CN" altLang="en-US" sz="1600" b="1" dirty="0">
                <a:solidFill>
                  <a:schemeClr val="bg1"/>
                </a:solidFill>
                <a:latin typeface="+mn-ea"/>
              </a:rPr>
              <a:t>活动主题</a:t>
            </a:r>
            <a:endParaRPr lang="zh-CN" altLang="en-US" sz="1600" b="1" dirty="0">
              <a:solidFill>
                <a:schemeClr val="bg1"/>
              </a:solidFill>
              <a:latin typeface="+mn-ea"/>
            </a:endParaRPr>
          </a:p>
        </p:txBody>
      </p:sp>
      <p:sp>
        <p:nvSpPr>
          <p:cNvPr id="40" name="矩形 39"/>
          <p:cNvSpPr/>
          <p:nvPr/>
        </p:nvSpPr>
        <p:spPr>
          <a:xfrm>
            <a:off x="1481472" y="3269865"/>
            <a:ext cx="5300328"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a:t>
            </a:r>
            <a:endParaRPr lang="zh-CN" altLang="en-US" sz="1200" dirty="0">
              <a:solidFill>
                <a:schemeClr val="tx1">
                  <a:lumMod val="75000"/>
                  <a:lumOff val="25000"/>
                </a:schemeClr>
              </a:solidFill>
              <a:latin typeface="+mn-ea"/>
            </a:endParaRPr>
          </a:p>
        </p:txBody>
      </p:sp>
      <p:sp>
        <p:nvSpPr>
          <p:cNvPr id="41" name="矩形 40"/>
          <p:cNvSpPr/>
          <p:nvPr/>
        </p:nvSpPr>
        <p:spPr>
          <a:xfrm>
            <a:off x="1481472" y="4284985"/>
            <a:ext cx="5300328"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a:t>
            </a:r>
            <a:endParaRPr lang="zh-CN" altLang="en-US" sz="1200" dirty="0">
              <a:solidFill>
                <a:schemeClr val="tx1">
                  <a:lumMod val="75000"/>
                  <a:lumOff val="25000"/>
                </a:schemeClr>
              </a:solidFill>
              <a:latin typeface="+mn-ea"/>
            </a:endParaRPr>
          </a:p>
        </p:txBody>
      </p:sp>
      <p:sp>
        <p:nvSpPr>
          <p:cNvPr id="42" name="矩形 41"/>
          <p:cNvSpPr/>
          <p:nvPr/>
        </p:nvSpPr>
        <p:spPr>
          <a:xfrm>
            <a:off x="1481472" y="5300105"/>
            <a:ext cx="5300328" cy="3139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a:t>
            </a:r>
            <a:endParaRPr lang="zh-CN" altLang="en-US" sz="1200" dirty="0">
              <a:solidFill>
                <a:schemeClr val="tx1">
                  <a:lumMod val="75000"/>
                  <a:lumOff val="25000"/>
                </a:schemeClr>
              </a:solidFill>
              <a:latin typeface="+mn-ea"/>
            </a:endParaRPr>
          </a:p>
        </p:txBody>
      </p:sp>
      <p:pic>
        <p:nvPicPr>
          <p:cNvPr id="12" name="图片占位符 11"/>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t="8518" b="8518"/>
          <a:stretch>
            <a:fillRect/>
          </a:stretch>
        </p:blipFill>
        <p:spPr>
          <a:xfrm>
            <a:off x="7387771" y="1587733"/>
            <a:ext cx="3425372" cy="1894018"/>
          </a:xfrm>
          <a:prstGeom prst="round2DiagRect">
            <a:avLst>
              <a:gd name="adj1" fmla="val 9004"/>
              <a:gd name="adj2" fmla="val 0"/>
            </a:avLst>
          </a:prstGeom>
          <a:ln w="38100" cap="sq">
            <a:solidFill>
              <a:srgbClr val="FFFFFF"/>
            </a:solidFill>
            <a:miter lim="800000"/>
            <a:headEnd/>
            <a:tailEnd/>
          </a:ln>
          <a:effectLst>
            <a:outerShdw blurRad="254000" algn="tl" rotWithShape="0">
              <a:srgbClr val="000000">
                <a:alpha val="43000"/>
              </a:srgbClr>
            </a:outerShdw>
          </a:effectLst>
        </p:spPr>
      </p:pic>
      <p:pic>
        <p:nvPicPr>
          <p:cNvPr id="13" name="图片占位符 12"/>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t="8523" b="8523"/>
          <a:stretch>
            <a:fillRect/>
          </a:stretch>
        </p:blipFill>
        <p:spPr>
          <a:xfrm>
            <a:off x="7387771" y="3848374"/>
            <a:ext cx="3425372" cy="1894018"/>
          </a:xfrm>
          <a:prstGeom prst="round2DiagRect">
            <a:avLst>
              <a:gd name="adj1" fmla="val 10536"/>
              <a:gd name="adj2" fmla="val 0"/>
            </a:avLst>
          </a:prstGeom>
          <a:ln w="38100" cap="sq">
            <a:solidFill>
              <a:srgbClr val="FFFFFF"/>
            </a:solidFill>
            <a:miter lim="800000"/>
            <a:headEnd/>
            <a:tailEnd/>
          </a:ln>
          <a:effectLst>
            <a:outerShdw blurRad="254000" algn="tl" rotWithShape="0">
              <a:srgbClr val="000000">
                <a:alpha val="43000"/>
              </a:srgbClr>
            </a:outerShdw>
          </a:effectLst>
        </p:spPr>
      </p:pic>
      <p:pic>
        <p:nvPicPr>
          <p:cNvPr id="17" name="图片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18" name="组合 17"/>
          <p:cNvGrpSpPr/>
          <p:nvPr/>
        </p:nvGrpSpPr>
        <p:grpSpPr>
          <a:xfrm>
            <a:off x="0" y="1079728"/>
            <a:ext cx="12168000" cy="0"/>
            <a:chOff x="0" y="1268413"/>
            <a:chExt cx="10682516" cy="0"/>
          </a:xfrm>
        </p:grpSpPr>
        <p:cxnSp>
          <p:nvCxnSpPr>
            <p:cNvPr id="19" name="直接连接符 18"/>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3" name="文本框 22"/>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endParaRPr lang="zh-CN" altLang="en-US" sz="3600" b="1" dirty="0">
              <a:gradFill>
                <a:gsLst>
                  <a:gs pos="0">
                    <a:schemeClr val="tx1"/>
                  </a:gs>
                  <a:gs pos="100000">
                    <a:schemeClr val="tx1">
                      <a:lumMod val="75000"/>
                      <a:lumOff val="25000"/>
                    </a:schemeClr>
                  </a:gs>
                </a:gsLst>
                <a:lin ang="5400000" scaled="1"/>
              </a:gradFill>
            </a:endParaRPr>
          </a:p>
        </p:txBody>
      </p:sp>
      <p:sp>
        <p:nvSpPr>
          <p:cNvPr id="24" name="文本框 23"/>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endPar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1+#ppt_w/2"/>
                                          </p:val>
                                        </p:tav>
                                        <p:tav tm="100000">
                                          <p:val>
                                            <p:strVal val="#ppt_x"/>
                                          </p:val>
                                        </p:tav>
                                      </p:tavLst>
                                    </p:anim>
                                    <p:anim calcmode="lin" valueType="num">
                                      <p:cBhvr additive="base">
                                        <p:cTn id="12" dur="500" fill="hold"/>
                                        <p:tgtEl>
                                          <p:spTgt spid="3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1+#ppt_w/2"/>
                                          </p:val>
                                        </p:tav>
                                        <p:tav tm="100000">
                                          <p:val>
                                            <p:strVal val="#ppt_x"/>
                                          </p:val>
                                        </p:tav>
                                      </p:tavLst>
                                    </p:anim>
                                    <p:anim calcmode="lin" valueType="num">
                                      <p:cBhvr additive="base">
                                        <p:cTn id="16" dur="500" fill="hold"/>
                                        <p:tgtEl>
                                          <p:spTgt spid="3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1+#ppt_w/2"/>
                                          </p:val>
                                        </p:tav>
                                        <p:tav tm="100000">
                                          <p:val>
                                            <p:strVal val="#ppt_x"/>
                                          </p:val>
                                        </p:tav>
                                      </p:tavLst>
                                    </p:anim>
                                    <p:anim calcmode="lin" valueType="num">
                                      <p:cBhvr additive="base">
                                        <p:cTn id="20" dur="500" fill="hold"/>
                                        <p:tgtEl>
                                          <p:spTgt spid="37"/>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fill="hold"/>
                                        <p:tgtEl>
                                          <p:spTgt spid="38"/>
                                        </p:tgtEl>
                                        <p:attrNameLst>
                                          <p:attrName>ppt_x</p:attrName>
                                        </p:attrNameLst>
                                      </p:cBhvr>
                                      <p:tavLst>
                                        <p:tav tm="0">
                                          <p:val>
                                            <p:strVal val="1+#ppt_w/2"/>
                                          </p:val>
                                        </p:tav>
                                        <p:tav tm="100000">
                                          <p:val>
                                            <p:strVal val="#ppt_x"/>
                                          </p:val>
                                        </p:tav>
                                      </p:tavLst>
                                    </p:anim>
                                    <p:anim calcmode="lin" valueType="num">
                                      <p:cBhvr additive="base">
                                        <p:cTn id="24" dur="5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1+#ppt_w/2"/>
                                          </p:val>
                                        </p:tav>
                                        <p:tav tm="100000">
                                          <p:val>
                                            <p:strVal val="#ppt_x"/>
                                          </p:val>
                                        </p:tav>
                                      </p:tavLst>
                                    </p:anim>
                                    <p:anim calcmode="lin" valueType="num">
                                      <p:cBhvr additive="base">
                                        <p:cTn id="28" dur="500" fill="hold"/>
                                        <p:tgtEl>
                                          <p:spTgt spid="39"/>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1+#ppt_w/2"/>
                                          </p:val>
                                        </p:tav>
                                        <p:tav tm="100000">
                                          <p:val>
                                            <p:strVal val="#ppt_x"/>
                                          </p:val>
                                        </p:tav>
                                      </p:tavLst>
                                    </p:anim>
                                    <p:anim calcmode="lin" valueType="num">
                                      <p:cBhvr additive="base">
                                        <p:cTn id="32" dur="500" fill="hold"/>
                                        <p:tgtEl>
                                          <p:spTgt spid="4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1+#ppt_w/2"/>
                                          </p:val>
                                        </p:tav>
                                        <p:tav tm="100000">
                                          <p:val>
                                            <p:strVal val="#ppt_x"/>
                                          </p:val>
                                        </p:tav>
                                      </p:tavLst>
                                    </p:anim>
                                    <p:anim calcmode="lin" valueType="num">
                                      <p:cBhvr additive="base">
                                        <p:cTn id="36" dur="500" fill="hold"/>
                                        <p:tgtEl>
                                          <p:spTgt spid="41"/>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fill="hold"/>
                                        <p:tgtEl>
                                          <p:spTgt spid="42"/>
                                        </p:tgtEl>
                                        <p:attrNameLst>
                                          <p:attrName>ppt_x</p:attrName>
                                        </p:attrNameLst>
                                      </p:cBhvr>
                                      <p:tavLst>
                                        <p:tav tm="0">
                                          <p:val>
                                            <p:strVal val="1+#ppt_w/2"/>
                                          </p:val>
                                        </p:tav>
                                        <p:tav tm="100000">
                                          <p:val>
                                            <p:strVal val="#ppt_x"/>
                                          </p:val>
                                        </p:tav>
                                      </p:tavLst>
                                    </p:anim>
                                    <p:anim calcmode="lin" valueType="num">
                                      <p:cBhvr additive="base">
                                        <p:cTn id="40" dur="500" fill="hold"/>
                                        <p:tgtEl>
                                          <p:spTgt spid="42"/>
                                        </p:tgtEl>
                                        <p:attrNameLst>
                                          <p:attrName>ppt_y</p:attrName>
                                        </p:attrNameLst>
                                      </p:cBhvr>
                                      <p:tavLst>
                                        <p:tav tm="0">
                                          <p:val>
                                            <p:strVal val="#ppt_y"/>
                                          </p:val>
                                        </p:tav>
                                        <p:tav tm="100000">
                                          <p:val>
                                            <p:strVal val="#ppt_y"/>
                                          </p:val>
                                        </p:tav>
                                      </p:tavLst>
                                    </p:anim>
                                  </p:childTnLst>
                                </p:cTn>
                              </p:par>
                            </p:childTnLst>
                          </p:cTn>
                        </p:par>
                        <p:par>
                          <p:cTn id="41" fill="hold">
                            <p:stCondLst>
                              <p:cond delay="500"/>
                            </p:stCondLst>
                            <p:childTnLst>
                              <p:par>
                                <p:cTn id="42" presetID="53" presetClass="entr" presetSubtype="16"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animEffect transition="in" filter="fade">
                                      <p:cBhvr>
                                        <p:cTn id="46" dur="500"/>
                                        <p:tgtEl>
                                          <p:spTgt spid="12"/>
                                        </p:tgtEl>
                                      </p:cBhvr>
                                    </p:animEffect>
                                  </p:childTnLst>
                                </p:cTn>
                              </p:par>
                              <p:par>
                                <p:cTn id="47" presetID="53" presetClass="entr" presetSubtype="16"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0" grpId="0"/>
      <p:bldP spid="41" grpId="0"/>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80d7a7d-1530-41aa-ad39-68fc17aed77a"/>
          <p:cNvGrpSpPr>
            <a:grpSpLocks noChangeAspect="1"/>
          </p:cNvGrpSpPr>
          <p:nvPr/>
        </p:nvGrpSpPr>
        <p:grpSpPr>
          <a:xfrm>
            <a:off x="1179757" y="1896030"/>
            <a:ext cx="9821454" cy="4320481"/>
            <a:chOff x="991071" y="2024844"/>
            <a:chExt cx="9821454" cy="4320481"/>
          </a:xfrm>
        </p:grpSpPr>
        <p:grpSp>
          <p:nvGrpSpPr>
            <p:cNvPr id="4" name="组合 3"/>
            <p:cNvGrpSpPr/>
            <p:nvPr/>
          </p:nvGrpSpPr>
          <p:grpSpPr>
            <a:xfrm>
              <a:off x="991071" y="2024844"/>
              <a:ext cx="9821454" cy="4320481"/>
              <a:chOff x="991071" y="771916"/>
              <a:chExt cx="9821454" cy="5573408"/>
            </a:xfrm>
          </p:grpSpPr>
          <p:sp>
            <p:nvSpPr>
              <p:cNvPr id="17" name="任意多边形: 形状 16"/>
              <p:cNvSpPr/>
              <p:nvPr/>
            </p:nvSpPr>
            <p:spPr bwMode="auto">
              <a:xfrm>
                <a:off x="7942351" y="2413888"/>
                <a:ext cx="2032298" cy="2625991"/>
              </a:xfrm>
              <a:custGeom>
                <a:avLst/>
                <a:gdLst>
                  <a:gd name="T0" fmla="*/ 912 w 912"/>
                  <a:gd name="T1" fmla="*/ 2414 h 2684"/>
                  <a:gd name="T2" fmla="*/ 457 w 912"/>
                  <a:gd name="T3" fmla="*/ 2684 h 2684"/>
                  <a:gd name="T4" fmla="*/ 0 w 912"/>
                  <a:gd name="T5" fmla="*/ 2414 h 2684"/>
                  <a:gd name="T6" fmla="*/ 0 w 912"/>
                  <a:gd name="T7" fmla="*/ 0 h 2684"/>
                  <a:gd name="T8" fmla="*/ 912 w 912"/>
                  <a:gd name="T9" fmla="*/ 0 h 2684"/>
                  <a:gd name="T10" fmla="*/ 912 w 912"/>
                  <a:gd name="T11" fmla="*/ 2414 h 2684"/>
                </a:gdLst>
                <a:ahLst/>
                <a:cxnLst>
                  <a:cxn ang="0">
                    <a:pos x="T0" y="T1"/>
                  </a:cxn>
                  <a:cxn ang="0">
                    <a:pos x="T2" y="T3"/>
                  </a:cxn>
                  <a:cxn ang="0">
                    <a:pos x="T4" y="T5"/>
                  </a:cxn>
                  <a:cxn ang="0">
                    <a:pos x="T6" y="T7"/>
                  </a:cxn>
                  <a:cxn ang="0">
                    <a:pos x="T8" y="T9"/>
                  </a:cxn>
                  <a:cxn ang="0">
                    <a:pos x="T10" y="T11"/>
                  </a:cxn>
                </a:cxnLst>
                <a:rect l="0" t="0" r="r" b="b"/>
                <a:pathLst>
                  <a:path w="912" h="2684">
                    <a:moveTo>
                      <a:pt x="912" y="2414"/>
                    </a:moveTo>
                    <a:lnTo>
                      <a:pt x="457" y="2684"/>
                    </a:lnTo>
                    <a:lnTo>
                      <a:pt x="0" y="2414"/>
                    </a:lnTo>
                    <a:lnTo>
                      <a:pt x="0" y="0"/>
                    </a:lnTo>
                    <a:lnTo>
                      <a:pt x="912" y="0"/>
                    </a:lnTo>
                    <a:lnTo>
                      <a:pt x="912" y="2414"/>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 name="任意多边形: 形状 17"/>
              <p:cNvSpPr/>
              <p:nvPr/>
            </p:nvSpPr>
            <p:spPr bwMode="auto">
              <a:xfrm>
                <a:off x="7942351" y="2413886"/>
                <a:ext cx="2032298" cy="3461936"/>
              </a:xfrm>
              <a:custGeom>
                <a:avLst/>
                <a:gdLst>
                  <a:gd name="T0" fmla="*/ 912 w 912"/>
                  <a:gd name="T1" fmla="*/ 2414 h 2684"/>
                  <a:gd name="T2" fmla="*/ 457 w 912"/>
                  <a:gd name="T3" fmla="*/ 2684 h 2684"/>
                  <a:gd name="T4" fmla="*/ 0 w 912"/>
                  <a:gd name="T5" fmla="*/ 2414 h 2684"/>
                  <a:gd name="T6" fmla="*/ 0 w 912"/>
                  <a:gd name="T7" fmla="*/ 0 h 2684"/>
                  <a:gd name="T8" fmla="*/ 912 w 912"/>
                  <a:gd name="T9" fmla="*/ 0 h 2684"/>
                  <a:gd name="T10" fmla="*/ 912 w 912"/>
                  <a:gd name="T11" fmla="*/ 2414 h 2684"/>
                </a:gdLst>
                <a:ahLst/>
                <a:cxnLst>
                  <a:cxn ang="0">
                    <a:pos x="T0" y="T1"/>
                  </a:cxn>
                  <a:cxn ang="0">
                    <a:pos x="T2" y="T3"/>
                  </a:cxn>
                  <a:cxn ang="0">
                    <a:pos x="T4" y="T5"/>
                  </a:cxn>
                  <a:cxn ang="0">
                    <a:pos x="T6" y="T7"/>
                  </a:cxn>
                  <a:cxn ang="0">
                    <a:pos x="T8" y="T9"/>
                  </a:cxn>
                  <a:cxn ang="0">
                    <a:pos x="T10" y="T11"/>
                  </a:cxn>
                </a:cxnLst>
                <a:rect l="0" t="0" r="r" b="b"/>
                <a:pathLst>
                  <a:path w="912" h="2684">
                    <a:moveTo>
                      <a:pt x="912" y="2414"/>
                    </a:moveTo>
                    <a:lnTo>
                      <a:pt x="457" y="2684"/>
                    </a:lnTo>
                    <a:lnTo>
                      <a:pt x="0" y="2414"/>
                    </a:lnTo>
                    <a:lnTo>
                      <a:pt x="0" y="0"/>
                    </a:lnTo>
                    <a:lnTo>
                      <a:pt x="912" y="0"/>
                    </a:lnTo>
                    <a:lnTo>
                      <a:pt x="912" y="24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 name="任意多边形: 形状 18"/>
              <p:cNvSpPr/>
              <p:nvPr/>
            </p:nvSpPr>
            <p:spPr bwMode="auto">
              <a:xfrm>
                <a:off x="7942351" y="2408727"/>
                <a:ext cx="432308" cy="372201"/>
              </a:xfrm>
              <a:custGeom>
                <a:avLst/>
                <a:gdLst>
                  <a:gd name="T0" fmla="*/ 194 w 194"/>
                  <a:gd name="T1" fmla="*/ 148 h 148"/>
                  <a:gd name="T2" fmla="*/ 0 w 194"/>
                  <a:gd name="T3" fmla="*/ 0 h 148"/>
                  <a:gd name="T4" fmla="*/ 194 w 194"/>
                  <a:gd name="T5" fmla="*/ 0 h 148"/>
                  <a:gd name="T6" fmla="*/ 194 w 194"/>
                  <a:gd name="T7" fmla="*/ 148 h 148"/>
                </a:gdLst>
                <a:ahLst/>
                <a:cxnLst>
                  <a:cxn ang="0">
                    <a:pos x="T0" y="T1"/>
                  </a:cxn>
                  <a:cxn ang="0">
                    <a:pos x="T2" y="T3"/>
                  </a:cxn>
                  <a:cxn ang="0">
                    <a:pos x="T4" y="T5"/>
                  </a:cxn>
                  <a:cxn ang="0">
                    <a:pos x="T6" y="T7"/>
                  </a:cxn>
                </a:cxnLst>
                <a:rect l="0" t="0" r="r" b="b"/>
                <a:pathLst>
                  <a:path w="194" h="148">
                    <a:moveTo>
                      <a:pt x="194" y="148"/>
                    </a:moveTo>
                    <a:lnTo>
                      <a:pt x="0" y="0"/>
                    </a:lnTo>
                    <a:lnTo>
                      <a:pt x="194" y="0"/>
                    </a:lnTo>
                    <a:lnTo>
                      <a:pt x="194" y="148"/>
                    </a:lnTo>
                    <a:close/>
                  </a:path>
                </a:pathLst>
              </a:custGeom>
              <a:solidFill>
                <a:schemeClr val="accent3">
                  <a:lumMod val="75000"/>
                </a:schemeClr>
              </a:solidFill>
              <a:ln>
                <a:noFill/>
              </a:ln>
            </p:spPr>
            <p:txBody>
              <a:bodyPr anchor="ctr"/>
              <a:lstStyle/>
              <a:p>
                <a:pPr algn="ctr"/>
              </a:p>
            </p:txBody>
          </p:sp>
          <p:sp>
            <p:nvSpPr>
              <p:cNvPr id="20" name="矩形 19"/>
              <p:cNvSpPr/>
              <p:nvPr/>
            </p:nvSpPr>
            <p:spPr bwMode="auto">
              <a:xfrm>
                <a:off x="7942351" y="771917"/>
                <a:ext cx="2032298" cy="1027440"/>
              </a:xfrm>
              <a:prstGeom prst="rect">
                <a:avLst/>
              </a:prstGeom>
              <a:solidFill>
                <a:schemeClr val="accent3">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1" name="任意多边形: 形状 20"/>
              <p:cNvSpPr/>
              <p:nvPr/>
            </p:nvSpPr>
            <p:spPr bwMode="auto">
              <a:xfrm>
                <a:off x="7942351" y="1551708"/>
                <a:ext cx="432308" cy="247649"/>
              </a:xfrm>
              <a:custGeom>
                <a:avLst/>
                <a:gdLst>
                  <a:gd name="T0" fmla="*/ 194 w 194"/>
                  <a:gd name="T1" fmla="*/ 0 h 147"/>
                  <a:gd name="T2" fmla="*/ 0 w 194"/>
                  <a:gd name="T3" fmla="*/ 147 h 147"/>
                  <a:gd name="T4" fmla="*/ 194 w 194"/>
                  <a:gd name="T5" fmla="*/ 147 h 147"/>
                  <a:gd name="T6" fmla="*/ 194 w 194"/>
                  <a:gd name="T7" fmla="*/ 0 h 147"/>
                </a:gdLst>
                <a:ahLst/>
                <a:cxnLst>
                  <a:cxn ang="0">
                    <a:pos x="T0" y="T1"/>
                  </a:cxn>
                  <a:cxn ang="0">
                    <a:pos x="T2" y="T3"/>
                  </a:cxn>
                  <a:cxn ang="0">
                    <a:pos x="T4" y="T5"/>
                  </a:cxn>
                  <a:cxn ang="0">
                    <a:pos x="T6" y="T7"/>
                  </a:cxn>
                </a:cxnLst>
                <a:rect l="0" t="0" r="r" b="b"/>
                <a:pathLst>
                  <a:path w="194" h="147">
                    <a:moveTo>
                      <a:pt x="194" y="0"/>
                    </a:moveTo>
                    <a:lnTo>
                      <a:pt x="0" y="147"/>
                    </a:lnTo>
                    <a:lnTo>
                      <a:pt x="194" y="147"/>
                    </a:lnTo>
                    <a:lnTo>
                      <a:pt x="194" y="0"/>
                    </a:lnTo>
                    <a:close/>
                  </a:path>
                </a:pathLst>
              </a:custGeom>
              <a:solidFill>
                <a:schemeClr val="accent3">
                  <a:lumMod val="75000"/>
                </a:schemeClr>
              </a:solidFill>
              <a:ln>
                <a:noFill/>
              </a:ln>
            </p:spPr>
            <p:txBody>
              <a:bodyPr anchor="ctr"/>
              <a:lstStyle/>
              <a:p>
                <a:pPr algn="ctr"/>
              </a:p>
            </p:txBody>
          </p:sp>
          <p:sp>
            <p:nvSpPr>
              <p:cNvPr id="22" name="任意多边形: 形状 21"/>
              <p:cNvSpPr/>
              <p:nvPr/>
            </p:nvSpPr>
            <p:spPr bwMode="auto">
              <a:xfrm>
                <a:off x="7942349" y="4009421"/>
                <a:ext cx="2032298" cy="869353"/>
              </a:xfrm>
              <a:custGeom>
                <a:avLst/>
                <a:gdLst>
                  <a:gd name="T0" fmla="*/ 912 w 912"/>
                  <a:gd name="T1" fmla="*/ 0 h 674"/>
                  <a:gd name="T2" fmla="*/ 457 w 912"/>
                  <a:gd name="T3" fmla="*/ 270 h 674"/>
                  <a:gd name="T4" fmla="*/ 0 w 912"/>
                  <a:gd name="T5" fmla="*/ 0 h 674"/>
                  <a:gd name="T6" fmla="*/ 0 w 912"/>
                  <a:gd name="T7" fmla="*/ 404 h 674"/>
                  <a:gd name="T8" fmla="*/ 457 w 912"/>
                  <a:gd name="T9" fmla="*/ 674 h 674"/>
                  <a:gd name="T10" fmla="*/ 912 w 912"/>
                  <a:gd name="T11" fmla="*/ 404 h 674"/>
                  <a:gd name="T12" fmla="*/ 912 w 912"/>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912" h="674">
                    <a:moveTo>
                      <a:pt x="912" y="0"/>
                    </a:moveTo>
                    <a:lnTo>
                      <a:pt x="457" y="270"/>
                    </a:lnTo>
                    <a:lnTo>
                      <a:pt x="0" y="0"/>
                    </a:lnTo>
                    <a:lnTo>
                      <a:pt x="0" y="404"/>
                    </a:lnTo>
                    <a:lnTo>
                      <a:pt x="457" y="674"/>
                    </a:lnTo>
                    <a:lnTo>
                      <a:pt x="912" y="404"/>
                    </a:lnTo>
                    <a:lnTo>
                      <a:pt x="9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 name="矩形 22"/>
              <p:cNvSpPr/>
              <p:nvPr/>
            </p:nvSpPr>
            <p:spPr bwMode="auto">
              <a:xfrm>
                <a:off x="8374659" y="1551708"/>
                <a:ext cx="2437866" cy="1229220"/>
              </a:xfrm>
              <a:prstGeom prst="rect">
                <a:avLst/>
              </a:prstGeom>
              <a:solidFill>
                <a:schemeClr val="accent3">
                  <a:lumMod val="75000"/>
                </a:schemeClr>
              </a:solidFill>
              <a:ln>
                <a:noFill/>
              </a:ln>
            </p:spPr>
            <p:txBody>
              <a:bodyPr anchor="ctr"/>
              <a:lstStyle/>
              <a:p>
                <a:pPr algn="ctr"/>
              </a:p>
            </p:txBody>
          </p:sp>
          <p:sp>
            <p:nvSpPr>
              <p:cNvPr id="24" name="矩形 23"/>
              <p:cNvSpPr/>
              <p:nvPr/>
            </p:nvSpPr>
            <p:spPr bwMode="auto">
              <a:xfrm>
                <a:off x="5085655" y="771917"/>
                <a:ext cx="2030071" cy="1018975"/>
              </a:xfrm>
              <a:prstGeom prst="rect">
                <a:avLst/>
              </a:prstGeom>
              <a:solidFill>
                <a:schemeClr val="accent2">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5" name="任意多边形: 形状 24"/>
              <p:cNvSpPr/>
              <p:nvPr/>
            </p:nvSpPr>
            <p:spPr bwMode="auto">
              <a:xfrm>
                <a:off x="5085655" y="2413887"/>
                <a:ext cx="2030071" cy="2982123"/>
              </a:xfrm>
              <a:custGeom>
                <a:avLst/>
                <a:gdLst>
                  <a:gd name="T0" fmla="*/ 911 w 911"/>
                  <a:gd name="T1" fmla="*/ 2779 h 3048"/>
                  <a:gd name="T2" fmla="*/ 456 w 911"/>
                  <a:gd name="T3" fmla="*/ 3048 h 3048"/>
                  <a:gd name="T4" fmla="*/ 0 w 911"/>
                  <a:gd name="T5" fmla="*/ 2779 h 3048"/>
                  <a:gd name="T6" fmla="*/ 0 w 911"/>
                  <a:gd name="T7" fmla="*/ 0 h 3048"/>
                  <a:gd name="T8" fmla="*/ 911 w 911"/>
                  <a:gd name="T9" fmla="*/ 0 h 3048"/>
                  <a:gd name="T10" fmla="*/ 911 w 911"/>
                  <a:gd name="T11" fmla="*/ 2779 h 3048"/>
                </a:gdLst>
                <a:ahLst/>
                <a:cxnLst>
                  <a:cxn ang="0">
                    <a:pos x="T0" y="T1"/>
                  </a:cxn>
                  <a:cxn ang="0">
                    <a:pos x="T2" y="T3"/>
                  </a:cxn>
                  <a:cxn ang="0">
                    <a:pos x="T4" y="T5"/>
                  </a:cxn>
                  <a:cxn ang="0">
                    <a:pos x="T6" y="T7"/>
                  </a:cxn>
                  <a:cxn ang="0">
                    <a:pos x="T8" y="T9"/>
                  </a:cxn>
                  <a:cxn ang="0">
                    <a:pos x="T10" y="T11"/>
                  </a:cxn>
                </a:cxnLst>
                <a:rect l="0" t="0" r="r" b="b"/>
                <a:pathLst>
                  <a:path w="911" h="3048">
                    <a:moveTo>
                      <a:pt x="911" y="2779"/>
                    </a:moveTo>
                    <a:lnTo>
                      <a:pt x="456" y="3048"/>
                    </a:lnTo>
                    <a:lnTo>
                      <a:pt x="0" y="2779"/>
                    </a:lnTo>
                    <a:lnTo>
                      <a:pt x="0" y="0"/>
                    </a:lnTo>
                    <a:lnTo>
                      <a:pt x="911" y="0"/>
                    </a:lnTo>
                    <a:lnTo>
                      <a:pt x="911" y="2779"/>
                    </a:lnTo>
                    <a:close/>
                  </a:path>
                </a:pathLst>
              </a:cu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 name="任意多边形: 形状 25"/>
              <p:cNvSpPr/>
              <p:nvPr/>
            </p:nvSpPr>
            <p:spPr bwMode="auto">
              <a:xfrm>
                <a:off x="5085655" y="2413886"/>
                <a:ext cx="2030071" cy="3931438"/>
              </a:xfrm>
              <a:custGeom>
                <a:avLst/>
                <a:gdLst>
                  <a:gd name="T0" fmla="*/ 911 w 911"/>
                  <a:gd name="T1" fmla="*/ 2779 h 3048"/>
                  <a:gd name="T2" fmla="*/ 456 w 911"/>
                  <a:gd name="T3" fmla="*/ 3048 h 3048"/>
                  <a:gd name="T4" fmla="*/ 0 w 911"/>
                  <a:gd name="T5" fmla="*/ 2779 h 3048"/>
                  <a:gd name="T6" fmla="*/ 0 w 911"/>
                  <a:gd name="T7" fmla="*/ 0 h 3048"/>
                  <a:gd name="T8" fmla="*/ 911 w 911"/>
                  <a:gd name="T9" fmla="*/ 0 h 3048"/>
                  <a:gd name="T10" fmla="*/ 911 w 911"/>
                  <a:gd name="T11" fmla="*/ 2779 h 3048"/>
                </a:gdLst>
                <a:ahLst/>
                <a:cxnLst>
                  <a:cxn ang="0">
                    <a:pos x="T0" y="T1"/>
                  </a:cxn>
                  <a:cxn ang="0">
                    <a:pos x="T2" y="T3"/>
                  </a:cxn>
                  <a:cxn ang="0">
                    <a:pos x="T4" y="T5"/>
                  </a:cxn>
                  <a:cxn ang="0">
                    <a:pos x="T6" y="T7"/>
                  </a:cxn>
                  <a:cxn ang="0">
                    <a:pos x="T8" y="T9"/>
                  </a:cxn>
                  <a:cxn ang="0">
                    <a:pos x="T10" y="T11"/>
                  </a:cxn>
                </a:cxnLst>
                <a:rect l="0" t="0" r="r" b="b"/>
                <a:pathLst>
                  <a:path w="911" h="3048">
                    <a:moveTo>
                      <a:pt x="911" y="2779"/>
                    </a:moveTo>
                    <a:lnTo>
                      <a:pt x="456" y="3048"/>
                    </a:lnTo>
                    <a:lnTo>
                      <a:pt x="0" y="2779"/>
                    </a:lnTo>
                    <a:lnTo>
                      <a:pt x="0" y="0"/>
                    </a:lnTo>
                    <a:lnTo>
                      <a:pt x="911" y="0"/>
                    </a:lnTo>
                    <a:lnTo>
                      <a:pt x="911" y="27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 name="任意多边形: 形状 26"/>
              <p:cNvSpPr/>
              <p:nvPr/>
            </p:nvSpPr>
            <p:spPr bwMode="auto">
              <a:xfrm>
                <a:off x="5085655" y="4481503"/>
                <a:ext cx="2030071" cy="870644"/>
              </a:xfrm>
              <a:custGeom>
                <a:avLst/>
                <a:gdLst>
                  <a:gd name="T0" fmla="*/ 911 w 911"/>
                  <a:gd name="T1" fmla="*/ 0 h 675"/>
                  <a:gd name="T2" fmla="*/ 456 w 911"/>
                  <a:gd name="T3" fmla="*/ 271 h 675"/>
                  <a:gd name="T4" fmla="*/ 0 w 911"/>
                  <a:gd name="T5" fmla="*/ 0 h 675"/>
                  <a:gd name="T6" fmla="*/ 0 w 911"/>
                  <a:gd name="T7" fmla="*/ 405 h 675"/>
                  <a:gd name="T8" fmla="*/ 456 w 911"/>
                  <a:gd name="T9" fmla="*/ 675 h 675"/>
                  <a:gd name="T10" fmla="*/ 911 w 911"/>
                  <a:gd name="T11" fmla="*/ 405 h 675"/>
                  <a:gd name="T12" fmla="*/ 911 w 911"/>
                  <a:gd name="T13" fmla="*/ 0 h 675"/>
                </a:gdLst>
                <a:ahLst/>
                <a:cxnLst>
                  <a:cxn ang="0">
                    <a:pos x="T0" y="T1"/>
                  </a:cxn>
                  <a:cxn ang="0">
                    <a:pos x="T2" y="T3"/>
                  </a:cxn>
                  <a:cxn ang="0">
                    <a:pos x="T4" y="T5"/>
                  </a:cxn>
                  <a:cxn ang="0">
                    <a:pos x="T6" y="T7"/>
                  </a:cxn>
                  <a:cxn ang="0">
                    <a:pos x="T8" y="T9"/>
                  </a:cxn>
                  <a:cxn ang="0">
                    <a:pos x="T10" y="T11"/>
                  </a:cxn>
                  <a:cxn ang="0">
                    <a:pos x="T12" y="T13"/>
                  </a:cxn>
                </a:cxnLst>
                <a:rect l="0" t="0" r="r" b="b"/>
                <a:pathLst>
                  <a:path w="911" h="675">
                    <a:moveTo>
                      <a:pt x="911" y="0"/>
                    </a:moveTo>
                    <a:lnTo>
                      <a:pt x="456" y="271"/>
                    </a:lnTo>
                    <a:lnTo>
                      <a:pt x="0" y="0"/>
                    </a:lnTo>
                    <a:lnTo>
                      <a:pt x="0" y="405"/>
                    </a:lnTo>
                    <a:lnTo>
                      <a:pt x="456" y="675"/>
                    </a:lnTo>
                    <a:lnTo>
                      <a:pt x="911" y="405"/>
                    </a:lnTo>
                    <a:lnTo>
                      <a:pt x="9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 name="矩形 27"/>
              <p:cNvSpPr/>
              <p:nvPr/>
            </p:nvSpPr>
            <p:spPr bwMode="auto">
              <a:xfrm>
                <a:off x="4882872" y="1551708"/>
                <a:ext cx="2437866" cy="1229220"/>
              </a:xfrm>
              <a:prstGeom prst="rect">
                <a:avLst/>
              </a:prstGeom>
              <a:solidFill>
                <a:schemeClr val="accent2">
                  <a:lumMod val="75000"/>
                </a:schemeClr>
              </a:solidFill>
              <a:ln>
                <a:noFill/>
              </a:ln>
            </p:spPr>
            <p:txBody>
              <a:bodyPr anchor="ctr"/>
              <a:lstStyle/>
              <a:p>
                <a:pPr algn="ctr"/>
              </a:p>
            </p:txBody>
          </p:sp>
          <p:sp>
            <p:nvSpPr>
              <p:cNvPr id="29" name="任意多边形: 形状 28"/>
              <p:cNvSpPr/>
              <p:nvPr/>
            </p:nvSpPr>
            <p:spPr bwMode="auto">
              <a:xfrm>
                <a:off x="1826720" y="2413888"/>
                <a:ext cx="2034527" cy="2625991"/>
              </a:xfrm>
              <a:custGeom>
                <a:avLst/>
                <a:gdLst>
                  <a:gd name="T0" fmla="*/ 0 w 913"/>
                  <a:gd name="T1" fmla="*/ 2414 h 2684"/>
                  <a:gd name="T2" fmla="*/ 456 w 913"/>
                  <a:gd name="T3" fmla="*/ 2684 h 2684"/>
                  <a:gd name="T4" fmla="*/ 913 w 913"/>
                  <a:gd name="T5" fmla="*/ 2414 h 2684"/>
                  <a:gd name="T6" fmla="*/ 913 w 913"/>
                  <a:gd name="T7" fmla="*/ 0 h 2684"/>
                  <a:gd name="T8" fmla="*/ 0 w 913"/>
                  <a:gd name="T9" fmla="*/ 0 h 2684"/>
                  <a:gd name="T10" fmla="*/ 0 w 913"/>
                  <a:gd name="T11" fmla="*/ 2414 h 2684"/>
                </a:gdLst>
                <a:ahLst/>
                <a:cxnLst>
                  <a:cxn ang="0">
                    <a:pos x="T0" y="T1"/>
                  </a:cxn>
                  <a:cxn ang="0">
                    <a:pos x="T2" y="T3"/>
                  </a:cxn>
                  <a:cxn ang="0">
                    <a:pos x="T4" y="T5"/>
                  </a:cxn>
                  <a:cxn ang="0">
                    <a:pos x="T6" y="T7"/>
                  </a:cxn>
                  <a:cxn ang="0">
                    <a:pos x="T8" y="T9"/>
                  </a:cxn>
                  <a:cxn ang="0">
                    <a:pos x="T10" y="T11"/>
                  </a:cxn>
                </a:cxnLst>
                <a:rect l="0" t="0" r="r" b="b"/>
                <a:pathLst>
                  <a:path w="913" h="2684">
                    <a:moveTo>
                      <a:pt x="0" y="2414"/>
                    </a:moveTo>
                    <a:lnTo>
                      <a:pt x="456" y="2684"/>
                    </a:lnTo>
                    <a:lnTo>
                      <a:pt x="913" y="2414"/>
                    </a:lnTo>
                    <a:lnTo>
                      <a:pt x="913" y="0"/>
                    </a:lnTo>
                    <a:lnTo>
                      <a:pt x="0" y="0"/>
                    </a:lnTo>
                    <a:lnTo>
                      <a:pt x="0" y="2414"/>
                    </a:ln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 name="任意多边形: 形状 29"/>
              <p:cNvSpPr/>
              <p:nvPr/>
            </p:nvSpPr>
            <p:spPr bwMode="auto">
              <a:xfrm>
                <a:off x="1826720" y="2413886"/>
                <a:ext cx="2034527" cy="3461936"/>
              </a:xfrm>
              <a:custGeom>
                <a:avLst/>
                <a:gdLst>
                  <a:gd name="T0" fmla="*/ 0 w 913"/>
                  <a:gd name="T1" fmla="*/ 2414 h 2684"/>
                  <a:gd name="T2" fmla="*/ 456 w 913"/>
                  <a:gd name="T3" fmla="*/ 2684 h 2684"/>
                  <a:gd name="T4" fmla="*/ 913 w 913"/>
                  <a:gd name="T5" fmla="*/ 2414 h 2684"/>
                  <a:gd name="T6" fmla="*/ 913 w 913"/>
                  <a:gd name="T7" fmla="*/ 0 h 2684"/>
                  <a:gd name="T8" fmla="*/ 0 w 913"/>
                  <a:gd name="T9" fmla="*/ 0 h 2684"/>
                  <a:gd name="T10" fmla="*/ 0 w 913"/>
                  <a:gd name="T11" fmla="*/ 2414 h 2684"/>
                </a:gdLst>
                <a:ahLst/>
                <a:cxnLst>
                  <a:cxn ang="0">
                    <a:pos x="T0" y="T1"/>
                  </a:cxn>
                  <a:cxn ang="0">
                    <a:pos x="T2" y="T3"/>
                  </a:cxn>
                  <a:cxn ang="0">
                    <a:pos x="T4" y="T5"/>
                  </a:cxn>
                  <a:cxn ang="0">
                    <a:pos x="T6" y="T7"/>
                  </a:cxn>
                  <a:cxn ang="0">
                    <a:pos x="T8" y="T9"/>
                  </a:cxn>
                  <a:cxn ang="0">
                    <a:pos x="T10" y="T11"/>
                  </a:cxn>
                </a:cxnLst>
                <a:rect l="0" t="0" r="r" b="b"/>
                <a:pathLst>
                  <a:path w="913" h="2684">
                    <a:moveTo>
                      <a:pt x="0" y="2414"/>
                    </a:moveTo>
                    <a:lnTo>
                      <a:pt x="456" y="2684"/>
                    </a:lnTo>
                    <a:lnTo>
                      <a:pt x="913" y="2414"/>
                    </a:lnTo>
                    <a:lnTo>
                      <a:pt x="913" y="0"/>
                    </a:lnTo>
                    <a:lnTo>
                      <a:pt x="0" y="0"/>
                    </a:lnTo>
                    <a:lnTo>
                      <a:pt x="0" y="24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 name="任意多边形: 形状 30"/>
              <p:cNvSpPr/>
              <p:nvPr/>
            </p:nvSpPr>
            <p:spPr bwMode="auto">
              <a:xfrm>
                <a:off x="3428937" y="2408727"/>
                <a:ext cx="432308" cy="372201"/>
              </a:xfrm>
              <a:custGeom>
                <a:avLst/>
                <a:gdLst>
                  <a:gd name="T0" fmla="*/ 0 w 194"/>
                  <a:gd name="T1" fmla="*/ 148 h 148"/>
                  <a:gd name="T2" fmla="*/ 194 w 194"/>
                  <a:gd name="T3" fmla="*/ 0 h 148"/>
                  <a:gd name="T4" fmla="*/ 0 w 194"/>
                  <a:gd name="T5" fmla="*/ 0 h 148"/>
                  <a:gd name="T6" fmla="*/ 0 w 194"/>
                  <a:gd name="T7" fmla="*/ 148 h 148"/>
                </a:gdLst>
                <a:ahLst/>
                <a:cxnLst>
                  <a:cxn ang="0">
                    <a:pos x="T0" y="T1"/>
                  </a:cxn>
                  <a:cxn ang="0">
                    <a:pos x="T2" y="T3"/>
                  </a:cxn>
                  <a:cxn ang="0">
                    <a:pos x="T4" y="T5"/>
                  </a:cxn>
                  <a:cxn ang="0">
                    <a:pos x="T6" y="T7"/>
                  </a:cxn>
                </a:cxnLst>
                <a:rect l="0" t="0" r="r" b="b"/>
                <a:pathLst>
                  <a:path w="194" h="148">
                    <a:moveTo>
                      <a:pt x="0" y="148"/>
                    </a:moveTo>
                    <a:lnTo>
                      <a:pt x="194" y="0"/>
                    </a:lnTo>
                    <a:lnTo>
                      <a:pt x="0" y="0"/>
                    </a:lnTo>
                    <a:lnTo>
                      <a:pt x="0" y="148"/>
                    </a:lnTo>
                    <a:close/>
                  </a:path>
                </a:pathLst>
              </a:custGeom>
              <a:solidFill>
                <a:schemeClr val="accent1">
                  <a:lumMod val="75000"/>
                </a:schemeClr>
              </a:solidFill>
              <a:ln>
                <a:noFill/>
              </a:ln>
            </p:spPr>
            <p:txBody>
              <a:bodyPr anchor="ctr"/>
              <a:lstStyle/>
              <a:p>
                <a:pPr algn="ctr"/>
              </a:p>
            </p:txBody>
          </p:sp>
          <p:sp>
            <p:nvSpPr>
              <p:cNvPr id="32" name="矩形 31"/>
              <p:cNvSpPr/>
              <p:nvPr/>
            </p:nvSpPr>
            <p:spPr bwMode="auto">
              <a:xfrm>
                <a:off x="1826720" y="771916"/>
                <a:ext cx="2034527" cy="1018783"/>
              </a:xfrm>
              <a:prstGeom prst="rect">
                <a:avLst/>
              </a:prstGeom>
              <a:solidFill>
                <a:schemeClr val="accent1">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3" name="任意多边形: 形状 32"/>
              <p:cNvSpPr/>
              <p:nvPr/>
            </p:nvSpPr>
            <p:spPr bwMode="auto">
              <a:xfrm>
                <a:off x="3428937" y="1551708"/>
                <a:ext cx="432308" cy="247649"/>
              </a:xfrm>
              <a:custGeom>
                <a:avLst/>
                <a:gdLst>
                  <a:gd name="T0" fmla="*/ 0 w 194"/>
                  <a:gd name="T1" fmla="*/ 0 h 147"/>
                  <a:gd name="T2" fmla="*/ 194 w 194"/>
                  <a:gd name="T3" fmla="*/ 147 h 147"/>
                  <a:gd name="T4" fmla="*/ 0 w 194"/>
                  <a:gd name="T5" fmla="*/ 147 h 147"/>
                  <a:gd name="T6" fmla="*/ 0 w 194"/>
                  <a:gd name="T7" fmla="*/ 0 h 147"/>
                </a:gdLst>
                <a:ahLst/>
                <a:cxnLst>
                  <a:cxn ang="0">
                    <a:pos x="T0" y="T1"/>
                  </a:cxn>
                  <a:cxn ang="0">
                    <a:pos x="T2" y="T3"/>
                  </a:cxn>
                  <a:cxn ang="0">
                    <a:pos x="T4" y="T5"/>
                  </a:cxn>
                  <a:cxn ang="0">
                    <a:pos x="T6" y="T7"/>
                  </a:cxn>
                </a:cxnLst>
                <a:rect l="0" t="0" r="r" b="b"/>
                <a:pathLst>
                  <a:path w="194" h="147">
                    <a:moveTo>
                      <a:pt x="0" y="0"/>
                    </a:moveTo>
                    <a:lnTo>
                      <a:pt x="194" y="147"/>
                    </a:lnTo>
                    <a:lnTo>
                      <a:pt x="0" y="147"/>
                    </a:lnTo>
                    <a:lnTo>
                      <a:pt x="0" y="0"/>
                    </a:lnTo>
                    <a:close/>
                  </a:path>
                </a:pathLst>
              </a:custGeom>
              <a:solidFill>
                <a:schemeClr val="accent1">
                  <a:lumMod val="75000"/>
                </a:schemeClr>
              </a:solidFill>
              <a:ln>
                <a:noFill/>
              </a:ln>
            </p:spPr>
            <p:txBody>
              <a:bodyPr anchor="ctr"/>
              <a:lstStyle/>
              <a:p>
                <a:pPr algn="ctr"/>
              </a:p>
            </p:txBody>
          </p:sp>
          <p:sp>
            <p:nvSpPr>
              <p:cNvPr id="34" name="任意多边形: 形状 33"/>
              <p:cNvSpPr/>
              <p:nvPr/>
            </p:nvSpPr>
            <p:spPr bwMode="auto">
              <a:xfrm>
                <a:off x="1826720" y="4009421"/>
                <a:ext cx="2034527" cy="869353"/>
              </a:xfrm>
              <a:custGeom>
                <a:avLst/>
                <a:gdLst>
                  <a:gd name="T0" fmla="*/ 913 w 913"/>
                  <a:gd name="T1" fmla="*/ 0 h 674"/>
                  <a:gd name="T2" fmla="*/ 456 w 913"/>
                  <a:gd name="T3" fmla="*/ 270 h 674"/>
                  <a:gd name="T4" fmla="*/ 0 w 913"/>
                  <a:gd name="T5" fmla="*/ 0 h 674"/>
                  <a:gd name="T6" fmla="*/ 0 w 913"/>
                  <a:gd name="T7" fmla="*/ 404 h 674"/>
                  <a:gd name="T8" fmla="*/ 456 w 913"/>
                  <a:gd name="T9" fmla="*/ 674 h 674"/>
                  <a:gd name="T10" fmla="*/ 913 w 913"/>
                  <a:gd name="T11" fmla="*/ 404 h 674"/>
                  <a:gd name="T12" fmla="*/ 913 w 913"/>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913" h="674">
                    <a:moveTo>
                      <a:pt x="913" y="0"/>
                    </a:moveTo>
                    <a:lnTo>
                      <a:pt x="456" y="270"/>
                    </a:lnTo>
                    <a:lnTo>
                      <a:pt x="0" y="0"/>
                    </a:lnTo>
                    <a:lnTo>
                      <a:pt x="0" y="404"/>
                    </a:lnTo>
                    <a:lnTo>
                      <a:pt x="456" y="674"/>
                    </a:lnTo>
                    <a:lnTo>
                      <a:pt x="913" y="404"/>
                    </a:lnTo>
                    <a:lnTo>
                      <a:pt x="9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 name="矩形 34"/>
              <p:cNvSpPr/>
              <p:nvPr/>
            </p:nvSpPr>
            <p:spPr bwMode="auto">
              <a:xfrm>
                <a:off x="991071" y="1551708"/>
                <a:ext cx="2437866" cy="1229220"/>
              </a:xfrm>
              <a:prstGeom prst="rect">
                <a:avLst/>
              </a:prstGeom>
              <a:solidFill>
                <a:schemeClr val="accent1">
                  <a:lumMod val="75000"/>
                </a:schemeClr>
              </a:solidFill>
              <a:ln>
                <a:noFill/>
              </a:ln>
            </p:spPr>
            <p:txBody>
              <a:bodyPr anchor="ctr"/>
              <a:lstStyle/>
              <a:p>
                <a:pPr algn="ctr"/>
              </a:p>
            </p:txBody>
          </p:sp>
          <p:sp>
            <p:nvSpPr>
              <p:cNvPr id="36" name="文本框 43"/>
              <p:cNvSpPr txBox="1"/>
              <p:nvPr/>
            </p:nvSpPr>
            <p:spPr>
              <a:xfrm>
                <a:off x="1906075" y="1551708"/>
                <a:ext cx="607859" cy="833765"/>
              </a:xfrm>
              <a:prstGeom prst="rect">
                <a:avLst/>
              </a:prstGeom>
              <a:noFill/>
            </p:spPr>
            <p:txBody>
              <a:bodyPr wrap="none">
                <a:normAutofit/>
                <a:scene3d>
                  <a:camera prst="orthographicFront"/>
                  <a:lightRig rig="threePt" dir="t"/>
                </a:scene3d>
                <a:sp3d contourW="12700"/>
              </a:bodyPr>
              <a:lstStyle/>
              <a:p>
                <a:r>
                  <a:rPr lang="en-US" altLang="zh-CN" sz="3600">
                    <a:solidFill>
                      <a:schemeClr val="bg1"/>
                    </a:solidFill>
                    <a:latin typeface="Impact" panose="020B0806030902050204" pitchFamily="34" charset="0"/>
                  </a:rPr>
                  <a:t>01</a:t>
                </a:r>
                <a:endParaRPr lang="en-US" altLang="zh-CN" sz="3600">
                  <a:solidFill>
                    <a:schemeClr val="bg1"/>
                  </a:solidFill>
                  <a:latin typeface="Impact" panose="020B0806030902050204" pitchFamily="34" charset="0"/>
                </a:endParaRPr>
              </a:p>
            </p:txBody>
          </p:sp>
          <p:sp>
            <p:nvSpPr>
              <p:cNvPr id="37" name="文本框 44"/>
              <p:cNvSpPr txBox="1"/>
              <p:nvPr/>
            </p:nvSpPr>
            <p:spPr>
              <a:xfrm>
                <a:off x="5769823" y="1551708"/>
                <a:ext cx="663964" cy="833765"/>
              </a:xfrm>
              <a:prstGeom prst="rect">
                <a:avLst/>
              </a:prstGeom>
              <a:noFill/>
            </p:spPr>
            <p:txBody>
              <a:bodyPr wrap="none">
                <a:normAutofit/>
                <a:scene3d>
                  <a:camera prst="orthographicFront"/>
                  <a:lightRig rig="threePt" dir="t"/>
                </a:scene3d>
                <a:sp3d contourW="12700"/>
              </a:bodyPr>
              <a:lstStyle/>
              <a:p>
                <a:r>
                  <a:rPr lang="en-US" altLang="zh-CN" sz="3600">
                    <a:solidFill>
                      <a:schemeClr val="bg1"/>
                    </a:solidFill>
                    <a:latin typeface="Impact" panose="020B0806030902050204" pitchFamily="34" charset="0"/>
                  </a:rPr>
                  <a:t>02</a:t>
                </a:r>
                <a:endParaRPr lang="en-US" altLang="zh-CN" sz="3600">
                  <a:solidFill>
                    <a:schemeClr val="bg1"/>
                  </a:solidFill>
                  <a:latin typeface="Impact" panose="020B0806030902050204" pitchFamily="34" charset="0"/>
                </a:endParaRPr>
              </a:p>
            </p:txBody>
          </p:sp>
          <p:sp>
            <p:nvSpPr>
              <p:cNvPr id="38" name="文本框 45"/>
              <p:cNvSpPr txBox="1"/>
              <p:nvPr/>
            </p:nvSpPr>
            <p:spPr>
              <a:xfrm>
                <a:off x="9255198" y="1551708"/>
                <a:ext cx="676788" cy="833765"/>
              </a:xfrm>
              <a:prstGeom prst="rect">
                <a:avLst/>
              </a:prstGeom>
              <a:noFill/>
            </p:spPr>
            <p:txBody>
              <a:bodyPr wrap="none">
                <a:normAutofit/>
                <a:scene3d>
                  <a:camera prst="orthographicFront"/>
                  <a:lightRig rig="threePt" dir="t"/>
                </a:scene3d>
                <a:sp3d contourW="12700"/>
              </a:bodyPr>
              <a:lstStyle/>
              <a:p>
                <a:r>
                  <a:rPr lang="en-US" altLang="zh-CN" sz="3600">
                    <a:solidFill>
                      <a:schemeClr val="bg1"/>
                    </a:solidFill>
                    <a:latin typeface="Impact" panose="020B0806030902050204" pitchFamily="34" charset="0"/>
                  </a:rPr>
                  <a:t>03</a:t>
                </a:r>
                <a:endParaRPr lang="en-US" altLang="zh-CN" sz="3600">
                  <a:solidFill>
                    <a:schemeClr val="bg1"/>
                  </a:solidFill>
                  <a:latin typeface="Impact" panose="020B0806030902050204" pitchFamily="34" charset="0"/>
                </a:endParaRPr>
              </a:p>
            </p:txBody>
          </p:sp>
          <p:sp>
            <p:nvSpPr>
              <p:cNvPr id="39" name="文本框 46"/>
              <p:cNvSpPr txBox="1"/>
              <p:nvPr/>
            </p:nvSpPr>
            <p:spPr>
              <a:xfrm>
                <a:off x="1141636" y="2198039"/>
                <a:ext cx="2136736" cy="478411"/>
              </a:xfrm>
              <a:prstGeom prst="rect">
                <a:avLst/>
              </a:prstGeom>
              <a:noFill/>
            </p:spPr>
            <p:txBody>
              <a:bodyPr wrap="none" lIns="0" tIns="0" rIns="0" bIns="0" anchor="ctr" anchorCtr="1">
                <a:normAutofit/>
                <a:scene3d>
                  <a:camera prst="orthographicFront"/>
                  <a:lightRig rig="threePt" dir="t"/>
                </a:scene3d>
                <a:sp3d contourW="12700"/>
              </a:bodyPr>
              <a:lstStyle/>
              <a:p>
                <a:pPr algn="ctr"/>
                <a:r>
                  <a:rPr lang="zh-CN" altLang="en-US" b="1" dirty="0">
                    <a:solidFill>
                      <a:schemeClr val="bg1"/>
                    </a:solidFill>
                  </a:rPr>
                  <a:t>标题文本预设</a:t>
                </a:r>
                <a:endParaRPr lang="zh-CN" altLang="en-US" b="1" dirty="0">
                  <a:solidFill>
                    <a:schemeClr val="bg1"/>
                  </a:solidFill>
                </a:endParaRPr>
              </a:p>
            </p:txBody>
          </p:sp>
          <p:sp>
            <p:nvSpPr>
              <p:cNvPr id="40" name="文本框 47"/>
              <p:cNvSpPr txBox="1"/>
              <p:nvPr/>
            </p:nvSpPr>
            <p:spPr>
              <a:xfrm>
                <a:off x="5033437" y="2198039"/>
                <a:ext cx="2136736" cy="478411"/>
              </a:xfrm>
              <a:prstGeom prst="rect">
                <a:avLst/>
              </a:prstGeom>
              <a:noFill/>
            </p:spPr>
            <p:txBody>
              <a:bodyPr wrap="none" lIns="0" tIns="0" rIns="0" bIns="0" anchor="ctr" anchorCtr="1">
                <a:normAutofit/>
                <a:scene3d>
                  <a:camera prst="orthographicFront"/>
                  <a:lightRig rig="threePt" dir="t"/>
                </a:scene3d>
                <a:sp3d contourW="12700"/>
              </a:bodyPr>
              <a:lstStyle/>
              <a:p>
                <a:pPr algn="ctr"/>
                <a:r>
                  <a:rPr lang="zh-CN" altLang="en-US" b="1">
                    <a:solidFill>
                      <a:schemeClr val="bg1"/>
                    </a:solidFill>
                  </a:rPr>
                  <a:t>标题文本预设</a:t>
                </a:r>
                <a:endParaRPr lang="zh-CN" altLang="en-US" b="1">
                  <a:solidFill>
                    <a:schemeClr val="bg1"/>
                  </a:solidFill>
                </a:endParaRPr>
              </a:p>
            </p:txBody>
          </p:sp>
          <p:sp>
            <p:nvSpPr>
              <p:cNvPr id="41" name="文本框 48"/>
              <p:cNvSpPr txBox="1"/>
              <p:nvPr/>
            </p:nvSpPr>
            <p:spPr>
              <a:xfrm>
                <a:off x="8525224" y="2198039"/>
                <a:ext cx="2136736" cy="478411"/>
              </a:xfrm>
              <a:prstGeom prst="rect">
                <a:avLst/>
              </a:prstGeom>
              <a:noFill/>
            </p:spPr>
            <p:txBody>
              <a:bodyPr wrap="none" lIns="0" tIns="0" rIns="0" bIns="0" anchor="ctr" anchorCtr="1">
                <a:normAutofit/>
                <a:scene3d>
                  <a:camera prst="orthographicFront"/>
                  <a:lightRig rig="threePt" dir="t"/>
                </a:scene3d>
                <a:sp3d contourW="12700"/>
              </a:bodyPr>
              <a:lstStyle/>
              <a:p>
                <a:pPr algn="ctr"/>
                <a:r>
                  <a:rPr lang="zh-CN" altLang="en-US" b="1" dirty="0">
                    <a:solidFill>
                      <a:schemeClr val="bg1"/>
                    </a:solidFill>
                  </a:rPr>
                  <a:t>标题文本预设</a:t>
                </a:r>
                <a:endParaRPr lang="zh-CN" altLang="en-US" b="1" dirty="0">
                  <a:solidFill>
                    <a:schemeClr val="bg1"/>
                  </a:solidFill>
                </a:endParaRPr>
              </a:p>
            </p:txBody>
          </p:sp>
        </p:grpSp>
        <p:grpSp>
          <p:nvGrpSpPr>
            <p:cNvPr id="5" name="组合 4"/>
            <p:cNvGrpSpPr/>
            <p:nvPr/>
          </p:nvGrpSpPr>
          <p:grpSpPr>
            <a:xfrm>
              <a:off x="8713700" y="4602878"/>
              <a:ext cx="489600" cy="488850"/>
              <a:chOff x="8552930" y="4924573"/>
              <a:chExt cx="815593" cy="488850"/>
            </a:xfrm>
          </p:grpSpPr>
          <p:sp>
            <p:nvSpPr>
              <p:cNvPr id="13" name="任意多边形: 形状 12"/>
              <p:cNvSpPr/>
              <p:nvPr/>
            </p:nvSpPr>
            <p:spPr bwMode="auto">
              <a:xfrm>
                <a:off x="8659893" y="5003253"/>
                <a:ext cx="586069" cy="410170"/>
              </a:xfrm>
              <a:custGeom>
                <a:avLst/>
                <a:gdLst>
                  <a:gd name="T0" fmla="*/ 80 w 174"/>
                  <a:gd name="T1" fmla="*/ 5 h 211"/>
                  <a:gd name="T2" fmla="*/ 3 w 174"/>
                  <a:gd name="T3" fmla="*/ 82 h 211"/>
                  <a:gd name="T4" fmla="*/ 0 w 174"/>
                  <a:gd name="T5" fmla="*/ 89 h 211"/>
                  <a:gd name="T6" fmla="*/ 0 w 174"/>
                  <a:gd name="T7" fmla="*/ 201 h 211"/>
                  <a:gd name="T8" fmla="*/ 11 w 174"/>
                  <a:gd name="T9" fmla="*/ 211 h 211"/>
                  <a:gd name="T10" fmla="*/ 38 w 174"/>
                  <a:gd name="T11" fmla="*/ 211 h 211"/>
                  <a:gd name="T12" fmla="*/ 48 w 174"/>
                  <a:gd name="T13" fmla="*/ 201 h 211"/>
                  <a:gd name="T14" fmla="*/ 48 w 174"/>
                  <a:gd name="T15" fmla="*/ 156 h 211"/>
                  <a:gd name="T16" fmla="*/ 58 w 174"/>
                  <a:gd name="T17" fmla="*/ 145 h 211"/>
                  <a:gd name="T18" fmla="*/ 116 w 174"/>
                  <a:gd name="T19" fmla="*/ 145 h 211"/>
                  <a:gd name="T20" fmla="*/ 127 w 174"/>
                  <a:gd name="T21" fmla="*/ 156 h 211"/>
                  <a:gd name="T22" fmla="*/ 127 w 174"/>
                  <a:gd name="T23" fmla="*/ 201 h 211"/>
                  <a:gd name="T24" fmla="*/ 137 w 174"/>
                  <a:gd name="T25" fmla="*/ 211 h 211"/>
                  <a:gd name="T26" fmla="*/ 164 w 174"/>
                  <a:gd name="T27" fmla="*/ 211 h 211"/>
                  <a:gd name="T28" fmla="*/ 174 w 174"/>
                  <a:gd name="T29" fmla="*/ 201 h 211"/>
                  <a:gd name="T30" fmla="*/ 174 w 174"/>
                  <a:gd name="T31" fmla="*/ 89 h 211"/>
                  <a:gd name="T32" fmla="*/ 171 w 174"/>
                  <a:gd name="T33" fmla="*/ 82 h 211"/>
                  <a:gd name="T34" fmla="*/ 95 w 174"/>
                  <a:gd name="T35" fmla="*/ 5 h 211"/>
                  <a:gd name="T36" fmla="*/ 80 w 174"/>
                  <a:gd name="T37" fmla="*/ 5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4" h="211">
                    <a:moveTo>
                      <a:pt x="80" y="5"/>
                    </a:moveTo>
                    <a:cubicBezTo>
                      <a:pt x="3" y="82"/>
                      <a:pt x="3" y="82"/>
                      <a:pt x="3" y="82"/>
                    </a:cubicBezTo>
                    <a:cubicBezTo>
                      <a:pt x="1" y="84"/>
                      <a:pt x="0" y="87"/>
                      <a:pt x="0" y="89"/>
                    </a:cubicBezTo>
                    <a:cubicBezTo>
                      <a:pt x="0" y="201"/>
                      <a:pt x="0" y="201"/>
                      <a:pt x="0" y="201"/>
                    </a:cubicBezTo>
                    <a:cubicBezTo>
                      <a:pt x="0" y="207"/>
                      <a:pt x="5" y="211"/>
                      <a:pt x="11" y="211"/>
                    </a:cubicBezTo>
                    <a:cubicBezTo>
                      <a:pt x="38" y="211"/>
                      <a:pt x="38" y="211"/>
                      <a:pt x="38" y="211"/>
                    </a:cubicBezTo>
                    <a:cubicBezTo>
                      <a:pt x="43" y="211"/>
                      <a:pt x="48" y="207"/>
                      <a:pt x="48" y="201"/>
                    </a:cubicBezTo>
                    <a:cubicBezTo>
                      <a:pt x="48" y="156"/>
                      <a:pt x="48" y="156"/>
                      <a:pt x="48" y="156"/>
                    </a:cubicBezTo>
                    <a:cubicBezTo>
                      <a:pt x="48" y="150"/>
                      <a:pt x="53" y="145"/>
                      <a:pt x="58" y="145"/>
                    </a:cubicBezTo>
                    <a:cubicBezTo>
                      <a:pt x="116" y="145"/>
                      <a:pt x="116" y="145"/>
                      <a:pt x="116" y="145"/>
                    </a:cubicBezTo>
                    <a:cubicBezTo>
                      <a:pt x="122" y="145"/>
                      <a:pt x="127" y="150"/>
                      <a:pt x="127" y="156"/>
                    </a:cubicBezTo>
                    <a:cubicBezTo>
                      <a:pt x="127" y="201"/>
                      <a:pt x="127" y="201"/>
                      <a:pt x="127" y="201"/>
                    </a:cubicBezTo>
                    <a:cubicBezTo>
                      <a:pt x="127" y="207"/>
                      <a:pt x="131" y="211"/>
                      <a:pt x="137" y="211"/>
                    </a:cubicBezTo>
                    <a:cubicBezTo>
                      <a:pt x="164" y="211"/>
                      <a:pt x="164" y="211"/>
                      <a:pt x="164" y="211"/>
                    </a:cubicBezTo>
                    <a:cubicBezTo>
                      <a:pt x="170" y="211"/>
                      <a:pt x="174" y="207"/>
                      <a:pt x="174" y="201"/>
                    </a:cubicBezTo>
                    <a:cubicBezTo>
                      <a:pt x="174" y="89"/>
                      <a:pt x="174" y="89"/>
                      <a:pt x="174" y="89"/>
                    </a:cubicBezTo>
                    <a:cubicBezTo>
                      <a:pt x="174" y="87"/>
                      <a:pt x="173" y="84"/>
                      <a:pt x="171" y="82"/>
                    </a:cubicBezTo>
                    <a:cubicBezTo>
                      <a:pt x="95" y="5"/>
                      <a:pt x="95" y="5"/>
                      <a:pt x="95" y="5"/>
                    </a:cubicBezTo>
                    <a:cubicBezTo>
                      <a:pt x="91" y="0"/>
                      <a:pt x="84" y="0"/>
                      <a:pt x="80"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 name="任意多边形: 形状 13"/>
              <p:cNvSpPr/>
              <p:nvPr/>
            </p:nvSpPr>
            <p:spPr bwMode="auto">
              <a:xfrm>
                <a:off x="9125628" y="4931022"/>
                <a:ext cx="55710" cy="138013"/>
              </a:xfrm>
              <a:custGeom>
                <a:avLst/>
                <a:gdLst>
                  <a:gd name="T0" fmla="*/ 8 w 17"/>
                  <a:gd name="T1" fmla="*/ 71 h 71"/>
                  <a:gd name="T2" fmla="*/ 0 w 17"/>
                  <a:gd name="T3" fmla="*/ 63 h 71"/>
                  <a:gd name="T4" fmla="*/ 0 w 17"/>
                  <a:gd name="T5" fmla="*/ 9 h 71"/>
                  <a:gd name="T6" fmla="*/ 8 w 17"/>
                  <a:gd name="T7" fmla="*/ 0 h 71"/>
                  <a:gd name="T8" fmla="*/ 17 w 17"/>
                  <a:gd name="T9" fmla="*/ 9 h 71"/>
                  <a:gd name="T10" fmla="*/ 17 w 17"/>
                  <a:gd name="T11" fmla="*/ 63 h 71"/>
                  <a:gd name="T12" fmla="*/ 8 w 17"/>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17" h="71">
                    <a:moveTo>
                      <a:pt x="8" y="71"/>
                    </a:moveTo>
                    <a:cubicBezTo>
                      <a:pt x="3" y="71"/>
                      <a:pt x="0" y="67"/>
                      <a:pt x="0" y="63"/>
                    </a:cubicBezTo>
                    <a:cubicBezTo>
                      <a:pt x="0" y="9"/>
                      <a:pt x="0" y="9"/>
                      <a:pt x="0" y="9"/>
                    </a:cubicBezTo>
                    <a:cubicBezTo>
                      <a:pt x="0" y="4"/>
                      <a:pt x="3" y="0"/>
                      <a:pt x="8" y="0"/>
                    </a:cubicBezTo>
                    <a:cubicBezTo>
                      <a:pt x="13" y="0"/>
                      <a:pt x="17" y="4"/>
                      <a:pt x="17" y="9"/>
                    </a:cubicBezTo>
                    <a:cubicBezTo>
                      <a:pt x="17" y="63"/>
                      <a:pt x="17" y="63"/>
                      <a:pt x="17" y="63"/>
                    </a:cubicBezTo>
                    <a:cubicBezTo>
                      <a:pt x="17" y="67"/>
                      <a:pt x="13" y="71"/>
                      <a:pt x="8" y="7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 name="任意多边形: 形状 14"/>
              <p:cNvSpPr/>
              <p:nvPr/>
            </p:nvSpPr>
            <p:spPr bwMode="auto">
              <a:xfrm>
                <a:off x="8552930" y="4924573"/>
                <a:ext cx="815593" cy="255389"/>
              </a:xfrm>
              <a:custGeom>
                <a:avLst/>
                <a:gdLst>
                  <a:gd name="T0" fmla="*/ 234 w 242"/>
                  <a:gd name="T1" fmla="*/ 131 h 131"/>
                  <a:gd name="T2" fmla="*/ 229 w 242"/>
                  <a:gd name="T3" fmla="*/ 128 h 131"/>
                  <a:gd name="T4" fmla="*/ 127 w 242"/>
                  <a:gd name="T5" fmla="*/ 26 h 131"/>
                  <a:gd name="T6" fmla="*/ 112 w 242"/>
                  <a:gd name="T7" fmla="*/ 26 h 131"/>
                  <a:gd name="T8" fmla="*/ 13 w 242"/>
                  <a:gd name="T9" fmla="*/ 125 h 131"/>
                  <a:gd name="T10" fmla="*/ 2 w 242"/>
                  <a:gd name="T11" fmla="*/ 124 h 131"/>
                  <a:gd name="T12" fmla="*/ 3 w 242"/>
                  <a:gd name="T13" fmla="*/ 115 h 131"/>
                  <a:gd name="T14" fmla="*/ 114 w 242"/>
                  <a:gd name="T15" fmla="*/ 3 h 131"/>
                  <a:gd name="T16" fmla="*/ 125 w 242"/>
                  <a:gd name="T17" fmla="*/ 3 h 131"/>
                  <a:gd name="T18" fmla="*/ 239 w 242"/>
                  <a:gd name="T19" fmla="*/ 118 h 131"/>
                  <a:gd name="T20" fmla="*/ 239 w 242"/>
                  <a:gd name="T21" fmla="*/ 128 h 131"/>
                  <a:gd name="T22" fmla="*/ 234 w 242"/>
                  <a:gd name="T23"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2" h="131">
                    <a:moveTo>
                      <a:pt x="234" y="131"/>
                    </a:moveTo>
                    <a:cubicBezTo>
                      <a:pt x="232" y="131"/>
                      <a:pt x="230" y="130"/>
                      <a:pt x="229" y="128"/>
                    </a:cubicBezTo>
                    <a:cubicBezTo>
                      <a:pt x="127" y="26"/>
                      <a:pt x="127" y="26"/>
                      <a:pt x="127" y="26"/>
                    </a:cubicBezTo>
                    <a:cubicBezTo>
                      <a:pt x="123" y="22"/>
                      <a:pt x="116" y="22"/>
                      <a:pt x="112" y="26"/>
                    </a:cubicBezTo>
                    <a:cubicBezTo>
                      <a:pt x="13" y="125"/>
                      <a:pt x="13" y="125"/>
                      <a:pt x="13" y="125"/>
                    </a:cubicBezTo>
                    <a:cubicBezTo>
                      <a:pt x="10" y="128"/>
                      <a:pt x="5" y="128"/>
                      <a:pt x="2" y="124"/>
                    </a:cubicBezTo>
                    <a:cubicBezTo>
                      <a:pt x="0" y="121"/>
                      <a:pt x="0" y="117"/>
                      <a:pt x="3" y="115"/>
                    </a:cubicBezTo>
                    <a:cubicBezTo>
                      <a:pt x="114" y="3"/>
                      <a:pt x="114" y="3"/>
                      <a:pt x="114" y="3"/>
                    </a:cubicBezTo>
                    <a:cubicBezTo>
                      <a:pt x="117" y="0"/>
                      <a:pt x="122" y="0"/>
                      <a:pt x="125" y="3"/>
                    </a:cubicBezTo>
                    <a:cubicBezTo>
                      <a:pt x="239" y="118"/>
                      <a:pt x="239" y="118"/>
                      <a:pt x="239" y="118"/>
                    </a:cubicBezTo>
                    <a:cubicBezTo>
                      <a:pt x="241" y="120"/>
                      <a:pt x="242" y="125"/>
                      <a:pt x="239" y="128"/>
                    </a:cubicBezTo>
                    <a:cubicBezTo>
                      <a:pt x="238" y="130"/>
                      <a:pt x="236" y="131"/>
                      <a:pt x="234" y="1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6" name="组合 5"/>
            <p:cNvGrpSpPr/>
            <p:nvPr/>
          </p:nvGrpSpPr>
          <p:grpSpPr>
            <a:xfrm>
              <a:off x="5839003" y="4784789"/>
              <a:ext cx="523375" cy="487560"/>
              <a:chOff x="5680637" y="5387626"/>
              <a:chExt cx="842335" cy="487560"/>
            </a:xfrm>
          </p:grpSpPr>
          <p:sp>
            <p:nvSpPr>
              <p:cNvPr id="10" name="任意多边形: 形状 9"/>
              <p:cNvSpPr/>
              <p:nvPr/>
            </p:nvSpPr>
            <p:spPr bwMode="auto">
              <a:xfrm>
                <a:off x="5680637" y="5435350"/>
                <a:ext cx="762112" cy="439836"/>
              </a:xfrm>
              <a:custGeom>
                <a:avLst/>
                <a:gdLst>
                  <a:gd name="T0" fmla="*/ 113 w 226"/>
                  <a:gd name="T1" fmla="*/ 226 h 226"/>
                  <a:gd name="T2" fmla="*/ 226 w 226"/>
                  <a:gd name="T3" fmla="*/ 113 h 226"/>
                  <a:gd name="T4" fmla="*/ 213 w 226"/>
                  <a:gd name="T5" fmla="*/ 60 h 226"/>
                  <a:gd name="T6" fmla="*/ 210 w 226"/>
                  <a:gd name="T7" fmla="*/ 60 h 226"/>
                  <a:gd name="T8" fmla="*/ 209 w 226"/>
                  <a:gd name="T9" fmla="*/ 60 h 226"/>
                  <a:gd name="T10" fmla="*/ 194 w 226"/>
                  <a:gd name="T11" fmla="*/ 59 h 226"/>
                  <a:gd name="T12" fmla="*/ 184 w 226"/>
                  <a:gd name="T13" fmla="*/ 69 h 226"/>
                  <a:gd name="T14" fmla="*/ 196 w 226"/>
                  <a:gd name="T15" fmla="*/ 113 h 226"/>
                  <a:gd name="T16" fmla="*/ 113 w 226"/>
                  <a:gd name="T17" fmla="*/ 196 h 226"/>
                  <a:gd name="T18" fmla="*/ 30 w 226"/>
                  <a:gd name="T19" fmla="*/ 113 h 226"/>
                  <a:gd name="T20" fmla="*/ 113 w 226"/>
                  <a:gd name="T21" fmla="*/ 30 h 226"/>
                  <a:gd name="T22" fmla="*/ 157 w 226"/>
                  <a:gd name="T23" fmla="*/ 42 h 226"/>
                  <a:gd name="T24" fmla="*/ 166 w 226"/>
                  <a:gd name="T25" fmla="*/ 33 h 226"/>
                  <a:gd name="T26" fmla="*/ 165 w 226"/>
                  <a:gd name="T27" fmla="*/ 16 h 226"/>
                  <a:gd name="T28" fmla="*/ 165 w 226"/>
                  <a:gd name="T29" fmla="*/ 13 h 226"/>
                  <a:gd name="T30" fmla="*/ 113 w 226"/>
                  <a:gd name="T31" fmla="*/ 0 h 226"/>
                  <a:gd name="T32" fmla="*/ 0 w 226"/>
                  <a:gd name="T33" fmla="*/ 113 h 226"/>
                  <a:gd name="T34" fmla="*/ 113 w 226"/>
                  <a:gd name="T35"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6" h="226">
                    <a:moveTo>
                      <a:pt x="113" y="226"/>
                    </a:moveTo>
                    <a:cubicBezTo>
                      <a:pt x="176" y="226"/>
                      <a:pt x="226" y="175"/>
                      <a:pt x="226" y="113"/>
                    </a:cubicBezTo>
                    <a:cubicBezTo>
                      <a:pt x="226" y="94"/>
                      <a:pt x="221" y="76"/>
                      <a:pt x="213" y="60"/>
                    </a:cubicBezTo>
                    <a:cubicBezTo>
                      <a:pt x="212" y="60"/>
                      <a:pt x="211" y="60"/>
                      <a:pt x="210" y="60"/>
                    </a:cubicBezTo>
                    <a:cubicBezTo>
                      <a:pt x="210" y="60"/>
                      <a:pt x="209" y="60"/>
                      <a:pt x="209" y="60"/>
                    </a:cubicBezTo>
                    <a:cubicBezTo>
                      <a:pt x="194" y="59"/>
                      <a:pt x="194" y="59"/>
                      <a:pt x="194" y="59"/>
                    </a:cubicBezTo>
                    <a:cubicBezTo>
                      <a:pt x="184" y="69"/>
                      <a:pt x="184" y="69"/>
                      <a:pt x="184" y="69"/>
                    </a:cubicBezTo>
                    <a:cubicBezTo>
                      <a:pt x="192" y="82"/>
                      <a:pt x="196" y="97"/>
                      <a:pt x="196" y="113"/>
                    </a:cubicBezTo>
                    <a:cubicBezTo>
                      <a:pt x="196" y="159"/>
                      <a:pt x="159" y="196"/>
                      <a:pt x="113" y="196"/>
                    </a:cubicBezTo>
                    <a:cubicBezTo>
                      <a:pt x="68" y="196"/>
                      <a:pt x="30" y="159"/>
                      <a:pt x="30" y="113"/>
                    </a:cubicBezTo>
                    <a:cubicBezTo>
                      <a:pt x="30" y="67"/>
                      <a:pt x="68" y="30"/>
                      <a:pt x="113" y="30"/>
                    </a:cubicBezTo>
                    <a:cubicBezTo>
                      <a:pt x="129" y="30"/>
                      <a:pt x="144" y="34"/>
                      <a:pt x="157" y="42"/>
                    </a:cubicBezTo>
                    <a:cubicBezTo>
                      <a:pt x="166" y="33"/>
                      <a:pt x="166" y="33"/>
                      <a:pt x="166" y="33"/>
                    </a:cubicBezTo>
                    <a:cubicBezTo>
                      <a:pt x="165" y="16"/>
                      <a:pt x="165" y="16"/>
                      <a:pt x="165" y="16"/>
                    </a:cubicBezTo>
                    <a:cubicBezTo>
                      <a:pt x="165" y="15"/>
                      <a:pt x="165" y="14"/>
                      <a:pt x="165" y="13"/>
                    </a:cubicBezTo>
                    <a:cubicBezTo>
                      <a:pt x="150" y="4"/>
                      <a:pt x="132" y="0"/>
                      <a:pt x="113" y="0"/>
                    </a:cubicBezTo>
                    <a:cubicBezTo>
                      <a:pt x="51" y="0"/>
                      <a:pt x="0" y="50"/>
                      <a:pt x="0" y="113"/>
                    </a:cubicBezTo>
                    <a:cubicBezTo>
                      <a:pt x="0" y="175"/>
                      <a:pt x="51" y="226"/>
                      <a:pt x="113" y="2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 name="任意多边形: 形状 10"/>
              <p:cNvSpPr/>
              <p:nvPr/>
            </p:nvSpPr>
            <p:spPr bwMode="auto">
              <a:xfrm>
                <a:off x="5876738" y="5546276"/>
                <a:ext cx="374370" cy="215404"/>
              </a:xfrm>
              <a:custGeom>
                <a:avLst/>
                <a:gdLst>
                  <a:gd name="T0" fmla="*/ 55 w 111"/>
                  <a:gd name="T1" fmla="*/ 27 h 111"/>
                  <a:gd name="T2" fmla="*/ 58 w 111"/>
                  <a:gd name="T3" fmla="*/ 27 h 111"/>
                  <a:gd name="T4" fmla="*/ 78 w 111"/>
                  <a:gd name="T5" fmla="*/ 6 h 111"/>
                  <a:gd name="T6" fmla="*/ 79 w 111"/>
                  <a:gd name="T7" fmla="*/ 5 h 111"/>
                  <a:gd name="T8" fmla="*/ 55 w 111"/>
                  <a:gd name="T9" fmla="*/ 0 h 111"/>
                  <a:gd name="T10" fmla="*/ 0 w 111"/>
                  <a:gd name="T11" fmla="*/ 56 h 111"/>
                  <a:gd name="T12" fmla="*/ 55 w 111"/>
                  <a:gd name="T13" fmla="*/ 111 h 111"/>
                  <a:gd name="T14" fmla="*/ 111 w 111"/>
                  <a:gd name="T15" fmla="*/ 56 h 111"/>
                  <a:gd name="T16" fmla="*/ 106 w 111"/>
                  <a:gd name="T17" fmla="*/ 32 h 111"/>
                  <a:gd name="T18" fmla="*/ 105 w 111"/>
                  <a:gd name="T19" fmla="*/ 33 h 111"/>
                  <a:gd name="T20" fmla="*/ 84 w 111"/>
                  <a:gd name="T21" fmla="*/ 54 h 111"/>
                  <a:gd name="T22" fmla="*/ 84 w 111"/>
                  <a:gd name="T23" fmla="*/ 56 h 111"/>
                  <a:gd name="T24" fmla="*/ 55 w 111"/>
                  <a:gd name="T25" fmla="*/ 85 h 111"/>
                  <a:gd name="T26" fmla="*/ 26 w 111"/>
                  <a:gd name="T27" fmla="*/ 56 h 111"/>
                  <a:gd name="T28" fmla="*/ 55 w 111"/>
                  <a:gd name="T29" fmla="*/ 2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 h="111">
                    <a:moveTo>
                      <a:pt x="55" y="27"/>
                    </a:moveTo>
                    <a:cubicBezTo>
                      <a:pt x="56" y="27"/>
                      <a:pt x="57" y="27"/>
                      <a:pt x="58" y="27"/>
                    </a:cubicBezTo>
                    <a:cubicBezTo>
                      <a:pt x="78" y="6"/>
                      <a:pt x="78" y="6"/>
                      <a:pt x="78" y="6"/>
                    </a:cubicBezTo>
                    <a:cubicBezTo>
                      <a:pt x="79" y="5"/>
                      <a:pt x="79" y="5"/>
                      <a:pt x="79" y="5"/>
                    </a:cubicBezTo>
                    <a:cubicBezTo>
                      <a:pt x="72" y="2"/>
                      <a:pt x="64" y="0"/>
                      <a:pt x="55" y="0"/>
                    </a:cubicBezTo>
                    <a:cubicBezTo>
                      <a:pt x="25" y="0"/>
                      <a:pt x="0" y="25"/>
                      <a:pt x="0" y="56"/>
                    </a:cubicBezTo>
                    <a:cubicBezTo>
                      <a:pt x="0" y="86"/>
                      <a:pt x="25" y="111"/>
                      <a:pt x="55" y="111"/>
                    </a:cubicBezTo>
                    <a:cubicBezTo>
                      <a:pt x="86" y="111"/>
                      <a:pt x="111" y="87"/>
                      <a:pt x="111" y="56"/>
                    </a:cubicBezTo>
                    <a:cubicBezTo>
                      <a:pt x="111" y="47"/>
                      <a:pt x="109" y="39"/>
                      <a:pt x="106" y="32"/>
                    </a:cubicBezTo>
                    <a:cubicBezTo>
                      <a:pt x="105" y="33"/>
                      <a:pt x="105" y="33"/>
                      <a:pt x="105" y="33"/>
                    </a:cubicBezTo>
                    <a:cubicBezTo>
                      <a:pt x="84" y="54"/>
                      <a:pt x="84" y="54"/>
                      <a:pt x="84" y="54"/>
                    </a:cubicBezTo>
                    <a:cubicBezTo>
                      <a:pt x="84" y="54"/>
                      <a:pt x="84" y="55"/>
                      <a:pt x="84" y="56"/>
                    </a:cubicBezTo>
                    <a:cubicBezTo>
                      <a:pt x="84" y="72"/>
                      <a:pt x="71" y="85"/>
                      <a:pt x="55" y="85"/>
                    </a:cubicBezTo>
                    <a:cubicBezTo>
                      <a:pt x="39" y="85"/>
                      <a:pt x="26" y="72"/>
                      <a:pt x="26" y="56"/>
                    </a:cubicBezTo>
                    <a:cubicBezTo>
                      <a:pt x="26" y="40"/>
                      <a:pt x="39" y="27"/>
                      <a:pt x="5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 name="任意多边形: 形状 11"/>
              <p:cNvSpPr/>
              <p:nvPr/>
            </p:nvSpPr>
            <p:spPr bwMode="auto">
              <a:xfrm>
                <a:off x="6099577" y="5387626"/>
                <a:ext cx="423395" cy="246360"/>
              </a:xfrm>
              <a:custGeom>
                <a:avLst/>
                <a:gdLst>
                  <a:gd name="T0" fmla="*/ 106 w 126"/>
                  <a:gd name="T1" fmla="*/ 34 h 126"/>
                  <a:gd name="T2" fmla="*/ 112 w 126"/>
                  <a:gd name="T3" fmla="*/ 28 h 126"/>
                  <a:gd name="T4" fmla="*/ 112 w 126"/>
                  <a:gd name="T5" fmla="*/ 18 h 126"/>
                  <a:gd name="T6" fmla="*/ 108 w 126"/>
                  <a:gd name="T7" fmla="*/ 14 h 126"/>
                  <a:gd name="T8" fmla="*/ 103 w 126"/>
                  <a:gd name="T9" fmla="*/ 12 h 126"/>
                  <a:gd name="T10" fmla="*/ 98 w 126"/>
                  <a:gd name="T11" fmla="*/ 14 h 126"/>
                  <a:gd name="T12" fmla="*/ 91 w 126"/>
                  <a:gd name="T13" fmla="*/ 21 h 126"/>
                  <a:gd name="T14" fmla="*/ 89 w 126"/>
                  <a:gd name="T15" fmla="*/ 2 h 126"/>
                  <a:gd name="T16" fmla="*/ 87 w 126"/>
                  <a:gd name="T17" fmla="*/ 0 h 126"/>
                  <a:gd name="T18" fmla="*/ 85 w 126"/>
                  <a:gd name="T19" fmla="*/ 1 h 126"/>
                  <a:gd name="T20" fmla="*/ 58 w 126"/>
                  <a:gd name="T21" fmla="*/ 28 h 126"/>
                  <a:gd name="T22" fmla="*/ 54 w 126"/>
                  <a:gd name="T23" fmla="*/ 38 h 126"/>
                  <a:gd name="T24" fmla="*/ 54 w 126"/>
                  <a:gd name="T25" fmla="*/ 39 h 126"/>
                  <a:gd name="T26" fmla="*/ 56 w 126"/>
                  <a:gd name="T27" fmla="*/ 56 h 126"/>
                  <a:gd name="T28" fmla="*/ 46 w 126"/>
                  <a:gd name="T29" fmla="*/ 66 h 126"/>
                  <a:gd name="T30" fmla="*/ 28 w 126"/>
                  <a:gd name="T31" fmla="*/ 84 h 126"/>
                  <a:gd name="T32" fmla="*/ 27 w 126"/>
                  <a:gd name="T33" fmla="*/ 84 h 126"/>
                  <a:gd name="T34" fmla="*/ 10 w 126"/>
                  <a:gd name="T35" fmla="*/ 102 h 126"/>
                  <a:gd name="T36" fmla="*/ 2 w 126"/>
                  <a:gd name="T37" fmla="*/ 109 h 126"/>
                  <a:gd name="T38" fmla="*/ 1 w 126"/>
                  <a:gd name="T39" fmla="*/ 113 h 126"/>
                  <a:gd name="T40" fmla="*/ 0 w 126"/>
                  <a:gd name="T41" fmla="*/ 119 h 126"/>
                  <a:gd name="T42" fmla="*/ 6 w 126"/>
                  <a:gd name="T43" fmla="*/ 126 h 126"/>
                  <a:gd name="T44" fmla="*/ 6 w 126"/>
                  <a:gd name="T45" fmla="*/ 126 h 126"/>
                  <a:gd name="T46" fmla="*/ 13 w 126"/>
                  <a:gd name="T47" fmla="*/ 125 h 126"/>
                  <a:gd name="T48" fmla="*/ 17 w 126"/>
                  <a:gd name="T49" fmla="*/ 124 h 126"/>
                  <a:gd name="T50" fmla="*/ 71 w 126"/>
                  <a:gd name="T51" fmla="*/ 70 h 126"/>
                  <a:gd name="T52" fmla="*/ 87 w 126"/>
                  <a:gd name="T53" fmla="*/ 71 h 126"/>
                  <a:gd name="T54" fmla="*/ 87 w 126"/>
                  <a:gd name="T55" fmla="*/ 71 h 126"/>
                  <a:gd name="T56" fmla="*/ 88 w 126"/>
                  <a:gd name="T57" fmla="*/ 71 h 126"/>
                  <a:gd name="T58" fmla="*/ 97 w 126"/>
                  <a:gd name="T59" fmla="*/ 67 h 126"/>
                  <a:gd name="T60" fmla="*/ 124 w 126"/>
                  <a:gd name="T61" fmla="*/ 40 h 126"/>
                  <a:gd name="T62" fmla="*/ 123 w 126"/>
                  <a:gd name="T63" fmla="*/ 36 h 126"/>
                  <a:gd name="T64" fmla="*/ 106 w 126"/>
                  <a:gd name="T65" fmla="*/ 3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126">
                    <a:moveTo>
                      <a:pt x="106" y="34"/>
                    </a:moveTo>
                    <a:cubicBezTo>
                      <a:pt x="112" y="28"/>
                      <a:pt x="112" y="28"/>
                      <a:pt x="112" y="28"/>
                    </a:cubicBezTo>
                    <a:cubicBezTo>
                      <a:pt x="115" y="26"/>
                      <a:pt x="115" y="21"/>
                      <a:pt x="112" y="18"/>
                    </a:cubicBezTo>
                    <a:cubicBezTo>
                      <a:pt x="108" y="14"/>
                      <a:pt x="108" y="14"/>
                      <a:pt x="108" y="14"/>
                    </a:cubicBezTo>
                    <a:cubicBezTo>
                      <a:pt x="106" y="13"/>
                      <a:pt x="105" y="12"/>
                      <a:pt x="103" y="12"/>
                    </a:cubicBezTo>
                    <a:cubicBezTo>
                      <a:pt x="101" y="12"/>
                      <a:pt x="99" y="13"/>
                      <a:pt x="98" y="14"/>
                    </a:cubicBezTo>
                    <a:cubicBezTo>
                      <a:pt x="91" y="21"/>
                      <a:pt x="91" y="21"/>
                      <a:pt x="91" y="21"/>
                    </a:cubicBezTo>
                    <a:cubicBezTo>
                      <a:pt x="89" y="2"/>
                      <a:pt x="89" y="2"/>
                      <a:pt x="89" y="2"/>
                    </a:cubicBezTo>
                    <a:cubicBezTo>
                      <a:pt x="89" y="1"/>
                      <a:pt x="88" y="0"/>
                      <a:pt x="87" y="0"/>
                    </a:cubicBezTo>
                    <a:cubicBezTo>
                      <a:pt x="86" y="0"/>
                      <a:pt x="86" y="0"/>
                      <a:pt x="85" y="1"/>
                    </a:cubicBezTo>
                    <a:cubicBezTo>
                      <a:pt x="58" y="28"/>
                      <a:pt x="58" y="28"/>
                      <a:pt x="58" y="28"/>
                    </a:cubicBezTo>
                    <a:cubicBezTo>
                      <a:pt x="55" y="31"/>
                      <a:pt x="54" y="34"/>
                      <a:pt x="54" y="38"/>
                    </a:cubicBezTo>
                    <a:cubicBezTo>
                      <a:pt x="54" y="39"/>
                      <a:pt x="54" y="39"/>
                      <a:pt x="54" y="39"/>
                    </a:cubicBezTo>
                    <a:cubicBezTo>
                      <a:pt x="56" y="56"/>
                      <a:pt x="56" y="56"/>
                      <a:pt x="56" y="56"/>
                    </a:cubicBezTo>
                    <a:cubicBezTo>
                      <a:pt x="46" y="66"/>
                      <a:pt x="46" y="66"/>
                      <a:pt x="46" y="66"/>
                    </a:cubicBezTo>
                    <a:cubicBezTo>
                      <a:pt x="28" y="84"/>
                      <a:pt x="28" y="84"/>
                      <a:pt x="28" y="84"/>
                    </a:cubicBezTo>
                    <a:cubicBezTo>
                      <a:pt x="27" y="84"/>
                      <a:pt x="27" y="84"/>
                      <a:pt x="27" y="84"/>
                    </a:cubicBezTo>
                    <a:cubicBezTo>
                      <a:pt x="10" y="102"/>
                      <a:pt x="10" y="102"/>
                      <a:pt x="10" y="102"/>
                    </a:cubicBezTo>
                    <a:cubicBezTo>
                      <a:pt x="2" y="109"/>
                      <a:pt x="2" y="109"/>
                      <a:pt x="2" y="109"/>
                    </a:cubicBezTo>
                    <a:cubicBezTo>
                      <a:pt x="1" y="110"/>
                      <a:pt x="1" y="112"/>
                      <a:pt x="1" y="113"/>
                    </a:cubicBezTo>
                    <a:cubicBezTo>
                      <a:pt x="0" y="119"/>
                      <a:pt x="0" y="119"/>
                      <a:pt x="0" y="119"/>
                    </a:cubicBezTo>
                    <a:cubicBezTo>
                      <a:pt x="0" y="123"/>
                      <a:pt x="3" y="126"/>
                      <a:pt x="6" y="126"/>
                    </a:cubicBezTo>
                    <a:cubicBezTo>
                      <a:pt x="6" y="126"/>
                      <a:pt x="6" y="126"/>
                      <a:pt x="6" y="126"/>
                    </a:cubicBezTo>
                    <a:cubicBezTo>
                      <a:pt x="13" y="125"/>
                      <a:pt x="13" y="125"/>
                      <a:pt x="13" y="125"/>
                    </a:cubicBezTo>
                    <a:cubicBezTo>
                      <a:pt x="14" y="125"/>
                      <a:pt x="16" y="125"/>
                      <a:pt x="17" y="124"/>
                    </a:cubicBezTo>
                    <a:cubicBezTo>
                      <a:pt x="71" y="70"/>
                      <a:pt x="71" y="70"/>
                      <a:pt x="71" y="70"/>
                    </a:cubicBezTo>
                    <a:cubicBezTo>
                      <a:pt x="87" y="71"/>
                      <a:pt x="87" y="71"/>
                      <a:pt x="87" y="71"/>
                    </a:cubicBezTo>
                    <a:cubicBezTo>
                      <a:pt x="87" y="71"/>
                      <a:pt x="87" y="71"/>
                      <a:pt x="87" y="71"/>
                    </a:cubicBezTo>
                    <a:cubicBezTo>
                      <a:pt x="88" y="71"/>
                      <a:pt x="88" y="71"/>
                      <a:pt x="88" y="71"/>
                    </a:cubicBezTo>
                    <a:cubicBezTo>
                      <a:pt x="91" y="71"/>
                      <a:pt x="94" y="70"/>
                      <a:pt x="97" y="67"/>
                    </a:cubicBezTo>
                    <a:cubicBezTo>
                      <a:pt x="124" y="40"/>
                      <a:pt x="124" y="40"/>
                      <a:pt x="124" y="40"/>
                    </a:cubicBezTo>
                    <a:cubicBezTo>
                      <a:pt x="126" y="38"/>
                      <a:pt x="125" y="36"/>
                      <a:pt x="123" y="36"/>
                    </a:cubicBezTo>
                    <a:lnTo>
                      <a:pt x="106" y="3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7" name="组合 6"/>
            <p:cNvGrpSpPr/>
            <p:nvPr/>
          </p:nvGrpSpPr>
          <p:grpSpPr>
            <a:xfrm>
              <a:off x="2581183" y="4586109"/>
              <a:ext cx="525600" cy="524966"/>
              <a:chOff x="2386047" y="4907804"/>
              <a:chExt cx="915873" cy="524966"/>
            </a:xfrm>
          </p:grpSpPr>
          <p:sp>
            <p:nvSpPr>
              <p:cNvPr id="8" name="任意多边形: 形状 7"/>
              <p:cNvSpPr/>
              <p:nvPr/>
            </p:nvSpPr>
            <p:spPr bwMode="auto">
              <a:xfrm>
                <a:off x="2386047" y="4907804"/>
                <a:ext cx="915873" cy="524966"/>
              </a:xfrm>
              <a:custGeom>
                <a:avLst/>
                <a:gdLst>
                  <a:gd name="T0" fmla="*/ 272 w 272"/>
                  <a:gd name="T1" fmla="*/ 112 h 270"/>
                  <a:gd name="T2" fmla="*/ 267 w 272"/>
                  <a:gd name="T3" fmla="*/ 93 h 270"/>
                  <a:gd name="T4" fmla="*/ 261 w 272"/>
                  <a:gd name="T5" fmla="*/ 76 h 270"/>
                  <a:gd name="T6" fmla="*/ 251 w 272"/>
                  <a:gd name="T7" fmla="*/ 69 h 270"/>
                  <a:gd name="T8" fmla="*/ 215 w 272"/>
                  <a:gd name="T9" fmla="*/ 61 h 270"/>
                  <a:gd name="T10" fmla="*/ 210 w 272"/>
                  <a:gd name="T11" fmla="*/ 24 h 270"/>
                  <a:gd name="T12" fmla="*/ 204 w 272"/>
                  <a:gd name="T13" fmla="*/ 14 h 270"/>
                  <a:gd name="T14" fmla="*/ 187 w 272"/>
                  <a:gd name="T15" fmla="*/ 6 h 270"/>
                  <a:gd name="T16" fmla="*/ 169 w 272"/>
                  <a:gd name="T17" fmla="*/ 0 h 270"/>
                  <a:gd name="T18" fmla="*/ 161 w 272"/>
                  <a:gd name="T19" fmla="*/ 0 h 270"/>
                  <a:gd name="T20" fmla="*/ 147 w 272"/>
                  <a:gd name="T21" fmla="*/ 27 h 270"/>
                  <a:gd name="T22" fmla="*/ 97 w 272"/>
                  <a:gd name="T23" fmla="*/ 8 h 270"/>
                  <a:gd name="T24" fmla="*/ 87 w 272"/>
                  <a:gd name="T25" fmla="*/ 6 h 270"/>
                  <a:gd name="T26" fmla="*/ 75 w 272"/>
                  <a:gd name="T27" fmla="*/ 11 h 270"/>
                  <a:gd name="T28" fmla="*/ 56 w 272"/>
                  <a:gd name="T29" fmla="*/ 23 h 270"/>
                  <a:gd name="T30" fmla="*/ 48 w 272"/>
                  <a:gd name="T31" fmla="*/ 31 h 270"/>
                  <a:gd name="T32" fmla="*/ 60 w 272"/>
                  <a:gd name="T33" fmla="*/ 58 h 270"/>
                  <a:gd name="T34" fmla="*/ 14 w 272"/>
                  <a:gd name="T35" fmla="*/ 86 h 270"/>
                  <a:gd name="T36" fmla="*/ 6 w 272"/>
                  <a:gd name="T37" fmla="*/ 92 h 270"/>
                  <a:gd name="T38" fmla="*/ 4 w 272"/>
                  <a:gd name="T39" fmla="*/ 102 h 270"/>
                  <a:gd name="T40" fmla="*/ 1 w 272"/>
                  <a:gd name="T41" fmla="*/ 113 h 270"/>
                  <a:gd name="T42" fmla="*/ 0 w 272"/>
                  <a:gd name="T43" fmla="*/ 132 h 270"/>
                  <a:gd name="T44" fmla="*/ 13 w 272"/>
                  <a:gd name="T45" fmla="*/ 144 h 270"/>
                  <a:gd name="T46" fmla="*/ 41 w 272"/>
                  <a:gd name="T47" fmla="*/ 182 h 270"/>
                  <a:gd name="T48" fmla="*/ 23 w 272"/>
                  <a:gd name="T49" fmla="*/ 200 h 270"/>
                  <a:gd name="T50" fmla="*/ 27 w 272"/>
                  <a:gd name="T51" fmla="*/ 215 h 270"/>
                  <a:gd name="T52" fmla="*/ 42 w 272"/>
                  <a:gd name="T53" fmla="*/ 232 h 270"/>
                  <a:gd name="T54" fmla="*/ 57 w 272"/>
                  <a:gd name="T55" fmla="*/ 243 h 270"/>
                  <a:gd name="T56" fmla="*/ 74 w 272"/>
                  <a:gd name="T57" fmla="*/ 231 h 270"/>
                  <a:gd name="T58" fmla="*/ 116 w 272"/>
                  <a:gd name="T59" fmla="*/ 247 h 270"/>
                  <a:gd name="T60" fmla="*/ 126 w 272"/>
                  <a:gd name="T61" fmla="*/ 270 h 270"/>
                  <a:gd name="T62" fmla="*/ 139 w 272"/>
                  <a:gd name="T63" fmla="*/ 270 h 270"/>
                  <a:gd name="T64" fmla="*/ 154 w 272"/>
                  <a:gd name="T65" fmla="*/ 269 h 270"/>
                  <a:gd name="T66" fmla="*/ 165 w 272"/>
                  <a:gd name="T67" fmla="*/ 267 h 270"/>
                  <a:gd name="T68" fmla="*/ 172 w 272"/>
                  <a:gd name="T69" fmla="*/ 264 h 270"/>
                  <a:gd name="T70" fmla="*/ 173 w 272"/>
                  <a:gd name="T71" fmla="*/ 234 h 270"/>
                  <a:gd name="T72" fmla="*/ 227 w 272"/>
                  <a:gd name="T73" fmla="*/ 229 h 270"/>
                  <a:gd name="T74" fmla="*/ 238 w 272"/>
                  <a:gd name="T75" fmla="*/ 226 h 270"/>
                  <a:gd name="T76" fmla="*/ 252 w 272"/>
                  <a:gd name="T77" fmla="*/ 208 h 270"/>
                  <a:gd name="T78" fmla="*/ 259 w 272"/>
                  <a:gd name="T79" fmla="*/ 194 h 270"/>
                  <a:gd name="T80" fmla="*/ 261 w 272"/>
                  <a:gd name="T81" fmla="*/ 187 h 270"/>
                  <a:gd name="T82" fmla="*/ 238 w 272"/>
                  <a:gd name="T83" fmla="*/ 168 h 270"/>
                  <a:gd name="T84" fmla="*/ 268 w 272"/>
                  <a:gd name="T85" fmla="*/ 123 h 270"/>
                  <a:gd name="T86" fmla="*/ 136 w 272"/>
                  <a:gd name="T87" fmla="*/ 225 h 270"/>
                  <a:gd name="T88" fmla="*/ 226 w 272"/>
                  <a:gd name="T89"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2" h="270">
                    <a:moveTo>
                      <a:pt x="272" y="114"/>
                    </a:moveTo>
                    <a:cubicBezTo>
                      <a:pt x="272" y="113"/>
                      <a:pt x="272" y="113"/>
                      <a:pt x="272" y="113"/>
                    </a:cubicBezTo>
                    <a:cubicBezTo>
                      <a:pt x="272" y="113"/>
                      <a:pt x="272" y="113"/>
                      <a:pt x="272" y="112"/>
                    </a:cubicBezTo>
                    <a:cubicBezTo>
                      <a:pt x="272" y="111"/>
                      <a:pt x="271" y="109"/>
                      <a:pt x="271" y="107"/>
                    </a:cubicBezTo>
                    <a:cubicBezTo>
                      <a:pt x="271" y="105"/>
                      <a:pt x="270" y="103"/>
                      <a:pt x="269" y="101"/>
                    </a:cubicBezTo>
                    <a:cubicBezTo>
                      <a:pt x="269" y="98"/>
                      <a:pt x="268" y="96"/>
                      <a:pt x="267" y="93"/>
                    </a:cubicBezTo>
                    <a:cubicBezTo>
                      <a:pt x="267" y="91"/>
                      <a:pt x="266" y="88"/>
                      <a:pt x="265" y="86"/>
                    </a:cubicBezTo>
                    <a:cubicBezTo>
                      <a:pt x="264" y="84"/>
                      <a:pt x="263" y="82"/>
                      <a:pt x="263" y="80"/>
                    </a:cubicBezTo>
                    <a:cubicBezTo>
                      <a:pt x="262" y="78"/>
                      <a:pt x="261" y="77"/>
                      <a:pt x="261" y="76"/>
                    </a:cubicBezTo>
                    <a:cubicBezTo>
                      <a:pt x="260" y="75"/>
                      <a:pt x="260" y="74"/>
                      <a:pt x="260" y="74"/>
                    </a:cubicBezTo>
                    <a:cubicBezTo>
                      <a:pt x="259" y="72"/>
                      <a:pt x="257" y="70"/>
                      <a:pt x="256" y="70"/>
                    </a:cubicBezTo>
                    <a:cubicBezTo>
                      <a:pt x="254" y="69"/>
                      <a:pt x="253" y="68"/>
                      <a:pt x="251" y="69"/>
                    </a:cubicBezTo>
                    <a:cubicBezTo>
                      <a:pt x="251" y="69"/>
                      <a:pt x="248" y="70"/>
                      <a:pt x="243" y="71"/>
                    </a:cubicBezTo>
                    <a:cubicBezTo>
                      <a:pt x="239" y="72"/>
                      <a:pt x="233" y="73"/>
                      <a:pt x="227" y="75"/>
                    </a:cubicBezTo>
                    <a:cubicBezTo>
                      <a:pt x="224" y="70"/>
                      <a:pt x="220" y="65"/>
                      <a:pt x="215" y="61"/>
                    </a:cubicBezTo>
                    <a:cubicBezTo>
                      <a:pt x="211" y="56"/>
                      <a:pt x="207" y="52"/>
                      <a:pt x="202" y="48"/>
                    </a:cubicBezTo>
                    <a:cubicBezTo>
                      <a:pt x="204" y="42"/>
                      <a:pt x="206" y="37"/>
                      <a:pt x="208" y="32"/>
                    </a:cubicBezTo>
                    <a:cubicBezTo>
                      <a:pt x="209" y="28"/>
                      <a:pt x="210" y="24"/>
                      <a:pt x="210" y="24"/>
                    </a:cubicBezTo>
                    <a:cubicBezTo>
                      <a:pt x="211" y="23"/>
                      <a:pt x="211" y="21"/>
                      <a:pt x="210" y="20"/>
                    </a:cubicBezTo>
                    <a:cubicBezTo>
                      <a:pt x="209" y="18"/>
                      <a:pt x="208" y="17"/>
                      <a:pt x="206" y="15"/>
                    </a:cubicBezTo>
                    <a:cubicBezTo>
                      <a:pt x="206" y="15"/>
                      <a:pt x="205" y="15"/>
                      <a:pt x="204" y="14"/>
                    </a:cubicBezTo>
                    <a:cubicBezTo>
                      <a:pt x="203" y="14"/>
                      <a:pt x="202" y="13"/>
                      <a:pt x="200" y="12"/>
                    </a:cubicBezTo>
                    <a:cubicBezTo>
                      <a:pt x="198" y="11"/>
                      <a:pt x="196" y="10"/>
                      <a:pt x="194" y="9"/>
                    </a:cubicBezTo>
                    <a:cubicBezTo>
                      <a:pt x="192" y="8"/>
                      <a:pt x="189" y="7"/>
                      <a:pt x="187" y="6"/>
                    </a:cubicBezTo>
                    <a:cubicBezTo>
                      <a:pt x="184" y="5"/>
                      <a:pt x="182" y="4"/>
                      <a:pt x="180" y="4"/>
                    </a:cubicBezTo>
                    <a:cubicBezTo>
                      <a:pt x="177" y="3"/>
                      <a:pt x="175" y="2"/>
                      <a:pt x="173" y="2"/>
                    </a:cubicBezTo>
                    <a:cubicBezTo>
                      <a:pt x="171" y="1"/>
                      <a:pt x="170" y="1"/>
                      <a:pt x="169" y="0"/>
                    </a:cubicBezTo>
                    <a:cubicBezTo>
                      <a:pt x="168" y="0"/>
                      <a:pt x="168" y="0"/>
                      <a:pt x="167" y="0"/>
                    </a:cubicBezTo>
                    <a:cubicBezTo>
                      <a:pt x="167" y="0"/>
                      <a:pt x="167" y="0"/>
                      <a:pt x="167" y="0"/>
                    </a:cubicBezTo>
                    <a:cubicBezTo>
                      <a:pt x="165" y="0"/>
                      <a:pt x="163" y="0"/>
                      <a:pt x="161" y="0"/>
                    </a:cubicBezTo>
                    <a:cubicBezTo>
                      <a:pt x="159" y="1"/>
                      <a:pt x="158" y="2"/>
                      <a:pt x="158" y="4"/>
                    </a:cubicBezTo>
                    <a:cubicBezTo>
                      <a:pt x="158" y="4"/>
                      <a:pt x="156" y="7"/>
                      <a:pt x="154" y="11"/>
                    </a:cubicBezTo>
                    <a:cubicBezTo>
                      <a:pt x="152" y="15"/>
                      <a:pt x="150" y="21"/>
                      <a:pt x="147" y="27"/>
                    </a:cubicBezTo>
                    <a:cubicBezTo>
                      <a:pt x="135" y="25"/>
                      <a:pt x="123" y="26"/>
                      <a:pt x="111" y="29"/>
                    </a:cubicBezTo>
                    <a:cubicBezTo>
                      <a:pt x="108" y="24"/>
                      <a:pt x="104" y="19"/>
                      <a:pt x="102" y="15"/>
                    </a:cubicBezTo>
                    <a:cubicBezTo>
                      <a:pt x="99" y="11"/>
                      <a:pt x="97" y="8"/>
                      <a:pt x="97" y="8"/>
                    </a:cubicBezTo>
                    <a:cubicBezTo>
                      <a:pt x="97" y="7"/>
                      <a:pt x="95" y="6"/>
                      <a:pt x="93" y="5"/>
                    </a:cubicBezTo>
                    <a:cubicBezTo>
                      <a:pt x="92" y="5"/>
                      <a:pt x="92" y="5"/>
                      <a:pt x="91" y="5"/>
                    </a:cubicBezTo>
                    <a:cubicBezTo>
                      <a:pt x="89" y="5"/>
                      <a:pt x="88" y="5"/>
                      <a:pt x="87" y="6"/>
                    </a:cubicBezTo>
                    <a:cubicBezTo>
                      <a:pt x="87" y="6"/>
                      <a:pt x="87" y="6"/>
                      <a:pt x="86" y="6"/>
                    </a:cubicBezTo>
                    <a:cubicBezTo>
                      <a:pt x="85" y="7"/>
                      <a:pt x="83" y="8"/>
                      <a:pt x="81" y="8"/>
                    </a:cubicBezTo>
                    <a:cubicBezTo>
                      <a:pt x="80" y="9"/>
                      <a:pt x="77" y="10"/>
                      <a:pt x="75" y="11"/>
                    </a:cubicBezTo>
                    <a:cubicBezTo>
                      <a:pt x="74" y="12"/>
                      <a:pt x="73" y="12"/>
                      <a:pt x="72" y="13"/>
                    </a:cubicBezTo>
                    <a:cubicBezTo>
                      <a:pt x="71" y="14"/>
                      <a:pt x="70" y="14"/>
                      <a:pt x="69" y="15"/>
                    </a:cubicBezTo>
                    <a:cubicBezTo>
                      <a:pt x="64" y="17"/>
                      <a:pt x="60" y="20"/>
                      <a:pt x="56" y="23"/>
                    </a:cubicBezTo>
                    <a:cubicBezTo>
                      <a:pt x="55" y="24"/>
                      <a:pt x="54" y="25"/>
                      <a:pt x="53" y="26"/>
                    </a:cubicBezTo>
                    <a:cubicBezTo>
                      <a:pt x="52" y="26"/>
                      <a:pt x="51" y="27"/>
                      <a:pt x="51" y="27"/>
                    </a:cubicBezTo>
                    <a:cubicBezTo>
                      <a:pt x="50" y="28"/>
                      <a:pt x="48" y="30"/>
                      <a:pt x="48" y="31"/>
                    </a:cubicBezTo>
                    <a:cubicBezTo>
                      <a:pt x="47" y="33"/>
                      <a:pt x="47" y="35"/>
                      <a:pt x="48" y="36"/>
                    </a:cubicBezTo>
                    <a:cubicBezTo>
                      <a:pt x="48" y="36"/>
                      <a:pt x="50" y="39"/>
                      <a:pt x="52" y="43"/>
                    </a:cubicBezTo>
                    <a:cubicBezTo>
                      <a:pt x="54" y="48"/>
                      <a:pt x="57" y="53"/>
                      <a:pt x="60" y="58"/>
                    </a:cubicBezTo>
                    <a:cubicBezTo>
                      <a:pt x="51" y="68"/>
                      <a:pt x="44" y="78"/>
                      <a:pt x="39" y="89"/>
                    </a:cubicBezTo>
                    <a:cubicBezTo>
                      <a:pt x="33" y="88"/>
                      <a:pt x="27" y="87"/>
                      <a:pt x="22" y="87"/>
                    </a:cubicBezTo>
                    <a:cubicBezTo>
                      <a:pt x="17" y="86"/>
                      <a:pt x="14" y="86"/>
                      <a:pt x="14" y="86"/>
                    </a:cubicBezTo>
                    <a:cubicBezTo>
                      <a:pt x="12" y="86"/>
                      <a:pt x="11" y="86"/>
                      <a:pt x="9" y="87"/>
                    </a:cubicBezTo>
                    <a:cubicBezTo>
                      <a:pt x="9" y="88"/>
                      <a:pt x="8" y="89"/>
                      <a:pt x="8" y="90"/>
                    </a:cubicBezTo>
                    <a:cubicBezTo>
                      <a:pt x="7" y="90"/>
                      <a:pt x="7" y="91"/>
                      <a:pt x="6" y="92"/>
                    </a:cubicBezTo>
                    <a:cubicBezTo>
                      <a:pt x="6" y="92"/>
                      <a:pt x="6" y="93"/>
                      <a:pt x="6" y="94"/>
                    </a:cubicBezTo>
                    <a:cubicBezTo>
                      <a:pt x="5" y="95"/>
                      <a:pt x="5" y="97"/>
                      <a:pt x="4" y="99"/>
                    </a:cubicBezTo>
                    <a:cubicBezTo>
                      <a:pt x="4" y="100"/>
                      <a:pt x="4" y="101"/>
                      <a:pt x="4" y="102"/>
                    </a:cubicBezTo>
                    <a:cubicBezTo>
                      <a:pt x="3" y="103"/>
                      <a:pt x="3" y="104"/>
                      <a:pt x="3" y="105"/>
                    </a:cubicBezTo>
                    <a:cubicBezTo>
                      <a:pt x="3" y="106"/>
                      <a:pt x="2" y="108"/>
                      <a:pt x="2" y="109"/>
                    </a:cubicBezTo>
                    <a:cubicBezTo>
                      <a:pt x="2" y="110"/>
                      <a:pt x="2" y="111"/>
                      <a:pt x="1" y="113"/>
                    </a:cubicBezTo>
                    <a:cubicBezTo>
                      <a:pt x="1" y="115"/>
                      <a:pt x="1" y="118"/>
                      <a:pt x="1" y="120"/>
                    </a:cubicBezTo>
                    <a:cubicBezTo>
                      <a:pt x="0" y="123"/>
                      <a:pt x="0" y="125"/>
                      <a:pt x="0" y="127"/>
                    </a:cubicBezTo>
                    <a:cubicBezTo>
                      <a:pt x="0" y="129"/>
                      <a:pt x="0" y="131"/>
                      <a:pt x="0" y="132"/>
                    </a:cubicBezTo>
                    <a:cubicBezTo>
                      <a:pt x="0" y="133"/>
                      <a:pt x="0" y="134"/>
                      <a:pt x="0" y="134"/>
                    </a:cubicBezTo>
                    <a:cubicBezTo>
                      <a:pt x="0" y="138"/>
                      <a:pt x="2" y="142"/>
                      <a:pt x="5" y="142"/>
                    </a:cubicBezTo>
                    <a:cubicBezTo>
                      <a:pt x="5" y="142"/>
                      <a:pt x="9" y="143"/>
                      <a:pt x="13" y="144"/>
                    </a:cubicBezTo>
                    <a:cubicBezTo>
                      <a:pt x="16" y="144"/>
                      <a:pt x="18" y="145"/>
                      <a:pt x="21" y="145"/>
                    </a:cubicBezTo>
                    <a:cubicBezTo>
                      <a:pt x="24" y="146"/>
                      <a:pt x="27" y="146"/>
                      <a:pt x="30" y="147"/>
                    </a:cubicBezTo>
                    <a:cubicBezTo>
                      <a:pt x="32" y="159"/>
                      <a:pt x="35" y="171"/>
                      <a:pt x="41" y="182"/>
                    </a:cubicBezTo>
                    <a:cubicBezTo>
                      <a:pt x="39" y="184"/>
                      <a:pt x="37" y="186"/>
                      <a:pt x="34" y="188"/>
                    </a:cubicBezTo>
                    <a:cubicBezTo>
                      <a:pt x="32" y="190"/>
                      <a:pt x="30" y="192"/>
                      <a:pt x="29" y="194"/>
                    </a:cubicBezTo>
                    <a:cubicBezTo>
                      <a:pt x="25" y="197"/>
                      <a:pt x="23" y="200"/>
                      <a:pt x="23" y="200"/>
                    </a:cubicBezTo>
                    <a:cubicBezTo>
                      <a:pt x="22" y="201"/>
                      <a:pt x="21" y="202"/>
                      <a:pt x="21" y="204"/>
                    </a:cubicBezTo>
                    <a:cubicBezTo>
                      <a:pt x="21" y="206"/>
                      <a:pt x="22" y="208"/>
                      <a:pt x="23" y="210"/>
                    </a:cubicBezTo>
                    <a:cubicBezTo>
                      <a:pt x="23" y="210"/>
                      <a:pt x="25" y="212"/>
                      <a:pt x="27" y="215"/>
                    </a:cubicBezTo>
                    <a:cubicBezTo>
                      <a:pt x="28" y="217"/>
                      <a:pt x="30" y="219"/>
                      <a:pt x="31" y="220"/>
                    </a:cubicBezTo>
                    <a:cubicBezTo>
                      <a:pt x="33" y="222"/>
                      <a:pt x="34" y="224"/>
                      <a:pt x="36" y="226"/>
                    </a:cubicBezTo>
                    <a:cubicBezTo>
                      <a:pt x="38" y="228"/>
                      <a:pt x="40" y="230"/>
                      <a:pt x="42" y="232"/>
                    </a:cubicBezTo>
                    <a:cubicBezTo>
                      <a:pt x="43" y="233"/>
                      <a:pt x="45" y="235"/>
                      <a:pt x="46" y="236"/>
                    </a:cubicBezTo>
                    <a:cubicBezTo>
                      <a:pt x="49" y="239"/>
                      <a:pt x="51" y="240"/>
                      <a:pt x="51" y="240"/>
                    </a:cubicBezTo>
                    <a:cubicBezTo>
                      <a:pt x="53" y="242"/>
                      <a:pt x="55" y="243"/>
                      <a:pt x="57" y="243"/>
                    </a:cubicBezTo>
                    <a:cubicBezTo>
                      <a:pt x="59" y="243"/>
                      <a:pt x="60" y="242"/>
                      <a:pt x="61" y="241"/>
                    </a:cubicBezTo>
                    <a:cubicBezTo>
                      <a:pt x="61" y="241"/>
                      <a:pt x="64" y="239"/>
                      <a:pt x="68" y="236"/>
                    </a:cubicBezTo>
                    <a:cubicBezTo>
                      <a:pt x="70" y="235"/>
                      <a:pt x="72" y="233"/>
                      <a:pt x="74" y="231"/>
                    </a:cubicBezTo>
                    <a:cubicBezTo>
                      <a:pt x="76" y="229"/>
                      <a:pt x="78" y="227"/>
                      <a:pt x="81" y="225"/>
                    </a:cubicBezTo>
                    <a:cubicBezTo>
                      <a:pt x="91" y="232"/>
                      <a:pt x="103" y="236"/>
                      <a:pt x="115" y="239"/>
                    </a:cubicBezTo>
                    <a:cubicBezTo>
                      <a:pt x="115" y="242"/>
                      <a:pt x="115" y="245"/>
                      <a:pt x="116" y="247"/>
                    </a:cubicBezTo>
                    <a:cubicBezTo>
                      <a:pt x="116" y="250"/>
                      <a:pt x="116" y="253"/>
                      <a:pt x="117" y="256"/>
                    </a:cubicBezTo>
                    <a:cubicBezTo>
                      <a:pt x="117" y="260"/>
                      <a:pt x="118" y="264"/>
                      <a:pt x="118" y="264"/>
                    </a:cubicBezTo>
                    <a:cubicBezTo>
                      <a:pt x="118" y="267"/>
                      <a:pt x="121" y="269"/>
                      <a:pt x="126" y="270"/>
                    </a:cubicBezTo>
                    <a:cubicBezTo>
                      <a:pt x="126" y="270"/>
                      <a:pt x="126" y="270"/>
                      <a:pt x="127" y="270"/>
                    </a:cubicBezTo>
                    <a:cubicBezTo>
                      <a:pt x="129" y="270"/>
                      <a:pt x="130" y="270"/>
                      <a:pt x="132" y="270"/>
                    </a:cubicBezTo>
                    <a:cubicBezTo>
                      <a:pt x="134" y="270"/>
                      <a:pt x="136" y="270"/>
                      <a:pt x="139" y="270"/>
                    </a:cubicBezTo>
                    <a:cubicBezTo>
                      <a:pt x="141" y="270"/>
                      <a:pt x="144" y="270"/>
                      <a:pt x="146" y="270"/>
                    </a:cubicBezTo>
                    <a:cubicBezTo>
                      <a:pt x="148" y="270"/>
                      <a:pt x="149" y="270"/>
                      <a:pt x="150" y="269"/>
                    </a:cubicBezTo>
                    <a:cubicBezTo>
                      <a:pt x="152" y="269"/>
                      <a:pt x="153" y="269"/>
                      <a:pt x="154" y="269"/>
                    </a:cubicBezTo>
                    <a:cubicBezTo>
                      <a:pt x="155" y="269"/>
                      <a:pt x="157" y="269"/>
                      <a:pt x="158" y="269"/>
                    </a:cubicBezTo>
                    <a:cubicBezTo>
                      <a:pt x="159" y="268"/>
                      <a:pt x="160" y="268"/>
                      <a:pt x="161" y="268"/>
                    </a:cubicBezTo>
                    <a:cubicBezTo>
                      <a:pt x="163" y="268"/>
                      <a:pt x="164" y="267"/>
                      <a:pt x="165" y="267"/>
                    </a:cubicBezTo>
                    <a:cubicBezTo>
                      <a:pt x="167" y="267"/>
                      <a:pt x="167" y="267"/>
                      <a:pt x="167" y="267"/>
                    </a:cubicBezTo>
                    <a:cubicBezTo>
                      <a:pt x="168" y="266"/>
                      <a:pt x="169" y="266"/>
                      <a:pt x="170" y="266"/>
                    </a:cubicBezTo>
                    <a:cubicBezTo>
                      <a:pt x="171" y="265"/>
                      <a:pt x="172" y="265"/>
                      <a:pt x="172" y="264"/>
                    </a:cubicBezTo>
                    <a:cubicBezTo>
                      <a:pt x="174" y="263"/>
                      <a:pt x="174" y="261"/>
                      <a:pt x="174" y="259"/>
                    </a:cubicBezTo>
                    <a:cubicBezTo>
                      <a:pt x="174" y="259"/>
                      <a:pt x="174" y="256"/>
                      <a:pt x="174" y="251"/>
                    </a:cubicBezTo>
                    <a:cubicBezTo>
                      <a:pt x="174" y="247"/>
                      <a:pt x="174" y="241"/>
                      <a:pt x="173" y="234"/>
                    </a:cubicBezTo>
                    <a:cubicBezTo>
                      <a:pt x="185" y="230"/>
                      <a:pt x="196" y="224"/>
                      <a:pt x="205" y="216"/>
                    </a:cubicBezTo>
                    <a:cubicBezTo>
                      <a:pt x="210" y="219"/>
                      <a:pt x="216" y="223"/>
                      <a:pt x="220" y="225"/>
                    </a:cubicBezTo>
                    <a:cubicBezTo>
                      <a:pt x="224" y="228"/>
                      <a:pt x="227" y="229"/>
                      <a:pt x="227" y="229"/>
                    </a:cubicBezTo>
                    <a:cubicBezTo>
                      <a:pt x="228" y="230"/>
                      <a:pt x="229" y="230"/>
                      <a:pt x="231" y="230"/>
                    </a:cubicBezTo>
                    <a:cubicBezTo>
                      <a:pt x="233" y="230"/>
                      <a:pt x="235" y="229"/>
                      <a:pt x="236" y="227"/>
                    </a:cubicBezTo>
                    <a:cubicBezTo>
                      <a:pt x="236" y="227"/>
                      <a:pt x="237" y="227"/>
                      <a:pt x="238" y="226"/>
                    </a:cubicBezTo>
                    <a:cubicBezTo>
                      <a:pt x="238" y="225"/>
                      <a:pt x="239" y="224"/>
                      <a:pt x="241" y="222"/>
                    </a:cubicBezTo>
                    <a:cubicBezTo>
                      <a:pt x="243" y="219"/>
                      <a:pt x="246" y="215"/>
                      <a:pt x="249" y="211"/>
                    </a:cubicBezTo>
                    <a:cubicBezTo>
                      <a:pt x="250" y="210"/>
                      <a:pt x="251" y="209"/>
                      <a:pt x="252" y="208"/>
                    </a:cubicBezTo>
                    <a:cubicBezTo>
                      <a:pt x="252" y="206"/>
                      <a:pt x="253" y="205"/>
                      <a:pt x="254" y="204"/>
                    </a:cubicBezTo>
                    <a:cubicBezTo>
                      <a:pt x="255" y="202"/>
                      <a:pt x="256" y="200"/>
                      <a:pt x="257" y="198"/>
                    </a:cubicBezTo>
                    <a:cubicBezTo>
                      <a:pt x="258" y="197"/>
                      <a:pt x="259" y="195"/>
                      <a:pt x="259" y="194"/>
                    </a:cubicBezTo>
                    <a:cubicBezTo>
                      <a:pt x="260" y="193"/>
                      <a:pt x="260" y="193"/>
                      <a:pt x="260" y="193"/>
                    </a:cubicBezTo>
                    <a:cubicBezTo>
                      <a:pt x="260" y="192"/>
                      <a:pt x="261" y="191"/>
                      <a:pt x="261" y="190"/>
                    </a:cubicBezTo>
                    <a:cubicBezTo>
                      <a:pt x="261" y="189"/>
                      <a:pt x="261" y="188"/>
                      <a:pt x="261" y="187"/>
                    </a:cubicBezTo>
                    <a:cubicBezTo>
                      <a:pt x="261" y="185"/>
                      <a:pt x="260" y="184"/>
                      <a:pt x="259" y="183"/>
                    </a:cubicBezTo>
                    <a:cubicBezTo>
                      <a:pt x="259" y="183"/>
                      <a:pt x="256" y="181"/>
                      <a:pt x="252" y="178"/>
                    </a:cubicBezTo>
                    <a:cubicBezTo>
                      <a:pt x="248" y="175"/>
                      <a:pt x="244" y="171"/>
                      <a:pt x="238" y="168"/>
                    </a:cubicBezTo>
                    <a:cubicBezTo>
                      <a:pt x="242" y="156"/>
                      <a:pt x="244" y="144"/>
                      <a:pt x="244" y="131"/>
                    </a:cubicBezTo>
                    <a:cubicBezTo>
                      <a:pt x="250" y="129"/>
                      <a:pt x="256" y="127"/>
                      <a:pt x="260" y="126"/>
                    </a:cubicBezTo>
                    <a:cubicBezTo>
                      <a:pt x="265" y="124"/>
                      <a:pt x="268" y="123"/>
                      <a:pt x="268" y="123"/>
                    </a:cubicBezTo>
                    <a:cubicBezTo>
                      <a:pt x="269" y="123"/>
                      <a:pt x="270" y="121"/>
                      <a:pt x="271" y="120"/>
                    </a:cubicBezTo>
                    <a:cubicBezTo>
                      <a:pt x="272" y="118"/>
                      <a:pt x="272" y="116"/>
                      <a:pt x="272" y="114"/>
                    </a:cubicBezTo>
                    <a:close/>
                    <a:moveTo>
                      <a:pt x="136" y="225"/>
                    </a:moveTo>
                    <a:cubicBezTo>
                      <a:pt x="86" y="225"/>
                      <a:pt x="46" y="185"/>
                      <a:pt x="46" y="135"/>
                    </a:cubicBezTo>
                    <a:cubicBezTo>
                      <a:pt x="46" y="85"/>
                      <a:pt x="86" y="45"/>
                      <a:pt x="136" y="45"/>
                    </a:cubicBezTo>
                    <a:cubicBezTo>
                      <a:pt x="186" y="45"/>
                      <a:pt x="226" y="85"/>
                      <a:pt x="226" y="135"/>
                    </a:cubicBezTo>
                    <a:cubicBezTo>
                      <a:pt x="226" y="185"/>
                      <a:pt x="186" y="225"/>
                      <a:pt x="136" y="2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 name="任意多边形: 形状 8"/>
              <p:cNvSpPr/>
              <p:nvPr/>
            </p:nvSpPr>
            <p:spPr bwMode="auto">
              <a:xfrm>
                <a:off x="2593289" y="5026470"/>
                <a:ext cx="499162" cy="287635"/>
              </a:xfrm>
              <a:custGeom>
                <a:avLst/>
                <a:gdLst>
                  <a:gd name="T0" fmla="*/ 140 w 148"/>
                  <a:gd name="T1" fmla="*/ 74 h 148"/>
                  <a:gd name="T2" fmla="*/ 132 w 148"/>
                  <a:gd name="T3" fmla="*/ 74 h 148"/>
                  <a:gd name="T4" fmla="*/ 115 w 148"/>
                  <a:gd name="T5" fmla="*/ 115 h 148"/>
                  <a:gd name="T6" fmla="*/ 74 w 148"/>
                  <a:gd name="T7" fmla="*/ 132 h 148"/>
                  <a:gd name="T8" fmla="*/ 33 w 148"/>
                  <a:gd name="T9" fmla="*/ 115 h 148"/>
                  <a:gd name="T10" fmla="*/ 16 w 148"/>
                  <a:gd name="T11" fmla="*/ 74 h 148"/>
                  <a:gd name="T12" fmla="*/ 33 w 148"/>
                  <a:gd name="T13" fmla="*/ 33 h 148"/>
                  <a:gd name="T14" fmla="*/ 74 w 148"/>
                  <a:gd name="T15" fmla="*/ 16 h 148"/>
                  <a:gd name="T16" fmla="*/ 115 w 148"/>
                  <a:gd name="T17" fmla="*/ 33 h 148"/>
                  <a:gd name="T18" fmla="*/ 132 w 148"/>
                  <a:gd name="T19" fmla="*/ 74 h 148"/>
                  <a:gd name="T20" fmla="*/ 140 w 148"/>
                  <a:gd name="T21" fmla="*/ 74 h 148"/>
                  <a:gd name="T22" fmla="*/ 148 w 148"/>
                  <a:gd name="T23" fmla="*/ 74 h 148"/>
                  <a:gd name="T24" fmla="*/ 74 w 148"/>
                  <a:gd name="T25" fmla="*/ 0 h 148"/>
                  <a:gd name="T26" fmla="*/ 0 w 148"/>
                  <a:gd name="T27" fmla="*/ 74 h 148"/>
                  <a:gd name="T28" fmla="*/ 74 w 148"/>
                  <a:gd name="T29" fmla="*/ 148 h 148"/>
                  <a:gd name="T30" fmla="*/ 148 w 148"/>
                  <a:gd name="T31" fmla="*/ 74 h 148"/>
                  <a:gd name="T32" fmla="*/ 140 w 148"/>
                  <a:gd name="T33"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8" h="148">
                    <a:moveTo>
                      <a:pt x="140" y="74"/>
                    </a:moveTo>
                    <a:cubicBezTo>
                      <a:pt x="132" y="74"/>
                      <a:pt x="132" y="74"/>
                      <a:pt x="132" y="74"/>
                    </a:cubicBezTo>
                    <a:cubicBezTo>
                      <a:pt x="132" y="90"/>
                      <a:pt x="125" y="104"/>
                      <a:pt x="115" y="115"/>
                    </a:cubicBezTo>
                    <a:cubicBezTo>
                      <a:pt x="104" y="125"/>
                      <a:pt x="90" y="132"/>
                      <a:pt x="74" y="132"/>
                    </a:cubicBezTo>
                    <a:cubicBezTo>
                      <a:pt x="58" y="132"/>
                      <a:pt x="44" y="125"/>
                      <a:pt x="33" y="115"/>
                    </a:cubicBezTo>
                    <a:cubicBezTo>
                      <a:pt x="23" y="104"/>
                      <a:pt x="16" y="90"/>
                      <a:pt x="16" y="74"/>
                    </a:cubicBezTo>
                    <a:cubicBezTo>
                      <a:pt x="16" y="58"/>
                      <a:pt x="23" y="44"/>
                      <a:pt x="33" y="33"/>
                    </a:cubicBezTo>
                    <a:cubicBezTo>
                      <a:pt x="44" y="23"/>
                      <a:pt x="58" y="16"/>
                      <a:pt x="74" y="16"/>
                    </a:cubicBezTo>
                    <a:cubicBezTo>
                      <a:pt x="90" y="16"/>
                      <a:pt x="104" y="23"/>
                      <a:pt x="115" y="33"/>
                    </a:cubicBezTo>
                    <a:cubicBezTo>
                      <a:pt x="125" y="44"/>
                      <a:pt x="132" y="58"/>
                      <a:pt x="132" y="74"/>
                    </a:cubicBezTo>
                    <a:cubicBezTo>
                      <a:pt x="140" y="74"/>
                      <a:pt x="140" y="74"/>
                      <a:pt x="140" y="74"/>
                    </a:cubicBezTo>
                    <a:cubicBezTo>
                      <a:pt x="148" y="74"/>
                      <a:pt x="148" y="74"/>
                      <a:pt x="148" y="74"/>
                    </a:cubicBezTo>
                    <a:cubicBezTo>
                      <a:pt x="148" y="33"/>
                      <a:pt x="115" y="0"/>
                      <a:pt x="74" y="0"/>
                    </a:cubicBezTo>
                    <a:cubicBezTo>
                      <a:pt x="33" y="0"/>
                      <a:pt x="0" y="33"/>
                      <a:pt x="0" y="74"/>
                    </a:cubicBezTo>
                    <a:cubicBezTo>
                      <a:pt x="0" y="115"/>
                      <a:pt x="33" y="148"/>
                      <a:pt x="74" y="148"/>
                    </a:cubicBezTo>
                    <a:cubicBezTo>
                      <a:pt x="115" y="148"/>
                      <a:pt x="148" y="115"/>
                      <a:pt x="148" y="74"/>
                    </a:cubicBezTo>
                    <a:lnTo>
                      <a:pt x="140" y="7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sp>
        <p:nvSpPr>
          <p:cNvPr id="52" name="矩形 51"/>
          <p:cNvSpPr/>
          <p:nvPr/>
        </p:nvSpPr>
        <p:spPr>
          <a:xfrm>
            <a:off x="2015403" y="3533973"/>
            <a:ext cx="203452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a:t>
            </a:r>
            <a:endParaRPr lang="zh-CN" altLang="en-US" sz="1400" dirty="0">
              <a:solidFill>
                <a:schemeClr val="bg1"/>
              </a:solidFill>
            </a:endParaRPr>
          </a:p>
        </p:txBody>
      </p:sp>
      <p:sp>
        <p:nvSpPr>
          <p:cNvPr id="53" name="矩形 52"/>
          <p:cNvSpPr/>
          <p:nvPr/>
        </p:nvSpPr>
        <p:spPr>
          <a:xfrm>
            <a:off x="5267422" y="3533973"/>
            <a:ext cx="203452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a:t>
            </a:r>
            <a:endParaRPr lang="zh-CN" altLang="en-US" sz="1400" dirty="0">
              <a:solidFill>
                <a:schemeClr val="bg1"/>
              </a:solidFill>
            </a:endParaRPr>
          </a:p>
        </p:txBody>
      </p:sp>
      <p:sp>
        <p:nvSpPr>
          <p:cNvPr id="54" name="矩形 53"/>
          <p:cNvSpPr/>
          <p:nvPr/>
        </p:nvSpPr>
        <p:spPr>
          <a:xfrm>
            <a:off x="8128806" y="3533973"/>
            <a:ext cx="203452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a:t>
            </a:r>
            <a:endParaRPr lang="zh-CN" altLang="en-US" sz="1400" dirty="0">
              <a:solidFill>
                <a:schemeClr val="bg1"/>
              </a:solidFill>
            </a:endParaRPr>
          </a:p>
        </p:txBody>
      </p:sp>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45" name="组合 44"/>
          <p:cNvGrpSpPr/>
          <p:nvPr/>
        </p:nvGrpSpPr>
        <p:grpSpPr>
          <a:xfrm>
            <a:off x="0" y="1079728"/>
            <a:ext cx="12168000" cy="0"/>
            <a:chOff x="0" y="1268413"/>
            <a:chExt cx="10682516" cy="0"/>
          </a:xfrm>
        </p:grpSpPr>
        <p:cxnSp>
          <p:nvCxnSpPr>
            <p:cNvPr id="46" name="直接连接符 45"/>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50" name="文本框 49"/>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endParaRPr lang="zh-CN" altLang="en-US" sz="3600" b="1" dirty="0">
              <a:gradFill>
                <a:gsLst>
                  <a:gs pos="0">
                    <a:schemeClr val="tx1"/>
                  </a:gs>
                  <a:gs pos="100000">
                    <a:schemeClr val="tx1">
                      <a:lumMod val="75000"/>
                      <a:lumOff val="25000"/>
                    </a:schemeClr>
                  </a:gs>
                </a:gsLst>
                <a:lin ang="5400000" scaled="1"/>
              </a:gradFill>
            </a:endParaRPr>
          </a:p>
        </p:txBody>
      </p:sp>
      <p:sp>
        <p:nvSpPr>
          <p:cNvPr id="51" name="文本框 50"/>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endPar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randombar(horizontal)">
                                      <p:cBhvr>
                                        <p:cTn id="13" dur="500"/>
                                        <p:tgtEl>
                                          <p:spTgt spid="52"/>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randombar(horizontal)">
                                      <p:cBhvr>
                                        <p:cTn id="17" dur="500"/>
                                        <p:tgtEl>
                                          <p:spTgt spid="53"/>
                                        </p:tgtEl>
                                      </p:cBhvr>
                                    </p:animEffect>
                                  </p:childTnLst>
                                </p:cTn>
                              </p:par>
                            </p:childTnLst>
                          </p:cTn>
                        </p:par>
                        <p:par>
                          <p:cTn id="18" fill="hold">
                            <p:stCondLst>
                              <p:cond delay="2000"/>
                            </p:stCondLst>
                            <p:childTnLst>
                              <p:par>
                                <p:cTn id="19" presetID="14" presetClass="entr" presetSubtype="10"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randombar(horizontal)">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1" t="1" r="51" b="399"/>
          <a:stretch>
            <a:fillRect/>
          </a:stretch>
        </p:blipFill>
        <p:spPr>
          <a:xfrm flipH="1">
            <a:off x="0" y="0"/>
            <a:ext cx="12191998" cy="6858000"/>
          </a:xfrm>
          <a:prstGeom prst="rect">
            <a:avLst/>
          </a:prstGeom>
        </p:spPr>
      </p:pic>
      <p:grpSp>
        <p:nvGrpSpPr>
          <p:cNvPr id="14" name="组合 13"/>
          <p:cNvGrpSpPr/>
          <p:nvPr/>
        </p:nvGrpSpPr>
        <p:grpSpPr>
          <a:xfrm>
            <a:off x="2260664" y="2203994"/>
            <a:ext cx="2199196" cy="1895858"/>
            <a:chOff x="2206752" y="1846263"/>
            <a:chExt cx="2253996" cy="1943100"/>
          </a:xfrm>
        </p:grpSpPr>
        <p:sp>
          <p:nvSpPr>
            <p:cNvPr id="17" name="六边形 16"/>
            <p:cNvSpPr/>
            <p:nvPr/>
          </p:nvSpPr>
          <p:spPr>
            <a:xfrm>
              <a:off x="2206752" y="1846263"/>
              <a:ext cx="2253996" cy="1943100"/>
            </a:xfrm>
            <a:prstGeom prst="hexagon">
              <a:avLst/>
            </a:prstGeom>
            <a:gradFill flip="none" rotWithShape="1">
              <a:gsLst>
                <a:gs pos="0">
                  <a:schemeClr val="accent4">
                    <a:lumMod val="50000"/>
                  </a:schemeClr>
                </a:gs>
                <a:gs pos="48000">
                  <a:schemeClr val="accent4"/>
                </a:gs>
                <a:gs pos="100000">
                  <a:schemeClr val="accent4"/>
                </a:gs>
              </a:gsLst>
              <a:lin ang="16200000" scaled="1"/>
              <a:tileRect/>
            </a:gradFill>
            <a:ln w="25400">
              <a:solidFill>
                <a:schemeClr val="bg1"/>
              </a:solidFill>
            </a:ln>
            <a:effectLst>
              <a:outerShdw blurRad="177800" dist="38100" dir="2700000" algn="tl" rotWithShape="0">
                <a:prstClr val="black">
                  <a:alpha val="24000"/>
                </a:prstClr>
              </a:outerShdw>
            </a:effectLst>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椭圆 3"/>
            <p:cNvSpPr/>
            <p:nvPr/>
          </p:nvSpPr>
          <p:spPr>
            <a:xfrm>
              <a:off x="2857499" y="2388347"/>
              <a:ext cx="952499" cy="858929"/>
            </a:xfrm>
            <a:custGeom>
              <a:avLst/>
              <a:gdLst>
                <a:gd name="connsiteX0" fmla="*/ 521432 w 608344"/>
                <a:gd name="connsiteY0" fmla="*/ 370453 h 548582"/>
                <a:gd name="connsiteX1" fmla="*/ 465737 w 608344"/>
                <a:gd name="connsiteY1" fmla="*/ 425787 h 548582"/>
                <a:gd name="connsiteX2" fmla="*/ 442491 w 608344"/>
                <a:gd name="connsiteY2" fmla="*/ 402479 h 548582"/>
                <a:gd name="connsiteX3" fmla="*/ 418201 w 608344"/>
                <a:gd name="connsiteY3" fmla="*/ 426545 h 548582"/>
                <a:gd name="connsiteX4" fmla="*/ 441447 w 608344"/>
                <a:gd name="connsiteY4" fmla="*/ 449948 h 548582"/>
                <a:gd name="connsiteX5" fmla="*/ 465642 w 608344"/>
                <a:gd name="connsiteY5" fmla="*/ 474204 h 548582"/>
                <a:gd name="connsiteX6" fmla="*/ 489932 w 608344"/>
                <a:gd name="connsiteY6" fmla="*/ 450043 h 548582"/>
                <a:gd name="connsiteX7" fmla="*/ 545532 w 608344"/>
                <a:gd name="connsiteY7" fmla="*/ 394709 h 548582"/>
                <a:gd name="connsiteX8" fmla="*/ 481962 w 608344"/>
                <a:gd name="connsiteY8" fmla="*/ 296170 h 548582"/>
                <a:gd name="connsiteX9" fmla="*/ 608344 w 608344"/>
                <a:gd name="connsiteY9" fmla="*/ 422376 h 548582"/>
                <a:gd name="connsiteX10" fmla="*/ 481962 w 608344"/>
                <a:gd name="connsiteY10" fmla="*/ 548582 h 548582"/>
                <a:gd name="connsiteX11" fmla="*/ 355579 w 608344"/>
                <a:gd name="connsiteY11" fmla="*/ 422376 h 548582"/>
                <a:gd name="connsiteX12" fmla="*/ 481962 w 608344"/>
                <a:gd name="connsiteY12" fmla="*/ 296170 h 548582"/>
                <a:gd name="connsiteX13" fmla="*/ 255835 w 608344"/>
                <a:gd name="connsiteY13" fmla="*/ 446 h 548582"/>
                <a:gd name="connsiteX14" fmla="*/ 317801 w 608344"/>
                <a:gd name="connsiteY14" fmla="*/ 13616 h 548582"/>
                <a:gd name="connsiteX15" fmla="*/ 348072 w 608344"/>
                <a:gd name="connsiteY15" fmla="*/ 41661 h 548582"/>
                <a:gd name="connsiteX16" fmla="*/ 381190 w 608344"/>
                <a:gd name="connsiteY16" fmla="*/ 146831 h 548582"/>
                <a:gd name="connsiteX17" fmla="*/ 378913 w 608344"/>
                <a:gd name="connsiteY17" fmla="*/ 156211 h 548582"/>
                <a:gd name="connsiteX18" fmla="*/ 387833 w 608344"/>
                <a:gd name="connsiteY18" fmla="*/ 200458 h 548582"/>
                <a:gd name="connsiteX19" fmla="*/ 366387 w 608344"/>
                <a:gd name="connsiteY19" fmla="*/ 237694 h 548582"/>
                <a:gd name="connsiteX20" fmla="*/ 351393 w 608344"/>
                <a:gd name="connsiteY20" fmla="*/ 278720 h 548582"/>
                <a:gd name="connsiteX21" fmla="*/ 351393 w 608344"/>
                <a:gd name="connsiteY21" fmla="*/ 322873 h 548582"/>
                <a:gd name="connsiteX22" fmla="*/ 317611 w 608344"/>
                <a:gd name="connsiteY22" fmla="*/ 422358 h 548582"/>
                <a:gd name="connsiteX23" fmla="*/ 376635 w 608344"/>
                <a:gd name="connsiteY23" fmla="*/ 548088 h 548582"/>
                <a:gd name="connsiteX24" fmla="*/ 26855 w 608344"/>
                <a:gd name="connsiteY24" fmla="*/ 548088 h 548582"/>
                <a:gd name="connsiteX25" fmla="*/ 0 w 608344"/>
                <a:gd name="connsiteY25" fmla="*/ 521274 h 548582"/>
                <a:gd name="connsiteX26" fmla="*/ 0 w 608344"/>
                <a:gd name="connsiteY26" fmla="*/ 473806 h 548582"/>
                <a:gd name="connsiteX27" fmla="*/ 19453 w 608344"/>
                <a:gd name="connsiteY27" fmla="*/ 432969 h 548582"/>
                <a:gd name="connsiteX28" fmla="*/ 173751 w 608344"/>
                <a:gd name="connsiteY28" fmla="*/ 334242 h 548582"/>
                <a:gd name="connsiteX29" fmla="*/ 176408 w 608344"/>
                <a:gd name="connsiteY29" fmla="*/ 329884 h 548582"/>
                <a:gd name="connsiteX30" fmla="*/ 176408 w 608344"/>
                <a:gd name="connsiteY30" fmla="*/ 278720 h 548582"/>
                <a:gd name="connsiteX31" fmla="*/ 161320 w 608344"/>
                <a:gd name="connsiteY31" fmla="*/ 237694 h 548582"/>
                <a:gd name="connsiteX32" fmla="*/ 139969 w 608344"/>
                <a:gd name="connsiteY32" fmla="*/ 200458 h 548582"/>
                <a:gd name="connsiteX33" fmla="*/ 148320 w 608344"/>
                <a:gd name="connsiteY33" fmla="*/ 156211 h 548582"/>
                <a:gd name="connsiteX34" fmla="*/ 146042 w 608344"/>
                <a:gd name="connsiteY34" fmla="*/ 146736 h 548582"/>
                <a:gd name="connsiteX35" fmla="*/ 145758 w 608344"/>
                <a:gd name="connsiteY35" fmla="*/ 95099 h 548582"/>
                <a:gd name="connsiteX36" fmla="*/ 176029 w 608344"/>
                <a:gd name="connsiteY36" fmla="*/ 42135 h 548582"/>
                <a:gd name="connsiteX37" fmla="*/ 203928 w 608344"/>
                <a:gd name="connsiteY37" fmla="*/ 19017 h 548582"/>
                <a:gd name="connsiteX38" fmla="*/ 231162 w 608344"/>
                <a:gd name="connsiteY38" fmla="*/ 5089 h 548582"/>
                <a:gd name="connsiteX39" fmla="*/ 255835 w 608344"/>
                <a:gd name="connsiteY39" fmla="*/ 446 h 54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344" h="548582">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 name="组合 2"/>
          <p:cNvGrpSpPr/>
          <p:nvPr/>
        </p:nvGrpSpPr>
        <p:grpSpPr>
          <a:xfrm>
            <a:off x="4889562" y="2157029"/>
            <a:ext cx="5092637" cy="1956682"/>
            <a:chOff x="4889562" y="2157029"/>
            <a:chExt cx="5092637" cy="1956682"/>
          </a:xfrm>
        </p:grpSpPr>
        <p:sp>
          <p:nvSpPr>
            <p:cNvPr id="6" name="文本框 5"/>
            <p:cNvSpPr txBox="1"/>
            <p:nvPr/>
          </p:nvSpPr>
          <p:spPr>
            <a:xfrm>
              <a:off x="4889562" y="2157029"/>
              <a:ext cx="5092637" cy="923330"/>
            </a:xfrm>
            <a:prstGeom prst="rect">
              <a:avLst/>
            </a:prstGeom>
            <a:noFill/>
          </p:spPr>
          <p:txBody>
            <a:bodyPr wrap="square" rtlCol="0">
              <a:spAutoFit/>
              <a:scene3d>
                <a:camera prst="orthographicFront"/>
                <a:lightRig rig="threePt" dir="t"/>
              </a:scene3d>
              <a:sp3d contourW="12700"/>
            </a:bodyPr>
            <a:lstStyle/>
            <a:p>
              <a:r>
                <a:rPr lang="zh-CN" altLang="en-US" sz="5400" b="1" dirty="0">
                  <a:gradFill>
                    <a:gsLst>
                      <a:gs pos="0">
                        <a:schemeClr val="tx1"/>
                      </a:gs>
                      <a:gs pos="100000">
                        <a:schemeClr val="tx1">
                          <a:lumMod val="75000"/>
                          <a:lumOff val="25000"/>
                        </a:schemeClr>
                      </a:gs>
                    </a:gsLst>
                    <a:lin ang="5400000" scaled="1"/>
                  </a:gradFill>
                </a:rPr>
                <a:t>标题文字添加</a:t>
              </a:r>
              <a:endParaRPr lang="zh-CN" altLang="en-US" sz="5400" b="1" dirty="0">
                <a:gradFill>
                  <a:gsLst>
                    <a:gs pos="0">
                      <a:schemeClr val="tx1"/>
                    </a:gs>
                    <a:gs pos="100000">
                      <a:schemeClr val="tx1">
                        <a:lumMod val="75000"/>
                        <a:lumOff val="25000"/>
                      </a:schemeClr>
                    </a:gs>
                  </a:gsLst>
                  <a:lin ang="5400000" scaled="1"/>
                </a:gradFill>
              </a:endParaRPr>
            </a:p>
          </p:txBody>
        </p:sp>
        <p:sp>
          <p:nvSpPr>
            <p:cNvPr id="8" name="文本框 7"/>
            <p:cNvSpPr txBox="1"/>
            <p:nvPr/>
          </p:nvSpPr>
          <p:spPr>
            <a:xfrm>
              <a:off x="4889562" y="330074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endParaRPr lang="zh-CN" altLang="en-US" dirty="0">
                <a:gradFill>
                  <a:gsLst>
                    <a:gs pos="0">
                      <a:schemeClr val="tx1"/>
                    </a:gs>
                    <a:gs pos="100000">
                      <a:schemeClr val="tx1">
                        <a:lumMod val="75000"/>
                        <a:lumOff val="25000"/>
                      </a:schemeClr>
                    </a:gs>
                  </a:gsLst>
                  <a:lin ang="5400000" scaled="1"/>
                </a:gradFill>
              </a:endParaRPr>
            </a:p>
          </p:txBody>
        </p:sp>
        <p:sp>
          <p:nvSpPr>
            <p:cNvPr id="11" name="文本框 10"/>
            <p:cNvSpPr txBox="1"/>
            <p:nvPr/>
          </p:nvSpPr>
          <p:spPr>
            <a:xfrm>
              <a:off x="7261414" y="330074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endParaRPr lang="zh-CN" altLang="en-US" dirty="0">
                <a:gradFill>
                  <a:gsLst>
                    <a:gs pos="0">
                      <a:schemeClr val="tx1"/>
                    </a:gs>
                    <a:gs pos="100000">
                      <a:schemeClr val="tx1">
                        <a:lumMod val="75000"/>
                        <a:lumOff val="25000"/>
                      </a:schemeClr>
                    </a:gs>
                  </a:gsLst>
                  <a:lin ang="5400000" scaled="1"/>
                </a:gradFill>
              </a:endParaRPr>
            </a:p>
          </p:txBody>
        </p:sp>
        <p:sp>
          <p:nvSpPr>
            <p:cNvPr id="12" name="文本框 11"/>
            <p:cNvSpPr txBox="1"/>
            <p:nvPr/>
          </p:nvSpPr>
          <p:spPr>
            <a:xfrm>
              <a:off x="4889562" y="374437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endParaRPr lang="zh-CN" altLang="en-US" dirty="0">
                <a:gradFill>
                  <a:gsLst>
                    <a:gs pos="0">
                      <a:schemeClr val="tx1"/>
                    </a:gs>
                    <a:gs pos="100000">
                      <a:schemeClr val="tx1">
                        <a:lumMod val="75000"/>
                        <a:lumOff val="25000"/>
                      </a:schemeClr>
                    </a:gs>
                  </a:gsLst>
                  <a:lin ang="5400000" scaled="1"/>
                </a:gradFill>
              </a:endParaRPr>
            </a:p>
          </p:txBody>
        </p:sp>
        <p:sp>
          <p:nvSpPr>
            <p:cNvPr id="13" name="文本框 12"/>
            <p:cNvSpPr txBox="1"/>
            <p:nvPr/>
          </p:nvSpPr>
          <p:spPr>
            <a:xfrm>
              <a:off x="7261414" y="374437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endParaRPr lang="zh-CN" altLang="en-US" dirty="0">
                <a:gradFill>
                  <a:gsLst>
                    <a:gs pos="0">
                      <a:schemeClr val="tx1"/>
                    </a:gs>
                    <a:gs pos="100000">
                      <a:schemeClr val="tx1">
                        <a:lumMod val="75000"/>
                        <a:lumOff val="25000"/>
                      </a:schemeClr>
                    </a:gs>
                  </a:gsLst>
                  <a:lin ang="5400000" scaled="1"/>
                </a:gradFill>
              </a:endParaRPr>
            </a:p>
          </p:txBody>
        </p:sp>
        <p:cxnSp>
          <p:nvCxnSpPr>
            <p:cNvPr id="15" name="直接连接符 14"/>
            <p:cNvCxnSpPr/>
            <p:nvPr/>
          </p:nvCxnSpPr>
          <p:spPr>
            <a:xfrm>
              <a:off x="4889562" y="3143859"/>
              <a:ext cx="4597338"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313" y="140173"/>
            <a:ext cx="2152579" cy="13711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占位符 21"/>
          <p:cNvPicPr>
            <a:picLocks noGrp="1" noChangeAspect="1"/>
          </p:cNvPicPr>
          <p:nvPr>
            <p:ph type="pic" sz="quarter" idx="10"/>
          </p:nvPr>
        </p:nvPicPr>
        <p:blipFill>
          <a:blip r:embed="rId1" cstate="hqprint"/>
          <a:srcRect/>
          <a:stretch>
            <a:fillRect/>
          </a:stretch>
        </p:blipFill>
        <p:spPr>
          <a:xfrm>
            <a:off x="1275022" y="1828799"/>
            <a:ext cx="2307772" cy="3674751"/>
          </a:xfrm>
          <a:prstGeom prst="rect">
            <a:avLst/>
          </a:prstGeom>
          <a:solidFill>
            <a:srgbClr val="FFFFFF">
              <a:shade val="85000"/>
            </a:srgbClr>
          </a:solidFill>
          <a:ln w="254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占位符 22"/>
          <p:cNvPicPr>
            <a:picLocks noGrp="1" noChangeAspect="1"/>
          </p:cNvPicPr>
          <p:nvPr>
            <p:ph type="pic" sz="quarter" idx="11"/>
          </p:nvPr>
        </p:nvPicPr>
        <p:blipFill>
          <a:blip r:embed="rId2" cstate="hqprint"/>
          <a:srcRect/>
          <a:stretch>
            <a:fillRect/>
          </a:stretch>
        </p:blipFill>
        <p:spPr>
          <a:xfrm>
            <a:off x="3716939" y="1828799"/>
            <a:ext cx="2307772" cy="3674751"/>
          </a:xfrm>
          <a:prstGeom prst="rect">
            <a:avLst/>
          </a:prstGeom>
          <a:solidFill>
            <a:srgbClr val="FFFFFF">
              <a:shade val="85000"/>
            </a:srgbClr>
          </a:solidFill>
          <a:ln w="254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图片占位符 23"/>
          <p:cNvPicPr>
            <a:picLocks noGrp="1" noChangeAspect="1"/>
          </p:cNvPicPr>
          <p:nvPr>
            <p:ph type="pic" sz="quarter" idx="12"/>
          </p:nvPr>
        </p:nvPicPr>
        <p:blipFill>
          <a:blip r:embed="rId3" cstate="hqprint"/>
          <a:srcRect/>
          <a:stretch>
            <a:fillRect/>
          </a:stretch>
        </p:blipFill>
        <p:spPr>
          <a:xfrm>
            <a:off x="6163073" y="1828799"/>
            <a:ext cx="2307772" cy="3674751"/>
          </a:xfrm>
          <a:prstGeom prst="rect">
            <a:avLst/>
          </a:prstGeom>
          <a:solidFill>
            <a:srgbClr val="FFFFFF">
              <a:shade val="85000"/>
            </a:srgbClr>
          </a:solidFill>
          <a:ln w="254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图片占位符 24"/>
          <p:cNvPicPr>
            <a:picLocks noGrp="1" noChangeAspect="1"/>
          </p:cNvPicPr>
          <p:nvPr>
            <p:ph type="pic" sz="quarter" idx="13"/>
          </p:nvPr>
        </p:nvPicPr>
        <p:blipFill>
          <a:blip r:embed="rId4" cstate="hqprint"/>
          <a:srcRect/>
          <a:stretch>
            <a:fillRect/>
          </a:stretch>
        </p:blipFill>
        <p:spPr>
          <a:xfrm>
            <a:off x="8609207" y="1828799"/>
            <a:ext cx="2307772" cy="3674751"/>
          </a:xfrm>
          <a:prstGeom prst="rect">
            <a:avLst/>
          </a:prstGeom>
          <a:solidFill>
            <a:srgbClr val="FFFFFF">
              <a:shade val="85000"/>
            </a:srgbClr>
          </a:solidFill>
          <a:ln w="254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 name="188cf159-7f14-453f-9876-e8256de79a5d"/>
          <p:cNvGrpSpPr>
            <a:grpSpLocks noChangeAspect="1"/>
          </p:cNvGrpSpPr>
          <p:nvPr/>
        </p:nvGrpSpPr>
        <p:grpSpPr>
          <a:xfrm>
            <a:off x="1275022" y="4639455"/>
            <a:ext cx="9633523" cy="864096"/>
            <a:chOff x="1275022" y="4725144"/>
            <a:chExt cx="9633523" cy="864096"/>
          </a:xfrm>
        </p:grpSpPr>
        <p:sp>
          <p:nvSpPr>
            <p:cNvPr id="8" name="Rectangle 5"/>
            <p:cNvSpPr/>
            <p:nvPr/>
          </p:nvSpPr>
          <p:spPr>
            <a:xfrm>
              <a:off x="1275022" y="4725144"/>
              <a:ext cx="2307772" cy="864096"/>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anchor="ctr">
              <a:normAutofit/>
              <a:scene3d>
                <a:camera prst="orthographicFront"/>
                <a:lightRig rig="threePt" dir="t"/>
              </a:scene3d>
              <a:sp3d contourW="12700"/>
            </a:bodyPr>
            <a:lstStyle/>
            <a:p>
              <a:pPr algn="ctr"/>
              <a:r>
                <a:rPr lang="zh-CN" altLang="en-US"/>
                <a:t>标题文本预设</a:t>
              </a:r>
              <a:endParaRPr lang="zh-CN" altLang="en-US"/>
            </a:p>
          </p:txBody>
        </p:sp>
        <p:sp>
          <p:nvSpPr>
            <p:cNvPr id="9" name="Rectangle 18"/>
            <p:cNvSpPr/>
            <p:nvPr/>
          </p:nvSpPr>
          <p:spPr>
            <a:xfrm>
              <a:off x="3716939" y="4725144"/>
              <a:ext cx="2307772" cy="864096"/>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anchor="ctr">
              <a:normAutofit/>
              <a:scene3d>
                <a:camera prst="orthographicFront"/>
                <a:lightRig rig="threePt" dir="t"/>
              </a:scene3d>
              <a:sp3d contourW="12700"/>
            </a:bodyPr>
            <a:lstStyle/>
            <a:p>
              <a:pPr algn="ctr"/>
              <a:r>
                <a:rPr lang="zh-CN" altLang="en-US" dirty="0"/>
                <a:t>标题文本预设</a:t>
              </a:r>
              <a:endParaRPr lang="zh-CN" altLang="en-US" dirty="0"/>
            </a:p>
          </p:txBody>
        </p:sp>
        <p:sp>
          <p:nvSpPr>
            <p:cNvPr id="10" name="Rectangle 19"/>
            <p:cNvSpPr/>
            <p:nvPr/>
          </p:nvSpPr>
          <p:spPr>
            <a:xfrm>
              <a:off x="6158856" y="4725144"/>
              <a:ext cx="2307772" cy="864096"/>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anchor="ctr">
              <a:normAutofit/>
              <a:scene3d>
                <a:camera prst="orthographicFront"/>
                <a:lightRig rig="threePt" dir="t"/>
              </a:scene3d>
              <a:sp3d contourW="12700"/>
            </a:bodyPr>
            <a:lstStyle/>
            <a:p>
              <a:pPr algn="ctr"/>
              <a:r>
                <a:rPr lang="zh-CN" altLang="en-US"/>
                <a:t>标题文本预设</a:t>
              </a:r>
              <a:endParaRPr lang="zh-CN" altLang="en-US"/>
            </a:p>
          </p:txBody>
        </p:sp>
        <p:sp>
          <p:nvSpPr>
            <p:cNvPr id="11" name="Rectangle 20"/>
            <p:cNvSpPr/>
            <p:nvPr/>
          </p:nvSpPr>
          <p:spPr>
            <a:xfrm>
              <a:off x="8600773" y="4725144"/>
              <a:ext cx="2307772" cy="864096"/>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anchor="ctr">
              <a:normAutofit/>
              <a:scene3d>
                <a:camera prst="orthographicFront"/>
                <a:lightRig rig="threePt" dir="t"/>
              </a:scene3d>
              <a:sp3d contourW="12700"/>
            </a:bodyPr>
            <a:lstStyle/>
            <a:p>
              <a:pPr algn="ctr"/>
              <a:r>
                <a:rPr lang="zh-CN" altLang="en-US"/>
                <a:t>标题文本预设</a:t>
              </a:r>
              <a:endParaRPr lang="zh-CN" altLang="en-US"/>
            </a:p>
          </p:txBody>
        </p:sp>
      </p:grpSp>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13" name="组合 12"/>
          <p:cNvGrpSpPr/>
          <p:nvPr/>
        </p:nvGrpSpPr>
        <p:grpSpPr>
          <a:xfrm>
            <a:off x="0" y="1079728"/>
            <a:ext cx="12168000" cy="0"/>
            <a:chOff x="0" y="1268413"/>
            <a:chExt cx="10682516" cy="0"/>
          </a:xfrm>
        </p:grpSpPr>
        <p:cxnSp>
          <p:nvCxnSpPr>
            <p:cNvPr id="14" name="直接连接符 13"/>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8" name="文本框 17"/>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endParaRPr lang="zh-CN" altLang="en-US" sz="3600" b="1" dirty="0">
              <a:gradFill>
                <a:gsLst>
                  <a:gs pos="0">
                    <a:schemeClr val="tx1"/>
                  </a:gs>
                  <a:gs pos="100000">
                    <a:schemeClr val="tx1">
                      <a:lumMod val="75000"/>
                      <a:lumOff val="25000"/>
                    </a:schemeClr>
                  </a:gs>
                </a:gsLst>
                <a:lin ang="5400000" scaled="1"/>
              </a:gradFill>
            </a:endParaRPr>
          </a:p>
        </p:txBody>
      </p:sp>
      <p:sp>
        <p:nvSpPr>
          <p:cNvPr id="19" name="文本框 18"/>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endPar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up)">
                                      <p:cBhvr>
                                        <p:cTn id="11" dur="500"/>
                                        <p:tgtEl>
                                          <p:spTgt spid="2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up)">
                                      <p:cBhvr>
                                        <p:cTn id="15" dur="500"/>
                                        <p:tgtEl>
                                          <p:spTgt spid="24"/>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图表 14"/>
          <p:cNvGraphicFramePr/>
          <p:nvPr/>
        </p:nvGraphicFramePr>
        <p:xfrm>
          <a:off x="5540987" y="1509488"/>
          <a:ext cx="5703995" cy="4222750"/>
        </p:xfrm>
        <a:graphic>
          <a:graphicData uri="http://schemas.openxmlformats.org/drawingml/2006/chart">
            <c:chart xmlns:c="http://schemas.openxmlformats.org/drawingml/2006/chart" xmlns:r="http://schemas.openxmlformats.org/officeDocument/2006/relationships" r:id="rId1"/>
          </a:graphicData>
        </a:graphic>
      </p:graphicFrame>
      <p:grpSp>
        <p:nvGrpSpPr>
          <p:cNvPr id="29" name="组合 28"/>
          <p:cNvGrpSpPr/>
          <p:nvPr/>
        </p:nvGrpSpPr>
        <p:grpSpPr>
          <a:xfrm>
            <a:off x="992582" y="1783715"/>
            <a:ext cx="4150918" cy="928168"/>
            <a:chOff x="7483989" y="3339882"/>
            <a:chExt cx="4150918" cy="928168"/>
          </a:xfrm>
        </p:grpSpPr>
        <p:sp>
          <p:nvSpPr>
            <p:cNvPr id="30" name="矩形 29"/>
            <p:cNvSpPr/>
            <p:nvPr/>
          </p:nvSpPr>
          <p:spPr>
            <a:xfrm>
              <a:off x="7483989" y="3732519"/>
              <a:ext cx="4150918"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endParaRPr lang="zh-CN" altLang="en-US" sz="1200" dirty="0">
                <a:solidFill>
                  <a:schemeClr val="tx1">
                    <a:lumMod val="65000"/>
                    <a:lumOff val="35000"/>
                  </a:schemeClr>
                </a:solidFill>
                <a:latin typeface="+mn-ea"/>
              </a:endParaRPr>
            </a:p>
          </p:txBody>
        </p:sp>
        <p:sp>
          <p:nvSpPr>
            <p:cNvPr id="31" name="矩形 30"/>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资金分配</a:t>
              </a:r>
              <a:endParaRPr lang="zh-CN" altLang="en-US" sz="2000" b="1" dirty="0">
                <a:solidFill>
                  <a:schemeClr val="tx1">
                    <a:lumMod val="65000"/>
                    <a:lumOff val="35000"/>
                  </a:schemeClr>
                </a:solidFill>
                <a:latin typeface="+mn-ea"/>
              </a:endParaRPr>
            </a:p>
          </p:txBody>
        </p:sp>
      </p:grpSp>
      <p:grpSp>
        <p:nvGrpSpPr>
          <p:cNvPr id="32" name="组合 31"/>
          <p:cNvGrpSpPr/>
          <p:nvPr/>
        </p:nvGrpSpPr>
        <p:grpSpPr>
          <a:xfrm>
            <a:off x="992582" y="3015615"/>
            <a:ext cx="4150918" cy="928168"/>
            <a:chOff x="7483989" y="3339882"/>
            <a:chExt cx="4150918" cy="928168"/>
          </a:xfrm>
        </p:grpSpPr>
        <p:sp>
          <p:nvSpPr>
            <p:cNvPr id="33" name="矩形 32"/>
            <p:cNvSpPr/>
            <p:nvPr/>
          </p:nvSpPr>
          <p:spPr>
            <a:xfrm>
              <a:off x="7483989" y="3732519"/>
              <a:ext cx="4150918"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endParaRPr lang="zh-CN" altLang="en-US" sz="1200" dirty="0">
                <a:solidFill>
                  <a:schemeClr val="tx1">
                    <a:lumMod val="65000"/>
                    <a:lumOff val="35000"/>
                  </a:schemeClr>
                </a:solidFill>
                <a:latin typeface="+mn-ea"/>
              </a:endParaRPr>
            </a:p>
          </p:txBody>
        </p:sp>
        <p:sp>
          <p:nvSpPr>
            <p:cNvPr id="34" name="矩形 33"/>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资金分配</a:t>
              </a:r>
              <a:endParaRPr lang="zh-CN" altLang="en-US" sz="2000" b="1" dirty="0">
                <a:solidFill>
                  <a:schemeClr val="tx1">
                    <a:lumMod val="65000"/>
                    <a:lumOff val="35000"/>
                  </a:schemeClr>
                </a:solidFill>
                <a:latin typeface="+mn-ea"/>
              </a:endParaRPr>
            </a:p>
          </p:txBody>
        </p:sp>
      </p:grpSp>
      <p:grpSp>
        <p:nvGrpSpPr>
          <p:cNvPr id="35" name="组合 34"/>
          <p:cNvGrpSpPr/>
          <p:nvPr/>
        </p:nvGrpSpPr>
        <p:grpSpPr>
          <a:xfrm>
            <a:off x="992582" y="4247515"/>
            <a:ext cx="4150918" cy="928168"/>
            <a:chOff x="7483989" y="3339882"/>
            <a:chExt cx="4150918" cy="928168"/>
          </a:xfrm>
        </p:grpSpPr>
        <p:sp>
          <p:nvSpPr>
            <p:cNvPr id="36" name="矩形 35"/>
            <p:cNvSpPr/>
            <p:nvPr/>
          </p:nvSpPr>
          <p:spPr>
            <a:xfrm>
              <a:off x="7483989" y="3732519"/>
              <a:ext cx="4150918"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endParaRPr lang="zh-CN" altLang="en-US" sz="1200" dirty="0">
                <a:solidFill>
                  <a:schemeClr val="tx1">
                    <a:lumMod val="65000"/>
                    <a:lumOff val="35000"/>
                  </a:schemeClr>
                </a:solidFill>
                <a:latin typeface="+mn-ea"/>
              </a:endParaRPr>
            </a:p>
          </p:txBody>
        </p:sp>
        <p:sp>
          <p:nvSpPr>
            <p:cNvPr id="37" name="矩形 36"/>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资金分配</a:t>
              </a:r>
              <a:endParaRPr lang="zh-CN" altLang="en-US" sz="2000" b="1" dirty="0">
                <a:solidFill>
                  <a:schemeClr val="tx1">
                    <a:lumMod val="65000"/>
                    <a:lumOff val="35000"/>
                  </a:schemeClr>
                </a:solidFill>
                <a:latin typeface="+mn-ea"/>
              </a:endParaRPr>
            </a:p>
          </p:txBody>
        </p:sp>
      </p:gr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13" name="组合 12"/>
          <p:cNvGrpSpPr/>
          <p:nvPr/>
        </p:nvGrpSpPr>
        <p:grpSpPr>
          <a:xfrm>
            <a:off x="0" y="1079728"/>
            <a:ext cx="12168000" cy="0"/>
            <a:chOff x="0" y="1268413"/>
            <a:chExt cx="10682516" cy="0"/>
          </a:xfrm>
        </p:grpSpPr>
        <p:cxnSp>
          <p:nvCxnSpPr>
            <p:cNvPr id="14" name="直接连接符 13"/>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9" name="文本框 18"/>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endParaRPr lang="zh-CN" altLang="en-US" sz="3600" b="1" dirty="0">
              <a:gradFill>
                <a:gsLst>
                  <a:gs pos="0">
                    <a:schemeClr val="tx1"/>
                  </a:gs>
                  <a:gs pos="100000">
                    <a:schemeClr val="tx1">
                      <a:lumMod val="75000"/>
                      <a:lumOff val="25000"/>
                    </a:schemeClr>
                  </a:gs>
                </a:gsLst>
                <a:lin ang="5400000" scaled="1"/>
              </a:gradFill>
            </a:endParaRPr>
          </a:p>
        </p:txBody>
      </p:sp>
      <p:sp>
        <p:nvSpPr>
          <p:cNvPr id="20" name="文本框 19"/>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endPar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0-#ppt_w/2"/>
                                          </p:val>
                                        </p:tav>
                                        <p:tav tm="100000">
                                          <p:val>
                                            <p:strVal val="#ppt_x"/>
                                          </p:val>
                                        </p:tav>
                                      </p:tavLst>
                                    </p:anim>
                                    <p:anim calcmode="lin" valueType="num">
                                      <p:cBhvr additive="base">
                                        <p:cTn id="13" dur="500" fill="hold"/>
                                        <p:tgtEl>
                                          <p:spTgt spid="3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0-#ppt_w/2"/>
                                          </p:val>
                                        </p:tav>
                                        <p:tav tm="100000">
                                          <p:val>
                                            <p:strVal val="#ppt_x"/>
                                          </p:val>
                                        </p:tav>
                                      </p:tavLst>
                                    </p:anim>
                                    <p:anim calcmode="lin" valueType="num">
                                      <p:cBhvr additive="base">
                                        <p:cTn id="18" dur="500" fill="hold"/>
                                        <p:tgtEl>
                                          <p:spTgt spid="3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1+#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556704" y="1840415"/>
            <a:ext cx="3078593" cy="3897896"/>
            <a:chOff x="4556704" y="2114031"/>
            <a:chExt cx="3078593" cy="3897896"/>
          </a:xfrm>
        </p:grpSpPr>
        <p:sp>
          <p:nvSpPr>
            <p:cNvPr id="9" name="ïšḻïďê-任意多边形: 形状 29"/>
            <p:cNvSpPr/>
            <p:nvPr/>
          </p:nvSpPr>
          <p:spPr>
            <a:xfrm rot="19336879">
              <a:off x="4871665" y="3361259"/>
              <a:ext cx="1111044" cy="2650668"/>
            </a:xfrm>
            <a:custGeom>
              <a:avLst/>
              <a:gdLst>
                <a:gd name="connsiteX0" fmla="*/ 423869 w 1242834"/>
                <a:gd name="connsiteY0" fmla="*/ 0 h 2965084"/>
                <a:gd name="connsiteX1" fmla="*/ 800778 w 1242834"/>
                <a:gd name="connsiteY1" fmla="*/ 2965084 h 2965084"/>
                <a:gd name="connsiteX2" fmla="*/ 253636 w 1242834"/>
                <a:gd name="connsiteY2" fmla="*/ 2541919 h 2965084"/>
                <a:gd name="connsiteX3" fmla="*/ 0 w 1242834"/>
                <a:gd name="connsiteY3" fmla="*/ 546595 h 2965084"/>
                <a:gd name="connsiteX4" fmla="*/ 423869 w 1242834"/>
                <a:gd name="connsiteY4" fmla="*/ 0 h 2965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2834" h="2965084">
                  <a:moveTo>
                    <a:pt x="423869" y="0"/>
                  </a:moveTo>
                  <a:cubicBezTo>
                    <a:pt x="1346027" y="715108"/>
                    <a:pt x="1514696" y="2042004"/>
                    <a:pt x="800778" y="2965084"/>
                  </a:cubicBezTo>
                  <a:lnTo>
                    <a:pt x="253636" y="2541919"/>
                  </a:lnTo>
                  <a:cubicBezTo>
                    <a:pt x="734061" y="1920741"/>
                    <a:pt x="620557" y="1027821"/>
                    <a:pt x="0" y="546595"/>
                  </a:cubicBezTo>
                  <a:cubicBezTo>
                    <a:pt x="141289" y="364397"/>
                    <a:pt x="282580" y="182198"/>
                    <a:pt x="423869" y="0"/>
                  </a:cubicBez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0" name="ïšḻïďê-任意多边形: 形状 28"/>
            <p:cNvSpPr/>
            <p:nvPr/>
          </p:nvSpPr>
          <p:spPr>
            <a:xfrm rot="1800000">
              <a:off x="4765504" y="2114031"/>
              <a:ext cx="1254790" cy="2580505"/>
            </a:xfrm>
            <a:custGeom>
              <a:avLst/>
              <a:gdLst>
                <a:gd name="connsiteX0" fmla="*/ 521837 w 1403630"/>
                <a:gd name="connsiteY0" fmla="*/ 345072 h 2886598"/>
                <a:gd name="connsiteX1" fmla="*/ 1121301 w 1403630"/>
                <a:gd name="connsiteY1" fmla="*/ 0 h 2886598"/>
                <a:gd name="connsiteX2" fmla="*/ 345844 w 1403630"/>
                <a:gd name="connsiteY2" fmla="*/ 2886598 h 2886598"/>
                <a:gd name="connsiteX3" fmla="*/ 0 w 1403630"/>
                <a:gd name="connsiteY3" fmla="*/ 2287579 h 2886598"/>
                <a:gd name="connsiteX4" fmla="*/ 521837 w 1403630"/>
                <a:gd name="connsiteY4" fmla="*/ 345072 h 2886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3630" h="2886598">
                  <a:moveTo>
                    <a:pt x="521837" y="345072"/>
                  </a:moveTo>
                  <a:cubicBezTo>
                    <a:pt x="721658" y="230048"/>
                    <a:pt x="921480" y="115024"/>
                    <a:pt x="1121301" y="0"/>
                  </a:cubicBezTo>
                  <a:cubicBezTo>
                    <a:pt x="1703469" y="1011354"/>
                    <a:pt x="1356446" y="2303127"/>
                    <a:pt x="345844" y="2886598"/>
                  </a:cubicBezTo>
                  <a:lnTo>
                    <a:pt x="0" y="2287579"/>
                  </a:lnTo>
                  <a:cubicBezTo>
                    <a:pt x="680075" y="1894937"/>
                    <a:pt x="913601" y="1025652"/>
                    <a:pt x="521837" y="345072"/>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1" name="ïšḻïďê-任意多边形: 形状 23"/>
            <p:cNvSpPr/>
            <p:nvPr/>
          </p:nvSpPr>
          <p:spPr>
            <a:xfrm>
              <a:off x="5746332" y="3755770"/>
              <a:ext cx="1888965" cy="1890606"/>
            </a:xfrm>
            <a:custGeom>
              <a:avLst/>
              <a:gdLst>
                <a:gd name="connsiteX0" fmla="*/ 2112138 w 2113030"/>
                <a:gd name="connsiteY0" fmla="*/ 0 h 2114865"/>
                <a:gd name="connsiteX1" fmla="*/ 2113030 w 2113030"/>
                <a:gd name="connsiteY1" fmla="*/ 691687 h 2114865"/>
                <a:gd name="connsiteX2" fmla="*/ 691688 w 2113030"/>
                <a:gd name="connsiteY2" fmla="*/ 2114865 h 2114865"/>
                <a:gd name="connsiteX3" fmla="*/ 0 w 2113030"/>
                <a:gd name="connsiteY3" fmla="*/ 2114865 h 2114865"/>
                <a:gd name="connsiteX4" fmla="*/ 2112138 w 2113030"/>
                <a:gd name="connsiteY4" fmla="*/ 0 h 2114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3030" h="2114865">
                  <a:moveTo>
                    <a:pt x="2112138" y="0"/>
                  </a:moveTo>
                  <a:cubicBezTo>
                    <a:pt x="2112435" y="230562"/>
                    <a:pt x="2112733" y="461125"/>
                    <a:pt x="2113030" y="691687"/>
                  </a:cubicBezTo>
                  <a:cubicBezTo>
                    <a:pt x="1327748" y="692700"/>
                    <a:pt x="691688" y="1329582"/>
                    <a:pt x="691688" y="2114865"/>
                  </a:cubicBezTo>
                  <a:lnTo>
                    <a:pt x="0" y="2114865"/>
                  </a:lnTo>
                  <a:cubicBezTo>
                    <a:pt x="0" y="947922"/>
                    <a:pt x="945196" y="1505"/>
                    <a:pt x="2112138" y="0"/>
                  </a:cubicBez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2" name="ïšḻïďê-任意多边形: 形状 27"/>
            <p:cNvSpPr/>
            <p:nvPr/>
          </p:nvSpPr>
          <p:spPr>
            <a:xfrm rot="10800000">
              <a:off x="5746332" y="2474389"/>
              <a:ext cx="1888965" cy="1890606"/>
            </a:xfrm>
            <a:custGeom>
              <a:avLst/>
              <a:gdLst>
                <a:gd name="connsiteX0" fmla="*/ 2113030 w 2113030"/>
                <a:gd name="connsiteY0" fmla="*/ 2114865 h 2114865"/>
                <a:gd name="connsiteX1" fmla="*/ 1421342 w 2113030"/>
                <a:gd name="connsiteY1" fmla="*/ 2114865 h 2114865"/>
                <a:gd name="connsiteX2" fmla="*/ 0 w 2113030"/>
                <a:gd name="connsiteY2" fmla="*/ 691687 h 2114865"/>
                <a:gd name="connsiteX3" fmla="*/ 892 w 2113030"/>
                <a:gd name="connsiteY3" fmla="*/ 0 h 2114865"/>
                <a:gd name="connsiteX4" fmla="*/ 2113030 w 2113030"/>
                <a:gd name="connsiteY4" fmla="*/ 2114865 h 2114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3030" h="2114865">
                  <a:moveTo>
                    <a:pt x="2113030" y="2114865"/>
                  </a:moveTo>
                  <a:lnTo>
                    <a:pt x="1421342" y="2114865"/>
                  </a:lnTo>
                  <a:cubicBezTo>
                    <a:pt x="1421342" y="1329582"/>
                    <a:pt x="785282" y="692700"/>
                    <a:pt x="0" y="691687"/>
                  </a:cubicBezTo>
                  <a:cubicBezTo>
                    <a:pt x="297" y="461125"/>
                    <a:pt x="595" y="230562"/>
                    <a:pt x="892" y="0"/>
                  </a:cubicBezTo>
                  <a:cubicBezTo>
                    <a:pt x="1167834" y="1505"/>
                    <a:pt x="2113030" y="947922"/>
                    <a:pt x="2113030" y="2114865"/>
                  </a:cubicBez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a:p>
          </p:txBody>
        </p:sp>
        <p:sp>
          <p:nvSpPr>
            <p:cNvPr id="13" name="ïšḻïďê-Freeform 428"/>
            <p:cNvSpPr/>
            <p:nvPr/>
          </p:nvSpPr>
          <p:spPr bwMode="auto">
            <a:xfrm>
              <a:off x="5953146" y="5188967"/>
              <a:ext cx="339967" cy="327450"/>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vert="horz" wrap="square" lIns="182832" tIns="91416" rIns="182832" bIns="91416"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7200"/>
            </a:p>
          </p:txBody>
        </p:sp>
        <p:sp>
          <p:nvSpPr>
            <p:cNvPr id="14" name="ïšḻïďê-Freeform 70"/>
            <p:cNvSpPr>
              <a:spLocks noEditPoints="1"/>
            </p:cNvSpPr>
            <p:nvPr/>
          </p:nvSpPr>
          <p:spPr bwMode="auto">
            <a:xfrm>
              <a:off x="4556704" y="3892789"/>
              <a:ext cx="339967" cy="327450"/>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p:spPr>
          <p:txBody>
            <a:bodyPr vert="horz" wrap="square" lIns="288000" tIns="91416" rIns="182832" bIns="91416"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defTabSz="1828165">
                <a:lnSpc>
                  <a:spcPct val="150000"/>
                </a:lnSpc>
              </a:pPr>
              <a:endParaRPr lang="en-GB" sz="3600" kern="0" dirty="0">
                <a:solidFill>
                  <a:sysClr val="windowText" lastClr="000000"/>
                </a:solidFill>
                <a:cs typeface="+mn-ea"/>
                <a:sym typeface="+mn-lt"/>
              </a:endParaRPr>
            </a:p>
          </p:txBody>
        </p:sp>
        <p:sp>
          <p:nvSpPr>
            <p:cNvPr id="15" name="ïšḻïďê-university7"/>
            <p:cNvSpPr/>
            <p:nvPr/>
          </p:nvSpPr>
          <p:spPr bwMode="auto">
            <a:xfrm>
              <a:off x="5953146" y="2578482"/>
              <a:ext cx="339967" cy="327450"/>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vert="horz" wrap="square" lIns="91440" tIns="45720" rIns="91440" bIns="45720" numCol="1" anchor="t" anchorCtr="0" compatLnSpc="1">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zh-CN" altLang="en-US" dirty="0"/>
            </a:p>
          </p:txBody>
        </p:sp>
        <p:sp>
          <p:nvSpPr>
            <p:cNvPr id="16" name="ïšḻïďê-AutoShape 75"/>
            <p:cNvSpPr/>
            <p:nvPr/>
          </p:nvSpPr>
          <p:spPr bwMode="auto">
            <a:xfrm>
              <a:off x="7213997" y="3896918"/>
              <a:ext cx="339967" cy="327450"/>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p:spPr>
          <p:txBody>
            <a:bodyPr lIns="121888" tIns="121888" rIns="121888" bIns="121888" anchor="ct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fontAlgn="base" hangingPunct="0">
                <a:spcBef>
                  <a:spcPct val="0"/>
                </a:spcBef>
                <a:spcAft>
                  <a:spcPct val="0"/>
                </a:spcAft>
              </a:pPr>
              <a:endParaRPr lang="zh-CN" altLang="zh-CN" sz="6400">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grpSp>
      <p:grpSp>
        <p:nvGrpSpPr>
          <p:cNvPr id="35" name="组合 34"/>
          <p:cNvGrpSpPr/>
          <p:nvPr/>
        </p:nvGrpSpPr>
        <p:grpSpPr>
          <a:xfrm>
            <a:off x="7026927" y="1928925"/>
            <a:ext cx="4224337" cy="988437"/>
            <a:chOff x="5354322" y="1967781"/>
            <a:chExt cx="4224337" cy="988437"/>
          </a:xfrm>
        </p:grpSpPr>
        <p:sp>
          <p:nvSpPr>
            <p:cNvPr id="36" name="矩形 35"/>
            <p:cNvSpPr/>
            <p:nvPr/>
          </p:nvSpPr>
          <p:spPr>
            <a:xfrm>
              <a:off x="5354322" y="2346820"/>
              <a:ext cx="4224337"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用户可以在投影仪或者计算机上可以将演示文稿打印出来制作成胶片以便应用到更广泛的领域中</a:t>
              </a:r>
              <a:endParaRPr lang="zh-CN" altLang="en-US" sz="1400" dirty="0">
                <a:solidFill>
                  <a:schemeClr val="tx1">
                    <a:lumMod val="75000"/>
                    <a:lumOff val="25000"/>
                  </a:schemeClr>
                </a:solidFill>
              </a:endParaRPr>
            </a:p>
          </p:txBody>
        </p:sp>
        <p:sp>
          <p:nvSpPr>
            <p:cNvPr id="37" name="矩形 36"/>
            <p:cNvSpPr/>
            <p:nvPr/>
          </p:nvSpPr>
          <p:spPr>
            <a:xfrm>
              <a:off x="5354323" y="1967781"/>
              <a:ext cx="2084387"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75000"/>
                      <a:lumOff val="25000"/>
                    </a:schemeClr>
                  </a:solidFill>
                </a:rPr>
                <a:t>标题文字添加</a:t>
              </a:r>
              <a:endParaRPr lang="zh-CN" altLang="en-US" sz="2000" b="1" dirty="0">
                <a:solidFill>
                  <a:schemeClr val="tx1">
                    <a:lumMod val="75000"/>
                    <a:lumOff val="25000"/>
                  </a:schemeClr>
                </a:solidFill>
              </a:endParaRPr>
            </a:p>
          </p:txBody>
        </p:sp>
      </p:grpSp>
      <p:grpSp>
        <p:nvGrpSpPr>
          <p:cNvPr id="38" name="组合 37"/>
          <p:cNvGrpSpPr/>
          <p:nvPr/>
        </p:nvGrpSpPr>
        <p:grpSpPr>
          <a:xfrm>
            <a:off x="7026927" y="4561757"/>
            <a:ext cx="4224337" cy="988437"/>
            <a:chOff x="5354322" y="1967781"/>
            <a:chExt cx="4224337" cy="988437"/>
          </a:xfrm>
        </p:grpSpPr>
        <p:sp>
          <p:nvSpPr>
            <p:cNvPr id="39" name="矩形 38"/>
            <p:cNvSpPr/>
            <p:nvPr/>
          </p:nvSpPr>
          <p:spPr>
            <a:xfrm>
              <a:off x="5354322" y="2346820"/>
              <a:ext cx="4224337"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用户可以在投影仪或者计算机上可以将演示文稿打印出来制作成胶片以便应用到更广泛的领域中</a:t>
              </a:r>
              <a:endParaRPr lang="zh-CN" altLang="en-US" sz="1400" dirty="0">
                <a:solidFill>
                  <a:schemeClr val="tx1">
                    <a:lumMod val="75000"/>
                    <a:lumOff val="25000"/>
                  </a:schemeClr>
                </a:solidFill>
              </a:endParaRPr>
            </a:p>
          </p:txBody>
        </p:sp>
        <p:sp>
          <p:nvSpPr>
            <p:cNvPr id="40" name="矩形 39"/>
            <p:cNvSpPr/>
            <p:nvPr/>
          </p:nvSpPr>
          <p:spPr>
            <a:xfrm>
              <a:off x="5354323" y="1967781"/>
              <a:ext cx="2084387"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75000"/>
                      <a:lumOff val="25000"/>
                    </a:schemeClr>
                  </a:solidFill>
                </a:rPr>
                <a:t>标题文字添加</a:t>
              </a:r>
              <a:endParaRPr lang="zh-CN" altLang="en-US" sz="2000" b="1" dirty="0">
                <a:solidFill>
                  <a:schemeClr val="tx1">
                    <a:lumMod val="75000"/>
                    <a:lumOff val="25000"/>
                  </a:schemeClr>
                </a:solidFill>
              </a:endParaRPr>
            </a:p>
          </p:txBody>
        </p:sp>
      </p:grpSp>
      <p:grpSp>
        <p:nvGrpSpPr>
          <p:cNvPr id="41" name="组合 40"/>
          <p:cNvGrpSpPr/>
          <p:nvPr/>
        </p:nvGrpSpPr>
        <p:grpSpPr>
          <a:xfrm>
            <a:off x="1005308" y="1928925"/>
            <a:ext cx="4224337" cy="988437"/>
            <a:chOff x="5354322" y="1967781"/>
            <a:chExt cx="4224337" cy="988437"/>
          </a:xfrm>
        </p:grpSpPr>
        <p:sp>
          <p:nvSpPr>
            <p:cNvPr id="42" name="矩形 41"/>
            <p:cNvSpPr/>
            <p:nvPr/>
          </p:nvSpPr>
          <p:spPr>
            <a:xfrm>
              <a:off x="5354322" y="2346820"/>
              <a:ext cx="4224337"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rPr>
                <a:t>用户可以在投影仪或者计算机上可以将演示文稿打印出来制作成胶片以便应用到更广泛的领域中</a:t>
              </a:r>
              <a:endParaRPr lang="zh-CN" altLang="en-US" sz="1400" dirty="0">
                <a:solidFill>
                  <a:schemeClr val="tx1">
                    <a:lumMod val="75000"/>
                    <a:lumOff val="25000"/>
                  </a:schemeClr>
                </a:solidFill>
              </a:endParaRPr>
            </a:p>
          </p:txBody>
        </p:sp>
        <p:sp>
          <p:nvSpPr>
            <p:cNvPr id="43" name="矩形 42"/>
            <p:cNvSpPr/>
            <p:nvPr/>
          </p:nvSpPr>
          <p:spPr>
            <a:xfrm>
              <a:off x="7494272" y="1967781"/>
              <a:ext cx="2084387"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chemeClr val="tx1">
                      <a:lumMod val="75000"/>
                      <a:lumOff val="25000"/>
                    </a:schemeClr>
                  </a:solidFill>
                </a:rPr>
                <a:t>标题文字添加</a:t>
              </a:r>
              <a:endParaRPr lang="zh-CN" altLang="en-US" sz="2000" b="1" dirty="0">
                <a:solidFill>
                  <a:schemeClr val="tx1">
                    <a:lumMod val="75000"/>
                    <a:lumOff val="25000"/>
                  </a:schemeClr>
                </a:solidFill>
              </a:endParaRPr>
            </a:p>
          </p:txBody>
        </p:sp>
      </p:grpSp>
      <p:grpSp>
        <p:nvGrpSpPr>
          <p:cNvPr id="44" name="组合 43"/>
          <p:cNvGrpSpPr/>
          <p:nvPr/>
        </p:nvGrpSpPr>
        <p:grpSpPr>
          <a:xfrm>
            <a:off x="1005308" y="4561757"/>
            <a:ext cx="4224337" cy="988437"/>
            <a:chOff x="5354322" y="1967781"/>
            <a:chExt cx="4224337" cy="988437"/>
          </a:xfrm>
        </p:grpSpPr>
        <p:sp>
          <p:nvSpPr>
            <p:cNvPr id="45" name="矩形 44"/>
            <p:cNvSpPr/>
            <p:nvPr/>
          </p:nvSpPr>
          <p:spPr>
            <a:xfrm>
              <a:off x="5354322" y="2346820"/>
              <a:ext cx="4224337"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rPr>
                <a:t>用户可以在投影仪或者计算机上可以将演示文稿打印出来制作成胶片以便应用到更广泛的领域中</a:t>
              </a:r>
              <a:endParaRPr lang="zh-CN" altLang="en-US" sz="1400" dirty="0">
                <a:solidFill>
                  <a:schemeClr val="tx1">
                    <a:lumMod val="75000"/>
                    <a:lumOff val="25000"/>
                  </a:schemeClr>
                </a:solidFill>
              </a:endParaRPr>
            </a:p>
          </p:txBody>
        </p:sp>
        <p:sp>
          <p:nvSpPr>
            <p:cNvPr id="46" name="矩形 45"/>
            <p:cNvSpPr/>
            <p:nvPr/>
          </p:nvSpPr>
          <p:spPr>
            <a:xfrm>
              <a:off x="7494272" y="1967781"/>
              <a:ext cx="2084387"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chemeClr val="tx1">
                      <a:lumMod val="75000"/>
                      <a:lumOff val="25000"/>
                    </a:schemeClr>
                  </a:solidFill>
                </a:rPr>
                <a:t>标题文字添加</a:t>
              </a:r>
              <a:endParaRPr lang="zh-CN" altLang="en-US" sz="2000" b="1" dirty="0">
                <a:solidFill>
                  <a:schemeClr val="tx1">
                    <a:lumMod val="75000"/>
                    <a:lumOff val="25000"/>
                  </a:schemeClr>
                </a:solidFill>
              </a:endParaRPr>
            </a:p>
          </p:txBody>
        </p:sp>
      </p:grpSp>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24" name="组合 23"/>
          <p:cNvGrpSpPr/>
          <p:nvPr/>
        </p:nvGrpSpPr>
        <p:grpSpPr>
          <a:xfrm>
            <a:off x="0" y="1079728"/>
            <a:ext cx="12168000" cy="0"/>
            <a:chOff x="0" y="1268413"/>
            <a:chExt cx="10682516" cy="0"/>
          </a:xfrm>
        </p:grpSpPr>
        <p:cxnSp>
          <p:nvCxnSpPr>
            <p:cNvPr id="25" name="直接连接符 24"/>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9" name="文本框 28"/>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endParaRPr lang="zh-CN" altLang="en-US" sz="3600" b="1" dirty="0">
              <a:gradFill>
                <a:gsLst>
                  <a:gs pos="0">
                    <a:schemeClr val="tx1"/>
                  </a:gs>
                  <a:gs pos="100000">
                    <a:schemeClr val="tx1">
                      <a:lumMod val="75000"/>
                      <a:lumOff val="25000"/>
                    </a:schemeClr>
                  </a:gs>
                </a:gsLst>
                <a:lin ang="5400000" scaled="1"/>
              </a:gradFill>
            </a:endParaRPr>
          </a:p>
        </p:txBody>
      </p:sp>
      <p:sp>
        <p:nvSpPr>
          <p:cNvPr id="30" name="文本框 29"/>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endPar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0-#ppt_w/2"/>
                                          </p:val>
                                        </p:tav>
                                        <p:tav tm="100000">
                                          <p:val>
                                            <p:strVal val="#ppt_x"/>
                                          </p:val>
                                        </p:tav>
                                      </p:tavLst>
                                    </p:anim>
                                    <p:anim calcmode="lin" valueType="num">
                                      <p:cBhvr additive="base">
                                        <p:cTn id="14" dur="500" fill="hold"/>
                                        <p:tgtEl>
                                          <p:spTgt spid="35"/>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fill="hold"/>
                                        <p:tgtEl>
                                          <p:spTgt spid="38"/>
                                        </p:tgtEl>
                                        <p:attrNameLst>
                                          <p:attrName>ppt_x</p:attrName>
                                        </p:attrNameLst>
                                      </p:cBhvr>
                                      <p:tavLst>
                                        <p:tav tm="0">
                                          <p:val>
                                            <p:strVal val="0-#ppt_w/2"/>
                                          </p:val>
                                        </p:tav>
                                        <p:tav tm="100000">
                                          <p:val>
                                            <p:strVal val="#ppt_x"/>
                                          </p:val>
                                        </p:tav>
                                      </p:tavLst>
                                    </p:anim>
                                    <p:anim calcmode="lin" valueType="num">
                                      <p:cBhvr additive="base">
                                        <p:cTn id="18" dur="500" fill="hold"/>
                                        <p:tgtEl>
                                          <p:spTgt spid="38"/>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fill="hold"/>
                                        <p:tgtEl>
                                          <p:spTgt spid="41"/>
                                        </p:tgtEl>
                                        <p:attrNameLst>
                                          <p:attrName>ppt_x</p:attrName>
                                        </p:attrNameLst>
                                      </p:cBhvr>
                                      <p:tavLst>
                                        <p:tav tm="0">
                                          <p:val>
                                            <p:strVal val="1+#ppt_w/2"/>
                                          </p:val>
                                        </p:tav>
                                        <p:tav tm="100000">
                                          <p:val>
                                            <p:strVal val="#ppt_x"/>
                                          </p:val>
                                        </p:tav>
                                      </p:tavLst>
                                    </p:anim>
                                    <p:anim calcmode="lin" valueType="num">
                                      <p:cBhvr additive="base">
                                        <p:cTn id="22" dur="500" fill="hold"/>
                                        <p:tgtEl>
                                          <p:spTgt spid="41"/>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additive="base">
                                        <p:cTn id="25" dur="500" fill="hold"/>
                                        <p:tgtEl>
                                          <p:spTgt spid="44"/>
                                        </p:tgtEl>
                                        <p:attrNameLst>
                                          <p:attrName>ppt_x</p:attrName>
                                        </p:attrNameLst>
                                      </p:cBhvr>
                                      <p:tavLst>
                                        <p:tav tm="0">
                                          <p:val>
                                            <p:strVal val="1+#ppt_w/2"/>
                                          </p:val>
                                        </p:tav>
                                        <p:tav tm="100000">
                                          <p:val>
                                            <p:strVal val="#ppt_x"/>
                                          </p:val>
                                        </p:tav>
                                      </p:tavLst>
                                    </p:anim>
                                    <p:anim calcmode="lin" valueType="num">
                                      <p:cBhvr additive="base">
                                        <p:cTn id="26"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a:endCxn id="6" idx="4"/>
          </p:cNvCxnSpPr>
          <p:nvPr/>
        </p:nvCxnSpPr>
        <p:spPr>
          <a:xfrm flipH="1">
            <a:off x="6095998" y="1992086"/>
            <a:ext cx="2" cy="3574397"/>
          </a:xfrm>
          <a:prstGeom prst="line">
            <a:avLst/>
          </a:prstGeom>
          <a:ln w="19050" cap="rnd">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5978562" y="1651624"/>
            <a:ext cx="234875" cy="234875"/>
          </a:xfrm>
          <a:prstGeom prst="ellipse">
            <a:avLst/>
          </a:prstGeom>
          <a:solidFill>
            <a:schemeClr val="tx1">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 name="椭圆 4"/>
          <p:cNvSpPr/>
          <p:nvPr/>
        </p:nvSpPr>
        <p:spPr>
          <a:xfrm>
            <a:off x="5978561" y="3491616"/>
            <a:ext cx="234875" cy="234875"/>
          </a:xfrm>
          <a:prstGeom prst="ellipse">
            <a:avLst/>
          </a:prstGeom>
          <a:solidFill>
            <a:schemeClr val="tx1">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 name="椭圆 5"/>
          <p:cNvSpPr/>
          <p:nvPr/>
        </p:nvSpPr>
        <p:spPr>
          <a:xfrm>
            <a:off x="5978560" y="5331608"/>
            <a:ext cx="234875" cy="234875"/>
          </a:xfrm>
          <a:prstGeom prst="ellipse">
            <a:avLst/>
          </a:prstGeom>
          <a:solidFill>
            <a:schemeClr val="tx1">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cxnSp>
        <p:nvCxnSpPr>
          <p:cNvPr id="7" name="直接连接符 6"/>
          <p:cNvCxnSpPr/>
          <p:nvPr/>
        </p:nvCxnSpPr>
        <p:spPr>
          <a:xfrm>
            <a:off x="7054560" y="4699581"/>
            <a:ext cx="2839248"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1922870" y="2134948"/>
            <a:ext cx="1828800" cy="1828800"/>
          </a:xfrm>
          <a:prstGeom prst="ellipse">
            <a:avLst/>
          </a:prstGeom>
          <a:solidFill>
            <a:schemeClr val="bg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9" name="任意多边形 17"/>
          <p:cNvSpPr/>
          <p:nvPr/>
        </p:nvSpPr>
        <p:spPr>
          <a:xfrm>
            <a:off x="1923139" y="2994015"/>
            <a:ext cx="1828263" cy="969733"/>
          </a:xfrm>
          <a:custGeom>
            <a:avLst/>
            <a:gdLst>
              <a:gd name="connsiteX0" fmla="*/ 0 w 1828263"/>
              <a:gd name="connsiteY0" fmla="*/ 0 h 909085"/>
              <a:gd name="connsiteX1" fmla="*/ 1828263 w 1828263"/>
              <a:gd name="connsiteY1" fmla="*/ 0 h 909085"/>
              <a:gd name="connsiteX2" fmla="*/ 1823810 w 1828263"/>
              <a:gd name="connsiteY2" fmla="*/ 88177 h 909085"/>
              <a:gd name="connsiteX3" fmla="*/ 914131 w 1828263"/>
              <a:gd name="connsiteY3" fmla="*/ 909085 h 909085"/>
              <a:gd name="connsiteX4" fmla="*/ 4452 w 1828263"/>
              <a:gd name="connsiteY4" fmla="*/ 88177 h 909085"/>
              <a:gd name="connsiteX5" fmla="*/ 0 w 1828263"/>
              <a:gd name="connsiteY5" fmla="*/ 0 h 909085"/>
              <a:gd name="connsiteX0-1" fmla="*/ 0 w 1828263"/>
              <a:gd name="connsiteY0-2" fmla="*/ 0 h 909085"/>
              <a:gd name="connsiteX1-3" fmla="*/ 1828263 w 1828263"/>
              <a:gd name="connsiteY1-4" fmla="*/ 0 h 909085"/>
              <a:gd name="connsiteX2-5" fmla="*/ 1823810 w 1828263"/>
              <a:gd name="connsiteY2-6" fmla="*/ 88177 h 909085"/>
              <a:gd name="connsiteX3-7" fmla="*/ 914131 w 1828263"/>
              <a:gd name="connsiteY3-8" fmla="*/ 909085 h 909085"/>
              <a:gd name="connsiteX4-9" fmla="*/ 4452 w 1828263"/>
              <a:gd name="connsiteY4-10" fmla="*/ 88177 h 909085"/>
              <a:gd name="connsiteX5-11" fmla="*/ 0 w 1828263"/>
              <a:gd name="connsiteY5-12" fmla="*/ 0 h 909085"/>
              <a:gd name="connsiteX0-13" fmla="*/ 0 w 1828263"/>
              <a:gd name="connsiteY0-14" fmla="*/ 60648 h 969733"/>
              <a:gd name="connsiteX1-15" fmla="*/ 1828263 w 1828263"/>
              <a:gd name="connsiteY1-16" fmla="*/ 60648 h 969733"/>
              <a:gd name="connsiteX2-17" fmla="*/ 1823810 w 1828263"/>
              <a:gd name="connsiteY2-18" fmla="*/ 148825 h 969733"/>
              <a:gd name="connsiteX3-19" fmla="*/ 914131 w 1828263"/>
              <a:gd name="connsiteY3-20" fmla="*/ 969733 h 969733"/>
              <a:gd name="connsiteX4-21" fmla="*/ 4452 w 1828263"/>
              <a:gd name="connsiteY4-22" fmla="*/ 148825 h 969733"/>
              <a:gd name="connsiteX5-23" fmla="*/ 0 w 1828263"/>
              <a:gd name="connsiteY5-24" fmla="*/ 60648 h 9697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828263" h="969733">
                <a:moveTo>
                  <a:pt x="0" y="60648"/>
                </a:moveTo>
                <a:cubicBezTo>
                  <a:pt x="662584" y="-141371"/>
                  <a:pt x="1186944" y="241401"/>
                  <a:pt x="1828263" y="60648"/>
                </a:cubicBezTo>
                <a:lnTo>
                  <a:pt x="1823810" y="148825"/>
                </a:lnTo>
                <a:cubicBezTo>
                  <a:pt x="1776984" y="609917"/>
                  <a:pt x="1387577" y="969733"/>
                  <a:pt x="914131" y="969733"/>
                </a:cubicBezTo>
                <a:cubicBezTo>
                  <a:pt x="440685" y="969733"/>
                  <a:pt x="51279" y="609917"/>
                  <a:pt x="4452" y="148825"/>
                </a:cubicBezTo>
                <a:lnTo>
                  <a:pt x="0" y="60648"/>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cxnSp>
        <p:nvCxnSpPr>
          <p:cNvPr id="10" name="直接连接符 9"/>
          <p:cNvCxnSpPr/>
          <p:nvPr/>
        </p:nvCxnSpPr>
        <p:spPr>
          <a:xfrm>
            <a:off x="3751402" y="3049348"/>
            <a:ext cx="823740" cy="0"/>
          </a:xfrm>
          <a:prstGeom prst="line">
            <a:avLst/>
          </a:prstGeom>
          <a:ln>
            <a:solidFill>
              <a:schemeClr val="tx1">
                <a:lumMod val="20000"/>
                <a:lumOff val="8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1" name="文本框 19"/>
          <p:cNvSpPr txBox="1"/>
          <p:nvPr/>
        </p:nvSpPr>
        <p:spPr>
          <a:xfrm>
            <a:off x="3745377" y="2574392"/>
            <a:ext cx="947695" cy="461665"/>
          </a:xfrm>
          <a:prstGeom prst="rect">
            <a:avLst/>
          </a:prstGeom>
          <a:noFill/>
        </p:spPr>
        <p:txBody>
          <a:bodyPr wrap="none">
            <a:normAutofit/>
          </a:bodyPr>
          <a:lstStyle/>
          <a:p>
            <a:r>
              <a:rPr lang="en-US" altLang="zh-CN" sz="2400" dirty="0">
                <a:solidFill>
                  <a:schemeClr val="accent1"/>
                </a:solidFill>
                <a:latin typeface="Impact" panose="020B0806030902050204" pitchFamily="34" charset="0"/>
              </a:rPr>
              <a:t>0.53%</a:t>
            </a:r>
            <a:endParaRPr lang="en-US" altLang="zh-CN" sz="2400" dirty="0">
              <a:solidFill>
                <a:schemeClr val="accent1"/>
              </a:solidFill>
              <a:latin typeface="Impact" panose="020B0806030902050204" pitchFamily="34" charset="0"/>
            </a:endParaRPr>
          </a:p>
        </p:txBody>
      </p:sp>
      <p:sp>
        <p:nvSpPr>
          <p:cNvPr id="12" name="等腰三角形 11"/>
          <p:cNvSpPr/>
          <p:nvPr/>
        </p:nvSpPr>
        <p:spPr>
          <a:xfrm rot="5400000">
            <a:off x="6289041" y="3535576"/>
            <a:ext cx="86779" cy="170570"/>
          </a:xfrm>
          <a:prstGeom prst="triangle">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3" name="等腰三角形 12"/>
          <p:cNvSpPr/>
          <p:nvPr/>
        </p:nvSpPr>
        <p:spPr>
          <a:xfrm rot="16200000" flipH="1">
            <a:off x="5827929" y="5363759"/>
            <a:ext cx="86779" cy="170570"/>
          </a:xfrm>
          <a:prstGeom prst="triangle">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4" name="椭圆 13"/>
          <p:cNvSpPr/>
          <p:nvPr/>
        </p:nvSpPr>
        <p:spPr>
          <a:xfrm>
            <a:off x="3677102" y="4056388"/>
            <a:ext cx="1828800" cy="1828800"/>
          </a:xfrm>
          <a:prstGeom prst="ellipse">
            <a:avLst/>
          </a:prstGeom>
          <a:solidFill>
            <a:schemeClr val="bg1"/>
          </a:solidFill>
          <a:ln w="34925">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5" name="任意多边形 29"/>
          <p:cNvSpPr/>
          <p:nvPr/>
        </p:nvSpPr>
        <p:spPr>
          <a:xfrm>
            <a:off x="7054560" y="4379716"/>
            <a:ext cx="194998" cy="270398"/>
          </a:xfrm>
          <a:custGeom>
            <a:avLst/>
            <a:gdLst>
              <a:gd name="connsiteX0" fmla="*/ 10525 w 238125"/>
              <a:gd name="connsiteY0" fmla="*/ 157163 h 330201"/>
              <a:gd name="connsiteX1" fmla="*/ 21050 w 238125"/>
              <a:gd name="connsiteY1" fmla="*/ 167730 h 330201"/>
              <a:gd name="connsiteX2" fmla="*/ 118405 w 238125"/>
              <a:gd name="connsiteY2" fmla="*/ 265477 h 330201"/>
              <a:gd name="connsiteX3" fmla="*/ 217075 w 238125"/>
              <a:gd name="connsiteY3" fmla="*/ 167730 h 330201"/>
              <a:gd name="connsiteX4" fmla="*/ 227600 w 238125"/>
              <a:gd name="connsiteY4" fmla="*/ 157163 h 330201"/>
              <a:gd name="connsiteX5" fmla="*/ 238125 w 238125"/>
              <a:gd name="connsiteY5" fmla="*/ 167730 h 330201"/>
              <a:gd name="connsiteX6" fmla="*/ 128930 w 238125"/>
              <a:gd name="connsiteY6" fmla="*/ 286612 h 330201"/>
              <a:gd name="connsiteX7" fmla="*/ 128930 w 238125"/>
              <a:gd name="connsiteY7" fmla="*/ 319634 h 330201"/>
              <a:gd name="connsiteX8" fmla="*/ 118405 w 238125"/>
              <a:gd name="connsiteY8" fmla="*/ 330201 h 330201"/>
              <a:gd name="connsiteX9" fmla="*/ 107880 w 238125"/>
              <a:gd name="connsiteY9" fmla="*/ 319634 h 330201"/>
              <a:gd name="connsiteX10" fmla="*/ 107880 w 238125"/>
              <a:gd name="connsiteY10" fmla="*/ 286612 h 330201"/>
              <a:gd name="connsiteX11" fmla="*/ 0 w 238125"/>
              <a:gd name="connsiteY11" fmla="*/ 167730 h 330201"/>
              <a:gd name="connsiteX12" fmla="*/ 10525 w 238125"/>
              <a:gd name="connsiteY12" fmla="*/ 157163 h 330201"/>
              <a:gd name="connsiteX13" fmla="*/ 119062 w 238125"/>
              <a:gd name="connsiteY13" fmla="*/ 20638 h 330201"/>
              <a:gd name="connsiteX14" fmla="*/ 80962 w 238125"/>
              <a:gd name="connsiteY14" fmla="*/ 58808 h 330201"/>
              <a:gd name="connsiteX15" fmla="*/ 80962 w 238125"/>
              <a:gd name="connsiteY15" fmla="*/ 190431 h 330201"/>
              <a:gd name="connsiteX16" fmla="*/ 119062 w 238125"/>
              <a:gd name="connsiteY16" fmla="*/ 228601 h 330201"/>
              <a:gd name="connsiteX17" fmla="*/ 157162 w 238125"/>
              <a:gd name="connsiteY17" fmla="*/ 190431 h 330201"/>
              <a:gd name="connsiteX18" fmla="*/ 157162 w 238125"/>
              <a:gd name="connsiteY18" fmla="*/ 58808 h 330201"/>
              <a:gd name="connsiteX19" fmla="*/ 119062 w 238125"/>
              <a:gd name="connsiteY19" fmla="*/ 20638 h 330201"/>
              <a:gd name="connsiteX20" fmla="*/ 118269 w 238125"/>
              <a:gd name="connsiteY20" fmla="*/ 0 h 330201"/>
              <a:gd name="connsiteX21" fmla="*/ 177800 w 238125"/>
              <a:gd name="connsiteY21" fmla="*/ 59030 h 330201"/>
              <a:gd name="connsiteX22" fmla="*/ 177800 w 238125"/>
              <a:gd name="connsiteY22" fmla="*/ 190208 h 330201"/>
              <a:gd name="connsiteX23" fmla="*/ 118269 w 238125"/>
              <a:gd name="connsiteY23" fmla="*/ 249238 h 330201"/>
              <a:gd name="connsiteX24" fmla="*/ 58737 w 238125"/>
              <a:gd name="connsiteY24" fmla="*/ 190208 h 330201"/>
              <a:gd name="connsiteX25" fmla="*/ 58737 w 238125"/>
              <a:gd name="connsiteY25" fmla="*/ 59030 h 330201"/>
              <a:gd name="connsiteX26" fmla="*/ 118269 w 238125"/>
              <a:gd name="connsiteY26"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8125" h="330201">
                <a:moveTo>
                  <a:pt x="10525" y="157163"/>
                </a:moveTo>
                <a:cubicBezTo>
                  <a:pt x="15787" y="157163"/>
                  <a:pt x="21050" y="161126"/>
                  <a:pt x="21050" y="167730"/>
                </a:cubicBezTo>
                <a:cubicBezTo>
                  <a:pt x="21050" y="221887"/>
                  <a:pt x="64465" y="265477"/>
                  <a:pt x="118405" y="265477"/>
                </a:cubicBezTo>
                <a:cubicBezTo>
                  <a:pt x="172345" y="265477"/>
                  <a:pt x="217075" y="221887"/>
                  <a:pt x="217075" y="167730"/>
                </a:cubicBezTo>
                <a:cubicBezTo>
                  <a:pt x="217075" y="161126"/>
                  <a:pt x="221022" y="157163"/>
                  <a:pt x="227600" y="157163"/>
                </a:cubicBezTo>
                <a:cubicBezTo>
                  <a:pt x="232863" y="157163"/>
                  <a:pt x="238125" y="161126"/>
                  <a:pt x="238125" y="167730"/>
                </a:cubicBezTo>
                <a:cubicBezTo>
                  <a:pt x="238125" y="229813"/>
                  <a:pt x="189448" y="281328"/>
                  <a:pt x="128930" y="286612"/>
                </a:cubicBezTo>
                <a:cubicBezTo>
                  <a:pt x="128930" y="286612"/>
                  <a:pt x="128930" y="286612"/>
                  <a:pt x="128930" y="319634"/>
                </a:cubicBezTo>
                <a:cubicBezTo>
                  <a:pt x="128930" y="326239"/>
                  <a:pt x="124983" y="330201"/>
                  <a:pt x="118405" y="330201"/>
                </a:cubicBezTo>
                <a:cubicBezTo>
                  <a:pt x="113142" y="330201"/>
                  <a:pt x="107880" y="326239"/>
                  <a:pt x="107880" y="319634"/>
                </a:cubicBezTo>
                <a:cubicBezTo>
                  <a:pt x="107880" y="319634"/>
                  <a:pt x="107880" y="319634"/>
                  <a:pt x="107880" y="286612"/>
                </a:cubicBezTo>
                <a:cubicBezTo>
                  <a:pt x="47362" y="281328"/>
                  <a:pt x="0" y="229813"/>
                  <a:pt x="0" y="167730"/>
                </a:cubicBezTo>
                <a:cubicBezTo>
                  <a:pt x="0" y="161126"/>
                  <a:pt x="3947" y="157163"/>
                  <a:pt x="10525" y="157163"/>
                </a:cubicBezTo>
                <a:close/>
                <a:moveTo>
                  <a:pt x="119062" y="20638"/>
                </a:moveTo>
                <a:cubicBezTo>
                  <a:pt x="98041" y="20638"/>
                  <a:pt x="80962" y="37749"/>
                  <a:pt x="80962" y="58808"/>
                </a:cubicBezTo>
                <a:cubicBezTo>
                  <a:pt x="80962" y="58808"/>
                  <a:pt x="80962" y="58808"/>
                  <a:pt x="80962" y="190431"/>
                </a:cubicBezTo>
                <a:cubicBezTo>
                  <a:pt x="80962" y="211490"/>
                  <a:pt x="98041" y="228601"/>
                  <a:pt x="119062" y="228601"/>
                </a:cubicBezTo>
                <a:cubicBezTo>
                  <a:pt x="140083" y="228601"/>
                  <a:pt x="157162" y="211490"/>
                  <a:pt x="157162" y="190431"/>
                </a:cubicBezTo>
                <a:cubicBezTo>
                  <a:pt x="157162" y="190431"/>
                  <a:pt x="157162" y="190431"/>
                  <a:pt x="157162" y="58808"/>
                </a:cubicBezTo>
                <a:cubicBezTo>
                  <a:pt x="157162" y="37749"/>
                  <a:pt x="140083" y="20638"/>
                  <a:pt x="119062" y="20638"/>
                </a:cubicBezTo>
                <a:close/>
                <a:moveTo>
                  <a:pt x="118269" y="0"/>
                </a:moveTo>
                <a:cubicBezTo>
                  <a:pt x="151342" y="0"/>
                  <a:pt x="177800" y="26235"/>
                  <a:pt x="177800" y="59030"/>
                </a:cubicBezTo>
                <a:cubicBezTo>
                  <a:pt x="177800" y="59030"/>
                  <a:pt x="177800" y="59030"/>
                  <a:pt x="177800" y="190208"/>
                </a:cubicBezTo>
                <a:cubicBezTo>
                  <a:pt x="177800" y="223003"/>
                  <a:pt x="151342" y="249238"/>
                  <a:pt x="118269" y="249238"/>
                </a:cubicBezTo>
                <a:cubicBezTo>
                  <a:pt x="86518" y="249238"/>
                  <a:pt x="58737" y="223003"/>
                  <a:pt x="58737" y="190208"/>
                </a:cubicBezTo>
                <a:cubicBezTo>
                  <a:pt x="58737" y="190208"/>
                  <a:pt x="58737" y="190208"/>
                  <a:pt x="58737" y="59030"/>
                </a:cubicBezTo>
                <a:cubicBezTo>
                  <a:pt x="58737" y="26235"/>
                  <a:pt x="86518" y="0"/>
                  <a:pt x="118269" y="0"/>
                </a:cubicBezTo>
                <a:close/>
              </a:path>
            </a:pathLst>
          </a:custGeom>
          <a:solidFill>
            <a:schemeClr val="dk1">
              <a:lumMod val="10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16" name="组合 15"/>
          <p:cNvGrpSpPr/>
          <p:nvPr/>
        </p:nvGrpSpPr>
        <p:grpSpPr>
          <a:xfrm>
            <a:off x="6753613" y="2128595"/>
            <a:ext cx="3577161" cy="2037007"/>
            <a:chOff x="2448694" y="1658840"/>
            <a:chExt cx="7294610" cy="4153896"/>
          </a:xfrm>
        </p:grpSpPr>
        <p:grpSp>
          <p:nvGrpSpPr>
            <p:cNvPr id="17" name="组合 16"/>
            <p:cNvGrpSpPr/>
            <p:nvPr/>
          </p:nvGrpSpPr>
          <p:grpSpPr bwMode="auto">
            <a:xfrm>
              <a:off x="2448694" y="1658840"/>
              <a:ext cx="7294610" cy="4153896"/>
              <a:chOff x="8540751" y="4843463"/>
              <a:chExt cx="8012112" cy="4562475"/>
            </a:xfrm>
            <a:effectLst/>
          </p:grpSpPr>
          <p:sp>
            <p:nvSpPr>
              <p:cNvPr id="19" name="任意多边形 32"/>
              <p:cNvSpPr/>
              <p:nvPr/>
            </p:nvSpPr>
            <p:spPr bwMode="auto">
              <a:xfrm>
                <a:off x="9321800" y="4843463"/>
                <a:ext cx="6480176" cy="4421188"/>
              </a:xfrm>
              <a:custGeom>
                <a:avLst/>
                <a:gdLst>
                  <a:gd name="T0" fmla="*/ 17508 w 18000"/>
                  <a:gd name="T1" fmla="*/ 12280 h 12281"/>
                  <a:gd name="T2" fmla="*/ 491 w 18000"/>
                  <a:gd name="T3" fmla="*/ 12280 h 12281"/>
                  <a:gd name="T4" fmla="*/ 0 w 18000"/>
                  <a:gd name="T5" fmla="*/ 11792 h 12281"/>
                  <a:gd name="T6" fmla="*/ 0 w 18000"/>
                  <a:gd name="T7" fmla="*/ 488 h 12281"/>
                  <a:gd name="T8" fmla="*/ 491 w 18000"/>
                  <a:gd name="T9" fmla="*/ 0 h 12281"/>
                  <a:gd name="T10" fmla="*/ 17508 w 18000"/>
                  <a:gd name="T11" fmla="*/ 0 h 12281"/>
                  <a:gd name="T12" fmla="*/ 17999 w 18000"/>
                  <a:gd name="T13" fmla="*/ 488 h 12281"/>
                  <a:gd name="T14" fmla="*/ 17999 w 18000"/>
                  <a:gd name="T15" fmla="*/ 11792 h 12281"/>
                  <a:gd name="T16" fmla="*/ 17508 w 18000"/>
                  <a:gd name="T17" fmla="*/ 12280 h 122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000"/>
                  <a:gd name="T28" fmla="*/ 0 h 12281"/>
                  <a:gd name="T29" fmla="*/ 18000 w 18000"/>
                  <a:gd name="T30" fmla="*/ 12281 h 122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000" h="12281">
                    <a:moveTo>
                      <a:pt x="17508" y="12280"/>
                    </a:moveTo>
                    <a:lnTo>
                      <a:pt x="491" y="12280"/>
                    </a:lnTo>
                    <a:cubicBezTo>
                      <a:pt x="220" y="12280"/>
                      <a:pt x="0" y="12061"/>
                      <a:pt x="0" y="11792"/>
                    </a:cubicBezTo>
                    <a:lnTo>
                      <a:pt x="0" y="488"/>
                    </a:lnTo>
                    <a:cubicBezTo>
                      <a:pt x="0" y="219"/>
                      <a:pt x="220" y="0"/>
                      <a:pt x="491" y="0"/>
                    </a:cubicBezTo>
                    <a:lnTo>
                      <a:pt x="17508" y="0"/>
                    </a:lnTo>
                    <a:cubicBezTo>
                      <a:pt x="17779" y="0"/>
                      <a:pt x="17999" y="219"/>
                      <a:pt x="17999" y="488"/>
                    </a:cubicBezTo>
                    <a:lnTo>
                      <a:pt x="17999" y="11792"/>
                    </a:lnTo>
                    <a:cubicBezTo>
                      <a:pt x="17999" y="12061"/>
                      <a:pt x="17779" y="12280"/>
                      <a:pt x="17508" y="12280"/>
                    </a:cubicBezTo>
                  </a:path>
                </a:pathLst>
              </a:custGeom>
              <a:solidFill>
                <a:schemeClr val="tx2">
                  <a:lumMod val="50000"/>
                </a:schemeClr>
              </a:solidFill>
              <a:ln>
                <a:noFill/>
              </a:ln>
            </p:spPr>
            <p:txBody>
              <a:bodyPr anchor="ctr"/>
              <a:lstStyle/>
              <a:p>
                <a:pPr algn="ctr"/>
              </a:p>
            </p:txBody>
          </p:sp>
          <p:sp>
            <p:nvSpPr>
              <p:cNvPr id="20" name="任意多边形 33"/>
              <p:cNvSpPr/>
              <p:nvPr/>
            </p:nvSpPr>
            <p:spPr bwMode="auto">
              <a:xfrm>
                <a:off x="8542336" y="9169402"/>
                <a:ext cx="8008936" cy="142874"/>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solidFill>
                <a:schemeClr val="bg1">
                  <a:lumMod val="95000"/>
                </a:schemeClr>
              </a:solidFill>
              <a:ln>
                <a:noFill/>
              </a:ln>
            </p:spPr>
            <p:txBody>
              <a:bodyPr anchor="ctr"/>
              <a:lstStyle/>
              <a:p>
                <a:pPr algn="ctr"/>
              </a:p>
            </p:txBody>
          </p:sp>
          <p:sp>
            <p:nvSpPr>
              <p:cNvPr id="21" name="任意多边形 34"/>
              <p:cNvSpPr/>
              <p:nvPr/>
            </p:nvSpPr>
            <p:spPr bwMode="auto">
              <a:xfrm>
                <a:off x="8542339" y="9169399"/>
                <a:ext cx="8008939" cy="236539"/>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noFill/>
              <a:ln w="10080">
                <a:solidFill>
                  <a:schemeClr val="tx2"/>
                </a:solidFill>
                <a:miter lim="800000"/>
              </a:ln>
            </p:spPr>
            <p:txBody>
              <a:bodyPr anchor="ctr"/>
              <a:lstStyle/>
              <a:p>
                <a:pPr algn="ctr"/>
              </a:p>
            </p:txBody>
          </p:sp>
          <p:sp>
            <p:nvSpPr>
              <p:cNvPr id="22" name="任意多边形 35"/>
              <p:cNvSpPr/>
              <p:nvPr/>
            </p:nvSpPr>
            <p:spPr bwMode="auto">
              <a:xfrm>
                <a:off x="8540751" y="9312275"/>
                <a:ext cx="8012112" cy="93663"/>
              </a:xfrm>
              <a:custGeom>
                <a:avLst/>
                <a:gdLst>
                  <a:gd name="T0" fmla="*/ 0 w 22256"/>
                  <a:gd name="T1" fmla="*/ 0 h 262"/>
                  <a:gd name="T2" fmla="*/ 870 w 22256"/>
                  <a:gd name="T3" fmla="*/ 261 h 262"/>
                  <a:gd name="T4" fmla="*/ 21418 w 22256"/>
                  <a:gd name="T5" fmla="*/ 261 h 262"/>
                  <a:gd name="T6" fmla="*/ 22255 w 22256"/>
                  <a:gd name="T7" fmla="*/ 0 h 262"/>
                  <a:gd name="T8" fmla="*/ 0 w 22256"/>
                  <a:gd name="T9" fmla="*/ 0 h 262"/>
                  <a:gd name="T10" fmla="*/ 0 60000 65536"/>
                  <a:gd name="T11" fmla="*/ 0 60000 65536"/>
                  <a:gd name="T12" fmla="*/ 0 60000 65536"/>
                  <a:gd name="T13" fmla="*/ 0 60000 65536"/>
                  <a:gd name="T14" fmla="*/ 0 60000 65536"/>
                  <a:gd name="T15" fmla="*/ 0 w 22256"/>
                  <a:gd name="T16" fmla="*/ 0 h 262"/>
                  <a:gd name="T17" fmla="*/ 22256 w 22256"/>
                  <a:gd name="T18" fmla="*/ 262 h 262"/>
                </a:gdLst>
                <a:ahLst/>
                <a:cxnLst>
                  <a:cxn ang="T10">
                    <a:pos x="T0" y="T1"/>
                  </a:cxn>
                  <a:cxn ang="T11">
                    <a:pos x="T2" y="T3"/>
                  </a:cxn>
                  <a:cxn ang="T12">
                    <a:pos x="T4" y="T5"/>
                  </a:cxn>
                  <a:cxn ang="T13">
                    <a:pos x="T6" y="T7"/>
                  </a:cxn>
                  <a:cxn ang="T14">
                    <a:pos x="T8" y="T9"/>
                  </a:cxn>
                </a:cxnLst>
                <a:rect l="T15" t="T16" r="T17" b="T18"/>
                <a:pathLst>
                  <a:path w="22256" h="262">
                    <a:moveTo>
                      <a:pt x="0" y="0"/>
                    </a:moveTo>
                    <a:cubicBezTo>
                      <a:pt x="0" y="0"/>
                      <a:pt x="462" y="261"/>
                      <a:pt x="870" y="261"/>
                    </a:cubicBezTo>
                    <a:lnTo>
                      <a:pt x="21418" y="261"/>
                    </a:lnTo>
                    <a:cubicBezTo>
                      <a:pt x="21898" y="261"/>
                      <a:pt x="22255" y="0"/>
                      <a:pt x="22255" y="0"/>
                    </a:cubicBezTo>
                    <a:lnTo>
                      <a:pt x="0" y="0"/>
                    </a:lnTo>
                  </a:path>
                </a:pathLst>
              </a:custGeom>
              <a:solidFill>
                <a:schemeClr val="tx2">
                  <a:lumMod val="50000"/>
                </a:schemeClr>
              </a:solidFill>
              <a:ln>
                <a:noFill/>
              </a:ln>
            </p:spPr>
            <p:txBody>
              <a:bodyPr anchor="ctr"/>
              <a:lstStyle/>
              <a:p>
                <a:pPr algn="ctr"/>
              </a:p>
            </p:txBody>
          </p:sp>
          <p:sp>
            <p:nvSpPr>
              <p:cNvPr id="23" name="任意多边形 36"/>
              <p:cNvSpPr/>
              <p:nvPr/>
            </p:nvSpPr>
            <p:spPr bwMode="auto">
              <a:xfrm>
                <a:off x="11979275" y="9167813"/>
                <a:ext cx="1141413" cy="88900"/>
              </a:xfrm>
              <a:custGeom>
                <a:avLst/>
                <a:gdLst>
                  <a:gd name="T0" fmla="*/ 0 w 3171"/>
                  <a:gd name="T1" fmla="*/ 0 h 249"/>
                  <a:gd name="T2" fmla="*/ 349 w 3171"/>
                  <a:gd name="T3" fmla="*/ 248 h 249"/>
                  <a:gd name="T4" fmla="*/ 2821 w 3171"/>
                  <a:gd name="T5" fmla="*/ 248 h 249"/>
                  <a:gd name="T6" fmla="*/ 3170 w 3171"/>
                  <a:gd name="T7" fmla="*/ 0 h 249"/>
                  <a:gd name="T8" fmla="*/ 0 w 3171"/>
                  <a:gd name="T9" fmla="*/ 0 h 249"/>
                  <a:gd name="T10" fmla="*/ 0 60000 65536"/>
                  <a:gd name="T11" fmla="*/ 0 60000 65536"/>
                  <a:gd name="T12" fmla="*/ 0 60000 65536"/>
                  <a:gd name="T13" fmla="*/ 0 60000 65536"/>
                  <a:gd name="T14" fmla="*/ 0 60000 65536"/>
                  <a:gd name="T15" fmla="*/ 0 w 3171"/>
                  <a:gd name="T16" fmla="*/ 0 h 249"/>
                  <a:gd name="T17" fmla="*/ 3171 w 3171"/>
                  <a:gd name="T18" fmla="*/ 249 h 249"/>
                </a:gdLst>
                <a:ahLst/>
                <a:cxnLst>
                  <a:cxn ang="T10">
                    <a:pos x="T0" y="T1"/>
                  </a:cxn>
                  <a:cxn ang="T11">
                    <a:pos x="T2" y="T3"/>
                  </a:cxn>
                  <a:cxn ang="T12">
                    <a:pos x="T4" y="T5"/>
                  </a:cxn>
                  <a:cxn ang="T13">
                    <a:pos x="T6" y="T7"/>
                  </a:cxn>
                  <a:cxn ang="T14">
                    <a:pos x="T8" y="T9"/>
                  </a:cxn>
                </a:cxnLst>
                <a:rect l="T15" t="T16" r="T17" b="T18"/>
                <a:pathLst>
                  <a:path w="3171" h="249">
                    <a:moveTo>
                      <a:pt x="0" y="0"/>
                    </a:moveTo>
                    <a:cubicBezTo>
                      <a:pt x="49" y="144"/>
                      <a:pt x="187" y="248"/>
                      <a:pt x="349" y="248"/>
                    </a:cubicBezTo>
                    <a:lnTo>
                      <a:pt x="2821" y="248"/>
                    </a:lnTo>
                    <a:cubicBezTo>
                      <a:pt x="2983" y="248"/>
                      <a:pt x="3120" y="144"/>
                      <a:pt x="3170" y="0"/>
                    </a:cubicBezTo>
                    <a:lnTo>
                      <a:pt x="0" y="0"/>
                    </a:lnTo>
                  </a:path>
                </a:pathLst>
              </a:custGeom>
              <a:solidFill>
                <a:schemeClr val="tx2">
                  <a:lumMod val="50000"/>
                </a:schemeClr>
              </a:solidFill>
              <a:ln>
                <a:noFill/>
              </a:ln>
            </p:spPr>
            <p:txBody>
              <a:bodyPr anchor="ctr"/>
              <a:lstStyle/>
              <a:p>
                <a:pPr algn="ctr"/>
              </a:p>
            </p:txBody>
          </p:sp>
          <p:sp>
            <p:nvSpPr>
              <p:cNvPr id="24" name="任意多边形 37"/>
              <p:cNvSpPr/>
              <p:nvPr/>
            </p:nvSpPr>
            <p:spPr bwMode="auto">
              <a:xfrm>
                <a:off x="12571413" y="4937125"/>
                <a:ext cx="38100" cy="36513"/>
              </a:xfrm>
              <a:custGeom>
                <a:avLst/>
                <a:gdLst>
                  <a:gd name="T0" fmla="*/ 51 w 104"/>
                  <a:gd name="T1" fmla="*/ 102 h 103"/>
                  <a:gd name="T2" fmla="*/ 0 w 104"/>
                  <a:gd name="T3" fmla="*/ 51 h 103"/>
                  <a:gd name="T4" fmla="*/ 51 w 104"/>
                  <a:gd name="T5" fmla="*/ 0 h 103"/>
                  <a:gd name="T6" fmla="*/ 103 w 104"/>
                  <a:gd name="T7" fmla="*/ 51 h 103"/>
                  <a:gd name="T8" fmla="*/ 51 w 104"/>
                  <a:gd name="T9" fmla="*/ 102 h 103"/>
                  <a:gd name="T10" fmla="*/ 0 60000 65536"/>
                  <a:gd name="T11" fmla="*/ 0 60000 65536"/>
                  <a:gd name="T12" fmla="*/ 0 60000 65536"/>
                  <a:gd name="T13" fmla="*/ 0 60000 65536"/>
                  <a:gd name="T14" fmla="*/ 0 60000 65536"/>
                  <a:gd name="T15" fmla="*/ 0 w 104"/>
                  <a:gd name="T16" fmla="*/ 0 h 103"/>
                  <a:gd name="T17" fmla="*/ 104 w 104"/>
                  <a:gd name="T18" fmla="*/ 103 h 103"/>
                </a:gdLst>
                <a:ahLst/>
                <a:cxnLst>
                  <a:cxn ang="T10">
                    <a:pos x="T0" y="T1"/>
                  </a:cxn>
                  <a:cxn ang="T11">
                    <a:pos x="T2" y="T3"/>
                  </a:cxn>
                  <a:cxn ang="T12">
                    <a:pos x="T4" y="T5"/>
                  </a:cxn>
                  <a:cxn ang="T13">
                    <a:pos x="T6" y="T7"/>
                  </a:cxn>
                  <a:cxn ang="T14">
                    <a:pos x="T8" y="T9"/>
                  </a:cxn>
                </a:cxnLst>
                <a:rect l="T15" t="T16" r="T17" b="T18"/>
                <a:pathLst>
                  <a:path w="104" h="103">
                    <a:moveTo>
                      <a:pt x="51" y="102"/>
                    </a:moveTo>
                    <a:cubicBezTo>
                      <a:pt x="23" y="102"/>
                      <a:pt x="0" y="79"/>
                      <a:pt x="0" y="51"/>
                    </a:cubicBezTo>
                    <a:cubicBezTo>
                      <a:pt x="0" y="22"/>
                      <a:pt x="23" y="0"/>
                      <a:pt x="51" y="0"/>
                    </a:cubicBezTo>
                    <a:cubicBezTo>
                      <a:pt x="80" y="0"/>
                      <a:pt x="103" y="22"/>
                      <a:pt x="103" y="51"/>
                    </a:cubicBezTo>
                    <a:cubicBezTo>
                      <a:pt x="103" y="79"/>
                      <a:pt x="80" y="102"/>
                      <a:pt x="51" y="102"/>
                    </a:cubicBezTo>
                  </a:path>
                </a:pathLst>
              </a:custGeom>
              <a:solidFill>
                <a:srgbClr val="FFFFFF"/>
              </a:solidFill>
              <a:ln>
                <a:noFill/>
              </a:ln>
            </p:spPr>
            <p:txBody>
              <a:bodyPr anchor="ctr"/>
              <a:lstStyle/>
              <a:p>
                <a:pPr algn="ctr"/>
              </a:p>
            </p:txBody>
          </p:sp>
        </p:grpSp>
        <p:sp>
          <p:nvSpPr>
            <p:cNvPr id="18" name="矩形 17"/>
            <p:cNvSpPr/>
            <p:nvPr/>
          </p:nvSpPr>
          <p:spPr>
            <a:xfrm>
              <a:off x="3387047" y="1980045"/>
              <a:ext cx="5417906" cy="34178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25" name="TextBox 11"/>
          <p:cNvSpPr txBox="1"/>
          <p:nvPr/>
        </p:nvSpPr>
        <p:spPr>
          <a:xfrm>
            <a:off x="7317762" y="4366883"/>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标题文字添加</a:t>
            </a:r>
            <a:endParaRPr lang="en-US" dirty="0">
              <a:solidFill>
                <a:schemeClr val="tx1">
                  <a:lumMod val="65000"/>
                  <a:lumOff val="35000"/>
                </a:schemeClr>
              </a:solidFill>
            </a:endParaRPr>
          </a:p>
        </p:txBody>
      </p:sp>
      <p:sp>
        <p:nvSpPr>
          <p:cNvPr id="26" name="TextBox 11"/>
          <p:cNvSpPr txBox="1"/>
          <p:nvPr/>
        </p:nvSpPr>
        <p:spPr>
          <a:xfrm>
            <a:off x="7054560" y="4827271"/>
            <a:ext cx="3606954" cy="215444"/>
          </a:xfrm>
          <a:prstGeom prst="rect">
            <a:avLst/>
          </a:prstGeom>
          <a:noFill/>
        </p:spPr>
        <p:txBody>
          <a:bodyPr wrap="square" lIns="0" tIns="0" rIns="0" bIns="0" rtlCol="0">
            <a:spAutoFit/>
            <a:scene3d>
              <a:camera prst="orthographicFront"/>
              <a:lightRig rig="threePt" dir="t"/>
            </a:scene3d>
            <a:sp3d contourW="12700"/>
          </a:bodyPr>
          <a:lstStyle/>
          <a:p>
            <a:r>
              <a:rPr lang="en-US" sz="1400" dirty="0">
                <a:solidFill>
                  <a:schemeClr val="tx1">
                    <a:lumMod val="65000"/>
                    <a:lumOff val="35000"/>
                  </a:schemeClr>
                </a:solidFill>
              </a:rPr>
              <a:t>Far </a:t>
            </a:r>
            <a:r>
              <a:rPr lang="en-US" sz="1400" dirty="0" err="1">
                <a:solidFill>
                  <a:schemeClr val="tx1">
                    <a:lumMod val="65000"/>
                    <a:lumOff val="35000"/>
                  </a:schemeClr>
                </a:solidFill>
              </a:rPr>
              <a:t>far</a:t>
            </a:r>
            <a:r>
              <a:rPr lang="en-US" sz="1400" dirty="0">
                <a:solidFill>
                  <a:schemeClr val="tx1">
                    <a:lumMod val="65000"/>
                    <a:lumOff val="35000"/>
                  </a:schemeClr>
                </a:solidFill>
              </a:rPr>
              <a:t> away, behind the word mountains</a:t>
            </a:r>
            <a:endParaRPr lang="en-US" sz="1400" dirty="0">
              <a:solidFill>
                <a:schemeClr val="tx1">
                  <a:lumMod val="65000"/>
                  <a:lumOff val="35000"/>
                </a:schemeClr>
              </a:solidFill>
            </a:endParaRPr>
          </a:p>
        </p:txBody>
      </p:sp>
      <p:sp>
        <p:nvSpPr>
          <p:cNvPr id="27" name="TextBox 11"/>
          <p:cNvSpPr txBox="1"/>
          <p:nvPr/>
        </p:nvSpPr>
        <p:spPr>
          <a:xfrm>
            <a:off x="492480" y="4827271"/>
            <a:ext cx="3042751" cy="430887"/>
          </a:xfrm>
          <a:prstGeom prst="rect">
            <a:avLst/>
          </a:prstGeom>
          <a:noFill/>
        </p:spPr>
        <p:txBody>
          <a:bodyPr wrap="square" lIns="0" tIns="0" rIns="0" bIns="0" rtlCol="0">
            <a:spAutoFit/>
            <a:scene3d>
              <a:camera prst="orthographicFront"/>
              <a:lightRig rig="threePt" dir="t"/>
            </a:scene3d>
            <a:sp3d contourW="12700"/>
          </a:bodyPr>
          <a:lstStyle/>
          <a:p>
            <a:pPr algn="r"/>
            <a:r>
              <a:rPr lang="en-US" sz="1400" dirty="0">
                <a:solidFill>
                  <a:schemeClr val="tx1">
                    <a:lumMod val="65000"/>
                    <a:lumOff val="35000"/>
                  </a:schemeClr>
                </a:solidFill>
              </a:rPr>
              <a:t>Far </a:t>
            </a:r>
            <a:r>
              <a:rPr lang="en-US" sz="1400" dirty="0" err="1">
                <a:solidFill>
                  <a:schemeClr val="tx1">
                    <a:lumMod val="65000"/>
                    <a:lumOff val="35000"/>
                  </a:schemeClr>
                </a:solidFill>
              </a:rPr>
              <a:t>far</a:t>
            </a:r>
            <a:r>
              <a:rPr lang="en-US" sz="1400" dirty="0">
                <a:solidFill>
                  <a:schemeClr val="tx1">
                    <a:lumMod val="65000"/>
                    <a:lumOff val="35000"/>
                  </a:schemeClr>
                </a:solidFill>
              </a:rPr>
              <a:t> away, behind the word mountains</a:t>
            </a:r>
            <a:endParaRPr lang="en-US" sz="1400" dirty="0">
              <a:solidFill>
                <a:schemeClr val="tx1">
                  <a:lumMod val="65000"/>
                  <a:lumOff val="35000"/>
                </a:schemeClr>
              </a:solidFill>
            </a:endParaRPr>
          </a:p>
        </p:txBody>
      </p:sp>
      <p:sp>
        <p:nvSpPr>
          <p:cNvPr id="28" name="TextBox 11"/>
          <p:cNvSpPr txBox="1"/>
          <p:nvPr/>
        </p:nvSpPr>
        <p:spPr>
          <a:xfrm>
            <a:off x="3853312" y="3146583"/>
            <a:ext cx="1584543" cy="430888"/>
          </a:xfrm>
          <a:prstGeom prst="rect">
            <a:avLst/>
          </a:prstGeom>
          <a:noFill/>
        </p:spPr>
        <p:txBody>
          <a:bodyPr wrap="square" lIns="0" tIns="0" rIns="0" bIns="0" rtlCol="0">
            <a:spAutoFit/>
            <a:scene3d>
              <a:camera prst="orthographicFront"/>
              <a:lightRig rig="threePt" dir="t"/>
            </a:scene3d>
            <a:sp3d contourW="12700"/>
          </a:bodyPr>
          <a:lstStyle/>
          <a:p>
            <a:r>
              <a:rPr lang="en-US" sz="1400" dirty="0">
                <a:solidFill>
                  <a:schemeClr val="tx1">
                    <a:lumMod val="65000"/>
                    <a:lumOff val="35000"/>
                  </a:schemeClr>
                </a:solidFill>
              </a:rPr>
              <a:t>behind the word mountains</a:t>
            </a:r>
            <a:endParaRPr lang="en-US" sz="1400" dirty="0">
              <a:solidFill>
                <a:schemeClr val="tx1">
                  <a:lumMod val="65000"/>
                  <a:lumOff val="35000"/>
                </a:schemeClr>
              </a:solidFill>
            </a:endParaRPr>
          </a:p>
        </p:txBody>
      </p:sp>
      <p:pic>
        <p:nvPicPr>
          <p:cNvPr id="29" name="图片占位符 51"/>
          <p:cNvPicPr>
            <a:picLocks noChangeAspect="1"/>
          </p:cNvPicPr>
          <p:nvPr/>
        </p:nvPicPr>
        <p:blipFill rotWithShape="1">
          <a:blip r:embed="rId1" cstate="print">
            <a:extLst>
              <a:ext uri="{28A0092B-C50C-407E-A947-70E740481C1C}">
                <a14:useLocalDpi xmlns:a14="http://schemas.microsoft.com/office/drawing/2010/main" val="0"/>
              </a:ext>
            </a:extLst>
          </a:blip>
          <a:srcRect l="16667" r="16667"/>
          <a:stretch>
            <a:fillRect/>
          </a:stretch>
        </p:blipFill>
        <p:spPr>
          <a:xfrm>
            <a:off x="3786316" y="4165602"/>
            <a:ext cx="1610372" cy="1610372"/>
          </a:xfrm>
          <a:custGeom>
            <a:avLst/>
            <a:gdLst>
              <a:gd name="connsiteX0" fmla="*/ 805187 w 1610374"/>
              <a:gd name="connsiteY0" fmla="*/ 0 h 1610374"/>
              <a:gd name="connsiteX1" fmla="*/ 1610374 w 1610374"/>
              <a:gd name="connsiteY1" fmla="*/ 805187 h 1610374"/>
              <a:gd name="connsiteX2" fmla="*/ 805187 w 1610374"/>
              <a:gd name="connsiteY2" fmla="*/ 1610374 h 1610374"/>
              <a:gd name="connsiteX3" fmla="*/ 0 w 1610374"/>
              <a:gd name="connsiteY3" fmla="*/ 805187 h 1610374"/>
              <a:gd name="connsiteX4" fmla="*/ 805187 w 1610374"/>
              <a:gd name="connsiteY4" fmla="*/ 0 h 1610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0374" h="1610374">
                <a:moveTo>
                  <a:pt x="805187" y="0"/>
                </a:moveTo>
                <a:cubicBezTo>
                  <a:pt x="1249880" y="0"/>
                  <a:pt x="1610374" y="360494"/>
                  <a:pt x="1610374" y="805187"/>
                </a:cubicBezTo>
                <a:cubicBezTo>
                  <a:pt x="1610374" y="1249880"/>
                  <a:pt x="1249880" y="1610374"/>
                  <a:pt x="805187" y="1610374"/>
                </a:cubicBezTo>
                <a:cubicBezTo>
                  <a:pt x="360494" y="1610374"/>
                  <a:pt x="0" y="1249880"/>
                  <a:pt x="0" y="805187"/>
                </a:cubicBezTo>
                <a:cubicBezTo>
                  <a:pt x="0" y="360494"/>
                  <a:pt x="360494" y="0"/>
                  <a:pt x="805187" y="0"/>
                </a:cubicBezTo>
                <a:close/>
              </a:path>
            </a:pathLst>
          </a:custGeom>
          <a:ln>
            <a:solidFill>
              <a:schemeClr val="bg1">
                <a:lumMod val="75000"/>
              </a:schemeClr>
            </a:solidFill>
          </a:ln>
        </p:spPr>
      </p:pic>
      <p:pic>
        <p:nvPicPr>
          <p:cNvPr id="30" name="图片占位符 4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99860" y="2268338"/>
            <a:ext cx="2679433" cy="1688247"/>
          </a:xfrm>
          <a:custGeom>
            <a:avLst/>
            <a:gdLst>
              <a:gd name="connsiteX0" fmla="*/ 0 w 1998918"/>
              <a:gd name="connsiteY0" fmla="*/ 0 h 1271274"/>
              <a:gd name="connsiteX1" fmla="*/ 1998918 w 1998918"/>
              <a:gd name="connsiteY1" fmla="*/ 0 h 1271274"/>
              <a:gd name="connsiteX2" fmla="*/ 1998918 w 1998918"/>
              <a:gd name="connsiteY2" fmla="*/ 1271274 h 1271274"/>
              <a:gd name="connsiteX3" fmla="*/ 0 w 1998918"/>
              <a:gd name="connsiteY3" fmla="*/ 1271274 h 1271274"/>
            </a:gdLst>
            <a:ahLst/>
            <a:cxnLst>
              <a:cxn ang="0">
                <a:pos x="connsiteX0" y="connsiteY0"/>
              </a:cxn>
              <a:cxn ang="0">
                <a:pos x="connsiteX1" y="connsiteY1"/>
              </a:cxn>
              <a:cxn ang="0">
                <a:pos x="connsiteX2" y="connsiteY2"/>
              </a:cxn>
              <a:cxn ang="0">
                <a:pos x="connsiteX3" y="connsiteY3"/>
              </a:cxn>
            </a:cxnLst>
            <a:rect l="l" t="t" r="r" b="b"/>
            <a:pathLst>
              <a:path w="1998918" h="1271274">
                <a:moveTo>
                  <a:pt x="0" y="0"/>
                </a:moveTo>
                <a:lnTo>
                  <a:pt x="1998918" y="0"/>
                </a:lnTo>
                <a:lnTo>
                  <a:pt x="1998918" y="1271274"/>
                </a:lnTo>
                <a:lnTo>
                  <a:pt x="0" y="1271274"/>
                </a:lnTo>
                <a:close/>
              </a:path>
            </a:pathLst>
          </a:custGeom>
        </p:spPr>
      </p:pic>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32" name="组合 31"/>
          <p:cNvGrpSpPr/>
          <p:nvPr/>
        </p:nvGrpSpPr>
        <p:grpSpPr>
          <a:xfrm>
            <a:off x="0" y="1079728"/>
            <a:ext cx="12168000" cy="0"/>
            <a:chOff x="0" y="1268413"/>
            <a:chExt cx="10682516" cy="0"/>
          </a:xfrm>
        </p:grpSpPr>
        <p:cxnSp>
          <p:nvCxnSpPr>
            <p:cNvPr id="33" name="直接连接符 32"/>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37" name="文本框 36"/>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endParaRPr lang="zh-CN" altLang="en-US" sz="3600" b="1" dirty="0">
              <a:gradFill>
                <a:gsLst>
                  <a:gs pos="0">
                    <a:schemeClr val="tx1"/>
                  </a:gs>
                  <a:gs pos="100000">
                    <a:schemeClr val="tx1">
                      <a:lumMod val="75000"/>
                      <a:lumOff val="25000"/>
                    </a:schemeClr>
                  </a:gs>
                </a:gsLst>
                <a:lin ang="5400000" scaled="1"/>
              </a:gradFill>
            </a:endParaRPr>
          </a:p>
        </p:txBody>
      </p:sp>
      <p:sp>
        <p:nvSpPr>
          <p:cNvPr id="38" name="文本框 37"/>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endPar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1000"/>
                                        <p:tgtEl>
                                          <p:spTgt spid="26"/>
                                        </p:tgtEl>
                                      </p:cBhvr>
                                    </p:animEffect>
                                    <p:anim calcmode="lin" valueType="num">
                                      <p:cBhvr>
                                        <p:cTn id="28" dur="1000" fill="hold"/>
                                        <p:tgtEl>
                                          <p:spTgt spid="26"/>
                                        </p:tgtEl>
                                        <p:attrNameLst>
                                          <p:attrName>ppt_x</p:attrName>
                                        </p:attrNameLst>
                                      </p:cBhvr>
                                      <p:tavLst>
                                        <p:tav tm="0">
                                          <p:val>
                                            <p:strVal val="#ppt_x"/>
                                          </p:val>
                                        </p:tav>
                                        <p:tav tm="100000">
                                          <p:val>
                                            <p:strVal val="#ppt_x"/>
                                          </p:val>
                                        </p:tav>
                                      </p:tavLst>
                                    </p:anim>
                                    <p:anim calcmode="lin" valueType="num">
                                      <p:cBhvr>
                                        <p:cTn id="29" dur="1000" fill="hold"/>
                                        <p:tgtEl>
                                          <p:spTgt spid="2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000"/>
                                        <p:tgtEl>
                                          <p:spTgt spid="7"/>
                                        </p:tgtEl>
                                      </p:cBhvr>
                                    </p:animEffect>
                                    <p:anim calcmode="lin" valueType="num">
                                      <p:cBhvr>
                                        <p:cTn id="53" dur="1000" fill="hold"/>
                                        <p:tgtEl>
                                          <p:spTgt spid="7"/>
                                        </p:tgtEl>
                                        <p:attrNameLst>
                                          <p:attrName>ppt_x</p:attrName>
                                        </p:attrNameLst>
                                      </p:cBhvr>
                                      <p:tavLst>
                                        <p:tav tm="0">
                                          <p:val>
                                            <p:strVal val="#ppt_x"/>
                                          </p:val>
                                        </p:tav>
                                        <p:tav tm="100000">
                                          <p:val>
                                            <p:strVal val="#ppt_x"/>
                                          </p:val>
                                        </p:tav>
                                      </p:tavLst>
                                    </p:anim>
                                    <p:anim calcmode="lin" valueType="num">
                                      <p:cBhvr>
                                        <p:cTn id="54" dur="1000" fill="hold"/>
                                        <p:tgtEl>
                                          <p:spTgt spid="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1000"/>
                                        <p:tgtEl>
                                          <p:spTgt spid="8"/>
                                        </p:tgtEl>
                                      </p:cBhvr>
                                    </p:animEffect>
                                    <p:anim calcmode="lin" valueType="num">
                                      <p:cBhvr>
                                        <p:cTn id="58" dur="1000" fill="hold"/>
                                        <p:tgtEl>
                                          <p:spTgt spid="8"/>
                                        </p:tgtEl>
                                        <p:attrNameLst>
                                          <p:attrName>ppt_x</p:attrName>
                                        </p:attrNameLst>
                                      </p:cBhvr>
                                      <p:tavLst>
                                        <p:tav tm="0">
                                          <p:val>
                                            <p:strVal val="#ppt_x"/>
                                          </p:val>
                                        </p:tav>
                                        <p:tav tm="100000">
                                          <p:val>
                                            <p:strVal val="#ppt_x"/>
                                          </p:val>
                                        </p:tav>
                                      </p:tavLst>
                                    </p:anim>
                                    <p:anim calcmode="lin" valueType="num">
                                      <p:cBhvr>
                                        <p:cTn id="59" dur="1000" fill="hold"/>
                                        <p:tgtEl>
                                          <p:spTgt spid="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1000"/>
                                        <p:tgtEl>
                                          <p:spTgt spid="9"/>
                                        </p:tgtEl>
                                      </p:cBhvr>
                                    </p:animEffect>
                                    <p:anim calcmode="lin" valueType="num">
                                      <p:cBhvr>
                                        <p:cTn id="63" dur="1000" fill="hold"/>
                                        <p:tgtEl>
                                          <p:spTgt spid="9"/>
                                        </p:tgtEl>
                                        <p:attrNameLst>
                                          <p:attrName>ppt_x</p:attrName>
                                        </p:attrNameLst>
                                      </p:cBhvr>
                                      <p:tavLst>
                                        <p:tav tm="0">
                                          <p:val>
                                            <p:strVal val="#ppt_x"/>
                                          </p:val>
                                        </p:tav>
                                        <p:tav tm="100000">
                                          <p:val>
                                            <p:strVal val="#ppt_x"/>
                                          </p:val>
                                        </p:tav>
                                      </p:tavLst>
                                    </p:anim>
                                    <p:anim calcmode="lin" valueType="num">
                                      <p:cBhvr>
                                        <p:cTn id="64" dur="1000" fill="hold"/>
                                        <p:tgtEl>
                                          <p:spTgt spid="9"/>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1000"/>
                                        <p:tgtEl>
                                          <p:spTgt spid="10"/>
                                        </p:tgtEl>
                                      </p:cBhvr>
                                    </p:animEffect>
                                    <p:anim calcmode="lin" valueType="num">
                                      <p:cBhvr>
                                        <p:cTn id="68" dur="1000" fill="hold"/>
                                        <p:tgtEl>
                                          <p:spTgt spid="10"/>
                                        </p:tgtEl>
                                        <p:attrNameLst>
                                          <p:attrName>ppt_x</p:attrName>
                                        </p:attrNameLst>
                                      </p:cBhvr>
                                      <p:tavLst>
                                        <p:tav tm="0">
                                          <p:val>
                                            <p:strVal val="#ppt_x"/>
                                          </p:val>
                                        </p:tav>
                                        <p:tav tm="100000">
                                          <p:val>
                                            <p:strVal val="#ppt_x"/>
                                          </p:val>
                                        </p:tav>
                                      </p:tavLst>
                                    </p:anim>
                                    <p:anim calcmode="lin" valueType="num">
                                      <p:cBhvr>
                                        <p:cTn id="69" dur="1000" fill="hold"/>
                                        <p:tgtEl>
                                          <p:spTgt spid="1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1000"/>
                                        <p:tgtEl>
                                          <p:spTgt spid="11"/>
                                        </p:tgtEl>
                                      </p:cBhvr>
                                    </p:animEffect>
                                    <p:anim calcmode="lin" valueType="num">
                                      <p:cBhvr>
                                        <p:cTn id="73" dur="1000" fill="hold"/>
                                        <p:tgtEl>
                                          <p:spTgt spid="11"/>
                                        </p:tgtEl>
                                        <p:attrNameLst>
                                          <p:attrName>ppt_x</p:attrName>
                                        </p:attrNameLst>
                                      </p:cBhvr>
                                      <p:tavLst>
                                        <p:tav tm="0">
                                          <p:val>
                                            <p:strVal val="#ppt_x"/>
                                          </p:val>
                                        </p:tav>
                                        <p:tav tm="100000">
                                          <p:val>
                                            <p:strVal val="#ppt_x"/>
                                          </p:val>
                                        </p:tav>
                                      </p:tavLst>
                                    </p:anim>
                                    <p:anim calcmode="lin" valueType="num">
                                      <p:cBhvr>
                                        <p:cTn id="74" dur="1000" fill="hold"/>
                                        <p:tgtEl>
                                          <p:spTgt spid="1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fade">
                                      <p:cBhvr>
                                        <p:cTn id="77" dur="1000"/>
                                        <p:tgtEl>
                                          <p:spTgt spid="12"/>
                                        </p:tgtEl>
                                      </p:cBhvr>
                                    </p:animEffect>
                                    <p:anim calcmode="lin" valueType="num">
                                      <p:cBhvr>
                                        <p:cTn id="78" dur="1000" fill="hold"/>
                                        <p:tgtEl>
                                          <p:spTgt spid="12"/>
                                        </p:tgtEl>
                                        <p:attrNameLst>
                                          <p:attrName>ppt_x</p:attrName>
                                        </p:attrNameLst>
                                      </p:cBhvr>
                                      <p:tavLst>
                                        <p:tav tm="0">
                                          <p:val>
                                            <p:strVal val="#ppt_x"/>
                                          </p:val>
                                        </p:tav>
                                        <p:tav tm="100000">
                                          <p:val>
                                            <p:strVal val="#ppt_x"/>
                                          </p:val>
                                        </p:tav>
                                      </p:tavLst>
                                    </p:anim>
                                    <p:anim calcmode="lin" valueType="num">
                                      <p:cBhvr>
                                        <p:cTn id="79" dur="1000" fill="hold"/>
                                        <p:tgtEl>
                                          <p:spTgt spid="12"/>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fade">
                                      <p:cBhvr>
                                        <p:cTn id="82" dur="1000"/>
                                        <p:tgtEl>
                                          <p:spTgt spid="13"/>
                                        </p:tgtEl>
                                      </p:cBhvr>
                                    </p:animEffect>
                                    <p:anim calcmode="lin" valueType="num">
                                      <p:cBhvr>
                                        <p:cTn id="83" dur="1000" fill="hold"/>
                                        <p:tgtEl>
                                          <p:spTgt spid="13"/>
                                        </p:tgtEl>
                                        <p:attrNameLst>
                                          <p:attrName>ppt_x</p:attrName>
                                        </p:attrNameLst>
                                      </p:cBhvr>
                                      <p:tavLst>
                                        <p:tav tm="0">
                                          <p:val>
                                            <p:strVal val="#ppt_x"/>
                                          </p:val>
                                        </p:tav>
                                        <p:tav tm="100000">
                                          <p:val>
                                            <p:strVal val="#ppt_x"/>
                                          </p:val>
                                        </p:tav>
                                      </p:tavLst>
                                    </p:anim>
                                    <p:anim calcmode="lin" valueType="num">
                                      <p:cBhvr>
                                        <p:cTn id="84" dur="1000" fill="hold"/>
                                        <p:tgtEl>
                                          <p:spTgt spid="13"/>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Effect transition="in" filter="fade">
                                      <p:cBhvr>
                                        <p:cTn id="87" dur="1000"/>
                                        <p:tgtEl>
                                          <p:spTgt spid="14"/>
                                        </p:tgtEl>
                                      </p:cBhvr>
                                    </p:animEffect>
                                    <p:anim calcmode="lin" valueType="num">
                                      <p:cBhvr>
                                        <p:cTn id="88" dur="1000" fill="hold"/>
                                        <p:tgtEl>
                                          <p:spTgt spid="14"/>
                                        </p:tgtEl>
                                        <p:attrNameLst>
                                          <p:attrName>ppt_x</p:attrName>
                                        </p:attrNameLst>
                                      </p:cBhvr>
                                      <p:tavLst>
                                        <p:tav tm="0">
                                          <p:val>
                                            <p:strVal val="#ppt_x"/>
                                          </p:val>
                                        </p:tav>
                                        <p:tav tm="100000">
                                          <p:val>
                                            <p:strVal val="#ppt_x"/>
                                          </p:val>
                                        </p:tav>
                                      </p:tavLst>
                                    </p:anim>
                                    <p:anim calcmode="lin" valueType="num">
                                      <p:cBhvr>
                                        <p:cTn id="89" dur="1000" fill="hold"/>
                                        <p:tgtEl>
                                          <p:spTgt spid="14"/>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fade">
                                      <p:cBhvr>
                                        <p:cTn id="92" dur="1000"/>
                                        <p:tgtEl>
                                          <p:spTgt spid="15"/>
                                        </p:tgtEl>
                                      </p:cBhvr>
                                    </p:animEffect>
                                    <p:anim calcmode="lin" valueType="num">
                                      <p:cBhvr>
                                        <p:cTn id="93" dur="1000" fill="hold"/>
                                        <p:tgtEl>
                                          <p:spTgt spid="15"/>
                                        </p:tgtEl>
                                        <p:attrNameLst>
                                          <p:attrName>ppt_x</p:attrName>
                                        </p:attrNameLst>
                                      </p:cBhvr>
                                      <p:tavLst>
                                        <p:tav tm="0">
                                          <p:val>
                                            <p:strVal val="#ppt_x"/>
                                          </p:val>
                                        </p:tav>
                                        <p:tav tm="100000">
                                          <p:val>
                                            <p:strVal val="#ppt_x"/>
                                          </p:val>
                                        </p:tav>
                                      </p:tavLst>
                                    </p:anim>
                                    <p:anim calcmode="lin" valueType="num">
                                      <p:cBhvr>
                                        <p:cTn id="94" dur="1000" fill="hold"/>
                                        <p:tgtEl>
                                          <p:spTgt spid="15"/>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16"/>
                                        </p:tgtEl>
                                        <p:attrNameLst>
                                          <p:attrName>style.visibility</p:attrName>
                                        </p:attrNameLst>
                                      </p:cBhvr>
                                      <p:to>
                                        <p:strVal val="visible"/>
                                      </p:to>
                                    </p:set>
                                    <p:animEffect transition="in" filter="fade">
                                      <p:cBhvr>
                                        <p:cTn id="97" dur="1000"/>
                                        <p:tgtEl>
                                          <p:spTgt spid="16"/>
                                        </p:tgtEl>
                                      </p:cBhvr>
                                    </p:animEffect>
                                    <p:anim calcmode="lin" valueType="num">
                                      <p:cBhvr>
                                        <p:cTn id="98" dur="1000" fill="hold"/>
                                        <p:tgtEl>
                                          <p:spTgt spid="16"/>
                                        </p:tgtEl>
                                        <p:attrNameLst>
                                          <p:attrName>ppt_x</p:attrName>
                                        </p:attrNameLst>
                                      </p:cBhvr>
                                      <p:tavLst>
                                        <p:tav tm="0">
                                          <p:val>
                                            <p:strVal val="#ppt_x"/>
                                          </p:val>
                                        </p:tav>
                                        <p:tav tm="100000">
                                          <p:val>
                                            <p:strVal val="#ppt_x"/>
                                          </p:val>
                                        </p:tav>
                                      </p:tavLst>
                                    </p:anim>
                                    <p:anim calcmode="lin" valueType="num">
                                      <p:cBhvr>
                                        <p:cTn id="99" dur="1000" fill="hold"/>
                                        <p:tgtEl>
                                          <p:spTgt spid="16"/>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fade">
                                      <p:cBhvr>
                                        <p:cTn id="102" dur="1000"/>
                                        <p:tgtEl>
                                          <p:spTgt spid="25"/>
                                        </p:tgtEl>
                                      </p:cBhvr>
                                    </p:animEffect>
                                    <p:anim calcmode="lin" valueType="num">
                                      <p:cBhvr>
                                        <p:cTn id="103" dur="1000" fill="hold"/>
                                        <p:tgtEl>
                                          <p:spTgt spid="25"/>
                                        </p:tgtEl>
                                        <p:attrNameLst>
                                          <p:attrName>ppt_x</p:attrName>
                                        </p:attrNameLst>
                                      </p:cBhvr>
                                      <p:tavLst>
                                        <p:tav tm="0">
                                          <p:val>
                                            <p:strVal val="#ppt_x"/>
                                          </p:val>
                                        </p:tav>
                                        <p:tav tm="100000">
                                          <p:val>
                                            <p:strVal val="#ppt_x"/>
                                          </p:val>
                                        </p:tav>
                                      </p:tavLst>
                                    </p:anim>
                                    <p:anim calcmode="lin" valueType="num">
                                      <p:cBhvr>
                                        <p:cTn id="10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P spid="11" grpId="0"/>
      <p:bldP spid="12" grpId="0" animBg="1"/>
      <p:bldP spid="13" grpId="0" animBg="1"/>
      <p:bldP spid="14" grpId="0" animBg="1"/>
      <p:bldP spid="15" grpId="0" animBg="1"/>
      <p:bldP spid="25" grpId="0"/>
      <p:bldP spid="26" grpId="0"/>
      <p:bldP spid="27"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1" t="1" r="51" b="399"/>
          <a:stretch>
            <a:fillRect/>
          </a:stretch>
        </p:blipFill>
        <p:spPr>
          <a:xfrm flipH="1">
            <a:off x="0" y="0"/>
            <a:ext cx="12191998" cy="6858000"/>
          </a:xfrm>
          <a:prstGeom prst="rect">
            <a:avLst/>
          </a:prstGeom>
        </p:spPr>
      </p:pic>
      <p:grpSp>
        <p:nvGrpSpPr>
          <p:cNvPr id="14" name="组合 13"/>
          <p:cNvGrpSpPr/>
          <p:nvPr/>
        </p:nvGrpSpPr>
        <p:grpSpPr>
          <a:xfrm>
            <a:off x="2260664" y="2203994"/>
            <a:ext cx="2199196" cy="1895858"/>
            <a:chOff x="2206752" y="1846263"/>
            <a:chExt cx="2253996" cy="1943100"/>
          </a:xfrm>
        </p:grpSpPr>
        <p:sp>
          <p:nvSpPr>
            <p:cNvPr id="17" name="六边形 16"/>
            <p:cNvSpPr/>
            <p:nvPr/>
          </p:nvSpPr>
          <p:spPr>
            <a:xfrm>
              <a:off x="2206752" y="1846263"/>
              <a:ext cx="2253996" cy="1943100"/>
            </a:xfrm>
            <a:prstGeom prst="hexagon">
              <a:avLst/>
            </a:prstGeom>
            <a:gradFill flip="none" rotWithShape="1">
              <a:gsLst>
                <a:gs pos="0">
                  <a:schemeClr val="accent5">
                    <a:lumMod val="50000"/>
                  </a:schemeClr>
                </a:gs>
                <a:gs pos="48000">
                  <a:schemeClr val="accent5"/>
                </a:gs>
                <a:gs pos="100000">
                  <a:schemeClr val="accent5"/>
                </a:gs>
              </a:gsLst>
              <a:lin ang="16200000" scaled="1"/>
              <a:tileRect/>
            </a:gradFill>
            <a:ln w="25400">
              <a:solidFill>
                <a:schemeClr val="bg1"/>
              </a:solidFill>
            </a:ln>
            <a:effectLst>
              <a:outerShdw blurRad="177800" dist="38100" dir="2700000" algn="tl" rotWithShape="0">
                <a:prstClr val="black">
                  <a:alpha val="24000"/>
                </a:prstClr>
              </a:outerShdw>
            </a:effectLst>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椭圆 3"/>
            <p:cNvSpPr/>
            <p:nvPr/>
          </p:nvSpPr>
          <p:spPr>
            <a:xfrm>
              <a:off x="2857499" y="2359648"/>
              <a:ext cx="952500" cy="916326"/>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 name="组合 2"/>
          <p:cNvGrpSpPr/>
          <p:nvPr/>
        </p:nvGrpSpPr>
        <p:grpSpPr>
          <a:xfrm>
            <a:off x="4889562" y="2157029"/>
            <a:ext cx="5092637" cy="1956682"/>
            <a:chOff x="4889562" y="2157029"/>
            <a:chExt cx="5092637" cy="1956682"/>
          </a:xfrm>
        </p:grpSpPr>
        <p:sp>
          <p:nvSpPr>
            <p:cNvPr id="6" name="文本框 5"/>
            <p:cNvSpPr txBox="1"/>
            <p:nvPr/>
          </p:nvSpPr>
          <p:spPr>
            <a:xfrm>
              <a:off x="4889562" y="2157029"/>
              <a:ext cx="5092637" cy="923330"/>
            </a:xfrm>
            <a:prstGeom prst="rect">
              <a:avLst/>
            </a:prstGeom>
            <a:noFill/>
          </p:spPr>
          <p:txBody>
            <a:bodyPr wrap="square" rtlCol="0">
              <a:spAutoFit/>
              <a:scene3d>
                <a:camera prst="orthographicFront"/>
                <a:lightRig rig="threePt" dir="t"/>
              </a:scene3d>
              <a:sp3d contourW="12700"/>
            </a:bodyPr>
            <a:lstStyle/>
            <a:p>
              <a:r>
                <a:rPr lang="zh-CN" altLang="en-US" sz="5400" b="1" dirty="0">
                  <a:gradFill>
                    <a:gsLst>
                      <a:gs pos="0">
                        <a:schemeClr val="tx1"/>
                      </a:gs>
                      <a:gs pos="100000">
                        <a:schemeClr val="tx1">
                          <a:lumMod val="75000"/>
                          <a:lumOff val="25000"/>
                        </a:schemeClr>
                      </a:gs>
                    </a:gsLst>
                    <a:lin ang="5400000" scaled="1"/>
                  </a:gradFill>
                </a:rPr>
                <a:t>标题文字添加</a:t>
              </a:r>
              <a:endParaRPr lang="zh-CN" altLang="en-US" sz="5400" b="1" dirty="0">
                <a:gradFill>
                  <a:gsLst>
                    <a:gs pos="0">
                      <a:schemeClr val="tx1"/>
                    </a:gs>
                    <a:gs pos="100000">
                      <a:schemeClr val="tx1">
                        <a:lumMod val="75000"/>
                        <a:lumOff val="25000"/>
                      </a:schemeClr>
                    </a:gs>
                  </a:gsLst>
                  <a:lin ang="5400000" scaled="1"/>
                </a:gradFill>
              </a:endParaRPr>
            </a:p>
          </p:txBody>
        </p:sp>
        <p:sp>
          <p:nvSpPr>
            <p:cNvPr id="8" name="文本框 7"/>
            <p:cNvSpPr txBox="1"/>
            <p:nvPr/>
          </p:nvSpPr>
          <p:spPr>
            <a:xfrm>
              <a:off x="4889562" y="330074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endParaRPr lang="zh-CN" altLang="en-US" dirty="0">
                <a:gradFill>
                  <a:gsLst>
                    <a:gs pos="0">
                      <a:schemeClr val="tx1"/>
                    </a:gs>
                    <a:gs pos="100000">
                      <a:schemeClr val="tx1">
                        <a:lumMod val="75000"/>
                        <a:lumOff val="25000"/>
                      </a:schemeClr>
                    </a:gs>
                  </a:gsLst>
                  <a:lin ang="5400000" scaled="1"/>
                </a:gradFill>
              </a:endParaRPr>
            </a:p>
          </p:txBody>
        </p:sp>
        <p:sp>
          <p:nvSpPr>
            <p:cNvPr id="11" name="文本框 10"/>
            <p:cNvSpPr txBox="1"/>
            <p:nvPr/>
          </p:nvSpPr>
          <p:spPr>
            <a:xfrm>
              <a:off x="7261414" y="330074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endParaRPr lang="zh-CN" altLang="en-US" dirty="0">
                <a:gradFill>
                  <a:gsLst>
                    <a:gs pos="0">
                      <a:schemeClr val="tx1"/>
                    </a:gs>
                    <a:gs pos="100000">
                      <a:schemeClr val="tx1">
                        <a:lumMod val="75000"/>
                        <a:lumOff val="25000"/>
                      </a:schemeClr>
                    </a:gs>
                  </a:gsLst>
                  <a:lin ang="5400000" scaled="1"/>
                </a:gradFill>
              </a:endParaRPr>
            </a:p>
          </p:txBody>
        </p:sp>
        <p:sp>
          <p:nvSpPr>
            <p:cNvPr id="12" name="文本框 11"/>
            <p:cNvSpPr txBox="1"/>
            <p:nvPr/>
          </p:nvSpPr>
          <p:spPr>
            <a:xfrm>
              <a:off x="4889562" y="374437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endParaRPr lang="zh-CN" altLang="en-US" dirty="0">
                <a:gradFill>
                  <a:gsLst>
                    <a:gs pos="0">
                      <a:schemeClr val="tx1"/>
                    </a:gs>
                    <a:gs pos="100000">
                      <a:schemeClr val="tx1">
                        <a:lumMod val="75000"/>
                        <a:lumOff val="25000"/>
                      </a:schemeClr>
                    </a:gs>
                  </a:gsLst>
                  <a:lin ang="5400000" scaled="1"/>
                </a:gradFill>
              </a:endParaRPr>
            </a:p>
          </p:txBody>
        </p:sp>
        <p:sp>
          <p:nvSpPr>
            <p:cNvPr id="13" name="文本框 12"/>
            <p:cNvSpPr txBox="1"/>
            <p:nvPr/>
          </p:nvSpPr>
          <p:spPr>
            <a:xfrm>
              <a:off x="7261414" y="3744379"/>
              <a:ext cx="1943038" cy="369332"/>
            </a:xfrm>
            <a:prstGeom prst="rect">
              <a:avLst/>
            </a:prstGeom>
            <a:noFill/>
          </p:spPr>
          <p:txBody>
            <a:bodyPr wrap="squar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gradFill>
                    <a:gsLst>
                      <a:gs pos="0">
                        <a:schemeClr val="tx1"/>
                      </a:gs>
                      <a:gs pos="100000">
                        <a:schemeClr val="tx1">
                          <a:lumMod val="75000"/>
                          <a:lumOff val="25000"/>
                        </a:schemeClr>
                      </a:gs>
                    </a:gsLst>
                    <a:lin ang="5400000" scaled="1"/>
                  </a:gradFill>
                </a:rPr>
                <a:t>标题文字添加</a:t>
              </a:r>
              <a:endParaRPr lang="zh-CN" altLang="en-US" dirty="0">
                <a:gradFill>
                  <a:gsLst>
                    <a:gs pos="0">
                      <a:schemeClr val="tx1"/>
                    </a:gs>
                    <a:gs pos="100000">
                      <a:schemeClr val="tx1">
                        <a:lumMod val="75000"/>
                        <a:lumOff val="25000"/>
                      </a:schemeClr>
                    </a:gs>
                  </a:gsLst>
                  <a:lin ang="5400000" scaled="1"/>
                </a:gradFill>
              </a:endParaRPr>
            </a:p>
          </p:txBody>
        </p:sp>
        <p:cxnSp>
          <p:nvCxnSpPr>
            <p:cNvPr id="15" name="直接连接符 14"/>
            <p:cNvCxnSpPr/>
            <p:nvPr/>
          </p:nvCxnSpPr>
          <p:spPr>
            <a:xfrm>
              <a:off x="4889562" y="3143859"/>
              <a:ext cx="4597338"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313" y="140173"/>
            <a:ext cx="2152579" cy="13711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18254" y="4124637"/>
            <a:ext cx="3115439" cy="1129819"/>
            <a:chOff x="874713" y="1063625"/>
            <a:chExt cx="3314783" cy="1129819"/>
          </a:xfrm>
        </p:grpSpPr>
        <p:sp>
          <p:nvSpPr>
            <p:cNvPr id="6" name="矩形 5"/>
            <p:cNvSpPr/>
            <p:nvPr/>
          </p:nvSpPr>
          <p:spPr>
            <a:xfrm>
              <a:off x="874713" y="1436314"/>
              <a:ext cx="3314783"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endParaRPr lang="zh-CN" altLang="en-US" sz="1200" dirty="0">
                <a:solidFill>
                  <a:schemeClr val="tx1">
                    <a:lumMod val="65000"/>
                    <a:lumOff val="35000"/>
                  </a:schemeClr>
                </a:solidFill>
              </a:endParaRPr>
            </a:p>
          </p:txBody>
        </p:sp>
        <p:sp>
          <p:nvSpPr>
            <p:cNvPr id="7" name="矩形 6"/>
            <p:cNvSpPr/>
            <p:nvPr/>
          </p:nvSpPr>
          <p:spPr>
            <a:xfrm>
              <a:off x="874713" y="1063625"/>
              <a:ext cx="2084387"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grpSp>
        <p:nvGrpSpPr>
          <p:cNvPr id="8" name="组合 7"/>
          <p:cNvGrpSpPr/>
          <p:nvPr/>
        </p:nvGrpSpPr>
        <p:grpSpPr>
          <a:xfrm>
            <a:off x="4489407" y="4124637"/>
            <a:ext cx="3115439" cy="1129819"/>
            <a:chOff x="874713" y="1063625"/>
            <a:chExt cx="3314783" cy="1129819"/>
          </a:xfrm>
        </p:grpSpPr>
        <p:sp>
          <p:nvSpPr>
            <p:cNvPr id="9" name="矩形 8"/>
            <p:cNvSpPr/>
            <p:nvPr/>
          </p:nvSpPr>
          <p:spPr>
            <a:xfrm>
              <a:off x="874713" y="1436314"/>
              <a:ext cx="3314783"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endParaRPr lang="zh-CN" altLang="en-US" sz="1200" dirty="0">
                <a:solidFill>
                  <a:schemeClr val="tx1">
                    <a:lumMod val="65000"/>
                    <a:lumOff val="35000"/>
                  </a:schemeClr>
                </a:solidFill>
              </a:endParaRPr>
            </a:p>
          </p:txBody>
        </p:sp>
        <p:sp>
          <p:nvSpPr>
            <p:cNvPr id="10" name="矩形 9"/>
            <p:cNvSpPr/>
            <p:nvPr/>
          </p:nvSpPr>
          <p:spPr>
            <a:xfrm>
              <a:off x="874713" y="1063625"/>
              <a:ext cx="2084387"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grpSp>
        <p:nvGrpSpPr>
          <p:cNvPr id="11" name="组合 10"/>
          <p:cNvGrpSpPr/>
          <p:nvPr/>
        </p:nvGrpSpPr>
        <p:grpSpPr>
          <a:xfrm>
            <a:off x="8075074" y="4124637"/>
            <a:ext cx="3115439" cy="1129819"/>
            <a:chOff x="874713" y="1063625"/>
            <a:chExt cx="3314783" cy="1129819"/>
          </a:xfrm>
        </p:grpSpPr>
        <p:sp>
          <p:nvSpPr>
            <p:cNvPr id="12" name="矩形 11"/>
            <p:cNvSpPr/>
            <p:nvPr/>
          </p:nvSpPr>
          <p:spPr>
            <a:xfrm>
              <a:off x="874713" y="1436314"/>
              <a:ext cx="3314783"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endParaRPr lang="zh-CN" altLang="en-US" sz="1200" dirty="0">
                <a:solidFill>
                  <a:schemeClr val="tx1">
                    <a:lumMod val="65000"/>
                    <a:lumOff val="35000"/>
                  </a:schemeClr>
                </a:solidFill>
              </a:endParaRPr>
            </a:p>
          </p:txBody>
        </p:sp>
        <p:sp>
          <p:nvSpPr>
            <p:cNvPr id="13" name="矩形 12"/>
            <p:cNvSpPr/>
            <p:nvPr/>
          </p:nvSpPr>
          <p:spPr>
            <a:xfrm>
              <a:off x="874713" y="1063625"/>
              <a:ext cx="2084387"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pic>
        <p:nvPicPr>
          <p:cNvPr id="21" name="图片占位符 20"/>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tretch>
            <a:fillRect/>
          </a:stretch>
        </p:blipFill>
        <p:spPr>
          <a:xfrm>
            <a:off x="910169" y="1680827"/>
            <a:ext cx="3229356" cy="215290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图片占位符 21"/>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tretch>
            <a:fillRect/>
          </a:stretch>
        </p:blipFill>
        <p:spPr>
          <a:xfrm>
            <a:off x="4445866" y="1725195"/>
            <a:ext cx="3300269" cy="206416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占位符 22"/>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tretch>
            <a:fillRect/>
          </a:stretch>
        </p:blipFill>
        <p:spPr>
          <a:xfrm>
            <a:off x="8017019" y="1725195"/>
            <a:ext cx="3300269" cy="206416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15" name="组合 14"/>
          <p:cNvGrpSpPr/>
          <p:nvPr/>
        </p:nvGrpSpPr>
        <p:grpSpPr>
          <a:xfrm>
            <a:off x="0" y="1079728"/>
            <a:ext cx="12168000" cy="0"/>
            <a:chOff x="0" y="1268413"/>
            <a:chExt cx="10682516" cy="0"/>
          </a:xfrm>
        </p:grpSpPr>
        <p:cxnSp>
          <p:nvCxnSpPr>
            <p:cNvPr id="16" name="直接连接符 15"/>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0" name="文本框 19"/>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endParaRPr lang="zh-CN" altLang="en-US" sz="3600" b="1" dirty="0">
              <a:gradFill>
                <a:gsLst>
                  <a:gs pos="0">
                    <a:schemeClr val="tx1"/>
                  </a:gs>
                  <a:gs pos="100000">
                    <a:schemeClr val="tx1">
                      <a:lumMod val="75000"/>
                      <a:lumOff val="25000"/>
                    </a:schemeClr>
                  </a:gs>
                </a:gsLst>
                <a:lin ang="5400000" scaled="1"/>
              </a:gradFill>
            </a:endParaRPr>
          </a:p>
        </p:txBody>
      </p:sp>
      <p:sp>
        <p:nvSpPr>
          <p:cNvPr id="24" name="文本框 23"/>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endPar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par>
                                <p:cTn id="8" presetID="14" presetClass="entr" presetSubtype="1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par>
                                <p:cTn id="11" presetID="14" presetClass="entr" presetSubtype="1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randombar(horizontal)">
                                      <p:cBhvr>
                                        <p:cTn id="13" dur="500"/>
                                        <p:tgtEl>
                                          <p:spTgt spid="23"/>
                                        </p:tgtEl>
                                      </p:cBhvr>
                                    </p:animEffect>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2" presetClass="entr" presetSubtype="4"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155062" y="1947694"/>
            <a:ext cx="5143499" cy="3673551"/>
          </a:xfrm>
          <a:prstGeom prst="rect">
            <a:avLst/>
          </a:prstGeom>
          <a:solidFill>
            <a:schemeClr val="bg1">
              <a:lumMod val="85000"/>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pic>
        <p:nvPicPr>
          <p:cNvPr id="31" name="图片占位符 30"/>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tretch>
            <a:fillRect/>
          </a:stretch>
        </p:blipFill>
        <p:spPr>
          <a:xfrm>
            <a:off x="1286076" y="2090058"/>
            <a:ext cx="4881471" cy="3337852"/>
          </a:xfrm>
          <a:prstGeom prst="rect">
            <a:avLst/>
          </a:prstGeom>
          <a:effectLst>
            <a:innerShdw blurRad="114300">
              <a:prstClr val="black"/>
            </a:innerShdw>
          </a:effectLst>
        </p:spPr>
      </p:pic>
      <p:grpSp>
        <p:nvGrpSpPr>
          <p:cNvPr id="25" name="组合 24"/>
          <p:cNvGrpSpPr/>
          <p:nvPr/>
        </p:nvGrpSpPr>
        <p:grpSpPr>
          <a:xfrm>
            <a:off x="6519186" y="1947692"/>
            <a:ext cx="4482189" cy="1260003"/>
            <a:chOff x="6528712" y="1833393"/>
            <a:chExt cx="2379036" cy="1005840"/>
          </a:xfrm>
        </p:grpSpPr>
        <p:cxnSp>
          <p:nvCxnSpPr>
            <p:cNvPr id="4" name="直接连接符 3"/>
            <p:cNvCxnSpPr/>
            <p:nvPr/>
          </p:nvCxnSpPr>
          <p:spPr>
            <a:xfrm>
              <a:off x="6528712" y="1833393"/>
              <a:ext cx="0" cy="1005840"/>
            </a:xfrm>
            <a:prstGeom prst="line">
              <a:avLst/>
            </a:prstGeom>
            <a:ln w="12700" cap="rnd">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6621748" y="1833394"/>
              <a:ext cx="1828800" cy="25153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normAutofit/>
            </a:bodyPr>
            <a:lstStyle/>
            <a:p>
              <a:r>
                <a:rPr lang="en-US" sz="1400" b="1" dirty="0">
                  <a:solidFill>
                    <a:schemeClr val="bg1">
                      <a:lumMod val="100000"/>
                    </a:schemeClr>
                  </a:solidFill>
                </a:rPr>
                <a:t>90%</a:t>
              </a:r>
              <a:endParaRPr lang="en-US" sz="1400" b="1" dirty="0">
                <a:solidFill>
                  <a:schemeClr val="bg1">
                    <a:lumMod val="100000"/>
                  </a:schemeClr>
                </a:solidFill>
              </a:endParaRPr>
            </a:p>
          </p:txBody>
        </p:sp>
        <p:sp>
          <p:nvSpPr>
            <p:cNvPr id="6" name="矩形 5"/>
            <p:cNvSpPr/>
            <p:nvPr/>
          </p:nvSpPr>
          <p:spPr>
            <a:xfrm>
              <a:off x="8450548" y="1833394"/>
              <a:ext cx="457200" cy="25153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 name="矩形 6"/>
            <p:cNvSpPr/>
            <p:nvPr/>
          </p:nvSpPr>
          <p:spPr>
            <a:xfrm>
              <a:off x="6621748" y="2194901"/>
              <a:ext cx="1188720" cy="25153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normAutofit/>
            </a:bodyPr>
            <a:lstStyle/>
            <a:p>
              <a:r>
                <a:rPr lang="en-US" sz="1400" b="1">
                  <a:solidFill>
                    <a:schemeClr val="bg1">
                      <a:lumMod val="100000"/>
                    </a:schemeClr>
                  </a:solidFill>
                </a:rPr>
                <a:t>50%</a:t>
              </a:r>
              <a:endParaRPr lang="en-US" sz="1400" b="1">
                <a:solidFill>
                  <a:schemeClr val="bg1">
                    <a:lumMod val="100000"/>
                  </a:schemeClr>
                </a:solidFill>
              </a:endParaRPr>
            </a:p>
          </p:txBody>
        </p:sp>
        <p:sp>
          <p:nvSpPr>
            <p:cNvPr id="8" name="矩形 7"/>
            <p:cNvSpPr/>
            <p:nvPr/>
          </p:nvSpPr>
          <p:spPr>
            <a:xfrm>
              <a:off x="7810468" y="2194901"/>
              <a:ext cx="1097280" cy="25153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9" name="矩形 8"/>
            <p:cNvSpPr/>
            <p:nvPr/>
          </p:nvSpPr>
          <p:spPr>
            <a:xfrm>
              <a:off x="6621748" y="2556408"/>
              <a:ext cx="457200" cy="251530"/>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normAutofit/>
            </a:bodyPr>
            <a:lstStyle/>
            <a:p>
              <a:r>
                <a:rPr lang="en-US" sz="1400" b="1">
                  <a:solidFill>
                    <a:schemeClr val="bg1">
                      <a:lumMod val="100000"/>
                    </a:schemeClr>
                  </a:solidFill>
                </a:rPr>
                <a:t>10%</a:t>
              </a:r>
              <a:endParaRPr lang="en-US" sz="1400" b="1">
                <a:solidFill>
                  <a:schemeClr val="bg1">
                    <a:lumMod val="100000"/>
                  </a:schemeClr>
                </a:solidFill>
              </a:endParaRPr>
            </a:p>
          </p:txBody>
        </p:sp>
        <p:sp>
          <p:nvSpPr>
            <p:cNvPr id="10" name="矩形 9"/>
            <p:cNvSpPr/>
            <p:nvPr/>
          </p:nvSpPr>
          <p:spPr>
            <a:xfrm>
              <a:off x="7078948" y="2556408"/>
              <a:ext cx="1828800" cy="25153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11" name="矩形 10"/>
          <p:cNvSpPr/>
          <p:nvPr/>
        </p:nvSpPr>
        <p:spPr>
          <a:xfrm>
            <a:off x="6586567" y="3464007"/>
            <a:ext cx="1731932" cy="640303"/>
          </a:xfrm>
          <a:prstGeom prst="rect">
            <a:avLst/>
          </a:prstGeom>
        </p:spPr>
        <p:txBody>
          <a:bodyPr wrap="square">
            <a:normAutofit lnSpcReduction="10000"/>
            <a:scene3d>
              <a:camera prst="orthographicFront"/>
              <a:lightRig rig="threePt" dir="t"/>
            </a:scene3d>
            <a:sp3d contourW="12700"/>
          </a:bodyPr>
          <a:lstStyle/>
          <a:p>
            <a:r>
              <a:rPr lang="en-US" sz="4000" b="1" dirty="0">
                <a:solidFill>
                  <a:schemeClr val="accent1"/>
                </a:solidFill>
              </a:rPr>
              <a:t>75%</a:t>
            </a:r>
            <a:endParaRPr lang="en-US" sz="4000" b="1" dirty="0">
              <a:solidFill>
                <a:schemeClr val="accent1"/>
              </a:solidFill>
            </a:endParaRPr>
          </a:p>
        </p:txBody>
      </p:sp>
      <p:grpSp>
        <p:nvGrpSpPr>
          <p:cNvPr id="32" name="组合 31"/>
          <p:cNvGrpSpPr/>
          <p:nvPr/>
        </p:nvGrpSpPr>
        <p:grpSpPr>
          <a:xfrm>
            <a:off x="6573867" y="4168321"/>
            <a:ext cx="4465608" cy="1479086"/>
            <a:chOff x="6462713" y="2410788"/>
            <a:chExt cx="4465608" cy="1479086"/>
          </a:xfrm>
        </p:grpSpPr>
        <p:sp>
          <p:nvSpPr>
            <p:cNvPr id="33" name="矩形 32"/>
            <p:cNvSpPr/>
            <p:nvPr/>
          </p:nvSpPr>
          <p:spPr>
            <a:xfrm>
              <a:off x="6462713" y="2763412"/>
              <a:ext cx="4465608"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a:t>
              </a:r>
              <a:endParaRPr lang="zh-CN" altLang="en-US" sz="1400" dirty="0">
                <a:solidFill>
                  <a:schemeClr val="tx1">
                    <a:lumMod val="75000"/>
                    <a:lumOff val="25000"/>
                  </a:schemeClr>
                </a:solidFill>
              </a:endParaRPr>
            </a:p>
          </p:txBody>
        </p:sp>
        <p:sp>
          <p:nvSpPr>
            <p:cNvPr id="34" name="矩形 33"/>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物料清单</a:t>
              </a:r>
              <a:endParaRPr lang="zh-CN" altLang="en-US" b="1" dirty="0">
                <a:solidFill>
                  <a:schemeClr val="tx1">
                    <a:lumMod val="75000"/>
                    <a:lumOff val="25000"/>
                  </a:schemeClr>
                </a:solidFill>
              </a:endParaRPr>
            </a:p>
          </p:txBody>
        </p:sp>
      </p:grpSp>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17" name="组合 16"/>
          <p:cNvGrpSpPr/>
          <p:nvPr/>
        </p:nvGrpSpPr>
        <p:grpSpPr>
          <a:xfrm>
            <a:off x="0" y="1079728"/>
            <a:ext cx="12168000" cy="0"/>
            <a:chOff x="0" y="1268413"/>
            <a:chExt cx="10682516" cy="0"/>
          </a:xfrm>
        </p:grpSpPr>
        <p:cxnSp>
          <p:nvCxnSpPr>
            <p:cNvPr id="18" name="直接连接符 17"/>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2" name="文本框 21"/>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endParaRPr lang="zh-CN" altLang="en-US" sz="3600" b="1" dirty="0">
              <a:gradFill>
                <a:gsLst>
                  <a:gs pos="0">
                    <a:schemeClr val="tx1"/>
                  </a:gs>
                  <a:gs pos="100000">
                    <a:schemeClr val="tx1">
                      <a:lumMod val="75000"/>
                      <a:lumOff val="25000"/>
                    </a:schemeClr>
                  </a:gs>
                </a:gsLst>
                <a:lin ang="5400000" scaled="1"/>
              </a:gradFill>
            </a:endParaRPr>
          </a:p>
        </p:txBody>
      </p:sp>
      <p:sp>
        <p:nvSpPr>
          <p:cNvPr id="23" name="文本框 22"/>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endPar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left)">
                                      <p:cBhvr>
                                        <p:cTn id="18" dur="500"/>
                                        <p:tgtEl>
                                          <p:spTgt spid="25"/>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1500"/>
                            </p:stCondLst>
                            <p:childTnLst>
                              <p:par>
                                <p:cTn id="26" presetID="14" presetClass="entr" presetSubtype="1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randombar(horizontal)">
                                      <p:cBhvr>
                                        <p:cTn id="2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d95e91cf-58a4-4e71-b536-74e4c4e9b22d"/>
          <p:cNvGrpSpPr>
            <a:grpSpLocks noChangeAspect="1"/>
          </p:cNvGrpSpPr>
          <p:nvPr/>
        </p:nvGrpSpPr>
        <p:grpSpPr>
          <a:xfrm>
            <a:off x="1169100" y="2086760"/>
            <a:ext cx="9902880" cy="2419930"/>
            <a:chOff x="2284887" y="2312876"/>
            <a:chExt cx="7670478" cy="1874406"/>
          </a:xfrm>
        </p:grpSpPr>
        <p:grpSp>
          <p:nvGrpSpPr>
            <p:cNvPr id="4" name="组合 3"/>
            <p:cNvGrpSpPr/>
            <p:nvPr/>
          </p:nvGrpSpPr>
          <p:grpSpPr>
            <a:xfrm>
              <a:off x="2284887" y="2312876"/>
              <a:ext cx="1133154" cy="1133153"/>
              <a:chOff x="3561416" y="2805766"/>
              <a:chExt cx="1246469" cy="1246469"/>
            </a:xfrm>
          </p:grpSpPr>
          <p:sp>
            <p:nvSpPr>
              <p:cNvPr id="31" name="椭圆 30"/>
              <p:cNvSpPr/>
              <p:nvPr/>
            </p:nvSpPr>
            <p:spPr>
              <a:xfrm>
                <a:off x="3561416" y="2805766"/>
                <a:ext cx="1246469" cy="1246469"/>
              </a:xfrm>
              <a:prstGeom prst="ellipse">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p>
            </p:txBody>
          </p:sp>
          <p:sp>
            <p:nvSpPr>
              <p:cNvPr id="32" name="弦形 31"/>
              <p:cNvSpPr/>
              <p:nvPr/>
            </p:nvSpPr>
            <p:spPr>
              <a:xfrm>
                <a:off x="3686064" y="2930413"/>
                <a:ext cx="997173" cy="997173"/>
              </a:xfrm>
              <a:prstGeom prst="chord">
                <a:avLst>
                  <a:gd name="adj1" fmla="val 1168272"/>
                  <a:gd name="adj2" fmla="val 9631728"/>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p>
            </p:txBody>
          </p:sp>
        </p:grpSp>
        <p:grpSp>
          <p:nvGrpSpPr>
            <p:cNvPr id="5" name="组合 4"/>
            <p:cNvGrpSpPr/>
            <p:nvPr/>
          </p:nvGrpSpPr>
          <p:grpSpPr>
            <a:xfrm>
              <a:off x="5553550" y="2312876"/>
              <a:ext cx="1133154" cy="1133153"/>
              <a:chOff x="5472766" y="2805766"/>
              <a:chExt cx="1246469" cy="1246469"/>
            </a:xfrm>
          </p:grpSpPr>
          <p:sp>
            <p:nvSpPr>
              <p:cNvPr id="29" name="椭圆 28"/>
              <p:cNvSpPr/>
              <p:nvPr/>
            </p:nvSpPr>
            <p:spPr>
              <a:xfrm>
                <a:off x="5472766" y="2805766"/>
                <a:ext cx="1246469" cy="1246469"/>
              </a:xfrm>
              <a:prstGeom prst="ellipse">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p>
            </p:txBody>
          </p:sp>
          <p:sp>
            <p:nvSpPr>
              <p:cNvPr id="30" name="弦形 29"/>
              <p:cNvSpPr/>
              <p:nvPr/>
            </p:nvSpPr>
            <p:spPr>
              <a:xfrm>
                <a:off x="5597414" y="2930413"/>
                <a:ext cx="997173" cy="997173"/>
              </a:xfrm>
              <a:prstGeom prst="chord">
                <a:avLst>
                  <a:gd name="adj1" fmla="val 20431728"/>
                  <a:gd name="adj2" fmla="val 11968272"/>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p>
            </p:txBody>
          </p:sp>
        </p:grpSp>
        <p:grpSp>
          <p:nvGrpSpPr>
            <p:cNvPr id="6" name="组合 5"/>
            <p:cNvGrpSpPr/>
            <p:nvPr/>
          </p:nvGrpSpPr>
          <p:grpSpPr>
            <a:xfrm>
              <a:off x="8822211" y="2312876"/>
              <a:ext cx="1133154" cy="1133153"/>
              <a:chOff x="7384116" y="2805766"/>
              <a:chExt cx="1246469" cy="1246469"/>
            </a:xfrm>
          </p:grpSpPr>
          <p:sp>
            <p:nvSpPr>
              <p:cNvPr id="27" name="椭圆 26"/>
              <p:cNvSpPr/>
              <p:nvPr/>
            </p:nvSpPr>
            <p:spPr>
              <a:xfrm>
                <a:off x="7384116" y="2805766"/>
                <a:ext cx="1246469" cy="1246469"/>
              </a:xfrm>
              <a:prstGeom prst="ellipse">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nchor="ctr"/>
              <a:lstStyle/>
              <a:p>
                <a:pPr algn="ctr"/>
              </a:p>
            </p:txBody>
          </p:sp>
          <p:sp>
            <p:nvSpPr>
              <p:cNvPr id="28" name="弦形 27"/>
              <p:cNvSpPr/>
              <p:nvPr/>
            </p:nvSpPr>
            <p:spPr>
              <a:xfrm>
                <a:off x="7508764" y="2930413"/>
                <a:ext cx="997173" cy="997173"/>
              </a:xfrm>
              <a:prstGeom prst="chord">
                <a:avLst>
                  <a:gd name="adj1" fmla="val 16200000"/>
                  <a:gd name="adj2" fmla="val 16200000"/>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p>
            </p:txBody>
          </p:sp>
        </p:grpSp>
        <p:grpSp>
          <p:nvGrpSpPr>
            <p:cNvPr id="7" name="组合 6"/>
            <p:cNvGrpSpPr/>
            <p:nvPr/>
          </p:nvGrpSpPr>
          <p:grpSpPr>
            <a:xfrm>
              <a:off x="3514542" y="2879451"/>
              <a:ext cx="1942507" cy="1307831"/>
              <a:chOff x="3695790" y="4328050"/>
              <a:chExt cx="1942507" cy="1307831"/>
            </a:xfrm>
          </p:grpSpPr>
          <p:cxnSp>
            <p:nvCxnSpPr>
              <p:cNvPr id="24" name="直接连接符 23"/>
              <p:cNvCxnSpPr/>
              <p:nvPr/>
            </p:nvCxnSpPr>
            <p:spPr>
              <a:xfrm>
                <a:off x="3695790" y="4384928"/>
                <a:ext cx="541319" cy="671945"/>
              </a:xfrm>
              <a:prstGeom prst="line">
                <a:avLst/>
              </a:prstGeom>
              <a:ln>
                <a:solidFill>
                  <a:srgbClr val="A6A6A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5040802" y="4328050"/>
                <a:ext cx="597495" cy="742677"/>
              </a:xfrm>
              <a:prstGeom prst="line">
                <a:avLst/>
              </a:prstGeom>
              <a:ln>
                <a:solidFill>
                  <a:srgbClr val="A6A6A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4319138" y="4996246"/>
                <a:ext cx="639635" cy="639635"/>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p>
            </p:txBody>
          </p:sp>
        </p:grpSp>
        <p:grpSp>
          <p:nvGrpSpPr>
            <p:cNvPr id="8" name="组合 7"/>
            <p:cNvGrpSpPr/>
            <p:nvPr/>
          </p:nvGrpSpPr>
          <p:grpSpPr>
            <a:xfrm>
              <a:off x="6783205" y="2861646"/>
              <a:ext cx="1942507" cy="1307832"/>
              <a:chOff x="6623978" y="4052235"/>
              <a:chExt cx="2136758" cy="1438614"/>
            </a:xfrm>
          </p:grpSpPr>
          <p:cxnSp>
            <p:nvCxnSpPr>
              <p:cNvPr id="21" name="直接连接符 20"/>
              <p:cNvCxnSpPr/>
              <p:nvPr/>
            </p:nvCxnSpPr>
            <p:spPr>
              <a:xfrm>
                <a:off x="6623978" y="4114800"/>
                <a:ext cx="595451" cy="739140"/>
              </a:xfrm>
              <a:prstGeom prst="line">
                <a:avLst/>
              </a:prstGeom>
              <a:ln>
                <a:solidFill>
                  <a:srgbClr val="A6A6A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8103492" y="4052235"/>
                <a:ext cx="657244" cy="816945"/>
              </a:xfrm>
              <a:prstGeom prst="line">
                <a:avLst/>
              </a:prstGeom>
              <a:ln>
                <a:solidFill>
                  <a:srgbClr val="A6A6A6"/>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7309661" y="4787252"/>
                <a:ext cx="703599" cy="703597"/>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p>
            </p:txBody>
          </p:sp>
        </p:grpSp>
        <p:sp>
          <p:nvSpPr>
            <p:cNvPr id="17" name="任意多边形: 形状 66"/>
            <p:cNvSpPr/>
            <p:nvPr/>
          </p:nvSpPr>
          <p:spPr bwMode="auto">
            <a:xfrm>
              <a:off x="7590396" y="3714082"/>
              <a:ext cx="271948" cy="271153"/>
            </a:xfrm>
            <a:custGeom>
              <a:avLst/>
              <a:gdLst>
                <a:gd name="connsiteX0" fmla="*/ 15478 w 330200"/>
                <a:gd name="connsiteY0" fmla="*/ 259385 h 329235"/>
                <a:gd name="connsiteX1" fmla="*/ 314722 w 330200"/>
                <a:gd name="connsiteY1" fmla="*/ 259385 h 329235"/>
                <a:gd name="connsiteX2" fmla="*/ 330200 w 330200"/>
                <a:gd name="connsiteY2" fmla="*/ 274907 h 329235"/>
                <a:gd name="connsiteX3" fmla="*/ 330200 w 330200"/>
                <a:gd name="connsiteY3" fmla="*/ 313713 h 329235"/>
                <a:gd name="connsiteX4" fmla="*/ 314722 w 330200"/>
                <a:gd name="connsiteY4" fmla="*/ 329235 h 329235"/>
                <a:gd name="connsiteX5" fmla="*/ 15478 w 330200"/>
                <a:gd name="connsiteY5" fmla="*/ 329235 h 329235"/>
                <a:gd name="connsiteX6" fmla="*/ 0 w 330200"/>
                <a:gd name="connsiteY6" fmla="*/ 313713 h 329235"/>
                <a:gd name="connsiteX7" fmla="*/ 0 w 330200"/>
                <a:gd name="connsiteY7" fmla="*/ 274907 h 329235"/>
                <a:gd name="connsiteX8" fmla="*/ 15478 w 330200"/>
                <a:gd name="connsiteY8" fmla="*/ 259385 h 329235"/>
                <a:gd name="connsiteX9" fmla="*/ 157348 w 330200"/>
                <a:gd name="connsiteY9" fmla="*/ 2893 h 329235"/>
                <a:gd name="connsiteX10" fmla="*/ 172854 w 330200"/>
                <a:gd name="connsiteY10" fmla="*/ 2893 h 329235"/>
                <a:gd name="connsiteX11" fmla="*/ 322743 w 330200"/>
                <a:gd name="connsiteY11" fmla="*/ 101912 h 329235"/>
                <a:gd name="connsiteX12" fmla="*/ 329204 w 330200"/>
                <a:gd name="connsiteY12" fmla="*/ 118630 h 329235"/>
                <a:gd name="connsiteX13" fmla="*/ 314990 w 330200"/>
                <a:gd name="connsiteY13" fmla="*/ 128917 h 329235"/>
                <a:gd name="connsiteX14" fmla="*/ 299484 w 330200"/>
                <a:gd name="connsiteY14" fmla="*/ 128917 h 329235"/>
                <a:gd name="connsiteX15" fmla="*/ 299484 w 330200"/>
                <a:gd name="connsiteY15" fmla="*/ 229223 h 329235"/>
                <a:gd name="connsiteX16" fmla="*/ 269765 w 330200"/>
                <a:gd name="connsiteY16" fmla="*/ 229223 h 329235"/>
                <a:gd name="connsiteX17" fmla="*/ 269765 w 330200"/>
                <a:gd name="connsiteY17" fmla="*/ 128917 h 329235"/>
                <a:gd name="connsiteX18" fmla="*/ 220663 w 330200"/>
                <a:gd name="connsiteY18" fmla="*/ 128917 h 329235"/>
                <a:gd name="connsiteX19" fmla="*/ 220663 w 330200"/>
                <a:gd name="connsiteY19" fmla="*/ 229223 h 329235"/>
                <a:gd name="connsiteX20" fmla="*/ 189652 w 330200"/>
                <a:gd name="connsiteY20" fmla="*/ 229223 h 329235"/>
                <a:gd name="connsiteX21" fmla="*/ 189652 w 330200"/>
                <a:gd name="connsiteY21" fmla="*/ 128917 h 329235"/>
                <a:gd name="connsiteX22" fmla="*/ 140550 w 330200"/>
                <a:gd name="connsiteY22" fmla="*/ 128917 h 329235"/>
                <a:gd name="connsiteX23" fmla="*/ 140550 w 330200"/>
                <a:gd name="connsiteY23" fmla="*/ 229223 h 329235"/>
                <a:gd name="connsiteX24" fmla="*/ 109538 w 330200"/>
                <a:gd name="connsiteY24" fmla="*/ 229223 h 329235"/>
                <a:gd name="connsiteX25" fmla="*/ 109538 w 330200"/>
                <a:gd name="connsiteY25" fmla="*/ 128917 h 329235"/>
                <a:gd name="connsiteX26" fmla="*/ 60436 w 330200"/>
                <a:gd name="connsiteY26" fmla="*/ 128917 h 329235"/>
                <a:gd name="connsiteX27" fmla="*/ 60436 w 330200"/>
                <a:gd name="connsiteY27" fmla="*/ 229223 h 329235"/>
                <a:gd name="connsiteX28" fmla="*/ 30717 w 330200"/>
                <a:gd name="connsiteY28" fmla="*/ 229223 h 329235"/>
                <a:gd name="connsiteX29" fmla="*/ 30717 w 330200"/>
                <a:gd name="connsiteY29" fmla="*/ 128917 h 329235"/>
                <a:gd name="connsiteX30" fmla="*/ 15211 w 330200"/>
                <a:gd name="connsiteY30" fmla="*/ 128917 h 329235"/>
                <a:gd name="connsiteX31" fmla="*/ 997 w 330200"/>
                <a:gd name="connsiteY31" fmla="*/ 118630 h 329235"/>
                <a:gd name="connsiteX32" fmla="*/ 7458 w 330200"/>
                <a:gd name="connsiteY32" fmla="*/ 101912 h 329235"/>
                <a:gd name="connsiteX33" fmla="*/ 157348 w 330200"/>
                <a:gd name="connsiteY33" fmla="*/ 2893 h 3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0200" h="329235">
                  <a:moveTo>
                    <a:pt x="15478" y="259385"/>
                  </a:moveTo>
                  <a:cubicBezTo>
                    <a:pt x="15478" y="259385"/>
                    <a:pt x="15478" y="259385"/>
                    <a:pt x="314722" y="259385"/>
                  </a:cubicBezTo>
                  <a:cubicBezTo>
                    <a:pt x="322461" y="259385"/>
                    <a:pt x="330200" y="265853"/>
                    <a:pt x="330200" y="274907"/>
                  </a:cubicBezTo>
                  <a:cubicBezTo>
                    <a:pt x="330200" y="274907"/>
                    <a:pt x="330200" y="274907"/>
                    <a:pt x="330200" y="313713"/>
                  </a:cubicBezTo>
                  <a:cubicBezTo>
                    <a:pt x="330200" y="322768"/>
                    <a:pt x="322461" y="329235"/>
                    <a:pt x="314722" y="329235"/>
                  </a:cubicBezTo>
                  <a:cubicBezTo>
                    <a:pt x="314722" y="329235"/>
                    <a:pt x="314722" y="329235"/>
                    <a:pt x="15478" y="329235"/>
                  </a:cubicBezTo>
                  <a:cubicBezTo>
                    <a:pt x="7739" y="329235"/>
                    <a:pt x="0" y="322768"/>
                    <a:pt x="0" y="313713"/>
                  </a:cubicBezTo>
                  <a:cubicBezTo>
                    <a:pt x="0" y="313713"/>
                    <a:pt x="0" y="313713"/>
                    <a:pt x="0" y="274907"/>
                  </a:cubicBezTo>
                  <a:cubicBezTo>
                    <a:pt x="0" y="265853"/>
                    <a:pt x="7739" y="259385"/>
                    <a:pt x="15478" y="259385"/>
                  </a:cubicBezTo>
                  <a:close/>
                  <a:moveTo>
                    <a:pt x="157348" y="2893"/>
                  </a:moveTo>
                  <a:cubicBezTo>
                    <a:pt x="161224" y="-965"/>
                    <a:pt x="168977" y="-965"/>
                    <a:pt x="172854" y="2893"/>
                  </a:cubicBezTo>
                  <a:cubicBezTo>
                    <a:pt x="172854" y="2893"/>
                    <a:pt x="172854" y="2893"/>
                    <a:pt x="322743" y="101912"/>
                  </a:cubicBezTo>
                  <a:cubicBezTo>
                    <a:pt x="329204" y="105770"/>
                    <a:pt x="331788" y="112200"/>
                    <a:pt x="329204" y="118630"/>
                  </a:cubicBezTo>
                  <a:cubicBezTo>
                    <a:pt x="327912" y="125060"/>
                    <a:pt x="321451" y="128917"/>
                    <a:pt x="314990" y="128917"/>
                  </a:cubicBezTo>
                  <a:cubicBezTo>
                    <a:pt x="314990" y="128917"/>
                    <a:pt x="314990" y="128917"/>
                    <a:pt x="299484" y="128917"/>
                  </a:cubicBezTo>
                  <a:cubicBezTo>
                    <a:pt x="299484" y="128917"/>
                    <a:pt x="299484" y="128917"/>
                    <a:pt x="299484" y="229223"/>
                  </a:cubicBezTo>
                  <a:cubicBezTo>
                    <a:pt x="299484" y="229223"/>
                    <a:pt x="299484" y="229223"/>
                    <a:pt x="269765" y="229223"/>
                  </a:cubicBezTo>
                  <a:cubicBezTo>
                    <a:pt x="269765" y="229223"/>
                    <a:pt x="269765" y="229223"/>
                    <a:pt x="269765" y="128917"/>
                  </a:cubicBezTo>
                  <a:cubicBezTo>
                    <a:pt x="269765" y="128917"/>
                    <a:pt x="269765" y="128917"/>
                    <a:pt x="220663" y="128917"/>
                  </a:cubicBezTo>
                  <a:cubicBezTo>
                    <a:pt x="220663" y="128917"/>
                    <a:pt x="220663" y="128917"/>
                    <a:pt x="220663" y="229223"/>
                  </a:cubicBezTo>
                  <a:cubicBezTo>
                    <a:pt x="220663" y="229223"/>
                    <a:pt x="220663" y="229223"/>
                    <a:pt x="189652" y="229223"/>
                  </a:cubicBezTo>
                  <a:cubicBezTo>
                    <a:pt x="189652" y="229223"/>
                    <a:pt x="189652" y="229223"/>
                    <a:pt x="189652" y="128917"/>
                  </a:cubicBezTo>
                  <a:cubicBezTo>
                    <a:pt x="189652" y="128917"/>
                    <a:pt x="189652" y="128917"/>
                    <a:pt x="140550" y="128917"/>
                  </a:cubicBezTo>
                  <a:cubicBezTo>
                    <a:pt x="140550" y="128917"/>
                    <a:pt x="140550" y="128917"/>
                    <a:pt x="140550" y="229223"/>
                  </a:cubicBezTo>
                  <a:cubicBezTo>
                    <a:pt x="140550" y="229223"/>
                    <a:pt x="140550" y="229223"/>
                    <a:pt x="109538" y="229223"/>
                  </a:cubicBezTo>
                  <a:cubicBezTo>
                    <a:pt x="109538" y="229223"/>
                    <a:pt x="109538" y="229223"/>
                    <a:pt x="109538" y="128917"/>
                  </a:cubicBezTo>
                  <a:cubicBezTo>
                    <a:pt x="109538" y="128917"/>
                    <a:pt x="109538" y="128917"/>
                    <a:pt x="60436" y="128917"/>
                  </a:cubicBezTo>
                  <a:cubicBezTo>
                    <a:pt x="60436" y="128917"/>
                    <a:pt x="60436" y="128917"/>
                    <a:pt x="60436" y="229223"/>
                  </a:cubicBezTo>
                  <a:cubicBezTo>
                    <a:pt x="60436" y="229223"/>
                    <a:pt x="60436" y="229223"/>
                    <a:pt x="30717" y="229223"/>
                  </a:cubicBezTo>
                  <a:cubicBezTo>
                    <a:pt x="30717" y="229223"/>
                    <a:pt x="30717" y="229223"/>
                    <a:pt x="30717" y="128917"/>
                  </a:cubicBezTo>
                  <a:cubicBezTo>
                    <a:pt x="30717" y="128917"/>
                    <a:pt x="30717" y="128917"/>
                    <a:pt x="15211" y="128917"/>
                  </a:cubicBezTo>
                  <a:cubicBezTo>
                    <a:pt x="8750" y="128917"/>
                    <a:pt x="2290" y="125060"/>
                    <a:pt x="997" y="118630"/>
                  </a:cubicBezTo>
                  <a:cubicBezTo>
                    <a:pt x="-1587" y="112200"/>
                    <a:pt x="997" y="105770"/>
                    <a:pt x="7458" y="101912"/>
                  </a:cubicBezTo>
                  <a:cubicBezTo>
                    <a:pt x="7458" y="101912"/>
                    <a:pt x="7458" y="101912"/>
                    <a:pt x="157348" y="289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 name="任意多边形: 形状 81"/>
            <p:cNvSpPr/>
            <p:nvPr/>
          </p:nvSpPr>
          <p:spPr bwMode="auto">
            <a:xfrm>
              <a:off x="4321733" y="3714082"/>
              <a:ext cx="271948" cy="271153"/>
            </a:xfrm>
            <a:custGeom>
              <a:avLst/>
              <a:gdLst>
                <a:gd name="connsiteX0" fmla="*/ 15478 w 330200"/>
                <a:gd name="connsiteY0" fmla="*/ 259385 h 329235"/>
                <a:gd name="connsiteX1" fmla="*/ 314722 w 330200"/>
                <a:gd name="connsiteY1" fmla="*/ 259385 h 329235"/>
                <a:gd name="connsiteX2" fmla="*/ 330200 w 330200"/>
                <a:gd name="connsiteY2" fmla="*/ 274907 h 329235"/>
                <a:gd name="connsiteX3" fmla="*/ 330200 w 330200"/>
                <a:gd name="connsiteY3" fmla="*/ 313713 h 329235"/>
                <a:gd name="connsiteX4" fmla="*/ 314722 w 330200"/>
                <a:gd name="connsiteY4" fmla="*/ 329235 h 329235"/>
                <a:gd name="connsiteX5" fmla="*/ 15478 w 330200"/>
                <a:gd name="connsiteY5" fmla="*/ 329235 h 329235"/>
                <a:gd name="connsiteX6" fmla="*/ 0 w 330200"/>
                <a:gd name="connsiteY6" fmla="*/ 313713 h 329235"/>
                <a:gd name="connsiteX7" fmla="*/ 0 w 330200"/>
                <a:gd name="connsiteY7" fmla="*/ 274907 h 329235"/>
                <a:gd name="connsiteX8" fmla="*/ 15478 w 330200"/>
                <a:gd name="connsiteY8" fmla="*/ 259385 h 329235"/>
                <a:gd name="connsiteX9" fmla="*/ 157348 w 330200"/>
                <a:gd name="connsiteY9" fmla="*/ 2893 h 329235"/>
                <a:gd name="connsiteX10" fmla="*/ 172854 w 330200"/>
                <a:gd name="connsiteY10" fmla="*/ 2893 h 329235"/>
                <a:gd name="connsiteX11" fmla="*/ 322743 w 330200"/>
                <a:gd name="connsiteY11" fmla="*/ 101912 h 329235"/>
                <a:gd name="connsiteX12" fmla="*/ 329204 w 330200"/>
                <a:gd name="connsiteY12" fmla="*/ 118630 h 329235"/>
                <a:gd name="connsiteX13" fmla="*/ 314990 w 330200"/>
                <a:gd name="connsiteY13" fmla="*/ 128917 h 329235"/>
                <a:gd name="connsiteX14" fmla="*/ 299484 w 330200"/>
                <a:gd name="connsiteY14" fmla="*/ 128917 h 329235"/>
                <a:gd name="connsiteX15" fmla="*/ 299484 w 330200"/>
                <a:gd name="connsiteY15" fmla="*/ 229223 h 329235"/>
                <a:gd name="connsiteX16" fmla="*/ 269765 w 330200"/>
                <a:gd name="connsiteY16" fmla="*/ 229223 h 329235"/>
                <a:gd name="connsiteX17" fmla="*/ 269765 w 330200"/>
                <a:gd name="connsiteY17" fmla="*/ 128917 h 329235"/>
                <a:gd name="connsiteX18" fmla="*/ 220663 w 330200"/>
                <a:gd name="connsiteY18" fmla="*/ 128917 h 329235"/>
                <a:gd name="connsiteX19" fmla="*/ 220663 w 330200"/>
                <a:gd name="connsiteY19" fmla="*/ 229223 h 329235"/>
                <a:gd name="connsiteX20" fmla="*/ 189652 w 330200"/>
                <a:gd name="connsiteY20" fmla="*/ 229223 h 329235"/>
                <a:gd name="connsiteX21" fmla="*/ 189652 w 330200"/>
                <a:gd name="connsiteY21" fmla="*/ 128917 h 329235"/>
                <a:gd name="connsiteX22" fmla="*/ 140550 w 330200"/>
                <a:gd name="connsiteY22" fmla="*/ 128917 h 329235"/>
                <a:gd name="connsiteX23" fmla="*/ 140550 w 330200"/>
                <a:gd name="connsiteY23" fmla="*/ 229223 h 329235"/>
                <a:gd name="connsiteX24" fmla="*/ 109538 w 330200"/>
                <a:gd name="connsiteY24" fmla="*/ 229223 h 329235"/>
                <a:gd name="connsiteX25" fmla="*/ 109538 w 330200"/>
                <a:gd name="connsiteY25" fmla="*/ 128917 h 329235"/>
                <a:gd name="connsiteX26" fmla="*/ 60436 w 330200"/>
                <a:gd name="connsiteY26" fmla="*/ 128917 h 329235"/>
                <a:gd name="connsiteX27" fmla="*/ 60436 w 330200"/>
                <a:gd name="connsiteY27" fmla="*/ 229223 h 329235"/>
                <a:gd name="connsiteX28" fmla="*/ 30717 w 330200"/>
                <a:gd name="connsiteY28" fmla="*/ 229223 h 329235"/>
                <a:gd name="connsiteX29" fmla="*/ 30717 w 330200"/>
                <a:gd name="connsiteY29" fmla="*/ 128917 h 329235"/>
                <a:gd name="connsiteX30" fmla="*/ 15211 w 330200"/>
                <a:gd name="connsiteY30" fmla="*/ 128917 h 329235"/>
                <a:gd name="connsiteX31" fmla="*/ 997 w 330200"/>
                <a:gd name="connsiteY31" fmla="*/ 118630 h 329235"/>
                <a:gd name="connsiteX32" fmla="*/ 7458 w 330200"/>
                <a:gd name="connsiteY32" fmla="*/ 101912 h 329235"/>
                <a:gd name="connsiteX33" fmla="*/ 157348 w 330200"/>
                <a:gd name="connsiteY33" fmla="*/ 2893 h 3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0200" h="329235">
                  <a:moveTo>
                    <a:pt x="15478" y="259385"/>
                  </a:moveTo>
                  <a:cubicBezTo>
                    <a:pt x="15478" y="259385"/>
                    <a:pt x="15478" y="259385"/>
                    <a:pt x="314722" y="259385"/>
                  </a:cubicBezTo>
                  <a:cubicBezTo>
                    <a:pt x="322461" y="259385"/>
                    <a:pt x="330200" y="265853"/>
                    <a:pt x="330200" y="274907"/>
                  </a:cubicBezTo>
                  <a:cubicBezTo>
                    <a:pt x="330200" y="274907"/>
                    <a:pt x="330200" y="274907"/>
                    <a:pt x="330200" y="313713"/>
                  </a:cubicBezTo>
                  <a:cubicBezTo>
                    <a:pt x="330200" y="322768"/>
                    <a:pt x="322461" y="329235"/>
                    <a:pt x="314722" y="329235"/>
                  </a:cubicBezTo>
                  <a:cubicBezTo>
                    <a:pt x="314722" y="329235"/>
                    <a:pt x="314722" y="329235"/>
                    <a:pt x="15478" y="329235"/>
                  </a:cubicBezTo>
                  <a:cubicBezTo>
                    <a:pt x="7739" y="329235"/>
                    <a:pt x="0" y="322768"/>
                    <a:pt x="0" y="313713"/>
                  </a:cubicBezTo>
                  <a:cubicBezTo>
                    <a:pt x="0" y="313713"/>
                    <a:pt x="0" y="313713"/>
                    <a:pt x="0" y="274907"/>
                  </a:cubicBezTo>
                  <a:cubicBezTo>
                    <a:pt x="0" y="265853"/>
                    <a:pt x="7739" y="259385"/>
                    <a:pt x="15478" y="259385"/>
                  </a:cubicBezTo>
                  <a:close/>
                  <a:moveTo>
                    <a:pt x="157348" y="2893"/>
                  </a:moveTo>
                  <a:cubicBezTo>
                    <a:pt x="161224" y="-965"/>
                    <a:pt x="168977" y="-965"/>
                    <a:pt x="172854" y="2893"/>
                  </a:cubicBezTo>
                  <a:cubicBezTo>
                    <a:pt x="172854" y="2893"/>
                    <a:pt x="172854" y="2893"/>
                    <a:pt x="322743" y="101912"/>
                  </a:cubicBezTo>
                  <a:cubicBezTo>
                    <a:pt x="329204" y="105770"/>
                    <a:pt x="331788" y="112200"/>
                    <a:pt x="329204" y="118630"/>
                  </a:cubicBezTo>
                  <a:cubicBezTo>
                    <a:pt x="327912" y="125060"/>
                    <a:pt x="321451" y="128917"/>
                    <a:pt x="314990" y="128917"/>
                  </a:cubicBezTo>
                  <a:cubicBezTo>
                    <a:pt x="314990" y="128917"/>
                    <a:pt x="314990" y="128917"/>
                    <a:pt x="299484" y="128917"/>
                  </a:cubicBezTo>
                  <a:cubicBezTo>
                    <a:pt x="299484" y="128917"/>
                    <a:pt x="299484" y="128917"/>
                    <a:pt x="299484" y="229223"/>
                  </a:cubicBezTo>
                  <a:cubicBezTo>
                    <a:pt x="299484" y="229223"/>
                    <a:pt x="299484" y="229223"/>
                    <a:pt x="269765" y="229223"/>
                  </a:cubicBezTo>
                  <a:cubicBezTo>
                    <a:pt x="269765" y="229223"/>
                    <a:pt x="269765" y="229223"/>
                    <a:pt x="269765" y="128917"/>
                  </a:cubicBezTo>
                  <a:cubicBezTo>
                    <a:pt x="269765" y="128917"/>
                    <a:pt x="269765" y="128917"/>
                    <a:pt x="220663" y="128917"/>
                  </a:cubicBezTo>
                  <a:cubicBezTo>
                    <a:pt x="220663" y="128917"/>
                    <a:pt x="220663" y="128917"/>
                    <a:pt x="220663" y="229223"/>
                  </a:cubicBezTo>
                  <a:cubicBezTo>
                    <a:pt x="220663" y="229223"/>
                    <a:pt x="220663" y="229223"/>
                    <a:pt x="189652" y="229223"/>
                  </a:cubicBezTo>
                  <a:cubicBezTo>
                    <a:pt x="189652" y="229223"/>
                    <a:pt x="189652" y="229223"/>
                    <a:pt x="189652" y="128917"/>
                  </a:cubicBezTo>
                  <a:cubicBezTo>
                    <a:pt x="189652" y="128917"/>
                    <a:pt x="189652" y="128917"/>
                    <a:pt x="140550" y="128917"/>
                  </a:cubicBezTo>
                  <a:cubicBezTo>
                    <a:pt x="140550" y="128917"/>
                    <a:pt x="140550" y="128917"/>
                    <a:pt x="140550" y="229223"/>
                  </a:cubicBezTo>
                  <a:cubicBezTo>
                    <a:pt x="140550" y="229223"/>
                    <a:pt x="140550" y="229223"/>
                    <a:pt x="109538" y="229223"/>
                  </a:cubicBezTo>
                  <a:cubicBezTo>
                    <a:pt x="109538" y="229223"/>
                    <a:pt x="109538" y="229223"/>
                    <a:pt x="109538" y="128917"/>
                  </a:cubicBezTo>
                  <a:cubicBezTo>
                    <a:pt x="109538" y="128917"/>
                    <a:pt x="109538" y="128917"/>
                    <a:pt x="60436" y="128917"/>
                  </a:cubicBezTo>
                  <a:cubicBezTo>
                    <a:pt x="60436" y="128917"/>
                    <a:pt x="60436" y="128917"/>
                    <a:pt x="60436" y="229223"/>
                  </a:cubicBezTo>
                  <a:cubicBezTo>
                    <a:pt x="60436" y="229223"/>
                    <a:pt x="60436" y="229223"/>
                    <a:pt x="30717" y="229223"/>
                  </a:cubicBezTo>
                  <a:cubicBezTo>
                    <a:pt x="30717" y="229223"/>
                    <a:pt x="30717" y="229223"/>
                    <a:pt x="30717" y="128917"/>
                  </a:cubicBezTo>
                  <a:cubicBezTo>
                    <a:pt x="30717" y="128917"/>
                    <a:pt x="30717" y="128917"/>
                    <a:pt x="15211" y="128917"/>
                  </a:cubicBezTo>
                  <a:cubicBezTo>
                    <a:pt x="8750" y="128917"/>
                    <a:pt x="2290" y="125060"/>
                    <a:pt x="997" y="118630"/>
                  </a:cubicBezTo>
                  <a:cubicBezTo>
                    <a:pt x="-1587" y="112200"/>
                    <a:pt x="997" y="105770"/>
                    <a:pt x="7458" y="101912"/>
                  </a:cubicBezTo>
                  <a:cubicBezTo>
                    <a:pt x="7458" y="101912"/>
                    <a:pt x="7458" y="101912"/>
                    <a:pt x="157348" y="289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41" name="组合 40"/>
          <p:cNvGrpSpPr/>
          <p:nvPr/>
        </p:nvGrpSpPr>
        <p:grpSpPr>
          <a:xfrm>
            <a:off x="604490" y="4121607"/>
            <a:ext cx="2579922" cy="1090647"/>
            <a:chOff x="1219594" y="5016378"/>
            <a:chExt cx="2763948" cy="1090647"/>
          </a:xfrm>
        </p:grpSpPr>
        <p:sp>
          <p:nvSpPr>
            <p:cNvPr id="42" name="矩形 41"/>
            <p:cNvSpPr/>
            <p:nvPr/>
          </p:nvSpPr>
          <p:spPr>
            <a:xfrm>
              <a:off x="1219594" y="5369002"/>
              <a:ext cx="2763948" cy="73802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7F7F7F"/>
                  </a:solidFill>
                </a:rPr>
                <a:t>用户可以在投影仪或者计算机上进行演示也可以将演示文稿打印出来制作成胶片以便应用</a:t>
              </a:r>
              <a:endParaRPr lang="zh-CN" altLang="en-US" sz="1200" dirty="0">
                <a:solidFill>
                  <a:srgbClr val="7F7F7F"/>
                </a:solidFill>
              </a:endParaRPr>
            </a:p>
          </p:txBody>
        </p:sp>
        <p:sp>
          <p:nvSpPr>
            <p:cNvPr id="43" name="矩形 42"/>
            <p:cNvSpPr/>
            <p:nvPr/>
          </p:nvSpPr>
          <p:spPr>
            <a:xfrm>
              <a:off x="1480581" y="501637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endParaRPr lang="zh-CN" altLang="en-US" sz="1600" b="1" dirty="0"/>
            </a:p>
          </p:txBody>
        </p:sp>
      </p:grpSp>
      <p:grpSp>
        <p:nvGrpSpPr>
          <p:cNvPr id="44" name="组合 43"/>
          <p:cNvGrpSpPr/>
          <p:nvPr/>
        </p:nvGrpSpPr>
        <p:grpSpPr>
          <a:xfrm>
            <a:off x="4817880" y="4121607"/>
            <a:ext cx="2579922" cy="1090647"/>
            <a:chOff x="1219594" y="5016378"/>
            <a:chExt cx="2763948" cy="1090647"/>
          </a:xfrm>
        </p:grpSpPr>
        <p:sp>
          <p:nvSpPr>
            <p:cNvPr id="45" name="矩形 44"/>
            <p:cNvSpPr/>
            <p:nvPr/>
          </p:nvSpPr>
          <p:spPr>
            <a:xfrm>
              <a:off x="1219594" y="5369002"/>
              <a:ext cx="2763948" cy="73802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7F7F7F"/>
                  </a:solidFill>
                </a:rPr>
                <a:t>用户可以在投影仪或者计算机上进行演示也可以将演示文稿打印出来制作成胶片以便应用</a:t>
              </a:r>
              <a:endParaRPr lang="zh-CN" altLang="en-US" sz="1200" dirty="0">
                <a:solidFill>
                  <a:srgbClr val="7F7F7F"/>
                </a:solidFill>
              </a:endParaRPr>
            </a:p>
          </p:txBody>
        </p:sp>
        <p:sp>
          <p:nvSpPr>
            <p:cNvPr id="46" name="矩形 45"/>
            <p:cNvSpPr/>
            <p:nvPr/>
          </p:nvSpPr>
          <p:spPr>
            <a:xfrm>
              <a:off x="1480581" y="501637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endParaRPr lang="zh-CN" altLang="en-US" sz="1600" b="1" dirty="0"/>
            </a:p>
          </p:txBody>
        </p:sp>
      </p:grpSp>
      <p:grpSp>
        <p:nvGrpSpPr>
          <p:cNvPr id="47" name="组合 46"/>
          <p:cNvGrpSpPr/>
          <p:nvPr/>
        </p:nvGrpSpPr>
        <p:grpSpPr>
          <a:xfrm>
            <a:off x="9118592" y="4121607"/>
            <a:ext cx="2579922" cy="1090647"/>
            <a:chOff x="1219594" y="5016378"/>
            <a:chExt cx="2763948" cy="1090647"/>
          </a:xfrm>
        </p:grpSpPr>
        <p:sp>
          <p:nvSpPr>
            <p:cNvPr id="48" name="矩形 47"/>
            <p:cNvSpPr/>
            <p:nvPr/>
          </p:nvSpPr>
          <p:spPr>
            <a:xfrm>
              <a:off x="1219594" y="5369002"/>
              <a:ext cx="2763948" cy="73802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7F7F7F"/>
                  </a:solidFill>
                </a:rPr>
                <a:t>用户可以在投影仪或者计算机上进行演示也可以将演示文稿打印出来制作成胶片以便应用</a:t>
              </a:r>
              <a:endParaRPr lang="zh-CN" altLang="en-US" sz="1200" dirty="0">
                <a:solidFill>
                  <a:srgbClr val="7F7F7F"/>
                </a:solidFill>
              </a:endParaRPr>
            </a:p>
          </p:txBody>
        </p:sp>
        <p:sp>
          <p:nvSpPr>
            <p:cNvPr id="49" name="矩形 48"/>
            <p:cNvSpPr/>
            <p:nvPr/>
          </p:nvSpPr>
          <p:spPr>
            <a:xfrm>
              <a:off x="1480581" y="501637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endParaRPr lang="zh-CN" altLang="en-US" sz="1600" b="1" dirty="0"/>
            </a:p>
          </p:txBody>
        </p:sp>
      </p:grpSp>
      <p:grpSp>
        <p:nvGrpSpPr>
          <p:cNvPr id="50" name="组合 49"/>
          <p:cNvGrpSpPr/>
          <p:nvPr/>
        </p:nvGrpSpPr>
        <p:grpSpPr>
          <a:xfrm>
            <a:off x="3318325" y="2339361"/>
            <a:ext cx="1552380" cy="882715"/>
            <a:chOff x="1023070" y="4327604"/>
            <a:chExt cx="1552380" cy="882715"/>
          </a:xfrm>
        </p:grpSpPr>
        <p:sp>
          <p:nvSpPr>
            <p:cNvPr id="51" name="矩形 50"/>
            <p:cNvSpPr/>
            <p:nvPr/>
          </p:nvSpPr>
          <p:spPr>
            <a:xfrm>
              <a:off x="1023070" y="4327604"/>
              <a:ext cx="1552380" cy="313932"/>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200" dirty="0">
                  <a:solidFill>
                    <a:schemeClr val="tx1">
                      <a:lumMod val="65000"/>
                      <a:lumOff val="35000"/>
                    </a:schemeClr>
                  </a:solidFill>
                </a:rPr>
                <a:t>标题文字添加</a:t>
              </a:r>
              <a:endParaRPr lang="zh-CN" altLang="en-US" sz="1200" dirty="0">
                <a:solidFill>
                  <a:schemeClr val="tx1">
                    <a:lumMod val="65000"/>
                    <a:lumOff val="35000"/>
                  </a:schemeClr>
                </a:solidFill>
              </a:endParaRPr>
            </a:p>
          </p:txBody>
        </p:sp>
        <p:sp>
          <p:nvSpPr>
            <p:cNvPr id="52" name="矩形 51"/>
            <p:cNvSpPr/>
            <p:nvPr/>
          </p:nvSpPr>
          <p:spPr>
            <a:xfrm>
              <a:off x="1023070" y="4611996"/>
              <a:ext cx="1552380" cy="313932"/>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200" dirty="0">
                  <a:solidFill>
                    <a:schemeClr val="tx1">
                      <a:lumMod val="65000"/>
                      <a:lumOff val="35000"/>
                    </a:schemeClr>
                  </a:solidFill>
                </a:rPr>
                <a:t>标题文字添加</a:t>
              </a:r>
              <a:endParaRPr lang="zh-CN" altLang="en-US" sz="1200" dirty="0">
                <a:solidFill>
                  <a:schemeClr val="tx1">
                    <a:lumMod val="65000"/>
                    <a:lumOff val="35000"/>
                  </a:schemeClr>
                </a:solidFill>
              </a:endParaRPr>
            </a:p>
          </p:txBody>
        </p:sp>
        <p:sp>
          <p:nvSpPr>
            <p:cNvPr id="53" name="矩形 52"/>
            <p:cNvSpPr/>
            <p:nvPr/>
          </p:nvSpPr>
          <p:spPr>
            <a:xfrm>
              <a:off x="1023070" y="4896387"/>
              <a:ext cx="1552380" cy="313932"/>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200" dirty="0">
                  <a:solidFill>
                    <a:schemeClr val="tx1">
                      <a:lumMod val="65000"/>
                      <a:lumOff val="35000"/>
                    </a:schemeClr>
                  </a:solidFill>
                </a:rPr>
                <a:t>标题文字添加</a:t>
              </a:r>
              <a:endParaRPr lang="zh-CN" altLang="en-US" sz="1200" dirty="0">
                <a:solidFill>
                  <a:schemeClr val="tx1">
                    <a:lumMod val="65000"/>
                    <a:lumOff val="35000"/>
                  </a:schemeClr>
                </a:solidFill>
              </a:endParaRPr>
            </a:p>
          </p:txBody>
        </p:sp>
      </p:grpSp>
      <p:grpSp>
        <p:nvGrpSpPr>
          <p:cNvPr id="54" name="组合 53"/>
          <p:cNvGrpSpPr/>
          <p:nvPr/>
        </p:nvGrpSpPr>
        <p:grpSpPr>
          <a:xfrm>
            <a:off x="7418072" y="2339361"/>
            <a:ext cx="1552380" cy="882715"/>
            <a:chOff x="1023070" y="4327604"/>
            <a:chExt cx="1552380" cy="882715"/>
          </a:xfrm>
        </p:grpSpPr>
        <p:sp>
          <p:nvSpPr>
            <p:cNvPr id="55" name="矩形 54"/>
            <p:cNvSpPr/>
            <p:nvPr/>
          </p:nvSpPr>
          <p:spPr>
            <a:xfrm>
              <a:off x="1023070" y="4327604"/>
              <a:ext cx="1552380" cy="313932"/>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200" dirty="0">
                  <a:solidFill>
                    <a:schemeClr val="tx1">
                      <a:lumMod val="65000"/>
                      <a:lumOff val="35000"/>
                    </a:schemeClr>
                  </a:solidFill>
                </a:rPr>
                <a:t>标题文字添加</a:t>
              </a:r>
              <a:endParaRPr lang="zh-CN" altLang="en-US" sz="1200" dirty="0">
                <a:solidFill>
                  <a:schemeClr val="tx1">
                    <a:lumMod val="65000"/>
                    <a:lumOff val="35000"/>
                  </a:schemeClr>
                </a:solidFill>
              </a:endParaRPr>
            </a:p>
          </p:txBody>
        </p:sp>
        <p:sp>
          <p:nvSpPr>
            <p:cNvPr id="56" name="矩形 55"/>
            <p:cNvSpPr/>
            <p:nvPr/>
          </p:nvSpPr>
          <p:spPr>
            <a:xfrm>
              <a:off x="1023070" y="4611996"/>
              <a:ext cx="1552380" cy="313932"/>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200" dirty="0">
                  <a:solidFill>
                    <a:schemeClr val="tx1">
                      <a:lumMod val="65000"/>
                      <a:lumOff val="35000"/>
                    </a:schemeClr>
                  </a:solidFill>
                </a:rPr>
                <a:t>标题文字添加</a:t>
              </a:r>
              <a:endParaRPr lang="zh-CN" altLang="en-US" sz="1200" dirty="0">
                <a:solidFill>
                  <a:schemeClr val="tx1">
                    <a:lumMod val="65000"/>
                    <a:lumOff val="35000"/>
                  </a:schemeClr>
                </a:solidFill>
              </a:endParaRPr>
            </a:p>
          </p:txBody>
        </p:sp>
        <p:sp>
          <p:nvSpPr>
            <p:cNvPr id="57" name="矩形 56"/>
            <p:cNvSpPr/>
            <p:nvPr/>
          </p:nvSpPr>
          <p:spPr>
            <a:xfrm>
              <a:off x="1023070" y="4896387"/>
              <a:ext cx="1552380" cy="313932"/>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sz="1200" dirty="0">
                  <a:solidFill>
                    <a:schemeClr val="tx1">
                      <a:lumMod val="65000"/>
                      <a:lumOff val="35000"/>
                    </a:schemeClr>
                  </a:solidFill>
                </a:rPr>
                <a:t>标题文字添加</a:t>
              </a:r>
              <a:endParaRPr lang="zh-CN" altLang="en-US" sz="1200" dirty="0">
                <a:solidFill>
                  <a:schemeClr val="tx1">
                    <a:lumMod val="65000"/>
                    <a:lumOff val="35000"/>
                  </a:schemeClr>
                </a:solidFill>
              </a:endParaRPr>
            </a:p>
          </p:txBody>
        </p:sp>
      </p:grpSp>
      <p:pic>
        <p:nvPicPr>
          <p:cNvPr id="39" name="图片 3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40" name="组合 39"/>
          <p:cNvGrpSpPr/>
          <p:nvPr/>
        </p:nvGrpSpPr>
        <p:grpSpPr>
          <a:xfrm>
            <a:off x="0" y="1079728"/>
            <a:ext cx="12168000" cy="0"/>
            <a:chOff x="0" y="1268413"/>
            <a:chExt cx="10682516" cy="0"/>
          </a:xfrm>
        </p:grpSpPr>
        <p:cxnSp>
          <p:nvCxnSpPr>
            <p:cNvPr id="58" name="直接连接符 57"/>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62" name="文本框 61"/>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endParaRPr lang="zh-CN" altLang="en-US" sz="3600" b="1" dirty="0">
              <a:gradFill>
                <a:gsLst>
                  <a:gs pos="0">
                    <a:schemeClr val="tx1"/>
                  </a:gs>
                  <a:gs pos="100000">
                    <a:schemeClr val="tx1">
                      <a:lumMod val="75000"/>
                      <a:lumOff val="25000"/>
                    </a:schemeClr>
                  </a:gs>
                </a:gsLst>
                <a:lin ang="5400000" scaled="1"/>
              </a:gradFill>
            </a:endParaRPr>
          </a:p>
        </p:txBody>
      </p:sp>
      <p:sp>
        <p:nvSpPr>
          <p:cNvPr id="63" name="文本框 62"/>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endPar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additive="base">
                                        <p:cTn id="13" dur="500" fill="hold"/>
                                        <p:tgtEl>
                                          <p:spTgt spid="41"/>
                                        </p:tgtEl>
                                        <p:attrNameLst>
                                          <p:attrName>ppt_x</p:attrName>
                                        </p:attrNameLst>
                                      </p:cBhvr>
                                      <p:tavLst>
                                        <p:tav tm="0">
                                          <p:val>
                                            <p:strVal val="#ppt_x"/>
                                          </p:val>
                                        </p:tav>
                                        <p:tav tm="100000">
                                          <p:val>
                                            <p:strVal val="#ppt_x"/>
                                          </p:val>
                                        </p:tav>
                                      </p:tavLst>
                                    </p:anim>
                                    <p:anim calcmode="lin" valueType="num">
                                      <p:cBhvr additive="base">
                                        <p:cTn id="14" dur="500" fill="hold"/>
                                        <p:tgtEl>
                                          <p:spTgt spid="41"/>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additive="base">
                                        <p:cTn id="18" dur="500" fill="hold"/>
                                        <p:tgtEl>
                                          <p:spTgt spid="44"/>
                                        </p:tgtEl>
                                        <p:attrNameLst>
                                          <p:attrName>ppt_x</p:attrName>
                                        </p:attrNameLst>
                                      </p:cBhvr>
                                      <p:tavLst>
                                        <p:tav tm="0">
                                          <p:val>
                                            <p:strVal val="#ppt_x"/>
                                          </p:val>
                                        </p:tav>
                                        <p:tav tm="100000">
                                          <p:val>
                                            <p:strVal val="#ppt_x"/>
                                          </p:val>
                                        </p:tav>
                                      </p:tavLst>
                                    </p:anim>
                                    <p:anim calcmode="lin" valueType="num">
                                      <p:cBhvr additive="base">
                                        <p:cTn id="19" dur="500" fill="hold"/>
                                        <p:tgtEl>
                                          <p:spTgt spid="44"/>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additive="base">
                                        <p:cTn id="23" dur="500" fill="hold"/>
                                        <p:tgtEl>
                                          <p:spTgt spid="47"/>
                                        </p:tgtEl>
                                        <p:attrNameLst>
                                          <p:attrName>ppt_x</p:attrName>
                                        </p:attrNameLst>
                                      </p:cBhvr>
                                      <p:tavLst>
                                        <p:tav tm="0">
                                          <p:val>
                                            <p:strVal val="#ppt_x"/>
                                          </p:val>
                                        </p:tav>
                                        <p:tav tm="100000">
                                          <p:val>
                                            <p:strVal val="#ppt_x"/>
                                          </p:val>
                                        </p:tav>
                                      </p:tavLst>
                                    </p:anim>
                                    <p:anim calcmode="lin" valueType="num">
                                      <p:cBhvr additive="base">
                                        <p:cTn id="24" dur="500" fill="hold"/>
                                        <p:tgtEl>
                                          <p:spTgt spid="47"/>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p:cTn id="28" dur="500" fill="hold"/>
                                        <p:tgtEl>
                                          <p:spTgt spid="50"/>
                                        </p:tgtEl>
                                        <p:attrNameLst>
                                          <p:attrName>ppt_w</p:attrName>
                                        </p:attrNameLst>
                                      </p:cBhvr>
                                      <p:tavLst>
                                        <p:tav tm="0">
                                          <p:val>
                                            <p:fltVal val="0"/>
                                          </p:val>
                                        </p:tav>
                                        <p:tav tm="100000">
                                          <p:val>
                                            <p:strVal val="#ppt_w"/>
                                          </p:val>
                                        </p:tav>
                                      </p:tavLst>
                                    </p:anim>
                                    <p:anim calcmode="lin" valueType="num">
                                      <p:cBhvr>
                                        <p:cTn id="29" dur="500" fill="hold"/>
                                        <p:tgtEl>
                                          <p:spTgt spid="50"/>
                                        </p:tgtEl>
                                        <p:attrNameLst>
                                          <p:attrName>ppt_h</p:attrName>
                                        </p:attrNameLst>
                                      </p:cBhvr>
                                      <p:tavLst>
                                        <p:tav tm="0">
                                          <p:val>
                                            <p:fltVal val="0"/>
                                          </p:val>
                                        </p:tav>
                                        <p:tav tm="100000">
                                          <p:val>
                                            <p:strVal val="#ppt_h"/>
                                          </p:val>
                                        </p:tav>
                                      </p:tavLst>
                                    </p:anim>
                                    <p:animEffect transition="in" filter="fade">
                                      <p:cBhvr>
                                        <p:cTn id="30" dur="500"/>
                                        <p:tgtEl>
                                          <p:spTgt spid="50"/>
                                        </p:tgtEl>
                                      </p:cBhvr>
                                    </p:animEffect>
                                  </p:childTnLst>
                                </p:cTn>
                              </p:par>
                              <p:par>
                                <p:cTn id="31" presetID="53" presetClass="entr" presetSubtype="16" fill="hold" nodeType="withEffect">
                                  <p:stCondLst>
                                    <p:cond delay="0"/>
                                  </p:stCondLst>
                                  <p:childTnLst>
                                    <p:set>
                                      <p:cBhvr>
                                        <p:cTn id="32" dur="1" fill="hold">
                                          <p:stCondLst>
                                            <p:cond delay="0"/>
                                          </p:stCondLst>
                                        </p:cTn>
                                        <p:tgtEl>
                                          <p:spTgt spid="54"/>
                                        </p:tgtEl>
                                        <p:attrNameLst>
                                          <p:attrName>style.visibility</p:attrName>
                                        </p:attrNameLst>
                                      </p:cBhvr>
                                      <p:to>
                                        <p:strVal val="visible"/>
                                      </p:to>
                                    </p:set>
                                    <p:anim calcmode="lin" valueType="num">
                                      <p:cBhvr>
                                        <p:cTn id="33" dur="500" fill="hold"/>
                                        <p:tgtEl>
                                          <p:spTgt spid="54"/>
                                        </p:tgtEl>
                                        <p:attrNameLst>
                                          <p:attrName>ppt_w</p:attrName>
                                        </p:attrNameLst>
                                      </p:cBhvr>
                                      <p:tavLst>
                                        <p:tav tm="0">
                                          <p:val>
                                            <p:fltVal val="0"/>
                                          </p:val>
                                        </p:tav>
                                        <p:tav tm="100000">
                                          <p:val>
                                            <p:strVal val="#ppt_w"/>
                                          </p:val>
                                        </p:tav>
                                      </p:tavLst>
                                    </p:anim>
                                    <p:anim calcmode="lin" valueType="num">
                                      <p:cBhvr>
                                        <p:cTn id="34" dur="500" fill="hold"/>
                                        <p:tgtEl>
                                          <p:spTgt spid="54"/>
                                        </p:tgtEl>
                                        <p:attrNameLst>
                                          <p:attrName>ppt_h</p:attrName>
                                        </p:attrNameLst>
                                      </p:cBhvr>
                                      <p:tavLst>
                                        <p:tav tm="0">
                                          <p:val>
                                            <p:fltVal val="0"/>
                                          </p:val>
                                        </p:tav>
                                        <p:tav tm="100000">
                                          <p:val>
                                            <p:strVal val="#ppt_h"/>
                                          </p:val>
                                        </p:tav>
                                      </p:tavLst>
                                    </p:anim>
                                    <p:animEffect transition="in" filter="fade">
                                      <p:cBhvr>
                                        <p:cTn id="3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5"/>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tretch>
            <a:fillRect/>
          </a:stretch>
        </p:blipFill>
        <p:spPr>
          <a:xfrm>
            <a:off x="874713" y="1743788"/>
            <a:ext cx="5859916" cy="389808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矩形 11"/>
          <p:cNvSpPr/>
          <p:nvPr/>
        </p:nvSpPr>
        <p:spPr>
          <a:xfrm>
            <a:off x="4889500" y="2148117"/>
            <a:ext cx="6427788" cy="32258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grpSp>
        <p:nvGrpSpPr>
          <p:cNvPr id="32" name="组合 31"/>
          <p:cNvGrpSpPr/>
          <p:nvPr/>
        </p:nvGrpSpPr>
        <p:grpSpPr>
          <a:xfrm>
            <a:off x="5319486" y="2451624"/>
            <a:ext cx="5676900" cy="681175"/>
            <a:chOff x="5334000" y="2335507"/>
            <a:chExt cx="5676900" cy="681175"/>
          </a:xfrm>
        </p:grpSpPr>
        <p:sp>
          <p:nvSpPr>
            <p:cNvPr id="17" name="椭圆 4"/>
            <p:cNvSpPr/>
            <p:nvPr/>
          </p:nvSpPr>
          <p:spPr>
            <a:xfrm>
              <a:off x="5334000" y="2513933"/>
              <a:ext cx="558800" cy="324325"/>
            </a:xfrm>
            <a:custGeom>
              <a:avLst/>
              <a:gdLst>
                <a:gd name="connsiteX0" fmla="*/ 242998 w 328675"/>
                <a:gd name="connsiteY0" fmla="*/ 18010 h 190762"/>
                <a:gd name="connsiteX1" fmla="*/ 261136 w 328675"/>
                <a:gd name="connsiteY1" fmla="*/ 54229 h 190762"/>
                <a:gd name="connsiteX2" fmla="*/ 283160 w 328675"/>
                <a:gd name="connsiteY2" fmla="*/ 95621 h 190762"/>
                <a:gd name="connsiteX3" fmla="*/ 284456 w 328675"/>
                <a:gd name="connsiteY3" fmla="*/ 96915 h 190762"/>
                <a:gd name="connsiteX4" fmla="*/ 281865 w 328675"/>
                <a:gd name="connsiteY4" fmla="*/ 103382 h 190762"/>
                <a:gd name="connsiteX5" fmla="*/ 280569 w 328675"/>
                <a:gd name="connsiteY5" fmla="*/ 104676 h 190762"/>
                <a:gd name="connsiteX6" fmla="*/ 276683 w 328675"/>
                <a:gd name="connsiteY6" fmla="*/ 103382 h 190762"/>
                <a:gd name="connsiteX7" fmla="*/ 267614 w 328675"/>
                <a:gd name="connsiteY7" fmla="*/ 105970 h 190762"/>
                <a:gd name="connsiteX8" fmla="*/ 245589 w 328675"/>
                <a:gd name="connsiteY8" fmla="*/ 112437 h 190762"/>
                <a:gd name="connsiteX9" fmla="*/ 217087 w 328675"/>
                <a:gd name="connsiteY9" fmla="*/ 133133 h 190762"/>
                <a:gd name="connsiteX10" fmla="*/ 185994 w 328675"/>
                <a:gd name="connsiteY10" fmla="*/ 157710 h 190762"/>
                <a:gd name="connsiteX11" fmla="*/ 235225 w 328675"/>
                <a:gd name="connsiteY11" fmla="*/ 130546 h 190762"/>
                <a:gd name="connsiteX12" fmla="*/ 263727 w 328675"/>
                <a:gd name="connsiteY12" fmla="*/ 115024 h 190762"/>
                <a:gd name="connsiteX13" fmla="*/ 298707 w 328675"/>
                <a:gd name="connsiteY13" fmla="*/ 108557 h 190762"/>
                <a:gd name="connsiteX14" fmla="*/ 268909 w 328675"/>
                <a:gd name="connsiteY14" fmla="*/ 47761 h 190762"/>
                <a:gd name="connsiteX15" fmla="*/ 242998 w 328675"/>
                <a:gd name="connsiteY15" fmla="*/ 18010 h 190762"/>
                <a:gd name="connsiteX16" fmla="*/ 88200 w 328675"/>
                <a:gd name="connsiteY16" fmla="*/ 16115 h 190762"/>
                <a:gd name="connsiteX17" fmla="*/ 68939 w 328675"/>
                <a:gd name="connsiteY17" fmla="*/ 27638 h 190762"/>
                <a:gd name="connsiteX18" fmla="*/ 58667 w 328675"/>
                <a:gd name="connsiteY18" fmla="*/ 46841 h 190762"/>
                <a:gd name="connsiteX19" fmla="*/ 30419 w 328675"/>
                <a:gd name="connsiteY19" fmla="*/ 107013 h 190762"/>
                <a:gd name="connsiteX20" fmla="*/ 117732 w 328675"/>
                <a:gd name="connsiteY20" fmla="*/ 133898 h 190762"/>
                <a:gd name="connsiteX21" fmla="*/ 52247 w 328675"/>
                <a:gd name="connsiteY21" fmla="*/ 98051 h 190762"/>
                <a:gd name="connsiteX22" fmla="*/ 52247 w 328675"/>
                <a:gd name="connsiteY22" fmla="*/ 90370 h 190762"/>
                <a:gd name="connsiteX23" fmla="*/ 61235 w 328675"/>
                <a:gd name="connsiteY23" fmla="*/ 71166 h 190762"/>
                <a:gd name="connsiteX24" fmla="*/ 74076 w 328675"/>
                <a:gd name="connsiteY24" fmla="*/ 45561 h 190762"/>
                <a:gd name="connsiteX25" fmla="*/ 88200 w 328675"/>
                <a:gd name="connsiteY25" fmla="*/ 16115 h 190762"/>
                <a:gd name="connsiteX26" fmla="*/ 229033 w 328675"/>
                <a:gd name="connsiteY26" fmla="*/ 13248 h 190762"/>
                <a:gd name="connsiteX27" fmla="*/ 216098 w 328675"/>
                <a:gd name="connsiteY27" fmla="*/ 15843 h 190762"/>
                <a:gd name="connsiteX28" fmla="*/ 195401 w 328675"/>
                <a:gd name="connsiteY28" fmla="*/ 23629 h 190762"/>
                <a:gd name="connsiteX29" fmla="*/ 169531 w 328675"/>
                <a:gd name="connsiteY29" fmla="*/ 50879 h 190762"/>
                <a:gd name="connsiteX30" fmla="*/ 166944 w 328675"/>
                <a:gd name="connsiteY30" fmla="*/ 155985 h 190762"/>
                <a:gd name="connsiteX31" fmla="*/ 168238 w 328675"/>
                <a:gd name="connsiteY31" fmla="*/ 159878 h 190762"/>
                <a:gd name="connsiteX32" fmla="*/ 168238 w 328675"/>
                <a:gd name="connsiteY32" fmla="*/ 162473 h 190762"/>
                <a:gd name="connsiteX33" fmla="*/ 195401 w 328675"/>
                <a:gd name="connsiteY33" fmla="*/ 139116 h 190762"/>
                <a:gd name="connsiteX34" fmla="*/ 229033 w 328675"/>
                <a:gd name="connsiteY34" fmla="*/ 111867 h 190762"/>
                <a:gd name="connsiteX35" fmla="*/ 269132 w 328675"/>
                <a:gd name="connsiteY35" fmla="*/ 96295 h 190762"/>
                <a:gd name="connsiteX36" fmla="*/ 271719 w 328675"/>
                <a:gd name="connsiteY36" fmla="*/ 96295 h 190762"/>
                <a:gd name="connsiteX37" fmla="*/ 253610 w 328675"/>
                <a:gd name="connsiteY37" fmla="*/ 58665 h 190762"/>
                <a:gd name="connsiteX38" fmla="*/ 229033 w 328675"/>
                <a:gd name="connsiteY38" fmla="*/ 13248 h 190762"/>
                <a:gd name="connsiteX39" fmla="*/ 107016 w 328675"/>
                <a:gd name="connsiteY39" fmla="*/ 9778 h 190762"/>
                <a:gd name="connsiteX40" fmla="*/ 94117 w 328675"/>
                <a:gd name="connsiteY40" fmla="*/ 24002 h 190762"/>
                <a:gd name="connsiteX41" fmla="*/ 60581 w 328675"/>
                <a:gd name="connsiteY41" fmla="*/ 91240 h 190762"/>
                <a:gd name="connsiteX42" fmla="*/ 158610 w 328675"/>
                <a:gd name="connsiteY42" fmla="*/ 168823 h 190762"/>
                <a:gd name="connsiteX43" fmla="*/ 159899 w 328675"/>
                <a:gd name="connsiteY43" fmla="*/ 162358 h 190762"/>
                <a:gd name="connsiteX44" fmla="*/ 162479 w 328675"/>
                <a:gd name="connsiteY44" fmla="*/ 104171 h 190762"/>
                <a:gd name="connsiteX45" fmla="*/ 163769 w 328675"/>
                <a:gd name="connsiteY45" fmla="*/ 67965 h 190762"/>
                <a:gd name="connsiteX46" fmla="*/ 163769 w 328675"/>
                <a:gd name="connsiteY46" fmla="*/ 55035 h 190762"/>
                <a:gd name="connsiteX47" fmla="*/ 163769 w 328675"/>
                <a:gd name="connsiteY47" fmla="*/ 52449 h 190762"/>
                <a:gd name="connsiteX48" fmla="*/ 163769 w 328675"/>
                <a:gd name="connsiteY48" fmla="*/ 51156 h 190762"/>
                <a:gd name="connsiteX49" fmla="*/ 159899 w 328675"/>
                <a:gd name="connsiteY49" fmla="*/ 49863 h 190762"/>
                <a:gd name="connsiteX50" fmla="*/ 126363 w 328675"/>
                <a:gd name="connsiteY50" fmla="*/ 16244 h 190762"/>
                <a:gd name="connsiteX51" fmla="*/ 107016 w 328675"/>
                <a:gd name="connsiteY51" fmla="*/ 9778 h 190762"/>
                <a:gd name="connsiteX52" fmla="*/ 115067 w 328675"/>
                <a:gd name="connsiteY52" fmla="*/ 1621 h 190762"/>
                <a:gd name="connsiteX53" fmla="*/ 129896 w 328675"/>
                <a:gd name="connsiteY53" fmla="*/ 8755 h 190762"/>
                <a:gd name="connsiteX54" fmla="*/ 166001 w 328675"/>
                <a:gd name="connsiteY54" fmla="*/ 43774 h 190762"/>
                <a:gd name="connsiteX55" fmla="*/ 186632 w 328675"/>
                <a:gd name="connsiteY55" fmla="*/ 17834 h 190762"/>
                <a:gd name="connsiteX56" fmla="*/ 211132 w 328675"/>
                <a:gd name="connsiteY56" fmla="*/ 7458 h 190762"/>
                <a:gd name="connsiteX57" fmla="*/ 230474 w 328675"/>
                <a:gd name="connsiteY57" fmla="*/ 3567 h 190762"/>
                <a:gd name="connsiteX58" fmla="*/ 234342 w 328675"/>
                <a:gd name="connsiteY58" fmla="*/ 7458 h 190762"/>
                <a:gd name="connsiteX59" fmla="*/ 235632 w 328675"/>
                <a:gd name="connsiteY59" fmla="*/ 8755 h 190762"/>
                <a:gd name="connsiteX60" fmla="*/ 236921 w 328675"/>
                <a:gd name="connsiteY60" fmla="*/ 10052 h 190762"/>
                <a:gd name="connsiteX61" fmla="*/ 264000 w 328675"/>
                <a:gd name="connsiteY61" fmla="*/ 19131 h 190762"/>
                <a:gd name="connsiteX62" fmla="*/ 294947 w 328675"/>
                <a:gd name="connsiteY62" fmla="*/ 46367 h 190762"/>
                <a:gd name="connsiteX63" fmla="*/ 325894 w 328675"/>
                <a:gd name="connsiteY63" fmla="*/ 100841 h 190762"/>
                <a:gd name="connsiteX64" fmla="*/ 306552 w 328675"/>
                <a:gd name="connsiteY64" fmla="*/ 139750 h 190762"/>
                <a:gd name="connsiteX65" fmla="*/ 233053 w 328675"/>
                <a:gd name="connsiteY65" fmla="*/ 164393 h 190762"/>
                <a:gd name="connsiteX66" fmla="*/ 173738 w 328675"/>
                <a:gd name="connsiteY66" fmla="*/ 189035 h 190762"/>
                <a:gd name="connsiteX67" fmla="*/ 142790 w 328675"/>
                <a:gd name="connsiteY67" fmla="*/ 182550 h 190762"/>
                <a:gd name="connsiteX68" fmla="*/ 86054 w 328675"/>
                <a:gd name="connsiteY68" fmla="*/ 156611 h 190762"/>
                <a:gd name="connsiteX69" fmla="*/ 31897 w 328675"/>
                <a:gd name="connsiteY69" fmla="*/ 133265 h 190762"/>
                <a:gd name="connsiteX70" fmla="*/ 3528 w 328675"/>
                <a:gd name="connsiteY70" fmla="*/ 124186 h 190762"/>
                <a:gd name="connsiteX71" fmla="*/ 3528 w 328675"/>
                <a:gd name="connsiteY71" fmla="*/ 102138 h 190762"/>
                <a:gd name="connsiteX72" fmla="*/ 57686 w 328675"/>
                <a:gd name="connsiteY72" fmla="*/ 15240 h 190762"/>
                <a:gd name="connsiteX73" fmla="*/ 60265 w 328675"/>
                <a:gd name="connsiteY73" fmla="*/ 13943 h 190762"/>
                <a:gd name="connsiteX74" fmla="*/ 66712 w 328675"/>
                <a:gd name="connsiteY74" fmla="*/ 16537 h 190762"/>
                <a:gd name="connsiteX75" fmla="*/ 92501 w 328675"/>
                <a:gd name="connsiteY75" fmla="*/ 10052 h 190762"/>
                <a:gd name="connsiteX76" fmla="*/ 100238 w 328675"/>
                <a:gd name="connsiteY76" fmla="*/ 2270 h 190762"/>
                <a:gd name="connsiteX77" fmla="*/ 115067 w 328675"/>
                <a:gd name="connsiteY77" fmla="*/ 1621 h 190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28675" h="190762">
                  <a:moveTo>
                    <a:pt x="242998" y="18010"/>
                  </a:moveTo>
                  <a:cubicBezTo>
                    <a:pt x="250772" y="29652"/>
                    <a:pt x="255954" y="42587"/>
                    <a:pt x="261136" y="54229"/>
                  </a:cubicBezTo>
                  <a:cubicBezTo>
                    <a:pt x="268909" y="67164"/>
                    <a:pt x="277978" y="81393"/>
                    <a:pt x="283160" y="95621"/>
                  </a:cubicBezTo>
                  <a:cubicBezTo>
                    <a:pt x="283160" y="95621"/>
                    <a:pt x="283160" y="96915"/>
                    <a:pt x="284456" y="96915"/>
                  </a:cubicBezTo>
                  <a:cubicBezTo>
                    <a:pt x="285752" y="99502"/>
                    <a:pt x="284456" y="103382"/>
                    <a:pt x="281865" y="103382"/>
                  </a:cubicBezTo>
                  <a:cubicBezTo>
                    <a:pt x="281865" y="103382"/>
                    <a:pt x="281865" y="103382"/>
                    <a:pt x="280569" y="104676"/>
                  </a:cubicBezTo>
                  <a:cubicBezTo>
                    <a:pt x="279274" y="104676"/>
                    <a:pt x="277978" y="104676"/>
                    <a:pt x="276683" y="103382"/>
                  </a:cubicBezTo>
                  <a:cubicBezTo>
                    <a:pt x="274092" y="104676"/>
                    <a:pt x="268909" y="105970"/>
                    <a:pt x="267614" y="105970"/>
                  </a:cubicBezTo>
                  <a:cubicBezTo>
                    <a:pt x="259840" y="107263"/>
                    <a:pt x="252067" y="108557"/>
                    <a:pt x="245589" y="112437"/>
                  </a:cubicBezTo>
                  <a:cubicBezTo>
                    <a:pt x="235225" y="117611"/>
                    <a:pt x="226156" y="125372"/>
                    <a:pt x="217087" y="133133"/>
                  </a:cubicBezTo>
                  <a:cubicBezTo>
                    <a:pt x="206723" y="140895"/>
                    <a:pt x="196358" y="149949"/>
                    <a:pt x="185994" y="157710"/>
                  </a:cubicBezTo>
                  <a:cubicBezTo>
                    <a:pt x="201541" y="148656"/>
                    <a:pt x="218383" y="140895"/>
                    <a:pt x="235225" y="130546"/>
                  </a:cubicBezTo>
                  <a:cubicBezTo>
                    <a:pt x="244294" y="125372"/>
                    <a:pt x="253363" y="118905"/>
                    <a:pt x="263727" y="115024"/>
                  </a:cubicBezTo>
                  <a:cubicBezTo>
                    <a:pt x="275387" y="109850"/>
                    <a:pt x="287047" y="109850"/>
                    <a:pt x="298707" y="108557"/>
                  </a:cubicBezTo>
                  <a:cubicBezTo>
                    <a:pt x="292229" y="87860"/>
                    <a:pt x="279274" y="68457"/>
                    <a:pt x="268909" y="47761"/>
                  </a:cubicBezTo>
                  <a:cubicBezTo>
                    <a:pt x="262432" y="33532"/>
                    <a:pt x="258545" y="19304"/>
                    <a:pt x="242998" y="18010"/>
                  </a:cubicBezTo>
                  <a:close/>
                  <a:moveTo>
                    <a:pt x="88200" y="16115"/>
                  </a:moveTo>
                  <a:cubicBezTo>
                    <a:pt x="79212" y="14835"/>
                    <a:pt x="74076" y="17396"/>
                    <a:pt x="68939" y="27638"/>
                  </a:cubicBezTo>
                  <a:cubicBezTo>
                    <a:pt x="65087" y="34039"/>
                    <a:pt x="62519" y="40440"/>
                    <a:pt x="58667" y="46841"/>
                  </a:cubicBezTo>
                  <a:cubicBezTo>
                    <a:pt x="47111" y="66045"/>
                    <a:pt x="35555" y="85249"/>
                    <a:pt x="30419" y="107013"/>
                  </a:cubicBezTo>
                  <a:cubicBezTo>
                    <a:pt x="57383" y="113414"/>
                    <a:pt x="90768" y="119816"/>
                    <a:pt x="117732" y="133898"/>
                  </a:cubicBezTo>
                  <a:cubicBezTo>
                    <a:pt x="99756" y="114695"/>
                    <a:pt x="80496" y="100612"/>
                    <a:pt x="52247" y="98051"/>
                  </a:cubicBezTo>
                  <a:cubicBezTo>
                    <a:pt x="48395" y="98051"/>
                    <a:pt x="47111" y="91650"/>
                    <a:pt x="52247" y="90370"/>
                  </a:cubicBezTo>
                  <a:cubicBezTo>
                    <a:pt x="52247" y="83969"/>
                    <a:pt x="57383" y="77567"/>
                    <a:pt x="61235" y="71166"/>
                  </a:cubicBezTo>
                  <a:cubicBezTo>
                    <a:pt x="66371" y="63485"/>
                    <a:pt x="70223" y="54523"/>
                    <a:pt x="74076" y="45561"/>
                  </a:cubicBezTo>
                  <a:cubicBezTo>
                    <a:pt x="77928" y="35319"/>
                    <a:pt x="83064" y="25077"/>
                    <a:pt x="88200" y="16115"/>
                  </a:cubicBezTo>
                  <a:close/>
                  <a:moveTo>
                    <a:pt x="229033" y="13248"/>
                  </a:moveTo>
                  <a:cubicBezTo>
                    <a:pt x="223859" y="14546"/>
                    <a:pt x="219978" y="14546"/>
                    <a:pt x="216098" y="15843"/>
                  </a:cubicBezTo>
                  <a:cubicBezTo>
                    <a:pt x="208337" y="18439"/>
                    <a:pt x="201869" y="21034"/>
                    <a:pt x="195401" y="23629"/>
                  </a:cubicBezTo>
                  <a:cubicBezTo>
                    <a:pt x="182466" y="30117"/>
                    <a:pt x="174705" y="37903"/>
                    <a:pt x="169531" y="50879"/>
                  </a:cubicBezTo>
                  <a:cubicBezTo>
                    <a:pt x="175999" y="69045"/>
                    <a:pt x="170825" y="131331"/>
                    <a:pt x="166944" y="155985"/>
                  </a:cubicBezTo>
                  <a:cubicBezTo>
                    <a:pt x="168238" y="157283"/>
                    <a:pt x="169531" y="158580"/>
                    <a:pt x="168238" y="159878"/>
                  </a:cubicBezTo>
                  <a:cubicBezTo>
                    <a:pt x="168238" y="161176"/>
                    <a:pt x="168238" y="161176"/>
                    <a:pt x="168238" y="162473"/>
                  </a:cubicBezTo>
                  <a:cubicBezTo>
                    <a:pt x="175999" y="154688"/>
                    <a:pt x="186347" y="146902"/>
                    <a:pt x="195401" y="139116"/>
                  </a:cubicBezTo>
                  <a:cubicBezTo>
                    <a:pt x="207043" y="130033"/>
                    <a:pt x="217391" y="119652"/>
                    <a:pt x="229033" y="111867"/>
                  </a:cubicBezTo>
                  <a:cubicBezTo>
                    <a:pt x="241968" y="102783"/>
                    <a:pt x="254903" y="100188"/>
                    <a:pt x="269132" y="96295"/>
                  </a:cubicBezTo>
                  <a:cubicBezTo>
                    <a:pt x="270426" y="96295"/>
                    <a:pt x="270426" y="96295"/>
                    <a:pt x="271719" y="96295"/>
                  </a:cubicBezTo>
                  <a:cubicBezTo>
                    <a:pt x="263958" y="84617"/>
                    <a:pt x="258784" y="70343"/>
                    <a:pt x="253610" y="58665"/>
                  </a:cubicBezTo>
                  <a:cubicBezTo>
                    <a:pt x="245849" y="43093"/>
                    <a:pt x="238088" y="28820"/>
                    <a:pt x="229033" y="13248"/>
                  </a:cubicBezTo>
                  <a:close/>
                  <a:moveTo>
                    <a:pt x="107016" y="9778"/>
                  </a:moveTo>
                  <a:cubicBezTo>
                    <a:pt x="101856" y="8485"/>
                    <a:pt x="95407" y="21416"/>
                    <a:pt x="94117" y="24002"/>
                  </a:cubicBezTo>
                  <a:cubicBezTo>
                    <a:pt x="81219" y="45984"/>
                    <a:pt x="74769" y="70552"/>
                    <a:pt x="60581" y="91240"/>
                  </a:cubicBezTo>
                  <a:cubicBezTo>
                    <a:pt x="104436" y="91240"/>
                    <a:pt x="132813" y="139083"/>
                    <a:pt x="158610" y="168823"/>
                  </a:cubicBezTo>
                  <a:cubicBezTo>
                    <a:pt x="158610" y="166237"/>
                    <a:pt x="158610" y="164944"/>
                    <a:pt x="159899" y="162358"/>
                  </a:cubicBezTo>
                  <a:cubicBezTo>
                    <a:pt x="162479" y="142962"/>
                    <a:pt x="162479" y="123567"/>
                    <a:pt x="162479" y="104171"/>
                  </a:cubicBezTo>
                  <a:cubicBezTo>
                    <a:pt x="163769" y="92533"/>
                    <a:pt x="163769" y="79603"/>
                    <a:pt x="163769" y="67965"/>
                  </a:cubicBezTo>
                  <a:cubicBezTo>
                    <a:pt x="163769" y="64086"/>
                    <a:pt x="163769" y="58914"/>
                    <a:pt x="163769" y="55035"/>
                  </a:cubicBezTo>
                  <a:cubicBezTo>
                    <a:pt x="163769" y="52449"/>
                    <a:pt x="161189" y="48570"/>
                    <a:pt x="163769" y="52449"/>
                  </a:cubicBezTo>
                  <a:cubicBezTo>
                    <a:pt x="163769" y="51156"/>
                    <a:pt x="163769" y="51156"/>
                    <a:pt x="163769" y="51156"/>
                  </a:cubicBezTo>
                  <a:cubicBezTo>
                    <a:pt x="162479" y="51156"/>
                    <a:pt x="161189" y="51156"/>
                    <a:pt x="159899" y="49863"/>
                  </a:cubicBezTo>
                  <a:cubicBezTo>
                    <a:pt x="149581" y="36932"/>
                    <a:pt x="140552" y="25295"/>
                    <a:pt x="126363" y="16244"/>
                  </a:cubicBezTo>
                  <a:cubicBezTo>
                    <a:pt x="119914" y="13657"/>
                    <a:pt x="113465" y="11071"/>
                    <a:pt x="107016" y="9778"/>
                  </a:cubicBezTo>
                  <a:close/>
                  <a:moveTo>
                    <a:pt x="115067" y="1621"/>
                  </a:moveTo>
                  <a:cubicBezTo>
                    <a:pt x="120870" y="3567"/>
                    <a:pt x="126672" y="6809"/>
                    <a:pt x="129896" y="8755"/>
                  </a:cubicBezTo>
                  <a:cubicBezTo>
                    <a:pt x="145369" y="17834"/>
                    <a:pt x="155685" y="29507"/>
                    <a:pt x="166001" y="43774"/>
                  </a:cubicBezTo>
                  <a:cubicBezTo>
                    <a:pt x="167290" y="33398"/>
                    <a:pt x="176316" y="23022"/>
                    <a:pt x="186632" y="17834"/>
                  </a:cubicBezTo>
                  <a:cubicBezTo>
                    <a:pt x="194369" y="13943"/>
                    <a:pt x="202106" y="10052"/>
                    <a:pt x="211132" y="7458"/>
                  </a:cubicBezTo>
                  <a:cubicBezTo>
                    <a:pt x="216290" y="6161"/>
                    <a:pt x="224027" y="2270"/>
                    <a:pt x="230474" y="3567"/>
                  </a:cubicBezTo>
                  <a:cubicBezTo>
                    <a:pt x="233053" y="3567"/>
                    <a:pt x="234342" y="6161"/>
                    <a:pt x="234342" y="7458"/>
                  </a:cubicBezTo>
                  <a:cubicBezTo>
                    <a:pt x="234342" y="7458"/>
                    <a:pt x="234342" y="8755"/>
                    <a:pt x="235632" y="8755"/>
                  </a:cubicBezTo>
                  <a:cubicBezTo>
                    <a:pt x="235632" y="8755"/>
                    <a:pt x="236921" y="10052"/>
                    <a:pt x="236921" y="10052"/>
                  </a:cubicBezTo>
                  <a:cubicBezTo>
                    <a:pt x="249816" y="7458"/>
                    <a:pt x="257553" y="11349"/>
                    <a:pt x="264000" y="19131"/>
                  </a:cubicBezTo>
                  <a:cubicBezTo>
                    <a:pt x="278184" y="11349"/>
                    <a:pt x="289789" y="37289"/>
                    <a:pt x="294947" y="46367"/>
                  </a:cubicBezTo>
                  <a:cubicBezTo>
                    <a:pt x="303973" y="64525"/>
                    <a:pt x="316868" y="82683"/>
                    <a:pt x="325894" y="100841"/>
                  </a:cubicBezTo>
                  <a:cubicBezTo>
                    <a:pt x="333631" y="121592"/>
                    <a:pt x="324605" y="131968"/>
                    <a:pt x="306552" y="139750"/>
                  </a:cubicBezTo>
                  <a:cubicBezTo>
                    <a:pt x="283342" y="148829"/>
                    <a:pt x="257553" y="156611"/>
                    <a:pt x="233053" y="164393"/>
                  </a:cubicBezTo>
                  <a:cubicBezTo>
                    <a:pt x="212421" y="170878"/>
                    <a:pt x="194369" y="179956"/>
                    <a:pt x="173738" y="189035"/>
                  </a:cubicBezTo>
                  <a:cubicBezTo>
                    <a:pt x="163422" y="194223"/>
                    <a:pt x="153106" y="186441"/>
                    <a:pt x="142790" y="182550"/>
                  </a:cubicBezTo>
                  <a:cubicBezTo>
                    <a:pt x="124738" y="172175"/>
                    <a:pt x="105396" y="164393"/>
                    <a:pt x="86054" y="156611"/>
                  </a:cubicBezTo>
                  <a:cubicBezTo>
                    <a:pt x="69291" y="148829"/>
                    <a:pt x="51238" y="137156"/>
                    <a:pt x="31897" y="133265"/>
                  </a:cubicBezTo>
                  <a:cubicBezTo>
                    <a:pt x="22870" y="130671"/>
                    <a:pt x="11265" y="129374"/>
                    <a:pt x="3528" y="124186"/>
                  </a:cubicBezTo>
                  <a:cubicBezTo>
                    <a:pt x="-2919" y="118998"/>
                    <a:pt x="949" y="107326"/>
                    <a:pt x="3528" y="102138"/>
                  </a:cubicBezTo>
                  <a:cubicBezTo>
                    <a:pt x="19002" y="72307"/>
                    <a:pt x="34475" y="38586"/>
                    <a:pt x="57686" y="15240"/>
                  </a:cubicBezTo>
                  <a:cubicBezTo>
                    <a:pt x="57686" y="13943"/>
                    <a:pt x="60265" y="13943"/>
                    <a:pt x="60265" y="13943"/>
                  </a:cubicBezTo>
                  <a:cubicBezTo>
                    <a:pt x="64133" y="15240"/>
                    <a:pt x="65423" y="15240"/>
                    <a:pt x="66712" y="16537"/>
                  </a:cubicBezTo>
                  <a:cubicBezTo>
                    <a:pt x="74449" y="7458"/>
                    <a:pt x="84765" y="973"/>
                    <a:pt x="92501" y="10052"/>
                  </a:cubicBezTo>
                  <a:cubicBezTo>
                    <a:pt x="95080" y="7458"/>
                    <a:pt x="97659" y="4864"/>
                    <a:pt x="100238" y="2270"/>
                  </a:cubicBezTo>
                  <a:cubicBezTo>
                    <a:pt x="103462" y="-973"/>
                    <a:pt x="109264" y="-324"/>
                    <a:pt x="115067" y="162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0" name="组合 19"/>
            <p:cNvGrpSpPr/>
            <p:nvPr/>
          </p:nvGrpSpPr>
          <p:grpSpPr>
            <a:xfrm>
              <a:off x="6337300" y="2335507"/>
              <a:ext cx="4673600" cy="681175"/>
              <a:chOff x="874713" y="3325188"/>
              <a:chExt cx="4673600" cy="681175"/>
            </a:xfrm>
          </p:grpSpPr>
          <p:sp>
            <p:nvSpPr>
              <p:cNvPr id="21" name="矩形 20"/>
              <p:cNvSpPr/>
              <p:nvPr/>
            </p:nvSpPr>
            <p:spPr>
              <a:xfrm>
                <a:off x="874713" y="3677812"/>
                <a:ext cx="4673600" cy="32855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a:t>
                </a:r>
                <a:endParaRPr lang="zh-CN" altLang="en-US" sz="1400" dirty="0">
                  <a:solidFill>
                    <a:schemeClr val="bg1"/>
                  </a:solidFill>
                </a:endParaRPr>
              </a:p>
            </p:txBody>
          </p:sp>
          <p:sp>
            <p:nvSpPr>
              <p:cNvPr id="22" name="矩形 21"/>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endParaRPr lang="zh-CN" altLang="en-US" b="1" dirty="0">
                  <a:solidFill>
                    <a:schemeClr val="bg1"/>
                  </a:solidFill>
                </a:endParaRPr>
              </a:p>
            </p:txBody>
          </p:sp>
        </p:grpSp>
      </p:grpSp>
      <p:grpSp>
        <p:nvGrpSpPr>
          <p:cNvPr id="33" name="组合 32"/>
          <p:cNvGrpSpPr/>
          <p:nvPr/>
        </p:nvGrpSpPr>
        <p:grpSpPr>
          <a:xfrm>
            <a:off x="5319486" y="3410043"/>
            <a:ext cx="5676900" cy="681175"/>
            <a:chOff x="5334000" y="3293926"/>
            <a:chExt cx="5676900" cy="681175"/>
          </a:xfrm>
        </p:grpSpPr>
        <p:sp>
          <p:nvSpPr>
            <p:cNvPr id="18" name="椭圆 12"/>
            <p:cNvSpPr/>
            <p:nvPr/>
          </p:nvSpPr>
          <p:spPr>
            <a:xfrm>
              <a:off x="5334000" y="3467409"/>
              <a:ext cx="558800" cy="334211"/>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6" name="组合 25"/>
            <p:cNvGrpSpPr/>
            <p:nvPr/>
          </p:nvGrpSpPr>
          <p:grpSpPr>
            <a:xfrm>
              <a:off x="6337300" y="3293926"/>
              <a:ext cx="4673600" cy="681175"/>
              <a:chOff x="874713" y="3325188"/>
              <a:chExt cx="4673600" cy="681175"/>
            </a:xfrm>
          </p:grpSpPr>
          <p:sp>
            <p:nvSpPr>
              <p:cNvPr id="27" name="矩形 26"/>
              <p:cNvSpPr/>
              <p:nvPr/>
            </p:nvSpPr>
            <p:spPr>
              <a:xfrm>
                <a:off x="874713" y="3677812"/>
                <a:ext cx="4673600" cy="32855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a:t>
                </a:r>
                <a:endParaRPr lang="zh-CN" altLang="en-US" sz="1400" dirty="0">
                  <a:solidFill>
                    <a:schemeClr val="bg1"/>
                  </a:solidFill>
                </a:endParaRPr>
              </a:p>
            </p:txBody>
          </p:sp>
          <p:sp>
            <p:nvSpPr>
              <p:cNvPr id="28" name="矩形 27"/>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endParaRPr lang="zh-CN" altLang="en-US" b="1" dirty="0">
                  <a:solidFill>
                    <a:schemeClr val="bg1"/>
                  </a:solidFill>
                </a:endParaRPr>
              </a:p>
            </p:txBody>
          </p:sp>
        </p:grpSp>
      </p:grpSp>
      <p:grpSp>
        <p:nvGrpSpPr>
          <p:cNvPr id="34" name="组合 33"/>
          <p:cNvGrpSpPr/>
          <p:nvPr/>
        </p:nvGrpSpPr>
        <p:grpSpPr>
          <a:xfrm>
            <a:off x="5320804" y="4368463"/>
            <a:ext cx="5675582" cy="681175"/>
            <a:chOff x="5335318" y="4252346"/>
            <a:chExt cx="5675582" cy="681175"/>
          </a:xfrm>
        </p:grpSpPr>
        <p:sp>
          <p:nvSpPr>
            <p:cNvPr id="19" name="椭圆 13"/>
            <p:cNvSpPr/>
            <p:nvPr/>
          </p:nvSpPr>
          <p:spPr>
            <a:xfrm>
              <a:off x="5335318" y="4313534"/>
              <a:ext cx="556164" cy="558800"/>
            </a:xfrm>
            <a:custGeom>
              <a:avLst/>
              <a:gdLst>
                <a:gd name="connsiteX0" fmla="*/ 167481 w 334963"/>
                <a:gd name="connsiteY0" fmla="*/ 265113 h 336550"/>
                <a:gd name="connsiteX1" fmla="*/ 128587 w 334963"/>
                <a:gd name="connsiteY1" fmla="*/ 285895 h 336550"/>
                <a:gd name="connsiteX2" fmla="*/ 167481 w 334963"/>
                <a:gd name="connsiteY2" fmla="*/ 322263 h 336550"/>
                <a:gd name="connsiteX3" fmla="*/ 206375 w 334963"/>
                <a:gd name="connsiteY3" fmla="*/ 285895 h 336550"/>
                <a:gd name="connsiteX4" fmla="*/ 167481 w 334963"/>
                <a:gd name="connsiteY4" fmla="*/ 265113 h 336550"/>
                <a:gd name="connsiteX5" fmla="*/ 158750 w 334963"/>
                <a:gd name="connsiteY5" fmla="*/ 242888 h 336550"/>
                <a:gd name="connsiteX6" fmla="*/ 167482 w 334963"/>
                <a:gd name="connsiteY6" fmla="*/ 249238 h 336550"/>
                <a:gd name="connsiteX7" fmla="*/ 176213 w 334963"/>
                <a:gd name="connsiteY7" fmla="*/ 242888 h 336550"/>
                <a:gd name="connsiteX8" fmla="*/ 167482 w 334963"/>
                <a:gd name="connsiteY8" fmla="*/ 242888 h 336550"/>
                <a:gd name="connsiteX9" fmla="*/ 158750 w 334963"/>
                <a:gd name="connsiteY9" fmla="*/ 242888 h 336550"/>
                <a:gd name="connsiteX10" fmla="*/ 222250 w 334963"/>
                <a:gd name="connsiteY10" fmla="*/ 238125 h 336550"/>
                <a:gd name="connsiteX11" fmla="*/ 197410 w 334963"/>
                <a:gd name="connsiteY11" fmla="*/ 240846 h 336550"/>
                <a:gd name="connsiteX12" fmla="*/ 177800 w 334963"/>
                <a:gd name="connsiteY12" fmla="*/ 257175 h 336550"/>
                <a:gd name="connsiteX13" fmla="*/ 211791 w 334963"/>
                <a:gd name="connsiteY13" fmla="*/ 276225 h 336550"/>
                <a:gd name="connsiteX14" fmla="*/ 222250 w 334963"/>
                <a:gd name="connsiteY14" fmla="*/ 238125 h 336550"/>
                <a:gd name="connsiteX15" fmla="*/ 112712 w 334963"/>
                <a:gd name="connsiteY15" fmla="*/ 238125 h 336550"/>
                <a:gd name="connsiteX16" fmla="*/ 123171 w 334963"/>
                <a:gd name="connsiteY16" fmla="*/ 276225 h 336550"/>
                <a:gd name="connsiteX17" fmla="*/ 157162 w 334963"/>
                <a:gd name="connsiteY17" fmla="*/ 257175 h 336550"/>
                <a:gd name="connsiteX18" fmla="*/ 137552 w 334963"/>
                <a:gd name="connsiteY18" fmla="*/ 240846 h 336550"/>
                <a:gd name="connsiteX19" fmla="*/ 112712 w 334963"/>
                <a:gd name="connsiteY19" fmla="*/ 238125 h 336550"/>
                <a:gd name="connsiteX20" fmla="*/ 279400 w 334963"/>
                <a:gd name="connsiteY20" fmla="*/ 223838 h 336550"/>
                <a:gd name="connsiteX21" fmla="*/ 235743 w 334963"/>
                <a:gd name="connsiteY21" fmla="*/ 235793 h 336550"/>
                <a:gd name="connsiteX22" fmla="*/ 223837 w 334963"/>
                <a:gd name="connsiteY22" fmla="*/ 279628 h 336550"/>
                <a:gd name="connsiteX23" fmla="*/ 276754 w 334963"/>
                <a:gd name="connsiteY23" fmla="*/ 278299 h 336550"/>
                <a:gd name="connsiteX24" fmla="*/ 279400 w 334963"/>
                <a:gd name="connsiteY24" fmla="*/ 223838 h 336550"/>
                <a:gd name="connsiteX25" fmla="*/ 55563 w 334963"/>
                <a:gd name="connsiteY25" fmla="*/ 223838 h 336550"/>
                <a:gd name="connsiteX26" fmla="*/ 58208 w 334963"/>
                <a:gd name="connsiteY26" fmla="*/ 278299 h 336550"/>
                <a:gd name="connsiteX27" fmla="*/ 111125 w 334963"/>
                <a:gd name="connsiteY27" fmla="*/ 279628 h 336550"/>
                <a:gd name="connsiteX28" fmla="*/ 99219 w 334963"/>
                <a:gd name="connsiteY28" fmla="*/ 235793 h 336550"/>
                <a:gd name="connsiteX29" fmla="*/ 55563 w 334963"/>
                <a:gd name="connsiteY29" fmla="*/ 223838 h 336550"/>
                <a:gd name="connsiteX30" fmla="*/ 227013 w 334963"/>
                <a:gd name="connsiteY30" fmla="*/ 214313 h 336550"/>
                <a:gd name="connsiteX31" fmla="*/ 220663 w 334963"/>
                <a:gd name="connsiteY31" fmla="*/ 220663 h 336550"/>
                <a:gd name="connsiteX32" fmla="*/ 214313 w 334963"/>
                <a:gd name="connsiteY32" fmla="*/ 227013 h 336550"/>
                <a:gd name="connsiteX33" fmla="*/ 225743 w 334963"/>
                <a:gd name="connsiteY33" fmla="*/ 225743 h 336550"/>
                <a:gd name="connsiteX34" fmla="*/ 227013 w 334963"/>
                <a:gd name="connsiteY34" fmla="*/ 214313 h 336550"/>
                <a:gd name="connsiteX35" fmla="*/ 107950 w 334963"/>
                <a:gd name="connsiteY35" fmla="*/ 214313 h 336550"/>
                <a:gd name="connsiteX36" fmla="*/ 109220 w 334963"/>
                <a:gd name="connsiteY36" fmla="*/ 225743 h 336550"/>
                <a:gd name="connsiteX37" fmla="*/ 120650 w 334963"/>
                <a:gd name="connsiteY37" fmla="*/ 227013 h 336550"/>
                <a:gd name="connsiteX38" fmla="*/ 114300 w 334963"/>
                <a:gd name="connsiteY38" fmla="*/ 220663 h 336550"/>
                <a:gd name="connsiteX39" fmla="*/ 107950 w 334963"/>
                <a:gd name="connsiteY39" fmla="*/ 214313 h 336550"/>
                <a:gd name="connsiteX40" fmla="*/ 255705 w 334963"/>
                <a:gd name="connsiteY40" fmla="*/ 179388 h 336550"/>
                <a:gd name="connsiteX41" fmla="*/ 240830 w 334963"/>
                <a:gd name="connsiteY41" fmla="*/ 197572 h 336550"/>
                <a:gd name="connsiteX42" fmla="*/ 238125 w 334963"/>
                <a:gd name="connsiteY42" fmla="*/ 222251 h 336550"/>
                <a:gd name="connsiteX43" fmla="*/ 274638 w 334963"/>
                <a:gd name="connsiteY43" fmla="*/ 211860 h 336550"/>
                <a:gd name="connsiteX44" fmla="*/ 255705 w 334963"/>
                <a:gd name="connsiteY44" fmla="*/ 179388 h 336550"/>
                <a:gd name="connsiteX45" fmla="*/ 79258 w 334963"/>
                <a:gd name="connsiteY45" fmla="*/ 179388 h 336550"/>
                <a:gd name="connsiteX46" fmla="*/ 60325 w 334963"/>
                <a:gd name="connsiteY46" fmla="*/ 211860 h 336550"/>
                <a:gd name="connsiteX47" fmla="*/ 96838 w 334963"/>
                <a:gd name="connsiteY47" fmla="*/ 222251 h 336550"/>
                <a:gd name="connsiteX48" fmla="*/ 94133 w 334963"/>
                <a:gd name="connsiteY48" fmla="*/ 197572 h 336550"/>
                <a:gd name="connsiteX49" fmla="*/ 79258 w 334963"/>
                <a:gd name="connsiteY49" fmla="*/ 179388 h 336550"/>
                <a:gd name="connsiteX50" fmla="*/ 241300 w 334963"/>
                <a:gd name="connsiteY50" fmla="*/ 158750 h 336550"/>
                <a:gd name="connsiteX51" fmla="*/ 242623 w 334963"/>
                <a:gd name="connsiteY51" fmla="*/ 167482 h 336550"/>
                <a:gd name="connsiteX52" fmla="*/ 241300 w 334963"/>
                <a:gd name="connsiteY52" fmla="*/ 176213 h 336550"/>
                <a:gd name="connsiteX53" fmla="*/ 249238 w 334963"/>
                <a:gd name="connsiteY53" fmla="*/ 167482 h 336550"/>
                <a:gd name="connsiteX54" fmla="*/ 241300 w 334963"/>
                <a:gd name="connsiteY54" fmla="*/ 158750 h 336550"/>
                <a:gd name="connsiteX55" fmla="*/ 93663 w 334963"/>
                <a:gd name="connsiteY55" fmla="*/ 158750 h 336550"/>
                <a:gd name="connsiteX56" fmla="*/ 85725 w 334963"/>
                <a:gd name="connsiteY56" fmla="*/ 167482 h 336550"/>
                <a:gd name="connsiteX57" fmla="*/ 93663 w 334963"/>
                <a:gd name="connsiteY57" fmla="*/ 176213 h 336550"/>
                <a:gd name="connsiteX58" fmla="*/ 92340 w 334963"/>
                <a:gd name="connsiteY58" fmla="*/ 167482 h 336550"/>
                <a:gd name="connsiteX59" fmla="*/ 93663 w 334963"/>
                <a:gd name="connsiteY59" fmla="*/ 158750 h 336550"/>
                <a:gd name="connsiteX60" fmla="*/ 167482 w 334963"/>
                <a:gd name="connsiteY60" fmla="*/ 155575 h 336550"/>
                <a:gd name="connsiteX61" fmla="*/ 155575 w 334963"/>
                <a:gd name="connsiteY61" fmla="*/ 168275 h 336550"/>
                <a:gd name="connsiteX62" fmla="*/ 167482 w 334963"/>
                <a:gd name="connsiteY62" fmla="*/ 180975 h 336550"/>
                <a:gd name="connsiteX63" fmla="*/ 179389 w 334963"/>
                <a:gd name="connsiteY63" fmla="*/ 168275 h 336550"/>
                <a:gd name="connsiteX64" fmla="*/ 167482 w 334963"/>
                <a:gd name="connsiteY64" fmla="*/ 155575 h 336550"/>
                <a:gd name="connsiteX65" fmla="*/ 167482 w 334963"/>
                <a:gd name="connsiteY65" fmla="*/ 142875 h 336550"/>
                <a:gd name="connsiteX66" fmla="*/ 192089 w 334963"/>
                <a:gd name="connsiteY66" fmla="*/ 167482 h 336550"/>
                <a:gd name="connsiteX67" fmla="*/ 167482 w 334963"/>
                <a:gd name="connsiteY67" fmla="*/ 192089 h 336550"/>
                <a:gd name="connsiteX68" fmla="*/ 142875 w 334963"/>
                <a:gd name="connsiteY68" fmla="*/ 167482 h 336550"/>
                <a:gd name="connsiteX69" fmla="*/ 167482 w 334963"/>
                <a:gd name="connsiteY69" fmla="*/ 142875 h 336550"/>
                <a:gd name="connsiteX70" fmla="*/ 285715 w 334963"/>
                <a:gd name="connsiteY70" fmla="*/ 128588 h 336550"/>
                <a:gd name="connsiteX71" fmla="*/ 263525 w 334963"/>
                <a:gd name="connsiteY71" fmla="*/ 167482 h 336550"/>
                <a:gd name="connsiteX72" fmla="*/ 285715 w 334963"/>
                <a:gd name="connsiteY72" fmla="*/ 206376 h 336550"/>
                <a:gd name="connsiteX73" fmla="*/ 322263 w 334963"/>
                <a:gd name="connsiteY73" fmla="*/ 167482 h 336550"/>
                <a:gd name="connsiteX74" fmla="*/ 285715 w 334963"/>
                <a:gd name="connsiteY74" fmla="*/ 128588 h 336550"/>
                <a:gd name="connsiteX75" fmla="*/ 48648 w 334963"/>
                <a:gd name="connsiteY75" fmla="*/ 128588 h 336550"/>
                <a:gd name="connsiteX76" fmla="*/ 11112 w 334963"/>
                <a:gd name="connsiteY76" fmla="*/ 167482 h 336550"/>
                <a:gd name="connsiteX77" fmla="*/ 48648 w 334963"/>
                <a:gd name="connsiteY77" fmla="*/ 206376 h 336550"/>
                <a:gd name="connsiteX78" fmla="*/ 71437 w 334963"/>
                <a:gd name="connsiteY78" fmla="*/ 167482 h 336550"/>
                <a:gd name="connsiteX79" fmla="*/ 48648 w 334963"/>
                <a:gd name="connsiteY79" fmla="*/ 128588 h 336550"/>
                <a:gd name="connsiteX80" fmla="*/ 238125 w 334963"/>
                <a:gd name="connsiteY80" fmla="*/ 114300 h 336550"/>
                <a:gd name="connsiteX81" fmla="*/ 240830 w 334963"/>
                <a:gd name="connsiteY81" fmla="*/ 137680 h 336550"/>
                <a:gd name="connsiteX82" fmla="*/ 255705 w 334963"/>
                <a:gd name="connsiteY82" fmla="*/ 157163 h 336550"/>
                <a:gd name="connsiteX83" fmla="*/ 274638 w 334963"/>
                <a:gd name="connsiteY83" fmla="*/ 124691 h 336550"/>
                <a:gd name="connsiteX84" fmla="*/ 238125 w 334963"/>
                <a:gd name="connsiteY84" fmla="*/ 114300 h 336550"/>
                <a:gd name="connsiteX85" fmla="*/ 96838 w 334963"/>
                <a:gd name="connsiteY85" fmla="*/ 114300 h 336550"/>
                <a:gd name="connsiteX86" fmla="*/ 60325 w 334963"/>
                <a:gd name="connsiteY86" fmla="*/ 124691 h 336550"/>
                <a:gd name="connsiteX87" fmla="*/ 79258 w 334963"/>
                <a:gd name="connsiteY87" fmla="*/ 157163 h 336550"/>
                <a:gd name="connsiteX88" fmla="*/ 94133 w 334963"/>
                <a:gd name="connsiteY88" fmla="*/ 137680 h 336550"/>
                <a:gd name="connsiteX89" fmla="*/ 96838 w 334963"/>
                <a:gd name="connsiteY89" fmla="*/ 114300 h 336550"/>
                <a:gd name="connsiteX90" fmla="*/ 214313 w 334963"/>
                <a:gd name="connsiteY90" fmla="*/ 107950 h 336550"/>
                <a:gd name="connsiteX91" fmla="*/ 220663 w 334963"/>
                <a:gd name="connsiteY91" fmla="*/ 115094 h 336550"/>
                <a:gd name="connsiteX92" fmla="*/ 227013 w 334963"/>
                <a:gd name="connsiteY92" fmla="*/ 122238 h 336550"/>
                <a:gd name="connsiteX93" fmla="*/ 225743 w 334963"/>
                <a:gd name="connsiteY93" fmla="*/ 110808 h 336550"/>
                <a:gd name="connsiteX94" fmla="*/ 214313 w 334963"/>
                <a:gd name="connsiteY94" fmla="*/ 107950 h 336550"/>
                <a:gd name="connsiteX95" fmla="*/ 120650 w 334963"/>
                <a:gd name="connsiteY95" fmla="*/ 107950 h 336550"/>
                <a:gd name="connsiteX96" fmla="*/ 109220 w 334963"/>
                <a:gd name="connsiteY96" fmla="*/ 110808 h 336550"/>
                <a:gd name="connsiteX97" fmla="*/ 107950 w 334963"/>
                <a:gd name="connsiteY97" fmla="*/ 122238 h 336550"/>
                <a:gd name="connsiteX98" fmla="*/ 114300 w 334963"/>
                <a:gd name="connsiteY98" fmla="*/ 115094 h 336550"/>
                <a:gd name="connsiteX99" fmla="*/ 120650 w 334963"/>
                <a:gd name="connsiteY99" fmla="*/ 107950 h 336550"/>
                <a:gd name="connsiteX100" fmla="*/ 166688 w 334963"/>
                <a:gd name="connsiteY100" fmla="*/ 106363 h 336550"/>
                <a:gd name="connsiteX101" fmla="*/ 141659 w 334963"/>
                <a:gd name="connsiteY101" fmla="*/ 107680 h 336550"/>
                <a:gd name="connsiteX102" fmla="*/ 123217 w 334963"/>
                <a:gd name="connsiteY102" fmla="*/ 124805 h 336550"/>
                <a:gd name="connsiteX103" fmla="*/ 106092 w 334963"/>
                <a:gd name="connsiteY103" fmla="*/ 143247 h 336550"/>
                <a:gd name="connsiteX104" fmla="*/ 104775 w 334963"/>
                <a:gd name="connsiteY104" fmla="*/ 168276 h 336550"/>
                <a:gd name="connsiteX105" fmla="*/ 106092 w 334963"/>
                <a:gd name="connsiteY105" fmla="*/ 193304 h 336550"/>
                <a:gd name="connsiteX106" fmla="*/ 123217 w 334963"/>
                <a:gd name="connsiteY106" fmla="*/ 213063 h 336550"/>
                <a:gd name="connsiteX107" fmla="*/ 141659 w 334963"/>
                <a:gd name="connsiteY107" fmla="*/ 230188 h 336550"/>
                <a:gd name="connsiteX108" fmla="*/ 166688 w 334963"/>
                <a:gd name="connsiteY108" fmla="*/ 230188 h 336550"/>
                <a:gd name="connsiteX109" fmla="*/ 191716 w 334963"/>
                <a:gd name="connsiteY109" fmla="*/ 230188 h 336550"/>
                <a:gd name="connsiteX110" fmla="*/ 210158 w 334963"/>
                <a:gd name="connsiteY110" fmla="*/ 213063 h 336550"/>
                <a:gd name="connsiteX111" fmla="*/ 227283 w 334963"/>
                <a:gd name="connsiteY111" fmla="*/ 193304 h 336550"/>
                <a:gd name="connsiteX112" fmla="*/ 228600 w 334963"/>
                <a:gd name="connsiteY112" fmla="*/ 168276 h 336550"/>
                <a:gd name="connsiteX113" fmla="*/ 227283 w 334963"/>
                <a:gd name="connsiteY113" fmla="*/ 143247 h 336550"/>
                <a:gd name="connsiteX114" fmla="*/ 210158 w 334963"/>
                <a:gd name="connsiteY114" fmla="*/ 124805 h 336550"/>
                <a:gd name="connsiteX115" fmla="*/ 191716 w 334963"/>
                <a:gd name="connsiteY115" fmla="*/ 107680 h 336550"/>
                <a:gd name="connsiteX116" fmla="*/ 166688 w 334963"/>
                <a:gd name="connsiteY116" fmla="*/ 106363 h 336550"/>
                <a:gd name="connsiteX117" fmla="*/ 167482 w 334963"/>
                <a:gd name="connsiteY117" fmla="*/ 87313 h 336550"/>
                <a:gd name="connsiteX118" fmla="*/ 158750 w 334963"/>
                <a:gd name="connsiteY118" fmla="*/ 93663 h 336550"/>
                <a:gd name="connsiteX119" fmla="*/ 167482 w 334963"/>
                <a:gd name="connsiteY119" fmla="*/ 93663 h 336550"/>
                <a:gd name="connsiteX120" fmla="*/ 176213 w 334963"/>
                <a:gd name="connsiteY120" fmla="*/ 93663 h 336550"/>
                <a:gd name="connsiteX121" fmla="*/ 167482 w 334963"/>
                <a:gd name="connsiteY121" fmla="*/ 87313 h 336550"/>
                <a:gd name="connsiteX122" fmla="*/ 211791 w 334963"/>
                <a:gd name="connsiteY122" fmla="*/ 60325 h 336550"/>
                <a:gd name="connsiteX123" fmla="*/ 177800 w 334963"/>
                <a:gd name="connsiteY123" fmla="*/ 79375 h 336550"/>
                <a:gd name="connsiteX124" fmla="*/ 197410 w 334963"/>
                <a:gd name="connsiteY124" fmla="*/ 95704 h 336550"/>
                <a:gd name="connsiteX125" fmla="*/ 222250 w 334963"/>
                <a:gd name="connsiteY125" fmla="*/ 98425 h 336550"/>
                <a:gd name="connsiteX126" fmla="*/ 211791 w 334963"/>
                <a:gd name="connsiteY126" fmla="*/ 60325 h 336550"/>
                <a:gd name="connsiteX127" fmla="*/ 123172 w 334963"/>
                <a:gd name="connsiteY127" fmla="*/ 60325 h 336550"/>
                <a:gd name="connsiteX128" fmla="*/ 112713 w 334963"/>
                <a:gd name="connsiteY128" fmla="*/ 98425 h 336550"/>
                <a:gd name="connsiteX129" fmla="*/ 137553 w 334963"/>
                <a:gd name="connsiteY129" fmla="*/ 95704 h 336550"/>
                <a:gd name="connsiteX130" fmla="*/ 157163 w 334963"/>
                <a:gd name="connsiteY130" fmla="*/ 79375 h 336550"/>
                <a:gd name="connsiteX131" fmla="*/ 123172 w 334963"/>
                <a:gd name="connsiteY131" fmla="*/ 60325 h 336550"/>
                <a:gd name="connsiteX132" fmla="*/ 254265 w 334963"/>
                <a:gd name="connsiteY132" fmla="*/ 50800 h 336550"/>
                <a:gd name="connsiteX133" fmla="*/ 223838 w 334963"/>
                <a:gd name="connsiteY133" fmla="*/ 56069 h 336550"/>
                <a:gd name="connsiteX134" fmla="*/ 235744 w 334963"/>
                <a:gd name="connsiteY134" fmla="*/ 99540 h 336550"/>
                <a:gd name="connsiteX135" fmla="*/ 279401 w 334963"/>
                <a:gd name="connsiteY135" fmla="*/ 112713 h 336550"/>
                <a:gd name="connsiteX136" fmla="*/ 276755 w 334963"/>
                <a:gd name="connsiteY136" fmla="*/ 58704 h 336550"/>
                <a:gd name="connsiteX137" fmla="*/ 254265 w 334963"/>
                <a:gd name="connsiteY137" fmla="*/ 50800 h 336550"/>
                <a:gd name="connsiteX138" fmla="*/ 80833 w 334963"/>
                <a:gd name="connsiteY138" fmla="*/ 50800 h 336550"/>
                <a:gd name="connsiteX139" fmla="*/ 58252 w 334963"/>
                <a:gd name="connsiteY139" fmla="*/ 58704 h 336550"/>
                <a:gd name="connsiteX140" fmla="*/ 55595 w 334963"/>
                <a:gd name="connsiteY140" fmla="*/ 112713 h 336550"/>
                <a:gd name="connsiteX141" fmla="*/ 99430 w 334963"/>
                <a:gd name="connsiteY141" fmla="*/ 99540 h 336550"/>
                <a:gd name="connsiteX142" fmla="*/ 112713 w 334963"/>
                <a:gd name="connsiteY142" fmla="*/ 56069 h 336550"/>
                <a:gd name="connsiteX143" fmla="*/ 80833 w 334963"/>
                <a:gd name="connsiteY143" fmla="*/ 50800 h 336550"/>
                <a:gd name="connsiteX144" fmla="*/ 167482 w 334963"/>
                <a:gd name="connsiteY144" fmla="*/ 12700 h 336550"/>
                <a:gd name="connsiteX145" fmla="*/ 128588 w 334963"/>
                <a:gd name="connsiteY145" fmla="*/ 49248 h 336550"/>
                <a:gd name="connsiteX146" fmla="*/ 167482 w 334963"/>
                <a:gd name="connsiteY146" fmla="*/ 71438 h 336550"/>
                <a:gd name="connsiteX147" fmla="*/ 206376 w 334963"/>
                <a:gd name="connsiteY147" fmla="*/ 49248 h 336550"/>
                <a:gd name="connsiteX148" fmla="*/ 167482 w 334963"/>
                <a:gd name="connsiteY148" fmla="*/ 12700 h 336550"/>
                <a:gd name="connsiteX149" fmla="*/ 167482 w 334963"/>
                <a:gd name="connsiteY149" fmla="*/ 0 h 336550"/>
                <a:gd name="connsiteX150" fmla="*/ 218913 w 334963"/>
                <a:gd name="connsiteY150" fmla="*/ 44873 h 336550"/>
                <a:gd name="connsiteX151" fmla="*/ 286169 w 334963"/>
                <a:gd name="connsiteY151" fmla="*/ 48833 h 336550"/>
                <a:gd name="connsiteX152" fmla="*/ 290125 w 334963"/>
                <a:gd name="connsiteY152" fmla="*/ 117463 h 336550"/>
                <a:gd name="connsiteX153" fmla="*/ 334963 w 334963"/>
                <a:gd name="connsiteY153" fmla="*/ 167615 h 336550"/>
                <a:gd name="connsiteX154" fmla="*/ 290125 w 334963"/>
                <a:gd name="connsiteY154" fmla="*/ 219087 h 336550"/>
                <a:gd name="connsiteX155" fmla="*/ 286169 w 334963"/>
                <a:gd name="connsiteY155" fmla="*/ 286397 h 336550"/>
                <a:gd name="connsiteX156" fmla="*/ 254519 w 334963"/>
                <a:gd name="connsiteY156" fmla="*/ 298276 h 336550"/>
                <a:gd name="connsiteX157" fmla="*/ 218913 w 334963"/>
                <a:gd name="connsiteY157" fmla="*/ 291677 h 336550"/>
                <a:gd name="connsiteX158" fmla="*/ 167482 w 334963"/>
                <a:gd name="connsiteY158" fmla="*/ 336550 h 336550"/>
                <a:gd name="connsiteX159" fmla="*/ 116050 w 334963"/>
                <a:gd name="connsiteY159" fmla="*/ 291677 h 336550"/>
                <a:gd name="connsiteX160" fmla="*/ 80444 w 334963"/>
                <a:gd name="connsiteY160" fmla="*/ 298276 h 336550"/>
                <a:gd name="connsiteX161" fmla="*/ 48794 w 334963"/>
                <a:gd name="connsiteY161" fmla="*/ 286397 h 336550"/>
                <a:gd name="connsiteX162" fmla="*/ 44838 w 334963"/>
                <a:gd name="connsiteY162" fmla="*/ 219087 h 336550"/>
                <a:gd name="connsiteX163" fmla="*/ 0 w 334963"/>
                <a:gd name="connsiteY163" fmla="*/ 167615 h 336550"/>
                <a:gd name="connsiteX164" fmla="*/ 44838 w 334963"/>
                <a:gd name="connsiteY164" fmla="*/ 117463 h 336550"/>
                <a:gd name="connsiteX165" fmla="*/ 48794 w 334963"/>
                <a:gd name="connsiteY165" fmla="*/ 48833 h 336550"/>
                <a:gd name="connsiteX166" fmla="*/ 116050 w 334963"/>
                <a:gd name="connsiteY166" fmla="*/ 44873 h 336550"/>
                <a:gd name="connsiteX167" fmla="*/ 167482 w 334963"/>
                <a:gd name="connsiteY167"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334963" h="336550">
                  <a:moveTo>
                    <a:pt x="167481" y="265113"/>
                  </a:moveTo>
                  <a:cubicBezTo>
                    <a:pt x="154516" y="272906"/>
                    <a:pt x="141552" y="280699"/>
                    <a:pt x="128587" y="285895"/>
                  </a:cubicBezTo>
                  <a:cubicBezTo>
                    <a:pt x="138959" y="309274"/>
                    <a:pt x="153220" y="322263"/>
                    <a:pt x="167481" y="322263"/>
                  </a:cubicBezTo>
                  <a:cubicBezTo>
                    <a:pt x="181742" y="322263"/>
                    <a:pt x="196003" y="309274"/>
                    <a:pt x="206375" y="285895"/>
                  </a:cubicBezTo>
                  <a:cubicBezTo>
                    <a:pt x="193410" y="280699"/>
                    <a:pt x="180446" y="272906"/>
                    <a:pt x="167481" y="265113"/>
                  </a:cubicBezTo>
                  <a:close/>
                  <a:moveTo>
                    <a:pt x="158750" y="242888"/>
                  </a:moveTo>
                  <a:cubicBezTo>
                    <a:pt x="161245" y="245428"/>
                    <a:pt x="164987" y="246698"/>
                    <a:pt x="167482" y="249238"/>
                  </a:cubicBezTo>
                  <a:cubicBezTo>
                    <a:pt x="169976" y="246698"/>
                    <a:pt x="173718" y="245428"/>
                    <a:pt x="176213" y="242888"/>
                  </a:cubicBezTo>
                  <a:cubicBezTo>
                    <a:pt x="173718" y="242888"/>
                    <a:pt x="169976" y="242888"/>
                    <a:pt x="167482" y="242888"/>
                  </a:cubicBezTo>
                  <a:cubicBezTo>
                    <a:pt x="164987" y="242888"/>
                    <a:pt x="161245" y="242888"/>
                    <a:pt x="158750" y="242888"/>
                  </a:cubicBezTo>
                  <a:close/>
                  <a:moveTo>
                    <a:pt x="222250" y="238125"/>
                  </a:moveTo>
                  <a:cubicBezTo>
                    <a:pt x="214406" y="239486"/>
                    <a:pt x="205254" y="239486"/>
                    <a:pt x="197410" y="240846"/>
                  </a:cubicBezTo>
                  <a:cubicBezTo>
                    <a:pt x="190874" y="246289"/>
                    <a:pt x="184337" y="251732"/>
                    <a:pt x="177800" y="257175"/>
                  </a:cubicBezTo>
                  <a:cubicBezTo>
                    <a:pt x="189566" y="263979"/>
                    <a:pt x="200025" y="270782"/>
                    <a:pt x="211791" y="276225"/>
                  </a:cubicBezTo>
                  <a:cubicBezTo>
                    <a:pt x="215713" y="263979"/>
                    <a:pt x="219635" y="251732"/>
                    <a:pt x="222250" y="238125"/>
                  </a:cubicBezTo>
                  <a:close/>
                  <a:moveTo>
                    <a:pt x="112712" y="238125"/>
                  </a:moveTo>
                  <a:cubicBezTo>
                    <a:pt x="115327" y="251732"/>
                    <a:pt x="119249" y="263979"/>
                    <a:pt x="123171" y="276225"/>
                  </a:cubicBezTo>
                  <a:cubicBezTo>
                    <a:pt x="134937" y="270782"/>
                    <a:pt x="145396" y="263979"/>
                    <a:pt x="157162" y="257175"/>
                  </a:cubicBezTo>
                  <a:cubicBezTo>
                    <a:pt x="150625" y="251732"/>
                    <a:pt x="144088" y="246289"/>
                    <a:pt x="137552" y="240846"/>
                  </a:cubicBezTo>
                  <a:cubicBezTo>
                    <a:pt x="129708" y="239486"/>
                    <a:pt x="120556" y="239486"/>
                    <a:pt x="112712" y="238125"/>
                  </a:cubicBezTo>
                  <a:close/>
                  <a:moveTo>
                    <a:pt x="279400" y="223838"/>
                  </a:moveTo>
                  <a:cubicBezTo>
                    <a:pt x="266170" y="229151"/>
                    <a:pt x="251618" y="233136"/>
                    <a:pt x="235743" y="235793"/>
                  </a:cubicBezTo>
                  <a:cubicBezTo>
                    <a:pt x="231775" y="251733"/>
                    <a:pt x="227806" y="266344"/>
                    <a:pt x="223837" y="279628"/>
                  </a:cubicBezTo>
                  <a:cubicBezTo>
                    <a:pt x="247650" y="288926"/>
                    <a:pt x="267493" y="287598"/>
                    <a:pt x="276754" y="278299"/>
                  </a:cubicBezTo>
                  <a:cubicBezTo>
                    <a:pt x="287337" y="267673"/>
                    <a:pt x="287337" y="247748"/>
                    <a:pt x="279400" y="223838"/>
                  </a:cubicBezTo>
                  <a:close/>
                  <a:moveTo>
                    <a:pt x="55563" y="223838"/>
                  </a:moveTo>
                  <a:cubicBezTo>
                    <a:pt x="47625" y="247748"/>
                    <a:pt x="47625" y="267673"/>
                    <a:pt x="58208" y="278299"/>
                  </a:cubicBezTo>
                  <a:cubicBezTo>
                    <a:pt x="67469" y="287598"/>
                    <a:pt x="87313" y="288926"/>
                    <a:pt x="111125" y="279628"/>
                  </a:cubicBezTo>
                  <a:cubicBezTo>
                    <a:pt x="107156" y="266344"/>
                    <a:pt x="103188" y="251733"/>
                    <a:pt x="99219" y="235793"/>
                  </a:cubicBezTo>
                  <a:cubicBezTo>
                    <a:pt x="83344" y="233136"/>
                    <a:pt x="68792" y="229151"/>
                    <a:pt x="55563" y="223838"/>
                  </a:cubicBezTo>
                  <a:close/>
                  <a:moveTo>
                    <a:pt x="227013" y="214313"/>
                  </a:moveTo>
                  <a:cubicBezTo>
                    <a:pt x="224473" y="216853"/>
                    <a:pt x="223203" y="219393"/>
                    <a:pt x="220663" y="220663"/>
                  </a:cubicBezTo>
                  <a:cubicBezTo>
                    <a:pt x="218123" y="223203"/>
                    <a:pt x="216853" y="225743"/>
                    <a:pt x="214313" y="227013"/>
                  </a:cubicBezTo>
                  <a:cubicBezTo>
                    <a:pt x="218123" y="227013"/>
                    <a:pt x="221933" y="225743"/>
                    <a:pt x="225743" y="225743"/>
                  </a:cubicBezTo>
                  <a:cubicBezTo>
                    <a:pt x="225743" y="221933"/>
                    <a:pt x="227013" y="218123"/>
                    <a:pt x="227013" y="214313"/>
                  </a:cubicBezTo>
                  <a:close/>
                  <a:moveTo>
                    <a:pt x="107950" y="214313"/>
                  </a:moveTo>
                  <a:cubicBezTo>
                    <a:pt x="107950" y="218123"/>
                    <a:pt x="109220" y="221933"/>
                    <a:pt x="109220" y="225743"/>
                  </a:cubicBezTo>
                  <a:cubicBezTo>
                    <a:pt x="113030" y="225743"/>
                    <a:pt x="116840" y="227013"/>
                    <a:pt x="120650" y="227013"/>
                  </a:cubicBezTo>
                  <a:cubicBezTo>
                    <a:pt x="118110" y="225743"/>
                    <a:pt x="116840" y="223203"/>
                    <a:pt x="114300" y="220663"/>
                  </a:cubicBezTo>
                  <a:cubicBezTo>
                    <a:pt x="111760" y="219393"/>
                    <a:pt x="110490" y="216853"/>
                    <a:pt x="107950" y="214313"/>
                  </a:cubicBezTo>
                  <a:close/>
                  <a:moveTo>
                    <a:pt x="255705" y="179388"/>
                  </a:moveTo>
                  <a:cubicBezTo>
                    <a:pt x="251648" y="185882"/>
                    <a:pt x="246239" y="191078"/>
                    <a:pt x="240830" y="197572"/>
                  </a:cubicBezTo>
                  <a:cubicBezTo>
                    <a:pt x="239477" y="206664"/>
                    <a:pt x="238125" y="214458"/>
                    <a:pt x="238125" y="222251"/>
                  </a:cubicBezTo>
                  <a:cubicBezTo>
                    <a:pt x="251648" y="219653"/>
                    <a:pt x="263819" y="215757"/>
                    <a:pt x="274638" y="211860"/>
                  </a:cubicBezTo>
                  <a:cubicBezTo>
                    <a:pt x="270581" y="201469"/>
                    <a:pt x="263819" y="189779"/>
                    <a:pt x="255705" y="179388"/>
                  </a:cubicBezTo>
                  <a:close/>
                  <a:moveTo>
                    <a:pt x="79258" y="179388"/>
                  </a:moveTo>
                  <a:cubicBezTo>
                    <a:pt x="71144" y="189779"/>
                    <a:pt x="64382" y="201469"/>
                    <a:pt x="60325" y="211860"/>
                  </a:cubicBezTo>
                  <a:cubicBezTo>
                    <a:pt x="71144" y="215757"/>
                    <a:pt x="83315" y="219653"/>
                    <a:pt x="96838" y="222251"/>
                  </a:cubicBezTo>
                  <a:cubicBezTo>
                    <a:pt x="96838" y="214458"/>
                    <a:pt x="95486" y="206664"/>
                    <a:pt x="94133" y="197572"/>
                  </a:cubicBezTo>
                  <a:cubicBezTo>
                    <a:pt x="88724" y="191078"/>
                    <a:pt x="83315" y="185882"/>
                    <a:pt x="79258" y="179388"/>
                  </a:cubicBezTo>
                  <a:close/>
                  <a:moveTo>
                    <a:pt x="241300" y="158750"/>
                  </a:moveTo>
                  <a:cubicBezTo>
                    <a:pt x="242623" y="162492"/>
                    <a:pt x="242623" y="164987"/>
                    <a:pt x="242623" y="167482"/>
                  </a:cubicBezTo>
                  <a:cubicBezTo>
                    <a:pt x="242623" y="171224"/>
                    <a:pt x="242623" y="173718"/>
                    <a:pt x="241300" y="176213"/>
                  </a:cubicBezTo>
                  <a:cubicBezTo>
                    <a:pt x="243946" y="173718"/>
                    <a:pt x="246592" y="171224"/>
                    <a:pt x="249238" y="167482"/>
                  </a:cubicBezTo>
                  <a:cubicBezTo>
                    <a:pt x="246592" y="164987"/>
                    <a:pt x="243946" y="162492"/>
                    <a:pt x="241300" y="158750"/>
                  </a:cubicBezTo>
                  <a:close/>
                  <a:moveTo>
                    <a:pt x="93663" y="158750"/>
                  </a:moveTo>
                  <a:cubicBezTo>
                    <a:pt x="91017" y="162492"/>
                    <a:pt x="88371" y="164987"/>
                    <a:pt x="85725" y="167482"/>
                  </a:cubicBezTo>
                  <a:cubicBezTo>
                    <a:pt x="88371" y="171224"/>
                    <a:pt x="91017" y="173718"/>
                    <a:pt x="93663" y="176213"/>
                  </a:cubicBezTo>
                  <a:cubicBezTo>
                    <a:pt x="92340" y="173718"/>
                    <a:pt x="92340" y="171224"/>
                    <a:pt x="92340" y="167482"/>
                  </a:cubicBezTo>
                  <a:cubicBezTo>
                    <a:pt x="92340" y="164987"/>
                    <a:pt x="92340" y="162492"/>
                    <a:pt x="93663" y="158750"/>
                  </a:cubicBezTo>
                  <a:close/>
                  <a:moveTo>
                    <a:pt x="167482" y="155575"/>
                  </a:moveTo>
                  <a:cubicBezTo>
                    <a:pt x="160906" y="155575"/>
                    <a:pt x="155575" y="161261"/>
                    <a:pt x="155575" y="168275"/>
                  </a:cubicBezTo>
                  <a:cubicBezTo>
                    <a:pt x="155575" y="175289"/>
                    <a:pt x="160906" y="180975"/>
                    <a:pt x="167482" y="180975"/>
                  </a:cubicBezTo>
                  <a:cubicBezTo>
                    <a:pt x="174058" y="180975"/>
                    <a:pt x="179389" y="175289"/>
                    <a:pt x="179389" y="168275"/>
                  </a:cubicBezTo>
                  <a:cubicBezTo>
                    <a:pt x="179389" y="161261"/>
                    <a:pt x="174058" y="155575"/>
                    <a:pt x="167482" y="155575"/>
                  </a:cubicBezTo>
                  <a:close/>
                  <a:moveTo>
                    <a:pt x="167482" y="142875"/>
                  </a:moveTo>
                  <a:cubicBezTo>
                    <a:pt x="181072" y="142875"/>
                    <a:pt x="192089" y="153892"/>
                    <a:pt x="192089" y="167482"/>
                  </a:cubicBezTo>
                  <a:cubicBezTo>
                    <a:pt x="192089" y="181072"/>
                    <a:pt x="181072" y="192089"/>
                    <a:pt x="167482" y="192089"/>
                  </a:cubicBezTo>
                  <a:cubicBezTo>
                    <a:pt x="153892" y="192089"/>
                    <a:pt x="142875" y="181072"/>
                    <a:pt x="142875" y="167482"/>
                  </a:cubicBezTo>
                  <a:cubicBezTo>
                    <a:pt x="142875" y="153892"/>
                    <a:pt x="153892" y="142875"/>
                    <a:pt x="167482" y="142875"/>
                  </a:cubicBezTo>
                  <a:close/>
                  <a:moveTo>
                    <a:pt x="285715" y="128588"/>
                  </a:moveTo>
                  <a:cubicBezTo>
                    <a:pt x="280494" y="141553"/>
                    <a:pt x="272662" y="154517"/>
                    <a:pt x="263525" y="167482"/>
                  </a:cubicBezTo>
                  <a:cubicBezTo>
                    <a:pt x="272662" y="181743"/>
                    <a:pt x="280494" y="194708"/>
                    <a:pt x="285715" y="206376"/>
                  </a:cubicBezTo>
                  <a:cubicBezTo>
                    <a:pt x="307905" y="196004"/>
                    <a:pt x="322263" y="183040"/>
                    <a:pt x="322263" y="167482"/>
                  </a:cubicBezTo>
                  <a:cubicBezTo>
                    <a:pt x="322263" y="153221"/>
                    <a:pt x="307905" y="138960"/>
                    <a:pt x="285715" y="128588"/>
                  </a:cubicBezTo>
                  <a:close/>
                  <a:moveTo>
                    <a:pt x="48648" y="128588"/>
                  </a:moveTo>
                  <a:cubicBezTo>
                    <a:pt x="25858" y="138960"/>
                    <a:pt x="11112" y="153221"/>
                    <a:pt x="11112" y="167482"/>
                  </a:cubicBezTo>
                  <a:cubicBezTo>
                    <a:pt x="11112" y="183040"/>
                    <a:pt x="25858" y="196004"/>
                    <a:pt x="48648" y="206376"/>
                  </a:cubicBezTo>
                  <a:cubicBezTo>
                    <a:pt x="54010" y="194708"/>
                    <a:pt x="62053" y="181743"/>
                    <a:pt x="71437" y="167482"/>
                  </a:cubicBezTo>
                  <a:cubicBezTo>
                    <a:pt x="62053" y="154517"/>
                    <a:pt x="54010" y="141553"/>
                    <a:pt x="48648" y="128588"/>
                  </a:cubicBezTo>
                  <a:close/>
                  <a:moveTo>
                    <a:pt x="238125" y="114300"/>
                  </a:moveTo>
                  <a:cubicBezTo>
                    <a:pt x="238125" y="122093"/>
                    <a:pt x="239477" y="129887"/>
                    <a:pt x="240830" y="137680"/>
                  </a:cubicBezTo>
                  <a:cubicBezTo>
                    <a:pt x="246239" y="144174"/>
                    <a:pt x="251648" y="150669"/>
                    <a:pt x="255705" y="157163"/>
                  </a:cubicBezTo>
                  <a:cubicBezTo>
                    <a:pt x="263819" y="145473"/>
                    <a:pt x="270581" y="135082"/>
                    <a:pt x="274638" y="124691"/>
                  </a:cubicBezTo>
                  <a:cubicBezTo>
                    <a:pt x="263819" y="119495"/>
                    <a:pt x="251648" y="116898"/>
                    <a:pt x="238125" y="114300"/>
                  </a:cubicBezTo>
                  <a:close/>
                  <a:moveTo>
                    <a:pt x="96838" y="114300"/>
                  </a:moveTo>
                  <a:cubicBezTo>
                    <a:pt x="83315" y="116898"/>
                    <a:pt x="71144" y="119495"/>
                    <a:pt x="60325" y="124691"/>
                  </a:cubicBezTo>
                  <a:cubicBezTo>
                    <a:pt x="64382" y="135082"/>
                    <a:pt x="71144" y="145473"/>
                    <a:pt x="79258" y="157163"/>
                  </a:cubicBezTo>
                  <a:cubicBezTo>
                    <a:pt x="83315" y="150669"/>
                    <a:pt x="88724" y="144174"/>
                    <a:pt x="94133" y="137680"/>
                  </a:cubicBezTo>
                  <a:cubicBezTo>
                    <a:pt x="95486" y="129887"/>
                    <a:pt x="96838" y="122093"/>
                    <a:pt x="96838" y="114300"/>
                  </a:cubicBezTo>
                  <a:close/>
                  <a:moveTo>
                    <a:pt x="214313" y="107950"/>
                  </a:moveTo>
                  <a:cubicBezTo>
                    <a:pt x="216853" y="110808"/>
                    <a:pt x="218123" y="113665"/>
                    <a:pt x="220663" y="115094"/>
                  </a:cubicBezTo>
                  <a:cubicBezTo>
                    <a:pt x="223203" y="117952"/>
                    <a:pt x="224473" y="120809"/>
                    <a:pt x="227013" y="122238"/>
                  </a:cubicBezTo>
                  <a:cubicBezTo>
                    <a:pt x="227013" y="117952"/>
                    <a:pt x="225743" y="115094"/>
                    <a:pt x="225743" y="110808"/>
                  </a:cubicBezTo>
                  <a:cubicBezTo>
                    <a:pt x="221933" y="109379"/>
                    <a:pt x="218123" y="109379"/>
                    <a:pt x="214313" y="107950"/>
                  </a:cubicBezTo>
                  <a:close/>
                  <a:moveTo>
                    <a:pt x="120650" y="107950"/>
                  </a:moveTo>
                  <a:cubicBezTo>
                    <a:pt x="116840" y="109379"/>
                    <a:pt x="113030" y="109379"/>
                    <a:pt x="109220" y="110808"/>
                  </a:cubicBezTo>
                  <a:cubicBezTo>
                    <a:pt x="109220" y="115094"/>
                    <a:pt x="107950" y="117952"/>
                    <a:pt x="107950" y="122238"/>
                  </a:cubicBezTo>
                  <a:cubicBezTo>
                    <a:pt x="110490" y="120809"/>
                    <a:pt x="111760" y="117952"/>
                    <a:pt x="114300" y="115094"/>
                  </a:cubicBezTo>
                  <a:cubicBezTo>
                    <a:pt x="116840" y="113665"/>
                    <a:pt x="118110" y="110808"/>
                    <a:pt x="120650" y="107950"/>
                  </a:cubicBezTo>
                  <a:close/>
                  <a:moveTo>
                    <a:pt x="166688" y="106363"/>
                  </a:moveTo>
                  <a:cubicBezTo>
                    <a:pt x="157466" y="106363"/>
                    <a:pt x="149563" y="106363"/>
                    <a:pt x="141659" y="107680"/>
                  </a:cubicBezTo>
                  <a:cubicBezTo>
                    <a:pt x="135073" y="112949"/>
                    <a:pt x="128486" y="118219"/>
                    <a:pt x="123217" y="124805"/>
                  </a:cubicBezTo>
                  <a:cubicBezTo>
                    <a:pt x="116631" y="131391"/>
                    <a:pt x="111361" y="136661"/>
                    <a:pt x="106092" y="143247"/>
                  </a:cubicBezTo>
                  <a:cubicBezTo>
                    <a:pt x="104775" y="151151"/>
                    <a:pt x="104775" y="160372"/>
                    <a:pt x="104775" y="168276"/>
                  </a:cubicBezTo>
                  <a:cubicBezTo>
                    <a:pt x="104775" y="177497"/>
                    <a:pt x="104775" y="185400"/>
                    <a:pt x="106092" y="193304"/>
                  </a:cubicBezTo>
                  <a:cubicBezTo>
                    <a:pt x="111361" y="199890"/>
                    <a:pt x="116631" y="206477"/>
                    <a:pt x="123217" y="213063"/>
                  </a:cubicBezTo>
                  <a:cubicBezTo>
                    <a:pt x="128486" y="218332"/>
                    <a:pt x="135073" y="224919"/>
                    <a:pt x="141659" y="230188"/>
                  </a:cubicBezTo>
                  <a:cubicBezTo>
                    <a:pt x="149563" y="230188"/>
                    <a:pt x="157466" y="230188"/>
                    <a:pt x="166688" y="230188"/>
                  </a:cubicBezTo>
                  <a:cubicBezTo>
                    <a:pt x="175909" y="230188"/>
                    <a:pt x="183812" y="230188"/>
                    <a:pt x="191716" y="230188"/>
                  </a:cubicBezTo>
                  <a:cubicBezTo>
                    <a:pt x="198302" y="224919"/>
                    <a:pt x="204889" y="218332"/>
                    <a:pt x="210158" y="213063"/>
                  </a:cubicBezTo>
                  <a:cubicBezTo>
                    <a:pt x="216744" y="206477"/>
                    <a:pt x="222014" y="199890"/>
                    <a:pt x="227283" y="193304"/>
                  </a:cubicBezTo>
                  <a:cubicBezTo>
                    <a:pt x="228600" y="185400"/>
                    <a:pt x="228600" y="177497"/>
                    <a:pt x="228600" y="168276"/>
                  </a:cubicBezTo>
                  <a:cubicBezTo>
                    <a:pt x="228600" y="160372"/>
                    <a:pt x="228600" y="151151"/>
                    <a:pt x="227283" y="143247"/>
                  </a:cubicBezTo>
                  <a:cubicBezTo>
                    <a:pt x="222014" y="136661"/>
                    <a:pt x="216744" y="131391"/>
                    <a:pt x="210158" y="124805"/>
                  </a:cubicBezTo>
                  <a:cubicBezTo>
                    <a:pt x="204889" y="118219"/>
                    <a:pt x="198302" y="112949"/>
                    <a:pt x="191716" y="107680"/>
                  </a:cubicBezTo>
                  <a:cubicBezTo>
                    <a:pt x="183812" y="106363"/>
                    <a:pt x="175909" y="106363"/>
                    <a:pt x="166688" y="106363"/>
                  </a:cubicBezTo>
                  <a:close/>
                  <a:moveTo>
                    <a:pt x="167482" y="87313"/>
                  </a:moveTo>
                  <a:cubicBezTo>
                    <a:pt x="164987" y="88583"/>
                    <a:pt x="161245" y="91123"/>
                    <a:pt x="158750" y="93663"/>
                  </a:cubicBezTo>
                  <a:cubicBezTo>
                    <a:pt x="161245" y="93663"/>
                    <a:pt x="164987" y="93663"/>
                    <a:pt x="167482" y="93663"/>
                  </a:cubicBezTo>
                  <a:cubicBezTo>
                    <a:pt x="169976" y="93663"/>
                    <a:pt x="173718" y="93663"/>
                    <a:pt x="176213" y="93663"/>
                  </a:cubicBezTo>
                  <a:cubicBezTo>
                    <a:pt x="173718" y="91123"/>
                    <a:pt x="169976" y="88583"/>
                    <a:pt x="167482" y="87313"/>
                  </a:cubicBezTo>
                  <a:close/>
                  <a:moveTo>
                    <a:pt x="211791" y="60325"/>
                  </a:moveTo>
                  <a:cubicBezTo>
                    <a:pt x="200025" y="65768"/>
                    <a:pt x="189566" y="71211"/>
                    <a:pt x="177800" y="79375"/>
                  </a:cubicBezTo>
                  <a:cubicBezTo>
                    <a:pt x="184337" y="84818"/>
                    <a:pt x="190874" y="88900"/>
                    <a:pt x="197410" y="95704"/>
                  </a:cubicBezTo>
                  <a:cubicBezTo>
                    <a:pt x="205254" y="95704"/>
                    <a:pt x="214406" y="97064"/>
                    <a:pt x="222250" y="98425"/>
                  </a:cubicBezTo>
                  <a:cubicBezTo>
                    <a:pt x="219635" y="84818"/>
                    <a:pt x="215713" y="71211"/>
                    <a:pt x="211791" y="60325"/>
                  </a:cubicBezTo>
                  <a:close/>
                  <a:moveTo>
                    <a:pt x="123172" y="60325"/>
                  </a:moveTo>
                  <a:cubicBezTo>
                    <a:pt x="119250" y="71211"/>
                    <a:pt x="115328" y="84818"/>
                    <a:pt x="112713" y="98425"/>
                  </a:cubicBezTo>
                  <a:cubicBezTo>
                    <a:pt x="120557" y="97064"/>
                    <a:pt x="129709" y="95704"/>
                    <a:pt x="137553" y="95704"/>
                  </a:cubicBezTo>
                  <a:cubicBezTo>
                    <a:pt x="144089" y="88900"/>
                    <a:pt x="150626" y="84818"/>
                    <a:pt x="157163" y="79375"/>
                  </a:cubicBezTo>
                  <a:cubicBezTo>
                    <a:pt x="145397" y="71211"/>
                    <a:pt x="133631" y="64407"/>
                    <a:pt x="123172" y="60325"/>
                  </a:cubicBezTo>
                  <a:close/>
                  <a:moveTo>
                    <a:pt x="254265" y="50800"/>
                  </a:moveTo>
                  <a:cubicBezTo>
                    <a:pt x="245005" y="50800"/>
                    <a:pt x="234421" y="52117"/>
                    <a:pt x="223838" y="56069"/>
                  </a:cubicBezTo>
                  <a:cubicBezTo>
                    <a:pt x="227807" y="69242"/>
                    <a:pt x="231776" y="83732"/>
                    <a:pt x="235744" y="99540"/>
                  </a:cubicBezTo>
                  <a:cubicBezTo>
                    <a:pt x="251619" y="103492"/>
                    <a:pt x="266171" y="107444"/>
                    <a:pt x="279401" y="112713"/>
                  </a:cubicBezTo>
                  <a:cubicBezTo>
                    <a:pt x="287338" y="89002"/>
                    <a:pt x="287338" y="69242"/>
                    <a:pt x="276755" y="58704"/>
                  </a:cubicBezTo>
                  <a:cubicBezTo>
                    <a:pt x="271463" y="53435"/>
                    <a:pt x="263526" y="50800"/>
                    <a:pt x="254265" y="50800"/>
                  </a:cubicBezTo>
                  <a:close/>
                  <a:moveTo>
                    <a:pt x="80833" y="50800"/>
                  </a:moveTo>
                  <a:cubicBezTo>
                    <a:pt x="71535" y="50800"/>
                    <a:pt x="63565" y="53435"/>
                    <a:pt x="58252" y="58704"/>
                  </a:cubicBezTo>
                  <a:cubicBezTo>
                    <a:pt x="47625" y="69242"/>
                    <a:pt x="47625" y="89002"/>
                    <a:pt x="55595" y="112713"/>
                  </a:cubicBezTo>
                  <a:cubicBezTo>
                    <a:pt x="68878" y="107444"/>
                    <a:pt x="83490" y="103492"/>
                    <a:pt x="99430" y="99540"/>
                  </a:cubicBezTo>
                  <a:cubicBezTo>
                    <a:pt x="103415" y="83732"/>
                    <a:pt x="107400" y="69242"/>
                    <a:pt x="112713" y="56069"/>
                  </a:cubicBezTo>
                  <a:cubicBezTo>
                    <a:pt x="100758" y="52117"/>
                    <a:pt x="90132" y="50800"/>
                    <a:pt x="80833" y="50800"/>
                  </a:cubicBezTo>
                  <a:close/>
                  <a:moveTo>
                    <a:pt x="167482" y="12700"/>
                  </a:moveTo>
                  <a:cubicBezTo>
                    <a:pt x="153221" y="12700"/>
                    <a:pt x="138960" y="27058"/>
                    <a:pt x="128588" y="49248"/>
                  </a:cubicBezTo>
                  <a:cubicBezTo>
                    <a:pt x="141553" y="54469"/>
                    <a:pt x="154517" y="62301"/>
                    <a:pt x="167482" y="71438"/>
                  </a:cubicBezTo>
                  <a:cubicBezTo>
                    <a:pt x="180447" y="62301"/>
                    <a:pt x="193411" y="55775"/>
                    <a:pt x="206376" y="49248"/>
                  </a:cubicBezTo>
                  <a:cubicBezTo>
                    <a:pt x="196004" y="27058"/>
                    <a:pt x="181743" y="12700"/>
                    <a:pt x="167482" y="12700"/>
                  </a:cubicBezTo>
                  <a:close/>
                  <a:moveTo>
                    <a:pt x="167482" y="0"/>
                  </a:moveTo>
                  <a:cubicBezTo>
                    <a:pt x="187263" y="0"/>
                    <a:pt x="205725" y="17157"/>
                    <a:pt x="218913" y="44873"/>
                  </a:cubicBezTo>
                  <a:cubicBezTo>
                    <a:pt x="247925" y="34315"/>
                    <a:pt x="272982" y="35635"/>
                    <a:pt x="286169" y="48833"/>
                  </a:cubicBezTo>
                  <a:cubicBezTo>
                    <a:pt x="300675" y="63351"/>
                    <a:pt x="300675" y="88427"/>
                    <a:pt x="290125" y="117463"/>
                  </a:cubicBezTo>
                  <a:cubicBezTo>
                    <a:pt x="319138" y="130661"/>
                    <a:pt x="334963" y="147818"/>
                    <a:pt x="334963" y="167615"/>
                  </a:cubicBezTo>
                  <a:cubicBezTo>
                    <a:pt x="334963" y="187412"/>
                    <a:pt x="319138" y="205889"/>
                    <a:pt x="290125" y="219087"/>
                  </a:cubicBezTo>
                  <a:cubicBezTo>
                    <a:pt x="300675" y="248123"/>
                    <a:pt x="300675" y="273199"/>
                    <a:pt x="286169" y="286397"/>
                  </a:cubicBezTo>
                  <a:cubicBezTo>
                    <a:pt x="278257" y="294316"/>
                    <a:pt x="267707" y="298276"/>
                    <a:pt x="254519" y="298276"/>
                  </a:cubicBezTo>
                  <a:cubicBezTo>
                    <a:pt x="243969" y="298276"/>
                    <a:pt x="232100" y="295636"/>
                    <a:pt x="218913" y="291677"/>
                  </a:cubicBezTo>
                  <a:cubicBezTo>
                    <a:pt x="205725" y="319393"/>
                    <a:pt x="187263" y="336550"/>
                    <a:pt x="167482" y="336550"/>
                  </a:cubicBezTo>
                  <a:cubicBezTo>
                    <a:pt x="147700" y="336550"/>
                    <a:pt x="129238" y="319393"/>
                    <a:pt x="116050" y="291677"/>
                  </a:cubicBezTo>
                  <a:cubicBezTo>
                    <a:pt x="102863" y="295636"/>
                    <a:pt x="90994" y="298276"/>
                    <a:pt x="80444" y="298276"/>
                  </a:cubicBezTo>
                  <a:cubicBezTo>
                    <a:pt x="67256" y="298276"/>
                    <a:pt x="56706" y="294316"/>
                    <a:pt x="48794" y="286397"/>
                  </a:cubicBezTo>
                  <a:cubicBezTo>
                    <a:pt x="34288" y="273199"/>
                    <a:pt x="34288" y="248123"/>
                    <a:pt x="44838" y="219087"/>
                  </a:cubicBezTo>
                  <a:cubicBezTo>
                    <a:pt x="15825" y="205889"/>
                    <a:pt x="0" y="187412"/>
                    <a:pt x="0" y="167615"/>
                  </a:cubicBezTo>
                  <a:cubicBezTo>
                    <a:pt x="0" y="147818"/>
                    <a:pt x="15825" y="130661"/>
                    <a:pt x="44838" y="117463"/>
                  </a:cubicBezTo>
                  <a:cubicBezTo>
                    <a:pt x="34288" y="88427"/>
                    <a:pt x="34288" y="63351"/>
                    <a:pt x="48794" y="48833"/>
                  </a:cubicBezTo>
                  <a:cubicBezTo>
                    <a:pt x="63300" y="35635"/>
                    <a:pt x="87038" y="34315"/>
                    <a:pt x="116050" y="44873"/>
                  </a:cubicBezTo>
                  <a:cubicBezTo>
                    <a:pt x="129238" y="17157"/>
                    <a:pt x="147700" y="0"/>
                    <a:pt x="167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9" name="组合 28"/>
            <p:cNvGrpSpPr/>
            <p:nvPr/>
          </p:nvGrpSpPr>
          <p:grpSpPr>
            <a:xfrm>
              <a:off x="6337300" y="4252346"/>
              <a:ext cx="4673600" cy="681175"/>
              <a:chOff x="874713" y="3325188"/>
              <a:chExt cx="4673600" cy="681175"/>
            </a:xfrm>
          </p:grpSpPr>
          <p:sp>
            <p:nvSpPr>
              <p:cNvPr id="30" name="矩形 29"/>
              <p:cNvSpPr/>
              <p:nvPr/>
            </p:nvSpPr>
            <p:spPr>
              <a:xfrm>
                <a:off x="874713" y="3677812"/>
                <a:ext cx="4673600" cy="32855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a:t>
                </a:r>
                <a:endParaRPr lang="zh-CN" altLang="en-US" sz="1400" dirty="0">
                  <a:solidFill>
                    <a:schemeClr val="bg1"/>
                  </a:solidFill>
                </a:endParaRPr>
              </a:p>
            </p:txBody>
          </p:sp>
          <p:sp>
            <p:nvSpPr>
              <p:cNvPr id="31" name="矩形 30"/>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endParaRPr lang="zh-CN" altLang="en-US" b="1" dirty="0">
                  <a:solidFill>
                    <a:schemeClr val="bg1"/>
                  </a:solidFill>
                </a:endParaRPr>
              </a:p>
            </p:txBody>
          </p:sp>
        </p:grpSp>
      </p:grpSp>
      <p:pic>
        <p:nvPicPr>
          <p:cNvPr id="23" name="图片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1514" y="219748"/>
            <a:ext cx="1255774" cy="799889"/>
          </a:xfrm>
          <a:prstGeom prst="rect">
            <a:avLst/>
          </a:prstGeom>
        </p:spPr>
      </p:pic>
      <p:grpSp>
        <p:nvGrpSpPr>
          <p:cNvPr id="24" name="组合 23"/>
          <p:cNvGrpSpPr/>
          <p:nvPr/>
        </p:nvGrpSpPr>
        <p:grpSpPr>
          <a:xfrm>
            <a:off x="0" y="1079728"/>
            <a:ext cx="12168000" cy="0"/>
            <a:chOff x="0" y="1268413"/>
            <a:chExt cx="10682516" cy="0"/>
          </a:xfrm>
        </p:grpSpPr>
        <p:cxnSp>
          <p:nvCxnSpPr>
            <p:cNvPr id="25" name="直接连接符 24"/>
            <p:cNvCxnSpPr/>
            <p:nvPr/>
          </p:nvCxnSpPr>
          <p:spPr>
            <a:xfrm>
              <a:off x="0" y="1268413"/>
              <a:ext cx="267062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2670629" y="1268413"/>
              <a:ext cx="267062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341258" y="1268413"/>
              <a:ext cx="267062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011887" y="1268413"/>
              <a:ext cx="267062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38" name="文本框 37"/>
          <p:cNvSpPr txBox="1"/>
          <p:nvPr/>
        </p:nvSpPr>
        <p:spPr>
          <a:xfrm>
            <a:off x="306677" y="296526"/>
            <a:ext cx="3479674" cy="646331"/>
          </a:xfrm>
          <a:prstGeom prst="rect">
            <a:avLst/>
          </a:prstGeom>
          <a:noFill/>
        </p:spPr>
        <p:txBody>
          <a:bodyPr wrap="square" rtlCol="0">
            <a:spAutoFit/>
            <a:scene3d>
              <a:camera prst="orthographicFront"/>
              <a:lightRig rig="threePt" dir="t"/>
            </a:scene3d>
            <a:sp3d contourW="12700"/>
          </a:bodyPr>
          <a:lstStyle/>
          <a:p>
            <a:r>
              <a:rPr lang="zh-CN" altLang="en-US" sz="3600" b="1" dirty="0">
                <a:gradFill>
                  <a:gsLst>
                    <a:gs pos="0">
                      <a:schemeClr val="tx1"/>
                    </a:gs>
                    <a:gs pos="100000">
                      <a:schemeClr val="tx1">
                        <a:lumMod val="75000"/>
                        <a:lumOff val="25000"/>
                      </a:schemeClr>
                    </a:gs>
                  </a:gsLst>
                  <a:lin ang="5400000" scaled="1"/>
                </a:gradFill>
              </a:rPr>
              <a:t>标题文字添加</a:t>
            </a:r>
            <a:endParaRPr lang="zh-CN" altLang="en-US" sz="3600" b="1" dirty="0">
              <a:gradFill>
                <a:gsLst>
                  <a:gs pos="0">
                    <a:schemeClr val="tx1"/>
                  </a:gs>
                  <a:gs pos="100000">
                    <a:schemeClr val="tx1">
                      <a:lumMod val="75000"/>
                      <a:lumOff val="25000"/>
                    </a:schemeClr>
                  </a:gs>
                </a:gsLst>
                <a:lin ang="5400000" scaled="1"/>
              </a:gradFill>
            </a:endParaRPr>
          </a:p>
        </p:txBody>
      </p:sp>
      <p:sp>
        <p:nvSpPr>
          <p:cNvPr id="39" name="文本框 38"/>
          <p:cNvSpPr txBox="1"/>
          <p:nvPr/>
        </p:nvSpPr>
        <p:spPr>
          <a:xfrm>
            <a:off x="3331029" y="388859"/>
            <a:ext cx="5275940" cy="461665"/>
          </a:xfrm>
          <a:prstGeom prst="rect">
            <a:avLst/>
          </a:prstGeom>
          <a:noFill/>
        </p:spPr>
        <p:txBody>
          <a:bodyPr wrap="square" rtlCol="0">
            <a:spAutoFit/>
            <a:scene3d>
              <a:camera prst="orthographicFront"/>
              <a:lightRig rig="threePt" dir="t"/>
            </a:scene3d>
            <a:sp3d contourW="12700"/>
          </a:bodyPr>
          <a:lstStyle/>
          <a:p>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endPar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left)">
                                      <p:cBhvr>
                                        <p:cTn id="16" dur="500"/>
                                        <p:tgtEl>
                                          <p:spTgt spid="32"/>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500"/>
                                        <p:tgtEl>
                                          <p:spTgt spid="33"/>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left)">
                                      <p:cBhvr>
                                        <p:cTn id="2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10636" r="476" b="740"/>
          <a:stretch>
            <a:fillRect/>
          </a:stretch>
        </p:blipFill>
        <p:spPr>
          <a:xfrm>
            <a:off x="0" y="0"/>
            <a:ext cx="12192000" cy="6858000"/>
          </a:xfrm>
          <a:prstGeom prst="rect">
            <a:avLst/>
          </a:prstGeom>
        </p:spPr>
      </p:pic>
      <p:sp>
        <p:nvSpPr>
          <p:cNvPr id="6" name="文本框 5"/>
          <p:cNvSpPr txBox="1"/>
          <p:nvPr/>
        </p:nvSpPr>
        <p:spPr>
          <a:xfrm>
            <a:off x="4000500" y="2538234"/>
            <a:ext cx="7510818" cy="1200329"/>
          </a:xfrm>
          <a:prstGeom prst="rect">
            <a:avLst/>
          </a:prstGeom>
          <a:noFill/>
        </p:spPr>
        <p:txBody>
          <a:bodyPr wrap="square" rtlCol="0">
            <a:spAutoFit/>
          </a:bodyPr>
          <a:lstStyle/>
          <a:p>
            <a:pPr algn="ctr"/>
            <a:r>
              <a:rPr lang="zh-CN" altLang="en-US" sz="7200" b="1"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mj-ea"/>
                <a:ea typeface="+mj-ea"/>
              </a:rPr>
              <a:t>感谢您的观看</a:t>
            </a:r>
            <a:endParaRPr lang="zh-CN" altLang="en-US" sz="7200" b="1"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mj-ea"/>
              <a:ea typeface="+mj-ea"/>
            </a:endParaRPr>
          </a:p>
        </p:txBody>
      </p:sp>
      <p:sp>
        <p:nvSpPr>
          <p:cNvPr id="7" name="文本框 6"/>
          <p:cNvSpPr txBox="1"/>
          <p:nvPr/>
        </p:nvSpPr>
        <p:spPr>
          <a:xfrm>
            <a:off x="4843818" y="3791650"/>
            <a:ext cx="5824182"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a:t>
            </a:r>
            <a:r>
              <a:rPr lang="en-US" altLang="zh-CN" sz="1050" dirty="0" err="1">
                <a:gradFill>
                  <a:gsLst>
                    <a:gs pos="0">
                      <a:schemeClr val="tx1">
                        <a:lumMod val="85000"/>
                        <a:lumOff val="15000"/>
                      </a:schemeClr>
                    </a:gs>
                    <a:gs pos="100000">
                      <a:schemeClr val="tx1">
                        <a:lumMod val="50000"/>
                        <a:lumOff val="50000"/>
                      </a:schemeClr>
                    </a:gs>
                  </a:gsLst>
                  <a:lin ang="5400000" scaled="1"/>
                </a:gradFill>
                <a:latin typeface="+mj-ea"/>
                <a:ea typeface="+mj-ea"/>
              </a:rPr>
              <a:t>fieldThe</a:t>
            </a:r>
            <a:r>
              <a:rPr lang="en-US" altLang="zh-CN" sz="1050" dirty="0">
                <a:gradFill>
                  <a:gsLst>
                    <a:gs pos="0">
                      <a:schemeClr val="tx1">
                        <a:lumMod val="85000"/>
                        <a:lumOff val="15000"/>
                      </a:schemeClr>
                    </a:gs>
                    <a:gs pos="100000">
                      <a:schemeClr val="tx1">
                        <a:lumMod val="50000"/>
                        <a:lumOff val="50000"/>
                      </a:schemeClr>
                    </a:gs>
                  </a:gsLst>
                  <a:lin ang="5400000" scaled="1"/>
                </a:gradFill>
                <a:latin typeface="+mj-ea"/>
                <a:ea typeface="+mj-ea"/>
              </a:rPr>
              <a:t> user can demonstrate on a projector or computer, </a:t>
            </a:r>
            <a:endParaRPr lang="en-US" altLang="zh-CN" sz="1050" dirty="0">
              <a:gradFill>
                <a:gsLst>
                  <a:gs pos="0">
                    <a:schemeClr val="tx1">
                      <a:lumMod val="85000"/>
                      <a:lumOff val="15000"/>
                    </a:schemeClr>
                  </a:gs>
                  <a:gs pos="100000">
                    <a:schemeClr val="tx1">
                      <a:lumMod val="50000"/>
                      <a:lumOff val="50000"/>
                    </a:schemeClr>
                  </a:gs>
                </a:gsLst>
                <a:lin ang="5400000" scaled="1"/>
              </a:gradFill>
              <a:latin typeface="+mj-ea"/>
              <a:ea typeface="+mj-ea"/>
            </a:endParaRPr>
          </a:p>
          <a:p>
            <a:pPr algn="ctr">
              <a:lnSpc>
                <a:spcPct val="114000"/>
              </a:lnSpc>
            </a:pPr>
            <a:r>
              <a:rPr lang="en-US" altLang="zh-CN" sz="1050" dirty="0">
                <a:gradFill>
                  <a:gsLst>
                    <a:gs pos="0">
                      <a:schemeClr val="tx1">
                        <a:lumMod val="85000"/>
                        <a:lumOff val="15000"/>
                      </a:schemeClr>
                    </a:gs>
                    <a:gs pos="100000">
                      <a:schemeClr val="tx1">
                        <a:lumMod val="50000"/>
                        <a:lumOff val="50000"/>
                      </a:schemeClr>
                    </a:gs>
                  </a:gsLst>
                  <a:lin ang="5400000" scaled="1"/>
                </a:gradFill>
                <a:latin typeface="+mj-ea"/>
                <a:ea typeface="+mj-ea"/>
              </a:rPr>
              <a:t>or print the presentation be used in a wider field</a:t>
            </a:r>
            <a:endParaRPr lang="en-US" altLang="zh-CN" sz="1050" dirty="0">
              <a:gradFill>
                <a:gsLst>
                  <a:gs pos="0">
                    <a:schemeClr val="tx1">
                      <a:lumMod val="85000"/>
                      <a:lumOff val="15000"/>
                    </a:schemeClr>
                  </a:gs>
                  <a:gs pos="100000">
                    <a:schemeClr val="tx1">
                      <a:lumMod val="50000"/>
                      <a:lumOff val="50000"/>
                    </a:schemeClr>
                  </a:gs>
                </a:gsLst>
                <a:lin ang="5400000" scaled="1"/>
              </a:gradFill>
              <a:latin typeface="+mj-ea"/>
              <a:ea typeface="+mj-ea"/>
            </a:endParaRPr>
          </a:p>
        </p:txBody>
      </p:sp>
      <p:sp>
        <p:nvSpPr>
          <p:cNvPr id="9" name="文本框 8"/>
          <p:cNvSpPr txBox="1"/>
          <p:nvPr/>
        </p:nvSpPr>
        <p:spPr>
          <a:xfrm>
            <a:off x="4000500" y="1370285"/>
            <a:ext cx="7510818" cy="1323439"/>
          </a:xfrm>
          <a:prstGeom prst="rect">
            <a:avLst/>
          </a:prstGeom>
          <a:noFill/>
        </p:spPr>
        <p:txBody>
          <a:bodyPr wrap="square" rtlCol="0">
            <a:spAutoFit/>
          </a:bodyPr>
          <a:lstStyle/>
          <a:p>
            <a:pPr algn="ctr"/>
            <a:r>
              <a:rPr lang="en-US" altLang="zh-CN" sz="8000"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Bloody Impact" panose="02000506000000020004" pitchFamily="2" charset="0"/>
              </a:rPr>
              <a:t>THANKS</a:t>
            </a:r>
            <a:endParaRPr lang="zh-CN" altLang="en-US" sz="8000" dirty="0">
              <a:ln w="0"/>
              <a:gradFill>
                <a:gsLst>
                  <a:gs pos="48000">
                    <a:schemeClr val="accent1">
                      <a:lumMod val="75000"/>
                    </a:schemeClr>
                  </a:gs>
                  <a:gs pos="0">
                    <a:schemeClr val="accent1"/>
                  </a:gs>
                  <a:gs pos="100000">
                    <a:schemeClr val="accent1">
                      <a:lumMod val="50000"/>
                    </a:schemeClr>
                  </a:gs>
                </a:gsLst>
                <a:lin ang="5400000" scaled="1"/>
              </a:gradFill>
              <a:effectLst>
                <a:outerShdw blurRad="38100" dist="25400" dir="5400000" algn="ctr" rotWithShape="0">
                  <a:srgbClr val="6E747A">
                    <a:alpha val="43000"/>
                  </a:srgbClr>
                </a:outerShdw>
              </a:effectLst>
              <a:latin typeface="Bloody Impact" panose="02000506000000020004"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tags/tag1.xml><?xml version="1.0" encoding="utf-8"?>
<p:tagLst xmlns:p="http://schemas.openxmlformats.org/presentationml/2006/main">
  <p:tag name="MH_TYPE" val="#NeiR#"/>
  <p:tag name="MH_NUMBER" val="6"/>
  <p:tag name="MH_CATEGORY" val="#TuWHP#"/>
  <p:tag name="MH_LAYOUT" val="SubTitle"/>
  <p:tag name="MH" val="20170704192457"/>
  <p:tag name="MH_LIBRARY" val="GRAPHIC"/>
</p:tagLst>
</file>

<file path=ppt/tags/tag2.xml><?xml version="1.0" encoding="utf-8"?>
<p:tagLst xmlns:p="http://schemas.openxmlformats.org/presentationml/2006/main">
  <p:tag name="MH" val="20170726164007"/>
  <p:tag name="MH_LIBRARY" val="GRAPHIC"/>
  <p:tag name="MH_TYPE" val="SubTitle"/>
  <p:tag name="MH_ORDER" val="1"/>
</p:tagLst>
</file>

<file path=ppt/tags/tag3.xml><?xml version="1.0" encoding="utf-8"?>
<p:tagLst xmlns:p="http://schemas.openxmlformats.org/presentationml/2006/main">
  <p:tag name="MH" val="20170726164007"/>
  <p:tag name="MH_LIBRARY" val="GRAPHIC"/>
  <p:tag name="MH_TYPE" val="SubTitle"/>
  <p:tag name="MH_ORDER" val="2"/>
</p:tagLst>
</file>

<file path=ppt/tags/tag4.xml><?xml version="1.0" encoding="utf-8"?>
<p:tagLst xmlns:p="http://schemas.openxmlformats.org/presentationml/2006/main">
  <p:tag name="MH" val="20170726164007"/>
  <p:tag name="MH_LIBRARY" val="GRAPHIC"/>
  <p:tag name="MH_TYPE" val="SubTitle"/>
  <p:tag name="MH_ORDER" val="3"/>
</p:tagLst>
</file>

<file path=ppt/tags/tag5.xml><?xml version="1.0" encoding="utf-8"?>
<p:tagLst xmlns:p="http://schemas.openxmlformats.org/presentationml/2006/main">
  <p:tag name="MH" val="20170726164007"/>
  <p:tag name="MH_LIBRARY" val="GRAPHIC"/>
  <p:tag name="MH_TYPE" val="SubTitle"/>
  <p:tag name="MH_ORDER" val="4"/>
</p:tagLst>
</file>

<file path=ppt/tags/tag6.xml><?xml version="1.0" encoding="utf-8"?>
<p:tagLst xmlns:p="http://schemas.openxmlformats.org/presentationml/2006/main">
  <p:tag name="MH_TYPE" val="#NeiR#"/>
  <p:tag name="MH_NUMBER" val="4"/>
  <p:tag name="MH_CATEGORY" val="#BingLLB#"/>
  <p:tag name="MH_LAYOUT" val="SubTitleText"/>
  <p:tag name="MH" val="20170726164007"/>
  <p:tag name="MH_LIBRARY" val="GRAPHIC"/>
</p:tagLst>
</file>

<file path=ppt/tags/tag7.xml><?xml version="1.0" encoding="utf-8"?>
<p:tagLst xmlns:p="http://schemas.openxmlformats.org/presentationml/2006/main">
  <p:tag name="ISLIDE.DIAGRAM" val="a409bd5e-f98b-46a7-989e-46135d8ae200"/>
</p:tagLst>
</file>

<file path=ppt/theme/theme1.xml><?xml version="1.0" encoding="utf-8"?>
<a:theme xmlns:a="http://schemas.openxmlformats.org/drawingml/2006/main" name="包图主题2">
  <a:themeElements>
    <a:clrScheme name="自定义 178">
      <a:dk1>
        <a:sysClr val="windowText" lastClr="000000"/>
      </a:dk1>
      <a:lt1>
        <a:sysClr val="window" lastClr="FFFFFF"/>
      </a:lt1>
      <a:dk2>
        <a:srgbClr val="44546A"/>
      </a:dk2>
      <a:lt2>
        <a:srgbClr val="E7E6E6"/>
      </a:lt2>
      <a:accent1>
        <a:srgbClr val="FF6191"/>
      </a:accent1>
      <a:accent2>
        <a:srgbClr val="57B5EE"/>
      </a:accent2>
      <a:accent3>
        <a:srgbClr val="FFD833"/>
      </a:accent3>
      <a:accent4>
        <a:srgbClr val="A4D833"/>
      </a:accent4>
      <a:accent5>
        <a:srgbClr val="CD64C6"/>
      </a:accent5>
      <a:accent6>
        <a:srgbClr val="7F7F7F"/>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0</TotalTime>
  <Words>4737</Words>
  <Application>WPS 演示</Application>
  <PresentationFormat>宽屏</PresentationFormat>
  <Paragraphs>395</Paragraphs>
  <Slides>25</Slides>
  <Notes>26</Notes>
  <HiddenSlides>0</HiddenSlides>
  <MMClips>2</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Arial</vt:lpstr>
      <vt:lpstr>宋体</vt:lpstr>
      <vt:lpstr>Wingdings</vt:lpstr>
      <vt:lpstr>微软雅黑</vt:lpstr>
      <vt:lpstr>Bloody Impact</vt:lpstr>
      <vt:lpstr>Impact</vt:lpstr>
      <vt:lpstr>Arial Unicode MS</vt:lpstr>
      <vt:lpstr>等线</vt:lpstr>
      <vt:lpstr>Arial Narrow</vt:lpstr>
      <vt:lpstr>Calibri</vt:lpstr>
      <vt:lpstr>Century Gothic</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拉普耶鲁</cp:lastModifiedBy>
  <cp:revision>72</cp:revision>
  <dcterms:created xsi:type="dcterms:W3CDTF">2017-08-18T03:02:00Z</dcterms:created>
  <dcterms:modified xsi:type="dcterms:W3CDTF">2018-05-02T02:21:33Z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2052-10.1.0.7311</vt:lpwstr>
  </property>
</Properties>
</file>