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2" r:id="rId2"/>
    <p:sldId id="265" r:id="rId3"/>
    <p:sldId id="267" r:id="rId4"/>
    <p:sldId id="268" r:id="rId5"/>
    <p:sldId id="269" r:id="rId6"/>
    <p:sldId id="270" r:id="rId7"/>
    <p:sldId id="287" r:id="rId8"/>
    <p:sldId id="271" r:id="rId9"/>
    <p:sldId id="264" r:id="rId10"/>
    <p:sldId id="289" r:id="rId11"/>
    <p:sldId id="286" r:id="rId12"/>
    <p:sldId id="288" r:id="rId13"/>
    <p:sldId id="290" r:id="rId14"/>
    <p:sldId id="291" r:id="rId15"/>
    <p:sldId id="296" r:id="rId16"/>
    <p:sldId id="297" r:id="rId17"/>
    <p:sldId id="298" r:id="rId18"/>
    <p:sldId id="301" r:id="rId19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0000"/>
    <a:srgbClr val="EA4646"/>
    <a:srgbClr val="192846"/>
    <a:srgbClr val="191A46"/>
    <a:srgbClr val="11224E"/>
    <a:srgbClr val="272A58"/>
    <a:srgbClr val="1E1F43"/>
    <a:srgbClr val="1E2B4C"/>
    <a:srgbClr val="D13F57"/>
    <a:srgbClr val="E48F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0371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386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81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303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171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926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77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822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44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644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874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0989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2011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759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13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8280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300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953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14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083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未标题-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2700" y="-1270"/>
            <a:ext cx="12171680" cy="6866255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advClick="0" advTm="2000"/>
    </mc:Choice>
    <mc:Fallback xmlns="">
      <p:transition advClick="0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5" y="-18415"/>
            <a:ext cx="12202160" cy="6852285"/>
          </a:xfrm>
          <a:prstGeom prst="rect">
            <a:avLst/>
          </a:prstGeom>
        </p:spPr>
      </p:pic>
      <p:pic>
        <p:nvPicPr>
          <p:cNvPr id="25" name="图片 24" descr="31b3c0517ea7eca859a3a9aaadab111c"/>
          <p:cNvPicPr>
            <a:picLocks noChangeAspect="1"/>
          </p:cNvPicPr>
          <p:nvPr/>
        </p:nvPicPr>
        <p:blipFill>
          <a:blip r:embed="rId6"/>
          <a:srcRect r="32201"/>
          <a:stretch>
            <a:fillRect/>
          </a:stretch>
        </p:blipFill>
        <p:spPr>
          <a:xfrm rot="16200000">
            <a:off x="4551045" y="-1842135"/>
            <a:ext cx="3778250" cy="7425055"/>
          </a:xfrm>
          <a:prstGeom prst="rect">
            <a:avLst/>
          </a:prstGeom>
        </p:spPr>
      </p:pic>
      <p:pic>
        <p:nvPicPr>
          <p:cNvPr id="6" name="图片 5" descr="1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345" y="-18415"/>
            <a:ext cx="10058400" cy="7746365"/>
          </a:xfrm>
          <a:prstGeom prst="rect">
            <a:avLst/>
          </a:prstGeom>
        </p:spPr>
      </p:pic>
      <p:pic>
        <p:nvPicPr>
          <p:cNvPr id="16" name="PA_SofiaJannok - Liekka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06884" y="-2064026"/>
            <a:ext cx="609600" cy="609600"/>
          </a:xfrm>
          <a:prstGeom prst="rect">
            <a:avLst/>
          </a:prstGeom>
        </p:spPr>
      </p:pic>
      <p:pic>
        <p:nvPicPr>
          <p:cNvPr id="5" name="图片 4" descr="G:\ppt文档和图片\400740879.png40074087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212590" y="3831908"/>
            <a:ext cx="3306445" cy="24523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741227" y="4644736"/>
            <a:ext cx="2795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圣诞节晚会主题</a:t>
            </a:r>
            <a:r>
              <a:rPr lang="en-US" altLang="zh-CN" dirty="0" err="1"/>
              <a:t>ppt</a:t>
            </a:r>
            <a:r>
              <a:rPr lang="zh-CN" altLang="en-US" dirty="0"/>
              <a:t>模板</a:t>
            </a: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b443d4b0b81f41514aa368c00aa5f0a9"/>
          <p:cNvPicPr>
            <a:picLocks noChangeAspect="1"/>
          </p:cNvPicPr>
          <p:nvPr/>
        </p:nvPicPr>
        <p:blipFill>
          <a:blip r:embed="rId3"/>
          <a:srcRect l="-152" t="-1455" r="78187" b="65704"/>
          <a:stretch>
            <a:fillRect/>
          </a:stretch>
        </p:blipFill>
        <p:spPr>
          <a:xfrm>
            <a:off x="655320" y="170180"/>
            <a:ext cx="2209165" cy="22472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59685" y="1268730"/>
            <a:ext cx="2758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C00000"/>
                </a:solidFill>
                <a:latin typeface="Tempus Sans ITC" panose="04020404030D07020202" charset="0"/>
                <a:sym typeface="+mn-ea"/>
              </a:rPr>
              <a:t>CO</a:t>
            </a:r>
            <a:r>
              <a:rPr lang="en-US" altLang="zh-CN" sz="4000" b="1" dirty="0">
                <a:solidFill>
                  <a:schemeClr val="bg1"/>
                </a:solidFill>
                <a:latin typeface="Tempus Sans ITC" panose="04020404030D07020202" charset="0"/>
                <a:sym typeface="+mn-ea"/>
              </a:rPr>
              <a:t>NTENT</a:t>
            </a:r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2383155" y="2245360"/>
            <a:ext cx="74256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347970" y="2691765"/>
            <a:ext cx="291782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b="1" spc="300" dirty="0">
                <a:solidFill>
                  <a:schemeClr val="bg1"/>
                </a:solidFill>
                <a:latin typeface="Tempus Sans ITC" panose="04020404030D07020202" charset="0"/>
                <a:sym typeface="+mn-ea"/>
              </a:rPr>
              <a:t>TITLE HE</a:t>
            </a:r>
            <a:r>
              <a:rPr lang="en-US" altLang="zh-CN" sz="3600" b="1" spc="300" dirty="0">
                <a:solidFill>
                  <a:srgbClr val="EA4646"/>
                </a:solidFill>
                <a:latin typeface="Tempus Sans ITC" panose="04020404030D07020202" charset="0"/>
                <a:sym typeface="+mn-ea"/>
              </a:rPr>
              <a:t>R</a:t>
            </a:r>
            <a:r>
              <a:rPr lang="en-US" altLang="zh-CN" sz="3600" b="1" spc="300" dirty="0">
                <a:solidFill>
                  <a:schemeClr val="bg1"/>
                </a:solidFill>
                <a:latin typeface="Tempus Sans ITC" panose="04020404030D07020202" charset="0"/>
                <a:sym typeface="+mn-ea"/>
              </a:rPr>
              <a:t>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215005" y="2599690"/>
            <a:ext cx="1905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  <a:latin typeface="Tempus Sans ITC" panose="04020404030D07020202" charset="0"/>
              </a:rPr>
              <a:t>part</a:t>
            </a:r>
            <a:r>
              <a:rPr lang="en-US" altLang="zh-CN" sz="4800">
                <a:latin typeface="Tempus Sans ITC" panose="04020404030D07020202" charset="0"/>
              </a:rPr>
              <a:t> </a:t>
            </a:r>
            <a:r>
              <a:rPr lang="en-US" altLang="zh-CN" sz="4800">
                <a:solidFill>
                  <a:srgbClr val="EA4646"/>
                </a:solidFill>
                <a:latin typeface="Tempus Sans ITC" panose="04020404030D07020202" charset="0"/>
              </a:rPr>
              <a:t>1</a:t>
            </a:r>
            <a:r>
              <a:rPr lang="en-US" altLang="zh-CN" sz="3200">
                <a:latin typeface="Tempus Sans ITC" panose="04020404030D07020202" charset="0"/>
              </a:rPr>
              <a:t>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347970" y="3865880"/>
            <a:ext cx="291782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b="1" spc="300" dirty="0">
                <a:solidFill>
                  <a:schemeClr val="bg1"/>
                </a:solidFill>
                <a:latin typeface="Tempus Sans ITC" panose="04020404030D07020202" charset="0"/>
                <a:sym typeface="+mn-ea"/>
              </a:rPr>
              <a:t>TITLE HE</a:t>
            </a:r>
            <a:r>
              <a:rPr lang="en-US" altLang="zh-CN" sz="3600" b="1" spc="300" dirty="0">
                <a:solidFill>
                  <a:srgbClr val="C00000"/>
                </a:solidFill>
                <a:latin typeface="Tempus Sans ITC" panose="04020404030D07020202" charset="0"/>
                <a:sym typeface="+mn-ea"/>
              </a:rPr>
              <a:t>R</a:t>
            </a:r>
            <a:r>
              <a:rPr lang="en-US" altLang="zh-CN" sz="3600" b="1" spc="300" dirty="0">
                <a:solidFill>
                  <a:schemeClr val="bg1"/>
                </a:solidFill>
                <a:latin typeface="Tempus Sans ITC" panose="04020404030D07020202" charset="0"/>
                <a:sym typeface="+mn-ea"/>
              </a:rPr>
              <a:t>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215005" y="3773170"/>
            <a:ext cx="1905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  <a:latin typeface="Tempus Sans ITC" panose="04020404030D07020202" charset="0"/>
              </a:rPr>
              <a:t>part</a:t>
            </a:r>
            <a:r>
              <a:rPr lang="en-US" altLang="zh-CN" sz="4800">
                <a:latin typeface="Tempus Sans ITC" panose="04020404030D07020202" charset="0"/>
              </a:rPr>
              <a:t> </a:t>
            </a:r>
            <a:r>
              <a:rPr lang="en-US" altLang="zh-CN" sz="4800">
                <a:solidFill>
                  <a:srgbClr val="C00000"/>
                </a:solidFill>
                <a:latin typeface="Tempus Sans ITC" panose="04020404030D07020202" charset="0"/>
              </a:rPr>
              <a:t>2</a:t>
            </a:r>
            <a:r>
              <a:rPr lang="en-US" altLang="zh-CN" sz="3200">
                <a:latin typeface="Tempus Sans ITC" panose="04020404030D07020202" charset="0"/>
              </a:rPr>
              <a:t> 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347970" y="5069205"/>
            <a:ext cx="291782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b="1" spc="300" dirty="0">
                <a:solidFill>
                  <a:schemeClr val="bg1"/>
                </a:solidFill>
                <a:latin typeface="Tempus Sans ITC" panose="04020404030D07020202" charset="0"/>
                <a:sym typeface="+mn-ea"/>
              </a:rPr>
              <a:t>TITLE HE</a:t>
            </a:r>
            <a:r>
              <a:rPr lang="en-US" altLang="zh-CN" sz="3600" b="1" spc="300" dirty="0">
                <a:solidFill>
                  <a:srgbClr val="7E0000"/>
                </a:solidFill>
                <a:latin typeface="Tempus Sans ITC" panose="04020404030D07020202" charset="0"/>
                <a:sym typeface="+mn-ea"/>
              </a:rPr>
              <a:t>R</a:t>
            </a:r>
            <a:r>
              <a:rPr lang="en-US" altLang="zh-CN" sz="3600" b="1" spc="300" dirty="0">
                <a:solidFill>
                  <a:schemeClr val="bg1"/>
                </a:solidFill>
                <a:latin typeface="Tempus Sans ITC" panose="04020404030D07020202" charset="0"/>
                <a:sym typeface="+mn-ea"/>
              </a:rPr>
              <a:t>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215005" y="4977130"/>
            <a:ext cx="1905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solidFill>
                  <a:schemeClr val="bg1"/>
                </a:solidFill>
                <a:latin typeface="Tempus Sans ITC" panose="04020404030D07020202" charset="0"/>
              </a:rPr>
              <a:t>part</a:t>
            </a:r>
            <a:r>
              <a:rPr lang="en-US" altLang="zh-CN" sz="4800">
                <a:latin typeface="Tempus Sans ITC" panose="04020404030D07020202" charset="0"/>
              </a:rPr>
              <a:t> </a:t>
            </a:r>
            <a:r>
              <a:rPr lang="en-US" altLang="zh-CN" sz="4800">
                <a:solidFill>
                  <a:srgbClr val="7E0000"/>
                </a:solidFill>
                <a:latin typeface="Tempus Sans ITC" panose="04020404030D07020202" charset="0"/>
              </a:rPr>
              <a:t>3</a:t>
            </a:r>
            <a:r>
              <a:rPr lang="en-US" altLang="zh-CN" sz="3200">
                <a:latin typeface="Tempus Sans ITC" panose="04020404030D07020202" charset="0"/>
              </a:rPr>
              <a:t> </a:t>
            </a:r>
          </a:p>
        </p:txBody>
      </p:sp>
      <p:pic>
        <p:nvPicPr>
          <p:cNvPr id="17" name="图片 16" descr="1dfe25f5db9c888a67930578f28c9167"/>
          <p:cNvPicPr>
            <a:picLocks noChangeAspect="1"/>
          </p:cNvPicPr>
          <p:nvPr/>
        </p:nvPicPr>
        <p:blipFill>
          <a:blip r:embed="rId4"/>
          <a:srcRect l="21970" t="23939" r="59137" b="57121"/>
          <a:stretch>
            <a:fillRect/>
          </a:stretch>
        </p:blipFill>
        <p:spPr>
          <a:xfrm>
            <a:off x="2122805" y="2418080"/>
            <a:ext cx="1092200" cy="1193800"/>
          </a:xfrm>
          <a:prstGeom prst="rect">
            <a:avLst/>
          </a:prstGeom>
        </p:spPr>
      </p:pic>
      <p:pic>
        <p:nvPicPr>
          <p:cNvPr id="18" name="图片 17" descr="1dfe25f5db9c888a67930578f28c9167"/>
          <p:cNvPicPr>
            <a:picLocks noChangeAspect="1"/>
          </p:cNvPicPr>
          <p:nvPr/>
        </p:nvPicPr>
        <p:blipFill>
          <a:blip r:embed="rId4"/>
          <a:srcRect l="40687" t="24423" r="42792" b="57121"/>
          <a:stretch>
            <a:fillRect/>
          </a:stretch>
        </p:blipFill>
        <p:spPr>
          <a:xfrm>
            <a:off x="2259965" y="3653155"/>
            <a:ext cx="955040" cy="1163320"/>
          </a:xfrm>
          <a:prstGeom prst="rect">
            <a:avLst/>
          </a:prstGeom>
        </p:spPr>
      </p:pic>
      <p:pic>
        <p:nvPicPr>
          <p:cNvPr id="19" name="图片 18" descr="1dfe25f5db9c888a67930578f28c9167"/>
          <p:cNvPicPr>
            <a:picLocks noChangeAspect="1"/>
          </p:cNvPicPr>
          <p:nvPr/>
        </p:nvPicPr>
        <p:blipFill>
          <a:blip r:embed="rId4"/>
          <a:srcRect l="57032" t="24665" r="26447" b="56879"/>
          <a:stretch>
            <a:fillRect/>
          </a:stretch>
        </p:blipFill>
        <p:spPr>
          <a:xfrm>
            <a:off x="2259965" y="4810125"/>
            <a:ext cx="955040" cy="1163320"/>
          </a:xfrm>
          <a:prstGeom prst="rect">
            <a:avLst/>
          </a:prstGeom>
        </p:spPr>
      </p:pic>
      <p:pic>
        <p:nvPicPr>
          <p:cNvPr id="2" name="图片 1" descr="G:\ppt文档和图片\400767504.png40076750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  <p:pic>
        <p:nvPicPr>
          <p:cNvPr id="3" name="图片 2" descr="4007006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0485" y="4234815"/>
            <a:ext cx="2315210" cy="231521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G:\ppt文档和图片\400740879.png40074087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10175" y="1394778"/>
            <a:ext cx="3306445" cy="24523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058795" y="3430905"/>
            <a:ext cx="347472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>
                <a:solidFill>
                  <a:schemeClr val="bg1"/>
                </a:solidFill>
                <a:latin typeface="Tempus Sans ITC" panose="04020404030D07020202" charset="0"/>
              </a:rPr>
              <a:t>part</a:t>
            </a:r>
            <a:r>
              <a:rPr lang="en-US" altLang="zh-CN" sz="8800">
                <a:latin typeface="Tempus Sans ITC" panose="04020404030D07020202" charset="0"/>
              </a:rPr>
              <a:t> </a:t>
            </a:r>
            <a:r>
              <a:rPr lang="en-US" altLang="zh-CN" sz="8800">
                <a:solidFill>
                  <a:srgbClr val="EA4646"/>
                </a:solidFill>
                <a:latin typeface="Tempus Sans ITC" panose="04020404030D07020202" charset="0"/>
              </a:rPr>
              <a:t>1</a:t>
            </a:r>
            <a:r>
              <a:rPr lang="en-US" altLang="zh-CN" sz="3200">
                <a:latin typeface="Tempus Sans ITC" panose="04020404030D07020202" charset="0"/>
              </a:rPr>
              <a:t> </a:t>
            </a:r>
          </a:p>
        </p:txBody>
      </p:sp>
      <p:pic>
        <p:nvPicPr>
          <p:cNvPr id="3" name="图片 2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  <p:pic>
        <p:nvPicPr>
          <p:cNvPr id="4" name="图片 3" descr="4004009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8955" y="6350"/>
            <a:ext cx="11612880" cy="1001649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50415" y="4829810"/>
            <a:ext cx="200850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</a:t>
            </a:r>
            <a:endParaRPr lang="zh-CN" altLang="en-US"/>
          </a:p>
        </p:txBody>
      </p:sp>
      <p:pic>
        <p:nvPicPr>
          <p:cNvPr id="3" name="图片 2" descr="0cb219227ff73b93b724a3c8125465c5"/>
          <p:cNvPicPr>
            <a:picLocks noChangeAspect="1"/>
          </p:cNvPicPr>
          <p:nvPr/>
        </p:nvPicPr>
        <p:blipFill>
          <a:blip r:embed="rId3"/>
          <a:srcRect r="52121" b="52273"/>
          <a:stretch>
            <a:fillRect/>
          </a:stretch>
        </p:blipFill>
        <p:spPr>
          <a:xfrm>
            <a:off x="289560" y="111760"/>
            <a:ext cx="1615440" cy="1610360"/>
          </a:xfrm>
          <a:prstGeom prst="rect">
            <a:avLst/>
          </a:prstGeom>
        </p:spPr>
      </p:pic>
      <p:sp>
        <p:nvSpPr>
          <p:cNvPr id="41" name="TextBox 6"/>
          <p:cNvSpPr txBox="1"/>
          <p:nvPr/>
        </p:nvSpPr>
        <p:spPr>
          <a:xfrm>
            <a:off x="2120265" y="738823"/>
            <a:ext cx="3236595" cy="5689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在此添加本</a:t>
            </a:r>
            <a:r>
              <a:rPr lang="zh-CN" altLang="en-US" sz="2800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页的标题</a:t>
            </a:r>
          </a:p>
          <a:p>
            <a:pPr algn="dist"/>
            <a:r>
              <a:rPr lang="en-US" altLang="zh-CN" sz="900" smtClean="0">
                <a:solidFill>
                  <a:schemeClr val="bg1"/>
                </a:solidFill>
                <a:latin typeface="Tempus Sans ITC" panose="04020404030D07020202" charset="0"/>
                <a:ea typeface="华文细黑" panose="02010600040101010101" pitchFamily="2" charset="-122"/>
                <a:sym typeface="Arial" panose="020B0604020202020204" pitchFamily="34" charset="0"/>
              </a:rPr>
              <a:t>CLICK TO ADD UP YOUR TITLE HERE</a:t>
            </a:r>
            <a:endParaRPr lang="en-US" altLang="zh-CN" sz="900" dirty="0" smtClean="0">
              <a:solidFill>
                <a:schemeClr val="bg1"/>
              </a:solidFill>
              <a:latin typeface="Tempus Sans ITC" panose="04020404030D07020202" charset="0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05145" y="2588740"/>
            <a:ext cx="2143760" cy="4368800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024900" y="2497300"/>
            <a:ext cx="2143760" cy="4368800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073535" y="2497300"/>
            <a:ext cx="2143760" cy="4368800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092700" y="4829810"/>
            <a:ext cx="200850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</a:t>
            </a: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141970" y="4829810"/>
            <a:ext cx="200850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</a:t>
            </a: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551430" y="3021330"/>
            <a:ext cx="1005840" cy="1005840"/>
          </a:xfrm>
          <a:prstGeom prst="ellipse">
            <a:avLst/>
          </a:prstGeom>
          <a:solidFill>
            <a:srgbClr val="EA4646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594350" y="3021330"/>
            <a:ext cx="1005840" cy="1005840"/>
          </a:xfrm>
          <a:prstGeom prst="ellipse">
            <a:avLst/>
          </a:prstGeom>
          <a:solidFill>
            <a:srgbClr val="C000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642350" y="3021330"/>
            <a:ext cx="1005840" cy="1005840"/>
          </a:xfrm>
          <a:prstGeom prst="ellipse">
            <a:avLst/>
          </a:prstGeom>
          <a:solidFill>
            <a:srgbClr val="7E000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857500" y="3140075"/>
            <a:ext cx="393065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4400">
                <a:solidFill>
                  <a:schemeClr val="bg1"/>
                </a:solidFill>
                <a:latin typeface="Tempus Sans ITC" panose="04020404030D07020202" charset="0"/>
                <a:sym typeface="+mn-ea"/>
              </a:rPr>
              <a:t>1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901055" y="3140075"/>
            <a:ext cx="49657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4400">
                <a:solidFill>
                  <a:schemeClr val="bg1"/>
                </a:solidFill>
                <a:latin typeface="Tempus Sans ITC" panose="04020404030D07020202" charset="0"/>
                <a:sym typeface="+mn-ea"/>
              </a:rPr>
              <a:t>2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948420" y="3140075"/>
            <a:ext cx="454025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4400">
                <a:solidFill>
                  <a:schemeClr val="bg1"/>
                </a:solidFill>
                <a:latin typeface="Tempus Sans ITC" panose="04020404030D07020202" charset="0"/>
                <a:sym typeface="+mn-ea"/>
              </a:rPr>
              <a:t>3</a:t>
            </a:r>
          </a:p>
        </p:txBody>
      </p:sp>
      <p:pic>
        <p:nvPicPr>
          <p:cNvPr id="4" name="图片 3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-24765" y="3065780"/>
            <a:ext cx="74256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43aa265334dfba0ce9a75d18a8569716"/>
          <p:cNvPicPr>
            <a:picLocks noChangeAspect="1"/>
          </p:cNvPicPr>
          <p:nvPr/>
        </p:nvPicPr>
        <p:blipFill>
          <a:blip r:embed="rId3"/>
          <a:srcRect l="24249" t="9792" r="28018" b="23830"/>
          <a:stretch>
            <a:fillRect/>
          </a:stretch>
        </p:blipFill>
        <p:spPr>
          <a:xfrm>
            <a:off x="7400925" y="1424940"/>
            <a:ext cx="4036060" cy="4008120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3" name="椭圆 2"/>
          <p:cNvSpPr/>
          <p:nvPr/>
        </p:nvSpPr>
        <p:spPr>
          <a:xfrm>
            <a:off x="1537335" y="2966085"/>
            <a:ext cx="199390" cy="199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209290" y="2966085"/>
            <a:ext cx="199390" cy="199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464810" y="2966085"/>
            <a:ext cx="199390" cy="199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62025" y="2576830"/>
            <a:ext cx="1350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2000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633980" y="2576830"/>
            <a:ext cx="1350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2006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889500" y="2576830"/>
            <a:ext cx="1350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2010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26085" y="3436620"/>
            <a:ext cx="242125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098675" y="823595"/>
            <a:ext cx="242125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354195" y="3671570"/>
            <a:ext cx="242125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pic>
        <p:nvPicPr>
          <p:cNvPr id="10" name="图片 9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4761865" y="3429000"/>
            <a:ext cx="74256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6323965" y="3329305"/>
            <a:ext cx="199390" cy="199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995920" y="3329305"/>
            <a:ext cx="199390" cy="199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0251440" y="3329305"/>
            <a:ext cx="199390" cy="1993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748655" y="2940050"/>
            <a:ext cx="1350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2012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420610" y="2940050"/>
            <a:ext cx="1350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2015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676130" y="2940050"/>
            <a:ext cx="1350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2017</a:t>
            </a:r>
          </a:p>
        </p:txBody>
      </p:sp>
      <p:pic>
        <p:nvPicPr>
          <p:cNvPr id="2" name="图片 1" descr="80ae51fc085075e3152659b493c0d2a6"/>
          <p:cNvPicPr>
            <a:picLocks noChangeAspect="1"/>
          </p:cNvPicPr>
          <p:nvPr/>
        </p:nvPicPr>
        <p:blipFill>
          <a:blip r:embed="rId3"/>
          <a:srcRect l="40432" t="50174" r="7785" b="-758"/>
          <a:stretch>
            <a:fillRect/>
          </a:stretch>
        </p:blipFill>
        <p:spPr>
          <a:xfrm>
            <a:off x="447675" y="1322070"/>
            <a:ext cx="4314190" cy="4214495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12" name="文本框 11"/>
          <p:cNvSpPr txBox="1"/>
          <p:nvPr/>
        </p:nvSpPr>
        <p:spPr>
          <a:xfrm>
            <a:off x="5212715" y="3666490"/>
            <a:ext cx="242125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885305" y="1053465"/>
            <a:ext cx="242125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140825" y="3901440"/>
            <a:ext cx="242125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pic>
        <p:nvPicPr>
          <p:cNvPr id="10" name="图片 9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G:\ppt文档和图片\400740879.png40074087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48705" y="1549083"/>
            <a:ext cx="2599055" cy="192786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04285" y="3021965"/>
            <a:ext cx="347472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>
                <a:solidFill>
                  <a:schemeClr val="bg1"/>
                </a:solidFill>
                <a:latin typeface="Tempus Sans ITC" panose="04020404030D07020202" charset="0"/>
              </a:rPr>
              <a:t>part</a:t>
            </a:r>
            <a:r>
              <a:rPr lang="en-US" altLang="zh-CN" sz="8800">
                <a:latin typeface="Tempus Sans ITC" panose="04020404030D07020202" charset="0"/>
              </a:rPr>
              <a:t> </a:t>
            </a:r>
            <a:r>
              <a:rPr lang="en-US" altLang="zh-CN" sz="8800">
                <a:solidFill>
                  <a:srgbClr val="C00000"/>
                </a:solidFill>
                <a:latin typeface="Tempus Sans ITC" panose="04020404030D07020202" charset="0"/>
              </a:rPr>
              <a:t>2</a:t>
            </a:r>
            <a:r>
              <a:rPr lang="en-US" altLang="zh-CN" sz="3200">
                <a:latin typeface="Tempus Sans ITC" panose="04020404030D07020202" charset="0"/>
              </a:rPr>
              <a:t> </a:t>
            </a:r>
          </a:p>
        </p:txBody>
      </p:sp>
      <p:pic>
        <p:nvPicPr>
          <p:cNvPr id="3" name="图片 2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1605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cb219227ff73b93b724a3c8125465c5"/>
          <p:cNvPicPr>
            <a:picLocks noChangeAspect="1"/>
          </p:cNvPicPr>
          <p:nvPr/>
        </p:nvPicPr>
        <p:blipFill>
          <a:blip r:embed="rId3"/>
          <a:srcRect l="-903" t="46523" r="48056" b="-3283"/>
          <a:stretch>
            <a:fillRect/>
          </a:stretch>
        </p:blipFill>
        <p:spPr>
          <a:xfrm>
            <a:off x="289560" y="111760"/>
            <a:ext cx="1783080" cy="1915160"/>
          </a:xfrm>
          <a:prstGeom prst="rect">
            <a:avLst/>
          </a:prstGeom>
        </p:spPr>
      </p:pic>
      <p:sp>
        <p:nvSpPr>
          <p:cNvPr id="41" name="TextBox 6"/>
          <p:cNvSpPr txBox="1"/>
          <p:nvPr/>
        </p:nvSpPr>
        <p:spPr>
          <a:xfrm>
            <a:off x="2120265" y="738823"/>
            <a:ext cx="3236595" cy="5689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在此添加本</a:t>
            </a:r>
            <a:r>
              <a:rPr lang="zh-CN" altLang="en-US" sz="2800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页的标题</a:t>
            </a:r>
          </a:p>
          <a:p>
            <a:pPr algn="dist"/>
            <a:r>
              <a:rPr lang="en-US" altLang="zh-CN" sz="900" smtClean="0">
                <a:solidFill>
                  <a:schemeClr val="bg1"/>
                </a:solidFill>
                <a:latin typeface="Tempus Sans ITC" panose="04020404030D07020202" charset="0"/>
                <a:ea typeface="华文细黑" panose="02010600040101010101" pitchFamily="2" charset="-122"/>
                <a:sym typeface="Arial" panose="020B0604020202020204" pitchFamily="34" charset="0"/>
              </a:rPr>
              <a:t>CLICK TO ADD UP YOUR TITLE HERE</a:t>
            </a:r>
            <a:endParaRPr lang="en-US" altLang="zh-CN" sz="900" dirty="0" smtClean="0">
              <a:solidFill>
                <a:schemeClr val="bg1"/>
              </a:solidFill>
              <a:latin typeface="Tempus Sans ITC" panose="04020404030D07020202" charset="0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7265" y="2690495"/>
            <a:ext cx="44704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593850" y="5281613"/>
            <a:ext cx="3236595" cy="5689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在此添加本</a:t>
            </a:r>
            <a:r>
              <a:rPr lang="zh-CN" altLang="en-US" sz="2800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页的内容</a:t>
            </a:r>
          </a:p>
          <a:p>
            <a:pPr algn="dist"/>
            <a:r>
              <a:rPr lang="en-US" altLang="zh-CN" sz="900" smtClean="0">
                <a:solidFill>
                  <a:schemeClr val="bg1"/>
                </a:solidFill>
                <a:latin typeface="Tempus Sans ITC" panose="04020404030D07020202" charset="0"/>
                <a:ea typeface="华文细黑" panose="02010600040101010101" pitchFamily="2" charset="-122"/>
                <a:sym typeface="Arial" panose="020B0604020202020204" pitchFamily="34" charset="0"/>
              </a:rPr>
              <a:t>CLICK TO ADD UP YOUR TITLE HERE</a:t>
            </a:r>
            <a:endParaRPr lang="en-US" altLang="zh-CN" sz="900" dirty="0" smtClean="0">
              <a:solidFill>
                <a:schemeClr val="bg1"/>
              </a:solidFill>
              <a:latin typeface="Tempus Sans ITC" panose="04020404030D07020202" charset="0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5" name="图片 4" descr="4007073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645" y="-46990"/>
            <a:ext cx="6095365" cy="609536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835390" y="2406015"/>
            <a:ext cx="242125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pic>
        <p:nvPicPr>
          <p:cNvPr id="8" name="图片 7" descr="G:\ppt文档和图片\400767504.png40076750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5d3073edb047b8cee436489a192c627"/>
          <p:cNvPicPr>
            <a:picLocks noChangeAspect="1"/>
          </p:cNvPicPr>
          <p:nvPr/>
        </p:nvPicPr>
        <p:blipFill>
          <a:blip r:embed="rId3"/>
          <a:srcRect t="49697" r="5452" b="1515"/>
          <a:stretch>
            <a:fillRect/>
          </a:stretch>
        </p:blipFill>
        <p:spPr>
          <a:xfrm>
            <a:off x="2962910" y="2314575"/>
            <a:ext cx="1800225" cy="2228215"/>
          </a:xfrm>
          <a:prstGeom prst="rect">
            <a:avLst/>
          </a:prstGeom>
        </p:spPr>
      </p:pic>
      <p:pic>
        <p:nvPicPr>
          <p:cNvPr id="5" name="图片 4" descr="d5d3073edb047b8cee436489a192c627"/>
          <p:cNvPicPr>
            <a:picLocks noChangeAspect="1"/>
          </p:cNvPicPr>
          <p:nvPr/>
        </p:nvPicPr>
        <p:blipFill>
          <a:blip r:embed="rId3"/>
          <a:srcRect t="49697" r="5452" b="1515"/>
          <a:stretch>
            <a:fillRect/>
          </a:stretch>
        </p:blipFill>
        <p:spPr>
          <a:xfrm>
            <a:off x="5187950" y="2314575"/>
            <a:ext cx="1800225" cy="2228215"/>
          </a:xfrm>
          <a:prstGeom prst="rect">
            <a:avLst/>
          </a:prstGeom>
        </p:spPr>
      </p:pic>
      <p:pic>
        <p:nvPicPr>
          <p:cNvPr id="6" name="图片 5" descr="d5d3073edb047b8cee436489a192c627"/>
          <p:cNvPicPr>
            <a:picLocks noChangeAspect="1"/>
          </p:cNvPicPr>
          <p:nvPr/>
        </p:nvPicPr>
        <p:blipFill>
          <a:blip r:embed="rId3"/>
          <a:srcRect t="49697" r="5452" b="1515"/>
          <a:stretch>
            <a:fillRect/>
          </a:stretch>
        </p:blipFill>
        <p:spPr>
          <a:xfrm>
            <a:off x="7458710" y="2314575"/>
            <a:ext cx="1800225" cy="2228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860800" y="4976495"/>
            <a:ext cx="44704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sp>
        <p:nvSpPr>
          <p:cNvPr id="8" name="TextBox 6"/>
          <p:cNvSpPr txBox="1"/>
          <p:nvPr/>
        </p:nvSpPr>
        <p:spPr>
          <a:xfrm>
            <a:off x="4478020" y="1136333"/>
            <a:ext cx="3236595" cy="5689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在此添加本</a:t>
            </a:r>
            <a:r>
              <a:rPr lang="zh-CN" altLang="en-US" sz="2800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页的内容</a:t>
            </a:r>
          </a:p>
          <a:p>
            <a:pPr algn="dist"/>
            <a:r>
              <a:rPr lang="en-US" altLang="zh-CN" sz="900" smtClean="0">
                <a:solidFill>
                  <a:schemeClr val="bg1"/>
                </a:solidFill>
                <a:latin typeface="Tempus Sans ITC" panose="04020404030D07020202" charset="0"/>
                <a:ea typeface="华文细黑" panose="02010600040101010101" pitchFamily="2" charset="-122"/>
                <a:sym typeface="Arial" panose="020B0604020202020204" pitchFamily="34" charset="0"/>
              </a:rPr>
              <a:t>CLICK TO ADD UP YOUR TITLE HERE</a:t>
            </a:r>
            <a:endParaRPr lang="en-US" altLang="zh-CN" sz="900" dirty="0" smtClean="0">
              <a:solidFill>
                <a:schemeClr val="bg1"/>
              </a:solidFill>
              <a:latin typeface="Tempus Sans ITC" panose="04020404030D07020202" charset="0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3" name="图片 2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0960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2438690" y="1352786"/>
            <a:ext cx="0" cy="39014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770410" y="1353421"/>
            <a:ext cx="0" cy="39014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147850" y="1353421"/>
            <a:ext cx="0" cy="39014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243580" y="1859280"/>
            <a:ext cx="459740" cy="1447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677160" y="1351915"/>
            <a:ext cx="459740" cy="24091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在此添加本</a:t>
            </a:r>
            <a:r>
              <a:rPr lang="zh-CN" altLang="en-US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页的内容</a:t>
            </a: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978400" y="1352550"/>
            <a:ext cx="459740" cy="24085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在此添加本</a:t>
            </a:r>
            <a:r>
              <a:rPr lang="zh-CN" altLang="en-US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页的内容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401560" y="1351915"/>
            <a:ext cx="459740" cy="24085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在此添加本</a:t>
            </a:r>
            <a:r>
              <a:rPr lang="zh-CN" altLang="en-US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  <a:sym typeface="+mn-ea"/>
              </a:rPr>
              <a:t>页的内容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65200" y="1506855"/>
            <a:ext cx="1013460" cy="3657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</a:t>
            </a:r>
            <a:endParaRPr lang="zh-CN"/>
          </a:p>
        </p:txBody>
      </p:sp>
      <p:sp>
        <p:nvSpPr>
          <p:cNvPr id="16" name="文本框 15"/>
          <p:cNvSpPr txBox="1"/>
          <p:nvPr/>
        </p:nvSpPr>
        <p:spPr>
          <a:xfrm>
            <a:off x="3395980" y="1506855"/>
            <a:ext cx="1013460" cy="3657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</a:t>
            </a:r>
            <a:endParaRPr lang="zh-CN"/>
          </a:p>
        </p:txBody>
      </p:sp>
      <p:sp>
        <p:nvSpPr>
          <p:cNvPr id="17" name="文本框 16"/>
          <p:cNvSpPr txBox="1"/>
          <p:nvPr/>
        </p:nvSpPr>
        <p:spPr>
          <a:xfrm>
            <a:off x="5666740" y="1506855"/>
            <a:ext cx="1013460" cy="3657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</a:t>
            </a:r>
            <a:endParaRPr lang="zh-CN"/>
          </a:p>
        </p:txBody>
      </p:sp>
      <p:pic>
        <p:nvPicPr>
          <p:cNvPr id="20" name="图片 19" descr="4a971010196c8992192ef2d101c1577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990" y="2570480"/>
            <a:ext cx="4678680" cy="4213225"/>
          </a:xfrm>
          <a:prstGeom prst="rect">
            <a:avLst/>
          </a:prstGeom>
        </p:spPr>
      </p:pic>
      <p:pic>
        <p:nvPicPr>
          <p:cNvPr id="2" name="图片 1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394075" y="3074035"/>
            <a:ext cx="347472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>
                <a:solidFill>
                  <a:schemeClr val="bg1"/>
                </a:solidFill>
                <a:latin typeface="Tempus Sans ITC" panose="04020404030D07020202" charset="0"/>
              </a:rPr>
              <a:t>part </a:t>
            </a:r>
            <a:r>
              <a:rPr lang="en-US" altLang="zh-CN" sz="8800">
                <a:solidFill>
                  <a:srgbClr val="7E0000"/>
                </a:solidFill>
                <a:latin typeface="Tempus Sans ITC" panose="04020404030D07020202" charset="0"/>
              </a:rPr>
              <a:t>3</a:t>
            </a:r>
            <a:r>
              <a:rPr lang="en-US" altLang="zh-CN" sz="3200">
                <a:latin typeface="Tempus Sans ITC" panose="04020404030D07020202" charset="0"/>
              </a:rPr>
              <a:t> </a:t>
            </a:r>
          </a:p>
        </p:txBody>
      </p:sp>
      <p:pic>
        <p:nvPicPr>
          <p:cNvPr id="3" name="图片 2" descr="G:\ppt文档和图片\400740879.png40074087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48705" y="1549083"/>
            <a:ext cx="2599055" cy="1927860"/>
          </a:xfrm>
          <a:prstGeom prst="rect">
            <a:avLst/>
          </a:prstGeom>
        </p:spPr>
      </p:pic>
      <p:pic>
        <p:nvPicPr>
          <p:cNvPr id="4" name="图片 3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cb219227ff73b93b724a3c8125465c5"/>
          <p:cNvPicPr>
            <a:picLocks noChangeAspect="1"/>
          </p:cNvPicPr>
          <p:nvPr/>
        </p:nvPicPr>
        <p:blipFill>
          <a:blip r:embed="rId3"/>
          <a:srcRect l="49234" t="1355" r="-2082" b="50918"/>
          <a:stretch>
            <a:fillRect/>
          </a:stretch>
        </p:blipFill>
        <p:spPr>
          <a:xfrm flipH="1">
            <a:off x="169545" y="218440"/>
            <a:ext cx="1783080" cy="1610360"/>
          </a:xfrm>
          <a:prstGeom prst="rect">
            <a:avLst/>
          </a:prstGeom>
        </p:spPr>
      </p:pic>
      <p:sp>
        <p:nvSpPr>
          <p:cNvPr id="41" name="TextBox 6"/>
          <p:cNvSpPr txBox="1"/>
          <p:nvPr/>
        </p:nvSpPr>
        <p:spPr>
          <a:xfrm>
            <a:off x="2120265" y="738823"/>
            <a:ext cx="3236595" cy="5689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在此添加本</a:t>
            </a:r>
            <a:r>
              <a:rPr lang="zh-CN" altLang="en-US" sz="2800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页的标题</a:t>
            </a:r>
          </a:p>
          <a:p>
            <a:pPr algn="dist"/>
            <a:r>
              <a:rPr lang="en-US" altLang="zh-CN" sz="900" smtClean="0">
                <a:solidFill>
                  <a:schemeClr val="bg1"/>
                </a:solidFill>
                <a:latin typeface="Tempus Sans ITC" panose="04020404030D07020202" charset="0"/>
                <a:ea typeface="华文细黑" panose="02010600040101010101" pitchFamily="2" charset="-122"/>
                <a:sym typeface="Arial" panose="020B0604020202020204" pitchFamily="34" charset="0"/>
              </a:rPr>
              <a:t>CLICK TO ADD UP YOUR TITLE HERE</a:t>
            </a:r>
            <a:endParaRPr lang="en-US" altLang="zh-CN" sz="900" dirty="0" smtClean="0">
              <a:solidFill>
                <a:schemeClr val="bg1"/>
              </a:solidFill>
              <a:latin typeface="Tempus Sans ITC" panose="04020404030D07020202" charset="0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 rot="17392927">
            <a:off x="783265" y="2026875"/>
            <a:ext cx="1021566" cy="1030840"/>
            <a:chOff x="7018338" y="5334002"/>
            <a:chExt cx="1223963" cy="1235075"/>
          </a:xfrm>
          <a:solidFill>
            <a:srgbClr val="B39B79"/>
          </a:solidFill>
        </p:grpSpPr>
        <p:sp>
          <p:nvSpPr>
            <p:cNvPr id="27" name="Freeform 5463"/>
            <p:cNvSpPr/>
            <p:nvPr/>
          </p:nvSpPr>
          <p:spPr bwMode="auto">
            <a:xfrm>
              <a:off x="7623176" y="5334002"/>
              <a:ext cx="19050" cy="14288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3 h 4"/>
                <a:gd name="T4" fmla="*/ 2 w 5"/>
                <a:gd name="T5" fmla="*/ 4 h 4"/>
                <a:gd name="T6" fmla="*/ 0 w 5"/>
                <a:gd name="T7" fmla="*/ 3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5" y="3"/>
                    <a:pt x="2" y="2"/>
                    <a:pt x="2" y="4"/>
                  </a:cubicBezTo>
                  <a:cubicBezTo>
                    <a:pt x="1" y="3"/>
                    <a:pt x="2" y="3"/>
                    <a:pt x="0" y="3"/>
                  </a:cubicBezTo>
                  <a:cubicBezTo>
                    <a:pt x="0" y="0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8" name="Freeform 5464"/>
            <p:cNvSpPr/>
            <p:nvPr/>
          </p:nvSpPr>
          <p:spPr bwMode="auto">
            <a:xfrm>
              <a:off x="7656513" y="5341939"/>
              <a:ext cx="19050" cy="6350"/>
            </a:xfrm>
            <a:custGeom>
              <a:avLst/>
              <a:gdLst>
                <a:gd name="T0" fmla="*/ 2 w 5"/>
                <a:gd name="T1" fmla="*/ 1 h 2"/>
                <a:gd name="T2" fmla="*/ 5 w 5"/>
                <a:gd name="T3" fmla="*/ 0 h 2"/>
                <a:gd name="T4" fmla="*/ 4 w 5"/>
                <a:gd name="T5" fmla="*/ 2 h 2"/>
                <a:gd name="T6" fmla="*/ 0 w 5"/>
                <a:gd name="T7" fmla="*/ 1 h 2"/>
                <a:gd name="T8" fmla="*/ 2 w 5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3" y="1"/>
                    <a:pt x="3" y="0"/>
                    <a:pt x="5" y="0"/>
                  </a:cubicBezTo>
                  <a:cubicBezTo>
                    <a:pt x="5" y="2"/>
                    <a:pt x="4" y="1"/>
                    <a:pt x="4" y="2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0" y="0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9" name="Freeform 5465"/>
            <p:cNvSpPr/>
            <p:nvPr/>
          </p:nvSpPr>
          <p:spPr bwMode="auto">
            <a:xfrm>
              <a:off x="7645401" y="5337177"/>
              <a:ext cx="7938" cy="15875"/>
            </a:xfrm>
            <a:custGeom>
              <a:avLst/>
              <a:gdLst>
                <a:gd name="T0" fmla="*/ 0 w 2"/>
                <a:gd name="T1" fmla="*/ 2 h 4"/>
                <a:gd name="T2" fmla="*/ 0 w 2"/>
                <a:gd name="T3" fmla="*/ 3 h 4"/>
                <a:gd name="T4" fmla="*/ 0 w 2"/>
                <a:gd name="T5" fmla="*/ 2 h 4"/>
                <a:gd name="T6" fmla="*/ 1 w 2"/>
                <a:gd name="T7" fmla="*/ 2 h 4"/>
                <a:gd name="T8" fmla="*/ 0 w 2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1" y="0"/>
                    <a:pt x="2" y="4"/>
                    <a:pt x="0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0" name="Freeform 5466"/>
            <p:cNvSpPr/>
            <p:nvPr/>
          </p:nvSpPr>
          <p:spPr bwMode="auto">
            <a:xfrm>
              <a:off x="7526338" y="5353052"/>
              <a:ext cx="11113" cy="6350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1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2"/>
                    <a:pt x="1" y="0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1" name="Line 5467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2" name="Line 5468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3" name="Freeform 5469"/>
            <p:cNvSpPr>
              <a:spLocks noEditPoints="1"/>
            </p:cNvSpPr>
            <p:nvPr/>
          </p:nvSpPr>
          <p:spPr bwMode="auto">
            <a:xfrm>
              <a:off x="7092951" y="5356227"/>
              <a:ext cx="403225" cy="311150"/>
            </a:xfrm>
            <a:custGeom>
              <a:avLst/>
              <a:gdLst>
                <a:gd name="T0" fmla="*/ 92 w 107"/>
                <a:gd name="T1" fmla="*/ 8 h 83"/>
                <a:gd name="T2" fmla="*/ 92 w 107"/>
                <a:gd name="T3" fmla="*/ 10 h 83"/>
                <a:gd name="T4" fmla="*/ 90 w 107"/>
                <a:gd name="T5" fmla="*/ 10 h 83"/>
                <a:gd name="T6" fmla="*/ 72 w 107"/>
                <a:gd name="T7" fmla="*/ 20 h 83"/>
                <a:gd name="T8" fmla="*/ 69 w 107"/>
                <a:gd name="T9" fmla="*/ 21 h 83"/>
                <a:gd name="T10" fmla="*/ 47 w 107"/>
                <a:gd name="T11" fmla="*/ 36 h 83"/>
                <a:gd name="T12" fmla="*/ 36 w 107"/>
                <a:gd name="T13" fmla="*/ 43 h 83"/>
                <a:gd name="T14" fmla="*/ 28 w 107"/>
                <a:gd name="T15" fmla="*/ 52 h 83"/>
                <a:gd name="T16" fmla="*/ 20 w 107"/>
                <a:gd name="T17" fmla="*/ 64 h 83"/>
                <a:gd name="T18" fmla="*/ 19 w 107"/>
                <a:gd name="T19" fmla="*/ 62 h 83"/>
                <a:gd name="T20" fmla="*/ 18 w 107"/>
                <a:gd name="T21" fmla="*/ 67 h 83"/>
                <a:gd name="T22" fmla="*/ 16 w 107"/>
                <a:gd name="T23" fmla="*/ 68 h 83"/>
                <a:gd name="T24" fmla="*/ 17 w 107"/>
                <a:gd name="T25" fmla="*/ 68 h 83"/>
                <a:gd name="T26" fmla="*/ 13 w 107"/>
                <a:gd name="T27" fmla="*/ 77 h 83"/>
                <a:gd name="T28" fmla="*/ 12 w 107"/>
                <a:gd name="T29" fmla="*/ 76 h 83"/>
                <a:gd name="T30" fmla="*/ 13 w 107"/>
                <a:gd name="T31" fmla="*/ 77 h 83"/>
                <a:gd name="T32" fmla="*/ 10 w 107"/>
                <a:gd name="T33" fmla="*/ 79 h 83"/>
                <a:gd name="T34" fmla="*/ 11 w 107"/>
                <a:gd name="T35" fmla="*/ 78 h 83"/>
                <a:gd name="T36" fmla="*/ 8 w 107"/>
                <a:gd name="T37" fmla="*/ 79 h 83"/>
                <a:gd name="T38" fmla="*/ 7 w 107"/>
                <a:gd name="T39" fmla="*/ 80 h 83"/>
                <a:gd name="T40" fmla="*/ 5 w 107"/>
                <a:gd name="T41" fmla="*/ 83 h 83"/>
                <a:gd name="T42" fmla="*/ 5 w 107"/>
                <a:gd name="T43" fmla="*/ 81 h 83"/>
                <a:gd name="T44" fmla="*/ 3 w 107"/>
                <a:gd name="T45" fmla="*/ 83 h 83"/>
                <a:gd name="T46" fmla="*/ 1 w 107"/>
                <a:gd name="T47" fmla="*/ 82 h 83"/>
                <a:gd name="T48" fmla="*/ 3 w 107"/>
                <a:gd name="T49" fmla="*/ 79 h 83"/>
                <a:gd name="T50" fmla="*/ 5 w 107"/>
                <a:gd name="T51" fmla="*/ 70 h 83"/>
                <a:gd name="T52" fmla="*/ 8 w 107"/>
                <a:gd name="T53" fmla="*/ 68 h 83"/>
                <a:gd name="T54" fmla="*/ 13 w 107"/>
                <a:gd name="T55" fmla="*/ 61 h 83"/>
                <a:gd name="T56" fmla="*/ 14 w 107"/>
                <a:gd name="T57" fmla="*/ 62 h 83"/>
                <a:gd name="T58" fmla="*/ 16 w 107"/>
                <a:gd name="T59" fmla="*/ 57 h 83"/>
                <a:gd name="T60" fmla="*/ 18 w 107"/>
                <a:gd name="T61" fmla="*/ 55 h 83"/>
                <a:gd name="T62" fmla="*/ 18 w 107"/>
                <a:gd name="T63" fmla="*/ 54 h 83"/>
                <a:gd name="T64" fmla="*/ 19 w 107"/>
                <a:gd name="T65" fmla="*/ 54 h 83"/>
                <a:gd name="T66" fmla="*/ 19 w 107"/>
                <a:gd name="T67" fmla="*/ 53 h 83"/>
                <a:gd name="T68" fmla="*/ 30 w 107"/>
                <a:gd name="T69" fmla="*/ 41 h 83"/>
                <a:gd name="T70" fmla="*/ 31 w 107"/>
                <a:gd name="T71" fmla="*/ 38 h 83"/>
                <a:gd name="T72" fmla="*/ 42 w 107"/>
                <a:gd name="T73" fmla="*/ 30 h 83"/>
                <a:gd name="T74" fmla="*/ 65 w 107"/>
                <a:gd name="T75" fmla="*/ 15 h 83"/>
                <a:gd name="T76" fmla="*/ 65 w 107"/>
                <a:gd name="T77" fmla="*/ 16 h 83"/>
                <a:gd name="T78" fmla="*/ 68 w 107"/>
                <a:gd name="T79" fmla="*/ 16 h 83"/>
                <a:gd name="T80" fmla="*/ 69 w 107"/>
                <a:gd name="T81" fmla="*/ 13 h 83"/>
                <a:gd name="T82" fmla="*/ 76 w 107"/>
                <a:gd name="T83" fmla="*/ 9 h 83"/>
                <a:gd name="T84" fmla="*/ 80 w 107"/>
                <a:gd name="T85" fmla="*/ 9 h 83"/>
                <a:gd name="T86" fmla="*/ 81 w 107"/>
                <a:gd name="T87" fmla="*/ 7 h 83"/>
                <a:gd name="T88" fmla="*/ 87 w 107"/>
                <a:gd name="T89" fmla="*/ 6 h 83"/>
                <a:gd name="T90" fmla="*/ 96 w 107"/>
                <a:gd name="T91" fmla="*/ 2 h 83"/>
                <a:gd name="T92" fmla="*/ 106 w 107"/>
                <a:gd name="T93" fmla="*/ 0 h 83"/>
                <a:gd name="T94" fmla="*/ 106 w 107"/>
                <a:gd name="T95" fmla="*/ 2 h 83"/>
                <a:gd name="T96" fmla="*/ 103 w 107"/>
                <a:gd name="T97" fmla="*/ 3 h 83"/>
                <a:gd name="T98" fmla="*/ 97 w 107"/>
                <a:gd name="T99" fmla="*/ 5 h 83"/>
                <a:gd name="T100" fmla="*/ 95 w 107"/>
                <a:gd name="T101" fmla="*/ 7 h 83"/>
                <a:gd name="T102" fmla="*/ 95 w 107"/>
                <a:gd name="T103" fmla="*/ 8 h 83"/>
                <a:gd name="T104" fmla="*/ 95 w 107"/>
                <a:gd name="T105" fmla="*/ 8 h 83"/>
                <a:gd name="T106" fmla="*/ 92 w 107"/>
                <a:gd name="T107" fmla="*/ 8 h 83"/>
                <a:gd name="T108" fmla="*/ 14 w 107"/>
                <a:gd name="T109" fmla="*/ 74 h 83"/>
                <a:gd name="T110" fmla="*/ 15 w 107"/>
                <a:gd name="T111" fmla="*/ 73 h 83"/>
                <a:gd name="T112" fmla="*/ 14 w 107"/>
                <a:gd name="T113" fmla="*/ 73 h 83"/>
                <a:gd name="T114" fmla="*/ 14 w 107"/>
                <a:gd name="T115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83">
                  <a:moveTo>
                    <a:pt x="92" y="8"/>
                  </a:moveTo>
                  <a:cubicBezTo>
                    <a:pt x="92" y="8"/>
                    <a:pt x="92" y="9"/>
                    <a:pt x="92" y="10"/>
                  </a:cubicBezTo>
                  <a:cubicBezTo>
                    <a:pt x="92" y="9"/>
                    <a:pt x="91" y="10"/>
                    <a:pt x="90" y="10"/>
                  </a:cubicBezTo>
                  <a:cubicBezTo>
                    <a:pt x="85" y="15"/>
                    <a:pt x="78" y="17"/>
                    <a:pt x="72" y="20"/>
                  </a:cubicBezTo>
                  <a:cubicBezTo>
                    <a:pt x="71" y="20"/>
                    <a:pt x="70" y="20"/>
                    <a:pt x="69" y="21"/>
                  </a:cubicBezTo>
                  <a:cubicBezTo>
                    <a:pt x="62" y="26"/>
                    <a:pt x="56" y="33"/>
                    <a:pt x="47" y="36"/>
                  </a:cubicBezTo>
                  <a:cubicBezTo>
                    <a:pt x="41" y="33"/>
                    <a:pt x="40" y="41"/>
                    <a:pt x="36" y="43"/>
                  </a:cubicBezTo>
                  <a:cubicBezTo>
                    <a:pt x="34" y="48"/>
                    <a:pt x="32" y="52"/>
                    <a:pt x="28" y="52"/>
                  </a:cubicBezTo>
                  <a:cubicBezTo>
                    <a:pt x="25" y="57"/>
                    <a:pt x="23" y="59"/>
                    <a:pt x="20" y="64"/>
                  </a:cubicBezTo>
                  <a:cubicBezTo>
                    <a:pt x="19" y="64"/>
                    <a:pt x="20" y="62"/>
                    <a:pt x="19" y="62"/>
                  </a:cubicBezTo>
                  <a:cubicBezTo>
                    <a:pt x="18" y="64"/>
                    <a:pt x="17" y="66"/>
                    <a:pt x="18" y="67"/>
                  </a:cubicBezTo>
                  <a:cubicBezTo>
                    <a:pt x="17" y="67"/>
                    <a:pt x="17" y="68"/>
                    <a:pt x="16" y="68"/>
                  </a:cubicBezTo>
                  <a:cubicBezTo>
                    <a:pt x="16" y="68"/>
                    <a:pt x="17" y="68"/>
                    <a:pt x="17" y="68"/>
                  </a:cubicBezTo>
                  <a:cubicBezTo>
                    <a:pt x="13" y="70"/>
                    <a:pt x="18" y="74"/>
                    <a:pt x="13" y="77"/>
                  </a:cubicBezTo>
                  <a:cubicBezTo>
                    <a:pt x="14" y="75"/>
                    <a:pt x="13" y="77"/>
                    <a:pt x="12" y="76"/>
                  </a:cubicBezTo>
                  <a:cubicBezTo>
                    <a:pt x="12" y="77"/>
                    <a:pt x="12" y="77"/>
                    <a:pt x="13" y="77"/>
                  </a:cubicBezTo>
                  <a:cubicBezTo>
                    <a:pt x="13" y="78"/>
                    <a:pt x="12" y="79"/>
                    <a:pt x="10" y="79"/>
                  </a:cubicBezTo>
                  <a:cubicBezTo>
                    <a:pt x="10" y="79"/>
                    <a:pt x="10" y="78"/>
                    <a:pt x="11" y="78"/>
                  </a:cubicBezTo>
                  <a:cubicBezTo>
                    <a:pt x="10" y="77"/>
                    <a:pt x="9" y="80"/>
                    <a:pt x="8" y="79"/>
                  </a:cubicBezTo>
                  <a:cubicBezTo>
                    <a:pt x="8" y="80"/>
                    <a:pt x="8" y="79"/>
                    <a:pt x="7" y="80"/>
                  </a:cubicBezTo>
                  <a:cubicBezTo>
                    <a:pt x="8" y="82"/>
                    <a:pt x="7" y="83"/>
                    <a:pt x="5" y="83"/>
                  </a:cubicBezTo>
                  <a:cubicBezTo>
                    <a:pt x="5" y="82"/>
                    <a:pt x="5" y="82"/>
                    <a:pt x="5" y="81"/>
                  </a:cubicBezTo>
                  <a:cubicBezTo>
                    <a:pt x="4" y="81"/>
                    <a:pt x="4" y="82"/>
                    <a:pt x="3" y="83"/>
                  </a:cubicBezTo>
                  <a:cubicBezTo>
                    <a:pt x="2" y="82"/>
                    <a:pt x="1" y="82"/>
                    <a:pt x="1" y="82"/>
                  </a:cubicBezTo>
                  <a:cubicBezTo>
                    <a:pt x="0" y="80"/>
                    <a:pt x="1" y="80"/>
                    <a:pt x="3" y="79"/>
                  </a:cubicBezTo>
                  <a:cubicBezTo>
                    <a:pt x="2" y="76"/>
                    <a:pt x="5" y="74"/>
                    <a:pt x="5" y="70"/>
                  </a:cubicBezTo>
                  <a:cubicBezTo>
                    <a:pt x="7" y="70"/>
                    <a:pt x="6" y="68"/>
                    <a:pt x="8" y="68"/>
                  </a:cubicBezTo>
                  <a:cubicBezTo>
                    <a:pt x="8" y="64"/>
                    <a:pt x="11" y="63"/>
                    <a:pt x="13" y="61"/>
                  </a:cubicBezTo>
                  <a:cubicBezTo>
                    <a:pt x="14" y="60"/>
                    <a:pt x="13" y="62"/>
                    <a:pt x="14" y="62"/>
                  </a:cubicBezTo>
                  <a:cubicBezTo>
                    <a:pt x="15" y="60"/>
                    <a:pt x="17" y="58"/>
                    <a:pt x="16" y="57"/>
                  </a:cubicBezTo>
                  <a:cubicBezTo>
                    <a:pt x="17" y="56"/>
                    <a:pt x="18" y="56"/>
                    <a:pt x="18" y="55"/>
                  </a:cubicBezTo>
                  <a:cubicBezTo>
                    <a:pt x="18" y="55"/>
                    <a:pt x="17" y="55"/>
                    <a:pt x="18" y="54"/>
                  </a:cubicBezTo>
                  <a:cubicBezTo>
                    <a:pt x="18" y="54"/>
                    <a:pt x="19" y="54"/>
                    <a:pt x="19" y="54"/>
                  </a:cubicBezTo>
                  <a:cubicBezTo>
                    <a:pt x="19" y="54"/>
                    <a:pt x="19" y="53"/>
                    <a:pt x="19" y="53"/>
                  </a:cubicBezTo>
                  <a:cubicBezTo>
                    <a:pt x="23" y="50"/>
                    <a:pt x="25" y="43"/>
                    <a:pt x="30" y="41"/>
                  </a:cubicBezTo>
                  <a:cubicBezTo>
                    <a:pt x="30" y="40"/>
                    <a:pt x="31" y="40"/>
                    <a:pt x="31" y="38"/>
                  </a:cubicBezTo>
                  <a:cubicBezTo>
                    <a:pt x="34" y="37"/>
                    <a:pt x="38" y="30"/>
                    <a:pt x="42" y="30"/>
                  </a:cubicBezTo>
                  <a:cubicBezTo>
                    <a:pt x="47" y="24"/>
                    <a:pt x="56" y="18"/>
                    <a:pt x="65" y="15"/>
                  </a:cubicBezTo>
                  <a:cubicBezTo>
                    <a:pt x="65" y="15"/>
                    <a:pt x="64" y="15"/>
                    <a:pt x="65" y="16"/>
                  </a:cubicBezTo>
                  <a:cubicBezTo>
                    <a:pt x="66" y="16"/>
                    <a:pt x="66" y="15"/>
                    <a:pt x="68" y="16"/>
                  </a:cubicBezTo>
                  <a:cubicBezTo>
                    <a:pt x="69" y="15"/>
                    <a:pt x="69" y="14"/>
                    <a:pt x="69" y="13"/>
                  </a:cubicBezTo>
                  <a:cubicBezTo>
                    <a:pt x="72" y="13"/>
                    <a:pt x="74" y="10"/>
                    <a:pt x="76" y="9"/>
                  </a:cubicBezTo>
                  <a:cubicBezTo>
                    <a:pt x="78" y="9"/>
                    <a:pt x="80" y="7"/>
                    <a:pt x="80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3" y="6"/>
                    <a:pt x="85" y="4"/>
                    <a:pt x="87" y="6"/>
                  </a:cubicBezTo>
                  <a:cubicBezTo>
                    <a:pt x="89" y="2"/>
                    <a:pt x="95" y="6"/>
                    <a:pt x="96" y="2"/>
                  </a:cubicBezTo>
                  <a:cubicBezTo>
                    <a:pt x="99" y="2"/>
                    <a:pt x="103" y="0"/>
                    <a:pt x="106" y="0"/>
                  </a:cubicBezTo>
                  <a:cubicBezTo>
                    <a:pt x="106" y="1"/>
                    <a:pt x="106" y="3"/>
                    <a:pt x="106" y="2"/>
                  </a:cubicBezTo>
                  <a:cubicBezTo>
                    <a:pt x="107" y="3"/>
                    <a:pt x="104" y="4"/>
                    <a:pt x="103" y="3"/>
                  </a:cubicBezTo>
                  <a:cubicBezTo>
                    <a:pt x="103" y="5"/>
                    <a:pt x="99" y="6"/>
                    <a:pt x="97" y="5"/>
                  </a:cubicBezTo>
                  <a:cubicBezTo>
                    <a:pt x="96" y="6"/>
                    <a:pt x="96" y="7"/>
                    <a:pt x="95" y="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9"/>
                    <a:pt x="94" y="8"/>
                    <a:pt x="95" y="8"/>
                  </a:cubicBezTo>
                  <a:cubicBezTo>
                    <a:pt x="94" y="6"/>
                    <a:pt x="93" y="8"/>
                    <a:pt x="92" y="8"/>
                  </a:cubicBezTo>
                  <a:close/>
                  <a:moveTo>
                    <a:pt x="14" y="74"/>
                  </a:moveTo>
                  <a:cubicBezTo>
                    <a:pt x="14" y="74"/>
                    <a:pt x="15" y="74"/>
                    <a:pt x="15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3" y="74"/>
                    <a:pt x="14" y="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4" name="Freeform 5470"/>
            <p:cNvSpPr/>
            <p:nvPr/>
          </p:nvSpPr>
          <p:spPr bwMode="auto">
            <a:xfrm>
              <a:off x="7499351" y="5356227"/>
              <a:ext cx="11113" cy="15875"/>
            </a:xfrm>
            <a:custGeom>
              <a:avLst/>
              <a:gdLst>
                <a:gd name="T0" fmla="*/ 2 w 3"/>
                <a:gd name="T1" fmla="*/ 0 h 4"/>
                <a:gd name="T2" fmla="*/ 0 w 3"/>
                <a:gd name="T3" fmla="*/ 3 h 4"/>
                <a:gd name="T4" fmla="*/ 0 w 3"/>
                <a:gd name="T5" fmla="*/ 1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3" y="0"/>
                    <a:pt x="2" y="4"/>
                    <a:pt x="0" y="3"/>
                  </a:cubicBezTo>
                  <a:cubicBezTo>
                    <a:pt x="2" y="2"/>
                    <a:pt x="0" y="2"/>
                    <a:pt x="0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5" name="Freeform 5471"/>
            <p:cNvSpPr/>
            <p:nvPr/>
          </p:nvSpPr>
          <p:spPr bwMode="auto">
            <a:xfrm>
              <a:off x="7029451" y="5856289"/>
              <a:ext cx="30163" cy="71438"/>
            </a:xfrm>
            <a:custGeom>
              <a:avLst/>
              <a:gdLst>
                <a:gd name="T0" fmla="*/ 1 w 8"/>
                <a:gd name="T1" fmla="*/ 0 h 19"/>
                <a:gd name="T2" fmla="*/ 3 w 8"/>
                <a:gd name="T3" fmla="*/ 2 h 19"/>
                <a:gd name="T4" fmla="*/ 7 w 8"/>
                <a:gd name="T5" fmla="*/ 2 h 19"/>
                <a:gd name="T6" fmla="*/ 6 w 8"/>
                <a:gd name="T7" fmla="*/ 5 h 19"/>
                <a:gd name="T8" fmla="*/ 7 w 8"/>
                <a:gd name="T9" fmla="*/ 7 h 19"/>
                <a:gd name="T10" fmla="*/ 5 w 8"/>
                <a:gd name="T11" fmla="*/ 7 h 19"/>
                <a:gd name="T12" fmla="*/ 5 w 8"/>
                <a:gd name="T13" fmla="*/ 8 h 19"/>
                <a:gd name="T14" fmla="*/ 7 w 8"/>
                <a:gd name="T15" fmla="*/ 8 h 19"/>
                <a:gd name="T16" fmla="*/ 3 w 8"/>
                <a:gd name="T17" fmla="*/ 12 h 19"/>
                <a:gd name="T18" fmla="*/ 3 w 8"/>
                <a:gd name="T19" fmla="*/ 19 h 19"/>
                <a:gd name="T20" fmla="*/ 3 w 8"/>
                <a:gd name="T21" fmla="*/ 16 h 19"/>
                <a:gd name="T22" fmla="*/ 4 w 8"/>
                <a:gd name="T23" fmla="*/ 16 h 19"/>
                <a:gd name="T24" fmla="*/ 1 w 8"/>
                <a:gd name="T25" fmla="*/ 11 h 19"/>
                <a:gd name="T26" fmla="*/ 1 w 8"/>
                <a:gd name="T27" fmla="*/ 9 h 19"/>
                <a:gd name="T28" fmla="*/ 3 w 8"/>
                <a:gd name="T29" fmla="*/ 11 h 19"/>
                <a:gd name="T30" fmla="*/ 4 w 8"/>
                <a:gd name="T31" fmla="*/ 7 h 19"/>
                <a:gd name="T32" fmla="*/ 1 w 8"/>
                <a:gd name="T33" fmla="*/ 5 h 19"/>
                <a:gd name="T34" fmla="*/ 1 w 8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cubicBezTo>
                    <a:pt x="2" y="1"/>
                    <a:pt x="3" y="0"/>
                    <a:pt x="3" y="2"/>
                  </a:cubicBezTo>
                  <a:cubicBezTo>
                    <a:pt x="5" y="2"/>
                    <a:pt x="6" y="2"/>
                    <a:pt x="7" y="2"/>
                  </a:cubicBezTo>
                  <a:cubicBezTo>
                    <a:pt x="6" y="4"/>
                    <a:pt x="8" y="3"/>
                    <a:pt x="6" y="5"/>
                  </a:cubicBezTo>
                  <a:cubicBezTo>
                    <a:pt x="5" y="6"/>
                    <a:pt x="7" y="6"/>
                    <a:pt x="7" y="7"/>
                  </a:cubicBezTo>
                  <a:cubicBezTo>
                    <a:pt x="6" y="7"/>
                    <a:pt x="5" y="6"/>
                    <a:pt x="5" y="7"/>
                  </a:cubicBezTo>
                  <a:cubicBezTo>
                    <a:pt x="5" y="8"/>
                    <a:pt x="7" y="8"/>
                    <a:pt x="5" y="8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5" y="10"/>
                    <a:pt x="6" y="12"/>
                    <a:pt x="3" y="12"/>
                  </a:cubicBezTo>
                  <a:cubicBezTo>
                    <a:pt x="5" y="14"/>
                    <a:pt x="5" y="16"/>
                    <a:pt x="3" y="19"/>
                  </a:cubicBezTo>
                  <a:cubicBezTo>
                    <a:pt x="3" y="18"/>
                    <a:pt x="2" y="18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2" y="15"/>
                    <a:pt x="4" y="11"/>
                    <a:pt x="1" y="11"/>
                  </a:cubicBezTo>
                  <a:cubicBezTo>
                    <a:pt x="1" y="10"/>
                    <a:pt x="0" y="9"/>
                    <a:pt x="1" y="9"/>
                  </a:cubicBezTo>
                  <a:cubicBezTo>
                    <a:pt x="1" y="10"/>
                    <a:pt x="3" y="9"/>
                    <a:pt x="3" y="11"/>
                  </a:cubicBezTo>
                  <a:cubicBezTo>
                    <a:pt x="4" y="9"/>
                    <a:pt x="2" y="8"/>
                    <a:pt x="4" y="7"/>
                  </a:cubicBezTo>
                  <a:cubicBezTo>
                    <a:pt x="3" y="6"/>
                    <a:pt x="2" y="5"/>
                    <a:pt x="1" y="5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6" name="Freeform 5472"/>
            <p:cNvSpPr/>
            <p:nvPr/>
          </p:nvSpPr>
          <p:spPr bwMode="auto">
            <a:xfrm>
              <a:off x="7743826" y="5348289"/>
              <a:ext cx="288925" cy="158750"/>
            </a:xfrm>
            <a:custGeom>
              <a:avLst/>
              <a:gdLst>
                <a:gd name="T0" fmla="*/ 1 w 77"/>
                <a:gd name="T1" fmla="*/ 0 h 42"/>
                <a:gd name="T2" fmla="*/ 17 w 77"/>
                <a:gd name="T3" fmla="*/ 5 h 42"/>
                <a:gd name="T4" fmla="*/ 20 w 77"/>
                <a:gd name="T5" fmla="*/ 5 h 42"/>
                <a:gd name="T6" fmla="*/ 74 w 77"/>
                <a:gd name="T7" fmla="*/ 37 h 42"/>
                <a:gd name="T8" fmla="*/ 75 w 77"/>
                <a:gd name="T9" fmla="*/ 40 h 42"/>
                <a:gd name="T10" fmla="*/ 76 w 77"/>
                <a:gd name="T11" fmla="*/ 42 h 42"/>
                <a:gd name="T12" fmla="*/ 69 w 77"/>
                <a:gd name="T13" fmla="*/ 36 h 42"/>
                <a:gd name="T14" fmla="*/ 67 w 77"/>
                <a:gd name="T15" fmla="*/ 36 h 42"/>
                <a:gd name="T16" fmla="*/ 59 w 77"/>
                <a:gd name="T17" fmla="*/ 30 h 42"/>
                <a:gd name="T18" fmla="*/ 24 w 77"/>
                <a:gd name="T19" fmla="*/ 14 h 42"/>
                <a:gd name="T20" fmla="*/ 9 w 77"/>
                <a:gd name="T21" fmla="*/ 7 h 42"/>
                <a:gd name="T22" fmla="*/ 6 w 77"/>
                <a:gd name="T23" fmla="*/ 4 h 42"/>
                <a:gd name="T24" fmla="*/ 1 w 77"/>
                <a:gd name="T25" fmla="*/ 2 h 42"/>
                <a:gd name="T26" fmla="*/ 1 w 77"/>
                <a:gd name="T2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42">
                  <a:moveTo>
                    <a:pt x="1" y="0"/>
                  </a:moveTo>
                  <a:cubicBezTo>
                    <a:pt x="6" y="3"/>
                    <a:pt x="12" y="2"/>
                    <a:pt x="17" y="5"/>
                  </a:cubicBezTo>
                  <a:cubicBezTo>
                    <a:pt x="18" y="5"/>
                    <a:pt x="18" y="5"/>
                    <a:pt x="20" y="5"/>
                  </a:cubicBezTo>
                  <a:cubicBezTo>
                    <a:pt x="41" y="12"/>
                    <a:pt x="60" y="22"/>
                    <a:pt x="74" y="37"/>
                  </a:cubicBezTo>
                  <a:cubicBezTo>
                    <a:pt x="74" y="39"/>
                    <a:pt x="75" y="39"/>
                    <a:pt x="75" y="40"/>
                  </a:cubicBezTo>
                  <a:cubicBezTo>
                    <a:pt x="76" y="40"/>
                    <a:pt x="77" y="41"/>
                    <a:pt x="76" y="42"/>
                  </a:cubicBezTo>
                  <a:cubicBezTo>
                    <a:pt x="73" y="41"/>
                    <a:pt x="70" y="39"/>
                    <a:pt x="69" y="36"/>
                  </a:cubicBezTo>
                  <a:cubicBezTo>
                    <a:pt x="68" y="35"/>
                    <a:pt x="68" y="37"/>
                    <a:pt x="67" y="36"/>
                  </a:cubicBezTo>
                  <a:cubicBezTo>
                    <a:pt x="64" y="34"/>
                    <a:pt x="62" y="33"/>
                    <a:pt x="59" y="30"/>
                  </a:cubicBezTo>
                  <a:cubicBezTo>
                    <a:pt x="47" y="25"/>
                    <a:pt x="37" y="18"/>
                    <a:pt x="24" y="14"/>
                  </a:cubicBezTo>
                  <a:cubicBezTo>
                    <a:pt x="21" y="9"/>
                    <a:pt x="15" y="9"/>
                    <a:pt x="9" y="7"/>
                  </a:cubicBezTo>
                  <a:cubicBezTo>
                    <a:pt x="9" y="5"/>
                    <a:pt x="6" y="6"/>
                    <a:pt x="6" y="4"/>
                  </a:cubicBezTo>
                  <a:cubicBezTo>
                    <a:pt x="4" y="4"/>
                    <a:pt x="2" y="3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7" name="Freeform 5473"/>
            <p:cNvSpPr>
              <a:spLocks noEditPoints="1"/>
            </p:cNvSpPr>
            <p:nvPr/>
          </p:nvSpPr>
          <p:spPr bwMode="auto">
            <a:xfrm>
              <a:off x="7018338" y="5584827"/>
              <a:ext cx="1223963" cy="984250"/>
            </a:xfrm>
            <a:custGeom>
              <a:avLst/>
              <a:gdLst>
                <a:gd name="T0" fmla="*/ 293 w 326"/>
                <a:gd name="T1" fmla="*/ 5 h 262"/>
                <a:gd name="T2" fmla="*/ 300 w 326"/>
                <a:gd name="T3" fmla="*/ 15 h 262"/>
                <a:gd name="T4" fmla="*/ 313 w 326"/>
                <a:gd name="T5" fmla="*/ 41 h 262"/>
                <a:gd name="T6" fmla="*/ 315 w 326"/>
                <a:gd name="T7" fmla="*/ 51 h 262"/>
                <a:gd name="T8" fmla="*/ 321 w 326"/>
                <a:gd name="T9" fmla="*/ 74 h 262"/>
                <a:gd name="T10" fmla="*/ 324 w 326"/>
                <a:gd name="T11" fmla="*/ 95 h 262"/>
                <a:gd name="T12" fmla="*/ 326 w 326"/>
                <a:gd name="T13" fmla="*/ 104 h 262"/>
                <a:gd name="T14" fmla="*/ 317 w 326"/>
                <a:gd name="T15" fmla="*/ 140 h 262"/>
                <a:gd name="T16" fmla="*/ 305 w 326"/>
                <a:gd name="T17" fmla="*/ 172 h 262"/>
                <a:gd name="T18" fmla="*/ 276 w 326"/>
                <a:gd name="T19" fmla="*/ 207 h 262"/>
                <a:gd name="T20" fmla="*/ 221 w 326"/>
                <a:gd name="T21" fmla="*/ 243 h 262"/>
                <a:gd name="T22" fmla="*/ 206 w 326"/>
                <a:gd name="T23" fmla="*/ 249 h 262"/>
                <a:gd name="T24" fmla="*/ 194 w 326"/>
                <a:gd name="T25" fmla="*/ 256 h 262"/>
                <a:gd name="T26" fmla="*/ 187 w 326"/>
                <a:gd name="T27" fmla="*/ 258 h 262"/>
                <a:gd name="T28" fmla="*/ 170 w 326"/>
                <a:gd name="T29" fmla="*/ 254 h 262"/>
                <a:gd name="T30" fmla="*/ 118 w 326"/>
                <a:gd name="T31" fmla="*/ 247 h 262"/>
                <a:gd name="T32" fmla="*/ 74 w 326"/>
                <a:gd name="T33" fmla="*/ 226 h 262"/>
                <a:gd name="T34" fmla="*/ 48 w 326"/>
                <a:gd name="T35" fmla="*/ 206 h 262"/>
                <a:gd name="T36" fmla="*/ 33 w 326"/>
                <a:gd name="T37" fmla="*/ 189 h 262"/>
                <a:gd name="T38" fmla="*/ 12 w 326"/>
                <a:gd name="T39" fmla="*/ 155 h 262"/>
                <a:gd name="T40" fmla="*/ 3 w 326"/>
                <a:gd name="T41" fmla="*/ 104 h 262"/>
                <a:gd name="T42" fmla="*/ 3 w 326"/>
                <a:gd name="T43" fmla="*/ 94 h 262"/>
                <a:gd name="T44" fmla="*/ 6 w 326"/>
                <a:gd name="T45" fmla="*/ 95 h 262"/>
                <a:gd name="T46" fmla="*/ 10 w 326"/>
                <a:gd name="T47" fmla="*/ 111 h 262"/>
                <a:gd name="T48" fmla="*/ 22 w 326"/>
                <a:gd name="T49" fmla="*/ 148 h 262"/>
                <a:gd name="T50" fmla="*/ 34 w 326"/>
                <a:gd name="T51" fmla="*/ 169 h 262"/>
                <a:gd name="T52" fmla="*/ 43 w 326"/>
                <a:gd name="T53" fmla="*/ 187 h 262"/>
                <a:gd name="T54" fmla="*/ 61 w 326"/>
                <a:gd name="T55" fmla="*/ 206 h 262"/>
                <a:gd name="T56" fmla="*/ 90 w 326"/>
                <a:gd name="T57" fmla="*/ 226 h 262"/>
                <a:gd name="T58" fmla="*/ 113 w 326"/>
                <a:gd name="T59" fmla="*/ 237 h 262"/>
                <a:gd name="T60" fmla="*/ 141 w 326"/>
                <a:gd name="T61" fmla="*/ 243 h 262"/>
                <a:gd name="T62" fmla="*/ 154 w 326"/>
                <a:gd name="T63" fmla="*/ 244 h 262"/>
                <a:gd name="T64" fmla="*/ 187 w 326"/>
                <a:gd name="T65" fmla="*/ 241 h 262"/>
                <a:gd name="T66" fmla="*/ 213 w 326"/>
                <a:gd name="T67" fmla="*/ 233 h 262"/>
                <a:gd name="T68" fmla="*/ 236 w 326"/>
                <a:gd name="T69" fmla="*/ 224 h 262"/>
                <a:gd name="T70" fmla="*/ 244 w 326"/>
                <a:gd name="T71" fmla="*/ 220 h 262"/>
                <a:gd name="T72" fmla="*/ 266 w 326"/>
                <a:gd name="T73" fmla="*/ 204 h 262"/>
                <a:gd name="T74" fmla="*/ 286 w 326"/>
                <a:gd name="T75" fmla="*/ 179 h 262"/>
                <a:gd name="T76" fmla="*/ 289 w 326"/>
                <a:gd name="T77" fmla="*/ 174 h 262"/>
                <a:gd name="T78" fmla="*/ 302 w 326"/>
                <a:gd name="T79" fmla="*/ 150 h 262"/>
                <a:gd name="T80" fmla="*/ 309 w 326"/>
                <a:gd name="T81" fmla="*/ 125 h 262"/>
                <a:gd name="T82" fmla="*/ 312 w 326"/>
                <a:gd name="T83" fmla="*/ 120 h 262"/>
                <a:gd name="T84" fmla="*/ 314 w 326"/>
                <a:gd name="T85" fmla="*/ 95 h 262"/>
                <a:gd name="T86" fmla="*/ 315 w 326"/>
                <a:gd name="T87" fmla="*/ 93 h 262"/>
                <a:gd name="T88" fmla="*/ 317 w 326"/>
                <a:gd name="T89" fmla="*/ 91 h 262"/>
                <a:gd name="T90" fmla="*/ 315 w 326"/>
                <a:gd name="T91" fmla="*/ 86 h 262"/>
                <a:gd name="T92" fmla="*/ 315 w 326"/>
                <a:gd name="T93" fmla="*/ 77 h 262"/>
                <a:gd name="T94" fmla="*/ 313 w 326"/>
                <a:gd name="T95" fmla="*/ 71 h 262"/>
                <a:gd name="T96" fmla="*/ 313 w 326"/>
                <a:gd name="T97" fmla="*/ 69 h 262"/>
                <a:gd name="T98" fmla="*/ 311 w 326"/>
                <a:gd name="T99" fmla="*/ 66 h 262"/>
                <a:gd name="T100" fmla="*/ 312 w 326"/>
                <a:gd name="T101" fmla="*/ 58 h 262"/>
                <a:gd name="T102" fmla="*/ 310 w 326"/>
                <a:gd name="T103" fmla="*/ 50 h 262"/>
                <a:gd name="T104" fmla="*/ 301 w 326"/>
                <a:gd name="T105" fmla="*/ 30 h 262"/>
                <a:gd name="T106" fmla="*/ 298 w 326"/>
                <a:gd name="T107" fmla="*/ 20 h 262"/>
                <a:gd name="T108" fmla="*/ 296 w 326"/>
                <a:gd name="T109" fmla="*/ 16 h 262"/>
                <a:gd name="T110" fmla="*/ 288 w 326"/>
                <a:gd name="T111" fmla="*/ 0 h 262"/>
                <a:gd name="T112" fmla="*/ 299 w 326"/>
                <a:gd name="T113" fmla="*/ 19 h 262"/>
                <a:gd name="T114" fmla="*/ 311 w 326"/>
                <a:gd name="T115" fmla="*/ 61 h 262"/>
                <a:gd name="T116" fmla="*/ 312 w 326"/>
                <a:gd name="T117" fmla="*/ 6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6" h="262">
                  <a:moveTo>
                    <a:pt x="288" y="0"/>
                  </a:moveTo>
                  <a:cubicBezTo>
                    <a:pt x="290" y="2"/>
                    <a:pt x="293" y="2"/>
                    <a:pt x="293" y="5"/>
                  </a:cubicBezTo>
                  <a:cubicBezTo>
                    <a:pt x="296" y="8"/>
                    <a:pt x="297" y="10"/>
                    <a:pt x="298" y="14"/>
                  </a:cubicBezTo>
                  <a:cubicBezTo>
                    <a:pt x="299" y="14"/>
                    <a:pt x="300" y="14"/>
                    <a:pt x="300" y="15"/>
                  </a:cubicBezTo>
                  <a:cubicBezTo>
                    <a:pt x="300" y="21"/>
                    <a:pt x="306" y="24"/>
                    <a:pt x="307" y="29"/>
                  </a:cubicBezTo>
                  <a:cubicBezTo>
                    <a:pt x="307" y="32"/>
                    <a:pt x="309" y="39"/>
                    <a:pt x="313" y="41"/>
                  </a:cubicBezTo>
                  <a:cubicBezTo>
                    <a:pt x="313" y="42"/>
                    <a:pt x="313" y="43"/>
                    <a:pt x="313" y="44"/>
                  </a:cubicBezTo>
                  <a:cubicBezTo>
                    <a:pt x="313" y="46"/>
                    <a:pt x="315" y="49"/>
                    <a:pt x="315" y="51"/>
                  </a:cubicBezTo>
                  <a:cubicBezTo>
                    <a:pt x="318" y="54"/>
                    <a:pt x="316" y="60"/>
                    <a:pt x="317" y="65"/>
                  </a:cubicBezTo>
                  <a:cubicBezTo>
                    <a:pt x="318" y="68"/>
                    <a:pt x="321" y="71"/>
                    <a:pt x="321" y="74"/>
                  </a:cubicBezTo>
                  <a:cubicBezTo>
                    <a:pt x="322" y="76"/>
                    <a:pt x="321" y="79"/>
                    <a:pt x="321" y="81"/>
                  </a:cubicBezTo>
                  <a:cubicBezTo>
                    <a:pt x="322" y="86"/>
                    <a:pt x="324" y="90"/>
                    <a:pt x="324" y="95"/>
                  </a:cubicBezTo>
                  <a:cubicBezTo>
                    <a:pt x="324" y="98"/>
                    <a:pt x="322" y="100"/>
                    <a:pt x="322" y="104"/>
                  </a:cubicBezTo>
                  <a:cubicBezTo>
                    <a:pt x="323" y="105"/>
                    <a:pt x="325" y="103"/>
                    <a:pt x="326" y="104"/>
                  </a:cubicBezTo>
                  <a:cubicBezTo>
                    <a:pt x="325" y="106"/>
                    <a:pt x="324" y="107"/>
                    <a:pt x="322" y="107"/>
                  </a:cubicBezTo>
                  <a:cubicBezTo>
                    <a:pt x="323" y="119"/>
                    <a:pt x="318" y="129"/>
                    <a:pt x="317" y="140"/>
                  </a:cubicBezTo>
                  <a:cubicBezTo>
                    <a:pt x="316" y="148"/>
                    <a:pt x="310" y="155"/>
                    <a:pt x="308" y="163"/>
                  </a:cubicBezTo>
                  <a:cubicBezTo>
                    <a:pt x="307" y="166"/>
                    <a:pt x="307" y="169"/>
                    <a:pt x="305" y="172"/>
                  </a:cubicBezTo>
                  <a:cubicBezTo>
                    <a:pt x="302" y="176"/>
                    <a:pt x="299" y="180"/>
                    <a:pt x="296" y="182"/>
                  </a:cubicBezTo>
                  <a:cubicBezTo>
                    <a:pt x="291" y="192"/>
                    <a:pt x="285" y="200"/>
                    <a:pt x="276" y="207"/>
                  </a:cubicBezTo>
                  <a:cubicBezTo>
                    <a:pt x="276" y="207"/>
                    <a:pt x="276" y="208"/>
                    <a:pt x="276" y="208"/>
                  </a:cubicBezTo>
                  <a:cubicBezTo>
                    <a:pt x="261" y="223"/>
                    <a:pt x="241" y="234"/>
                    <a:pt x="221" y="243"/>
                  </a:cubicBezTo>
                  <a:cubicBezTo>
                    <a:pt x="220" y="244"/>
                    <a:pt x="219" y="246"/>
                    <a:pt x="218" y="247"/>
                  </a:cubicBezTo>
                  <a:cubicBezTo>
                    <a:pt x="215" y="246"/>
                    <a:pt x="211" y="248"/>
                    <a:pt x="206" y="249"/>
                  </a:cubicBezTo>
                  <a:cubicBezTo>
                    <a:pt x="202" y="251"/>
                    <a:pt x="198" y="252"/>
                    <a:pt x="194" y="252"/>
                  </a:cubicBezTo>
                  <a:cubicBezTo>
                    <a:pt x="196" y="254"/>
                    <a:pt x="193" y="255"/>
                    <a:pt x="194" y="256"/>
                  </a:cubicBezTo>
                  <a:cubicBezTo>
                    <a:pt x="191" y="254"/>
                    <a:pt x="190" y="258"/>
                    <a:pt x="191" y="259"/>
                  </a:cubicBezTo>
                  <a:cubicBezTo>
                    <a:pt x="189" y="259"/>
                    <a:pt x="188" y="259"/>
                    <a:pt x="187" y="258"/>
                  </a:cubicBezTo>
                  <a:cubicBezTo>
                    <a:pt x="183" y="262"/>
                    <a:pt x="179" y="258"/>
                    <a:pt x="178" y="253"/>
                  </a:cubicBezTo>
                  <a:cubicBezTo>
                    <a:pt x="175" y="252"/>
                    <a:pt x="173" y="253"/>
                    <a:pt x="170" y="254"/>
                  </a:cubicBezTo>
                  <a:cubicBezTo>
                    <a:pt x="163" y="254"/>
                    <a:pt x="156" y="253"/>
                    <a:pt x="150" y="254"/>
                  </a:cubicBezTo>
                  <a:cubicBezTo>
                    <a:pt x="139" y="252"/>
                    <a:pt x="128" y="250"/>
                    <a:pt x="118" y="247"/>
                  </a:cubicBezTo>
                  <a:cubicBezTo>
                    <a:pt x="115" y="247"/>
                    <a:pt x="112" y="245"/>
                    <a:pt x="108" y="245"/>
                  </a:cubicBezTo>
                  <a:cubicBezTo>
                    <a:pt x="97" y="238"/>
                    <a:pt x="83" y="234"/>
                    <a:pt x="74" y="226"/>
                  </a:cubicBezTo>
                  <a:cubicBezTo>
                    <a:pt x="72" y="225"/>
                    <a:pt x="70" y="224"/>
                    <a:pt x="69" y="222"/>
                  </a:cubicBezTo>
                  <a:cubicBezTo>
                    <a:pt x="60" y="218"/>
                    <a:pt x="56" y="211"/>
                    <a:pt x="48" y="206"/>
                  </a:cubicBezTo>
                  <a:cubicBezTo>
                    <a:pt x="44" y="201"/>
                    <a:pt x="39" y="197"/>
                    <a:pt x="35" y="191"/>
                  </a:cubicBezTo>
                  <a:cubicBezTo>
                    <a:pt x="34" y="191"/>
                    <a:pt x="34" y="190"/>
                    <a:pt x="33" y="189"/>
                  </a:cubicBezTo>
                  <a:cubicBezTo>
                    <a:pt x="30" y="185"/>
                    <a:pt x="27" y="181"/>
                    <a:pt x="24" y="178"/>
                  </a:cubicBezTo>
                  <a:cubicBezTo>
                    <a:pt x="20" y="170"/>
                    <a:pt x="15" y="163"/>
                    <a:pt x="12" y="155"/>
                  </a:cubicBezTo>
                  <a:cubicBezTo>
                    <a:pt x="10" y="146"/>
                    <a:pt x="6" y="138"/>
                    <a:pt x="4" y="127"/>
                  </a:cubicBezTo>
                  <a:cubicBezTo>
                    <a:pt x="0" y="120"/>
                    <a:pt x="3" y="112"/>
                    <a:pt x="3" y="104"/>
                  </a:cubicBezTo>
                  <a:cubicBezTo>
                    <a:pt x="3" y="103"/>
                    <a:pt x="2" y="103"/>
                    <a:pt x="1" y="103"/>
                  </a:cubicBezTo>
                  <a:cubicBezTo>
                    <a:pt x="2" y="100"/>
                    <a:pt x="0" y="96"/>
                    <a:pt x="3" y="94"/>
                  </a:cubicBezTo>
                  <a:cubicBezTo>
                    <a:pt x="1" y="93"/>
                    <a:pt x="2" y="90"/>
                    <a:pt x="2" y="88"/>
                  </a:cubicBezTo>
                  <a:cubicBezTo>
                    <a:pt x="3" y="91"/>
                    <a:pt x="6" y="92"/>
                    <a:pt x="6" y="95"/>
                  </a:cubicBezTo>
                  <a:cubicBezTo>
                    <a:pt x="7" y="98"/>
                    <a:pt x="6" y="102"/>
                    <a:pt x="8" y="104"/>
                  </a:cubicBezTo>
                  <a:cubicBezTo>
                    <a:pt x="8" y="107"/>
                    <a:pt x="9" y="110"/>
                    <a:pt x="10" y="111"/>
                  </a:cubicBezTo>
                  <a:cubicBezTo>
                    <a:pt x="11" y="119"/>
                    <a:pt x="13" y="124"/>
                    <a:pt x="14" y="129"/>
                  </a:cubicBezTo>
                  <a:cubicBezTo>
                    <a:pt x="17" y="135"/>
                    <a:pt x="18" y="142"/>
                    <a:pt x="22" y="148"/>
                  </a:cubicBezTo>
                  <a:cubicBezTo>
                    <a:pt x="26" y="153"/>
                    <a:pt x="32" y="158"/>
                    <a:pt x="34" y="164"/>
                  </a:cubicBezTo>
                  <a:cubicBezTo>
                    <a:pt x="34" y="166"/>
                    <a:pt x="34" y="167"/>
                    <a:pt x="34" y="169"/>
                  </a:cubicBezTo>
                  <a:cubicBezTo>
                    <a:pt x="35" y="170"/>
                    <a:pt x="36" y="171"/>
                    <a:pt x="37" y="173"/>
                  </a:cubicBezTo>
                  <a:cubicBezTo>
                    <a:pt x="40" y="177"/>
                    <a:pt x="41" y="182"/>
                    <a:pt x="43" y="187"/>
                  </a:cubicBezTo>
                  <a:cubicBezTo>
                    <a:pt x="45" y="192"/>
                    <a:pt x="50" y="195"/>
                    <a:pt x="54" y="199"/>
                  </a:cubicBezTo>
                  <a:cubicBezTo>
                    <a:pt x="56" y="202"/>
                    <a:pt x="57" y="205"/>
                    <a:pt x="61" y="206"/>
                  </a:cubicBezTo>
                  <a:cubicBezTo>
                    <a:pt x="65" y="211"/>
                    <a:pt x="71" y="215"/>
                    <a:pt x="77" y="218"/>
                  </a:cubicBezTo>
                  <a:cubicBezTo>
                    <a:pt x="81" y="221"/>
                    <a:pt x="84" y="225"/>
                    <a:pt x="90" y="226"/>
                  </a:cubicBezTo>
                  <a:cubicBezTo>
                    <a:pt x="90" y="227"/>
                    <a:pt x="90" y="227"/>
                    <a:pt x="90" y="228"/>
                  </a:cubicBezTo>
                  <a:cubicBezTo>
                    <a:pt x="98" y="231"/>
                    <a:pt x="106" y="234"/>
                    <a:pt x="113" y="237"/>
                  </a:cubicBezTo>
                  <a:cubicBezTo>
                    <a:pt x="119" y="239"/>
                    <a:pt x="126" y="240"/>
                    <a:pt x="133" y="241"/>
                  </a:cubicBezTo>
                  <a:cubicBezTo>
                    <a:pt x="136" y="242"/>
                    <a:pt x="138" y="243"/>
                    <a:pt x="141" y="243"/>
                  </a:cubicBezTo>
                  <a:cubicBezTo>
                    <a:pt x="143" y="243"/>
                    <a:pt x="143" y="242"/>
                    <a:pt x="145" y="243"/>
                  </a:cubicBezTo>
                  <a:cubicBezTo>
                    <a:pt x="148" y="243"/>
                    <a:pt x="151" y="244"/>
                    <a:pt x="154" y="244"/>
                  </a:cubicBezTo>
                  <a:cubicBezTo>
                    <a:pt x="157" y="244"/>
                    <a:pt x="159" y="244"/>
                    <a:pt x="162" y="244"/>
                  </a:cubicBezTo>
                  <a:cubicBezTo>
                    <a:pt x="170" y="244"/>
                    <a:pt x="179" y="242"/>
                    <a:pt x="187" y="241"/>
                  </a:cubicBezTo>
                  <a:cubicBezTo>
                    <a:pt x="191" y="241"/>
                    <a:pt x="195" y="240"/>
                    <a:pt x="199" y="239"/>
                  </a:cubicBezTo>
                  <a:cubicBezTo>
                    <a:pt x="204" y="238"/>
                    <a:pt x="210" y="237"/>
                    <a:pt x="213" y="233"/>
                  </a:cubicBezTo>
                  <a:cubicBezTo>
                    <a:pt x="214" y="234"/>
                    <a:pt x="218" y="234"/>
                    <a:pt x="218" y="231"/>
                  </a:cubicBezTo>
                  <a:cubicBezTo>
                    <a:pt x="225" y="231"/>
                    <a:pt x="231" y="228"/>
                    <a:pt x="236" y="224"/>
                  </a:cubicBezTo>
                  <a:cubicBezTo>
                    <a:pt x="237" y="223"/>
                    <a:pt x="238" y="222"/>
                    <a:pt x="240" y="221"/>
                  </a:cubicBezTo>
                  <a:cubicBezTo>
                    <a:pt x="241" y="220"/>
                    <a:pt x="243" y="221"/>
                    <a:pt x="244" y="220"/>
                  </a:cubicBezTo>
                  <a:cubicBezTo>
                    <a:pt x="246" y="219"/>
                    <a:pt x="248" y="216"/>
                    <a:pt x="250" y="214"/>
                  </a:cubicBezTo>
                  <a:cubicBezTo>
                    <a:pt x="256" y="212"/>
                    <a:pt x="260" y="205"/>
                    <a:pt x="266" y="204"/>
                  </a:cubicBezTo>
                  <a:cubicBezTo>
                    <a:pt x="267" y="200"/>
                    <a:pt x="269" y="197"/>
                    <a:pt x="273" y="196"/>
                  </a:cubicBezTo>
                  <a:cubicBezTo>
                    <a:pt x="276" y="189"/>
                    <a:pt x="282" y="185"/>
                    <a:pt x="286" y="179"/>
                  </a:cubicBezTo>
                  <a:cubicBezTo>
                    <a:pt x="286" y="178"/>
                    <a:pt x="287" y="177"/>
                    <a:pt x="287" y="176"/>
                  </a:cubicBezTo>
                  <a:cubicBezTo>
                    <a:pt x="288" y="176"/>
                    <a:pt x="288" y="174"/>
                    <a:pt x="289" y="174"/>
                  </a:cubicBezTo>
                  <a:cubicBezTo>
                    <a:pt x="292" y="167"/>
                    <a:pt x="296" y="163"/>
                    <a:pt x="299" y="157"/>
                  </a:cubicBezTo>
                  <a:cubicBezTo>
                    <a:pt x="299" y="154"/>
                    <a:pt x="301" y="152"/>
                    <a:pt x="302" y="150"/>
                  </a:cubicBezTo>
                  <a:cubicBezTo>
                    <a:pt x="303" y="147"/>
                    <a:pt x="303" y="143"/>
                    <a:pt x="304" y="141"/>
                  </a:cubicBezTo>
                  <a:cubicBezTo>
                    <a:pt x="305" y="135"/>
                    <a:pt x="308" y="132"/>
                    <a:pt x="309" y="125"/>
                  </a:cubicBezTo>
                  <a:cubicBezTo>
                    <a:pt x="309" y="125"/>
                    <a:pt x="309" y="124"/>
                    <a:pt x="310" y="125"/>
                  </a:cubicBezTo>
                  <a:cubicBezTo>
                    <a:pt x="309" y="122"/>
                    <a:pt x="309" y="120"/>
                    <a:pt x="312" y="120"/>
                  </a:cubicBezTo>
                  <a:cubicBezTo>
                    <a:pt x="311" y="117"/>
                    <a:pt x="312" y="116"/>
                    <a:pt x="311" y="113"/>
                  </a:cubicBezTo>
                  <a:cubicBezTo>
                    <a:pt x="314" y="108"/>
                    <a:pt x="313" y="102"/>
                    <a:pt x="314" y="95"/>
                  </a:cubicBezTo>
                  <a:cubicBezTo>
                    <a:pt x="314" y="94"/>
                    <a:pt x="313" y="96"/>
                    <a:pt x="313" y="95"/>
                  </a:cubicBezTo>
                  <a:cubicBezTo>
                    <a:pt x="313" y="94"/>
                    <a:pt x="316" y="95"/>
                    <a:pt x="315" y="93"/>
                  </a:cubicBezTo>
                  <a:cubicBezTo>
                    <a:pt x="316" y="92"/>
                    <a:pt x="314" y="94"/>
                    <a:pt x="315" y="92"/>
                  </a:cubicBezTo>
                  <a:cubicBezTo>
                    <a:pt x="315" y="91"/>
                    <a:pt x="316" y="92"/>
                    <a:pt x="317" y="91"/>
                  </a:cubicBezTo>
                  <a:cubicBezTo>
                    <a:pt x="315" y="90"/>
                    <a:pt x="314" y="89"/>
                    <a:pt x="314" y="86"/>
                  </a:cubicBezTo>
                  <a:cubicBezTo>
                    <a:pt x="314" y="87"/>
                    <a:pt x="316" y="87"/>
                    <a:pt x="315" y="86"/>
                  </a:cubicBezTo>
                  <a:cubicBezTo>
                    <a:pt x="315" y="85"/>
                    <a:pt x="315" y="87"/>
                    <a:pt x="314" y="86"/>
                  </a:cubicBezTo>
                  <a:cubicBezTo>
                    <a:pt x="315" y="82"/>
                    <a:pt x="314" y="80"/>
                    <a:pt x="315" y="77"/>
                  </a:cubicBezTo>
                  <a:cubicBezTo>
                    <a:pt x="314" y="76"/>
                    <a:pt x="312" y="78"/>
                    <a:pt x="312" y="77"/>
                  </a:cubicBezTo>
                  <a:cubicBezTo>
                    <a:pt x="314" y="75"/>
                    <a:pt x="312" y="73"/>
                    <a:pt x="313" y="71"/>
                  </a:cubicBezTo>
                  <a:cubicBezTo>
                    <a:pt x="312" y="70"/>
                    <a:pt x="313" y="69"/>
                    <a:pt x="312" y="68"/>
                  </a:cubicBezTo>
                  <a:cubicBezTo>
                    <a:pt x="312" y="67"/>
                    <a:pt x="313" y="68"/>
                    <a:pt x="313" y="69"/>
                  </a:cubicBezTo>
                  <a:cubicBezTo>
                    <a:pt x="314" y="69"/>
                    <a:pt x="312" y="67"/>
                    <a:pt x="314" y="67"/>
                  </a:cubicBezTo>
                  <a:cubicBezTo>
                    <a:pt x="313" y="67"/>
                    <a:pt x="312" y="66"/>
                    <a:pt x="311" y="66"/>
                  </a:cubicBezTo>
                  <a:cubicBezTo>
                    <a:pt x="312" y="63"/>
                    <a:pt x="310" y="63"/>
                    <a:pt x="310" y="60"/>
                  </a:cubicBezTo>
                  <a:cubicBezTo>
                    <a:pt x="311" y="60"/>
                    <a:pt x="312" y="59"/>
                    <a:pt x="312" y="58"/>
                  </a:cubicBezTo>
                  <a:cubicBezTo>
                    <a:pt x="311" y="57"/>
                    <a:pt x="311" y="56"/>
                    <a:pt x="310" y="57"/>
                  </a:cubicBezTo>
                  <a:cubicBezTo>
                    <a:pt x="309" y="54"/>
                    <a:pt x="308" y="52"/>
                    <a:pt x="310" y="50"/>
                  </a:cubicBezTo>
                  <a:cubicBezTo>
                    <a:pt x="308" y="48"/>
                    <a:pt x="306" y="47"/>
                    <a:pt x="307" y="43"/>
                  </a:cubicBezTo>
                  <a:cubicBezTo>
                    <a:pt x="304" y="40"/>
                    <a:pt x="304" y="34"/>
                    <a:pt x="301" y="30"/>
                  </a:cubicBezTo>
                  <a:cubicBezTo>
                    <a:pt x="302" y="29"/>
                    <a:pt x="301" y="29"/>
                    <a:pt x="301" y="27"/>
                  </a:cubicBezTo>
                  <a:cubicBezTo>
                    <a:pt x="299" y="26"/>
                    <a:pt x="298" y="22"/>
                    <a:pt x="298" y="20"/>
                  </a:cubicBezTo>
                  <a:cubicBezTo>
                    <a:pt x="297" y="21"/>
                    <a:pt x="297" y="18"/>
                    <a:pt x="296" y="19"/>
                  </a:cubicBezTo>
                  <a:cubicBezTo>
                    <a:pt x="296" y="18"/>
                    <a:pt x="295" y="17"/>
                    <a:pt x="296" y="16"/>
                  </a:cubicBezTo>
                  <a:cubicBezTo>
                    <a:pt x="294" y="16"/>
                    <a:pt x="294" y="13"/>
                    <a:pt x="293" y="12"/>
                  </a:cubicBezTo>
                  <a:cubicBezTo>
                    <a:pt x="292" y="7"/>
                    <a:pt x="289" y="5"/>
                    <a:pt x="288" y="0"/>
                  </a:cubicBezTo>
                  <a:close/>
                  <a:moveTo>
                    <a:pt x="299" y="22"/>
                  </a:moveTo>
                  <a:cubicBezTo>
                    <a:pt x="300" y="21"/>
                    <a:pt x="300" y="20"/>
                    <a:pt x="299" y="19"/>
                  </a:cubicBezTo>
                  <a:cubicBezTo>
                    <a:pt x="299" y="20"/>
                    <a:pt x="299" y="21"/>
                    <a:pt x="299" y="22"/>
                  </a:cubicBezTo>
                  <a:close/>
                  <a:moveTo>
                    <a:pt x="311" y="61"/>
                  </a:moveTo>
                  <a:cubicBezTo>
                    <a:pt x="311" y="62"/>
                    <a:pt x="312" y="62"/>
                    <a:pt x="312" y="62"/>
                  </a:cubicBezTo>
                  <a:cubicBezTo>
                    <a:pt x="312" y="61"/>
                    <a:pt x="313" y="61"/>
                    <a:pt x="312" y="60"/>
                  </a:cubicBezTo>
                  <a:cubicBezTo>
                    <a:pt x="312" y="61"/>
                    <a:pt x="311" y="61"/>
                    <a:pt x="311" y="6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rot="17392927">
            <a:off x="9854875" y="4881835"/>
            <a:ext cx="1021566" cy="1030840"/>
            <a:chOff x="7018338" y="5334002"/>
            <a:chExt cx="1223963" cy="1235075"/>
          </a:xfrm>
          <a:solidFill>
            <a:srgbClr val="B39B79"/>
          </a:solidFill>
        </p:grpSpPr>
        <p:sp>
          <p:nvSpPr>
            <p:cNvPr id="4" name="Freeform 5463"/>
            <p:cNvSpPr/>
            <p:nvPr/>
          </p:nvSpPr>
          <p:spPr bwMode="auto">
            <a:xfrm>
              <a:off x="7623176" y="5334002"/>
              <a:ext cx="19050" cy="14288"/>
            </a:xfrm>
            <a:custGeom>
              <a:avLst/>
              <a:gdLst>
                <a:gd name="T0" fmla="*/ 5 w 5"/>
                <a:gd name="T1" fmla="*/ 2 h 4"/>
                <a:gd name="T2" fmla="*/ 3 w 5"/>
                <a:gd name="T3" fmla="*/ 3 h 4"/>
                <a:gd name="T4" fmla="*/ 2 w 5"/>
                <a:gd name="T5" fmla="*/ 4 h 4"/>
                <a:gd name="T6" fmla="*/ 0 w 5"/>
                <a:gd name="T7" fmla="*/ 3 h 4"/>
                <a:gd name="T8" fmla="*/ 5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5" y="3"/>
                    <a:pt x="2" y="2"/>
                    <a:pt x="2" y="4"/>
                  </a:cubicBezTo>
                  <a:cubicBezTo>
                    <a:pt x="1" y="3"/>
                    <a:pt x="2" y="3"/>
                    <a:pt x="0" y="3"/>
                  </a:cubicBezTo>
                  <a:cubicBezTo>
                    <a:pt x="0" y="0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" name="Freeform 5464"/>
            <p:cNvSpPr/>
            <p:nvPr/>
          </p:nvSpPr>
          <p:spPr bwMode="auto">
            <a:xfrm>
              <a:off x="7656513" y="5341939"/>
              <a:ext cx="19050" cy="6350"/>
            </a:xfrm>
            <a:custGeom>
              <a:avLst/>
              <a:gdLst>
                <a:gd name="T0" fmla="*/ 2 w 5"/>
                <a:gd name="T1" fmla="*/ 1 h 2"/>
                <a:gd name="T2" fmla="*/ 5 w 5"/>
                <a:gd name="T3" fmla="*/ 0 h 2"/>
                <a:gd name="T4" fmla="*/ 4 w 5"/>
                <a:gd name="T5" fmla="*/ 2 h 2"/>
                <a:gd name="T6" fmla="*/ 0 w 5"/>
                <a:gd name="T7" fmla="*/ 1 h 2"/>
                <a:gd name="T8" fmla="*/ 2 w 5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3" y="1"/>
                    <a:pt x="3" y="0"/>
                    <a:pt x="5" y="0"/>
                  </a:cubicBezTo>
                  <a:cubicBezTo>
                    <a:pt x="5" y="2"/>
                    <a:pt x="4" y="1"/>
                    <a:pt x="4" y="2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0" y="0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6" name="Freeform 5465"/>
            <p:cNvSpPr/>
            <p:nvPr/>
          </p:nvSpPr>
          <p:spPr bwMode="auto">
            <a:xfrm>
              <a:off x="7645401" y="5337177"/>
              <a:ext cx="7938" cy="15875"/>
            </a:xfrm>
            <a:custGeom>
              <a:avLst/>
              <a:gdLst>
                <a:gd name="T0" fmla="*/ 0 w 2"/>
                <a:gd name="T1" fmla="*/ 2 h 4"/>
                <a:gd name="T2" fmla="*/ 0 w 2"/>
                <a:gd name="T3" fmla="*/ 3 h 4"/>
                <a:gd name="T4" fmla="*/ 0 w 2"/>
                <a:gd name="T5" fmla="*/ 2 h 4"/>
                <a:gd name="T6" fmla="*/ 1 w 2"/>
                <a:gd name="T7" fmla="*/ 2 h 4"/>
                <a:gd name="T8" fmla="*/ 0 w 2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2"/>
                  </a:moveTo>
                  <a:cubicBezTo>
                    <a:pt x="1" y="0"/>
                    <a:pt x="2" y="4"/>
                    <a:pt x="0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" name="Freeform 5466"/>
            <p:cNvSpPr/>
            <p:nvPr/>
          </p:nvSpPr>
          <p:spPr bwMode="auto">
            <a:xfrm>
              <a:off x="7526338" y="5353052"/>
              <a:ext cx="11113" cy="6350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1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2"/>
                    <a:pt x="1" y="0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8" name="Line 5467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9" name="Line 5468"/>
            <p:cNvSpPr>
              <a:spLocks noChangeShapeType="1"/>
            </p:cNvSpPr>
            <p:nvPr/>
          </p:nvSpPr>
          <p:spPr bwMode="auto">
            <a:xfrm>
              <a:off x="8129588" y="6145214"/>
              <a:ext cx="0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0" name="Freeform 5469"/>
            <p:cNvSpPr>
              <a:spLocks noEditPoints="1"/>
            </p:cNvSpPr>
            <p:nvPr/>
          </p:nvSpPr>
          <p:spPr bwMode="auto">
            <a:xfrm>
              <a:off x="7092951" y="5356227"/>
              <a:ext cx="403225" cy="311150"/>
            </a:xfrm>
            <a:custGeom>
              <a:avLst/>
              <a:gdLst>
                <a:gd name="T0" fmla="*/ 92 w 107"/>
                <a:gd name="T1" fmla="*/ 8 h 83"/>
                <a:gd name="T2" fmla="*/ 92 w 107"/>
                <a:gd name="T3" fmla="*/ 10 h 83"/>
                <a:gd name="T4" fmla="*/ 90 w 107"/>
                <a:gd name="T5" fmla="*/ 10 h 83"/>
                <a:gd name="T6" fmla="*/ 72 w 107"/>
                <a:gd name="T7" fmla="*/ 20 h 83"/>
                <a:gd name="T8" fmla="*/ 69 w 107"/>
                <a:gd name="T9" fmla="*/ 21 h 83"/>
                <a:gd name="T10" fmla="*/ 47 w 107"/>
                <a:gd name="T11" fmla="*/ 36 h 83"/>
                <a:gd name="T12" fmla="*/ 36 w 107"/>
                <a:gd name="T13" fmla="*/ 43 h 83"/>
                <a:gd name="T14" fmla="*/ 28 w 107"/>
                <a:gd name="T15" fmla="*/ 52 h 83"/>
                <a:gd name="T16" fmla="*/ 20 w 107"/>
                <a:gd name="T17" fmla="*/ 64 h 83"/>
                <a:gd name="T18" fmla="*/ 19 w 107"/>
                <a:gd name="T19" fmla="*/ 62 h 83"/>
                <a:gd name="T20" fmla="*/ 18 w 107"/>
                <a:gd name="T21" fmla="*/ 67 h 83"/>
                <a:gd name="T22" fmla="*/ 16 w 107"/>
                <a:gd name="T23" fmla="*/ 68 h 83"/>
                <a:gd name="T24" fmla="*/ 17 w 107"/>
                <a:gd name="T25" fmla="*/ 68 h 83"/>
                <a:gd name="T26" fmla="*/ 13 w 107"/>
                <a:gd name="T27" fmla="*/ 77 h 83"/>
                <a:gd name="T28" fmla="*/ 12 w 107"/>
                <a:gd name="T29" fmla="*/ 76 h 83"/>
                <a:gd name="T30" fmla="*/ 13 w 107"/>
                <a:gd name="T31" fmla="*/ 77 h 83"/>
                <a:gd name="T32" fmla="*/ 10 w 107"/>
                <a:gd name="T33" fmla="*/ 79 h 83"/>
                <a:gd name="T34" fmla="*/ 11 w 107"/>
                <a:gd name="T35" fmla="*/ 78 h 83"/>
                <a:gd name="T36" fmla="*/ 8 w 107"/>
                <a:gd name="T37" fmla="*/ 79 h 83"/>
                <a:gd name="T38" fmla="*/ 7 w 107"/>
                <a:gd name="T39" fmla="*/ 80 h 83"/>
                <a:gd name="T40" fmla="*/ 5 w 107"/>
                <a:gd name="T41" fmla="*/ 83 h 83"/>
                <a:gd name="T42" fmla="*/ 5 w 107"/>
                <a:gd name="T43" fmla="*/ 81 h 83"/>
                <a:gd name="T44" fmla="*/ 3 w 107"/>
                <a:gd name="T45" fmla="*/ 83 h 83"/>
                <a:gd name="T46" fmla="*/ 1 w 107"/>
                <a:gd name="T47" fmla="*/ 82 h 83"/>
                <a:gd name="T48" fmla="*/ 3 w 107"/>
                <a:gd name="T49" fmla="*/ 79 h 83"/>
                <a:gd name="T50" fmla="*/ 5 w 107"/>
                <a:gd name="T51" fmla="*/ 70 h 83"/>
                <a:gd name="T52" fmla="*/ 8 w 107"/>
                <a:gd name="T53" fmla="*/ 68 h 83"/>
                <a:gd name="T54" fmla="*/ 13 w 107"/>
                <a:gd name="T55" fmla="*/ 61 h 83"/>
                <a:gd name="T56" fmla="*/ 14 w 107"/>
                <a:gd name="T57" fmla="*/ 62 h 83"/>
                <a:gd name="T58" fmla="*/ 16 w 107"/>
                <a:gd name="T59" fmla="*/ 57 h 83"/>
                <a:gd name="T60" fmla="*/ 18 w 107"/>
                <a:gd name="T61" fmla="*/ 55 h 83"/>
                <a:gd name="T62" fmla="*/ 18 w 107"/>
                <a:gd name="T63" fmla="*/ 54 h 83"/>
                <a:gd name="T64" fmla="*/ 19 w 107"/>
                <a:gd name="T65" fmla="*/ 54 h 83"/>
                <a:gd name="T66" fmla="*/ 19 w 107"/>
                <a:gd name="T67" fmla="*/ 53 h 83"/>
                <a:gd name="T68" fmla="*/ 30 w 107"/>
                <a:gd name="T69" fmla="*/ 41 h 83"/>
                <a:gd name="T70" fmla="*/ 31 w 107"/>
                <a:gd name="T71" fmla="*/ 38 h 83"/>
                <a:gd name="T72" fmla="*/ 42 w 107"/>
                <a:gd name="T73" fmla="*/ 30 h 83"/>
                <a:gd name="T74" fmla="*/ 65 w 107"/>
                <a:gd name="T75" fmla="*/ 15 h 83"/>
                <a:gd name="T76" fmla="*/ 65 w 107"/>
                <a:gd name="T77" fmla="*/ 16 h 83"/>
                <a:gd name="T78" fmla="*/ 68 w 107"/>
                <a:gd name="T79" fmla="*/ 16 h 83"/>
                <a:gd name="T80" fmla="*/ 69 w 107"/>
                <a:gd name="T81" fmla="*/ 13 h 83"/>
                <a:gd name="T82" fmla="*/ 76 w 107"/>
                <a:gd name="T83" fmla="*/ 9 h 83"/>
                <a:gd name="T84" fmla="*/ 80 w 107"/>
                <a:gd name="T85" fmla="*/ 9 h 83"/>
                <a:gd name="T86" fmla="*/ 81 w 107"/>
                <a:gd name="T87" fmla="*/ 7 h 83"/>
                <a:gd name="T88" fmla="*/ 87 w 107"/>
                <a:gd name="T89" fmla="*/ 6 h 83"/>
                <a:gd name="T90" fmla="*/ 96 w 107"/>
                <a:gd name="T91" fmla="*/ 2 h 83"/>
                <a:gd name="T92" fmla="*/ 106 w 107"/>
                <a:gd name="T93" fmla="*/ 0 h 83"/>
                <a:gd name="T94" fmla="*/ 106 w 107"/>
                <a:gd name="T95" fmla="*/ 2 h 83"/>
                <a:gd name="T96" fmla="*/ 103 w 107"/>
                <a:gd name="T97" fmla="*/ 3 h 83"/>
                <a:gd name="T98" fmla="*/ 97 w 107"/>
                <a:gd name="T99" fmla="*/ 5 h 83"/>
                <a:gd name="T100" fmla="*/ 95 w 107"/>
                <a:gd name="T101" fmla="*/ 7 h 83"/>
                <a:gd name="T102" fmla="*/ 95 w 107"/>
                <a:gd name="T103" fmla="*/ 8 h 83"/>
                <a:gd name="T104" fmla="*/ 95 w 107"/>
                <a:gd name="T105" fmla="*/ 8 h 83"/>
                <a:gd name="T106" fmla="*/ 92 w 107"/>
                <a:gd name="T107" fmla="*/ 8 h 83"/>
                <a:gd name="T108" fmla="*/ 14 w 107"/>
                <a:gd name="T109" fmla="*/ 74 h 83"/>
                <a:gd name="T110" fmla="*/ 15 w 107"/>
                <a:gd name="T111" fmla="*/ 73 h 83"/>
                <a:gd name="T112" fmla="*/ 14 w 107"/>
                <a:gd name="T113" fmla="*/ 73 h 83"/>
                <a:gd name="T114" fmla="*/ 14 w 107"/>
                <a:gd name="T115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83">
                  <a:moveTo>
                    <a:pt x="92" y="8"/>
                  </a:moveTo>
                  <a:cubicBezTo>
                    <a:pt x="92" y="8"/>
                    <a:pt x="92" y="9"/>
                    <a:pt x="92" y="10"/>
                  </a:cubicBezTo>
                  <a:cubicBezTo>
                    <a:pt x="92" y="9"/>
                    <a:pt x="91" y="10"/>
                    <a:pt x="90" y="10"/>
                  </a:cubicBezTo>
                  <a:cubicBezTo>
                    <a:pt x="85" y="15"/>
                    <a:pt x="78" y="17"/>
                    <a:pt x="72" y="20"/>
                  </a:cubicBezTo>
                  <a:cubicBezTo>
                    <a:pt x="71" y="20"/>
                    <a:pt x="70" y="20"/>
                    <a:pt x="69" y="21"/>
                  </a:cubicBezTo>
                  <a:cubicBezTo>
                    <a:pt x="62" y="26"/>
                    <a:pt x="56" y="33"/>
                    <a:pt x="47" y="36"/>
                  </a:cubicBezTo>
                  <a:cubicBezTo>
                    <a:pt x="41" y="33"/>
                    <a:pt x="40" y="41"/>
                    <a:pt x="36" y="43"/>
                  </a:cubicBezTo>
                  <a:cubicBezTo>
                    <a:pt x="34" y="48"/>
                    <a:pt x="32" y="52"/>
                    <a:pt x="28" y="52"/>
                  </a:cubicBezTo>
                  <a:cubicBezTo>
                    <a:pt x="25" y="57"/>
                    <a:pt x="23" y="59"/>
                    <a:pt x="20" y="64"/>
                  </a:cubicBezTo>
                  <a:cubicBezTo>
                    <a:pt x="19" y="64"/>
                    <a:pt x="20" y="62"/>
                    <a:pt x="19" y="62"/>
                  </a:cubicBezTo>
                  <a:cubicBezTo>
                    <a:pt x="18" y="64"/>
                    <a:pt x="17" y="66"/>
                    <a:pt x="18" y="67"/>
                  </a:cubicBezTo>
                  <a:cubicBezTo>
                    <a:pt x="17" y="67"/>
                    <a:pt x="17" y="68"/>
                    <a:pt x="16" y="68"/>
                  </a:cubicBezTo>
                  <a:cubicBezTo>
                    <a:pt x="16" y="68"/>
                    <a:pt x="17" y="68"/>
                    <a:pt x="17" y="68"/>
                  </a:cubicBezTo>
                  <a:cubicBezTo>
                    <a:pt x="13" y="70"/>
                    <a:pt x="18" y="74"/>
                    <a:pt x="13" y="77"/>
                  </a:cubicBezTo>
                  <a:cubicBezTo>
                    <a:pt x="14" y="75"/>
                    <a:pt x="13" y="77"/>
                    <a:pt x="12" y="76"/>
                  </a:cubicBezTo>
                  <a:cubicBezTo>
                    <a:pt x="12" y="77"/>
                    <a:pt x="12" y="77"/>
                    <a:pt x="13" y="77"/>
                  </a:cubicBezTo>
                  <a:cubicBezTo>
                    <a:pt x="13" y="78"/>
                    <a:pt x="12" y="79"/>
                    <a:pt x="10" y="79"/>
                  </a:cubicBezTo>
                  <a:cubicBezTo>
                    <a:pt x="10" y="79"/>
                    <a:pt x="10" y="78"/>
                    <a:pt x="11" y="78"/>
                  </a:cubicBezTo>
                  <a:cubicBezTo>
                    <a:pt x="10" y="77"/>
                    <a:pt x="9" y="80"/>
                    <a:pt x="8" y="79"/>
                  </a:cubicBezTo>
                  <a:cubicBezTo>
                    <a:pt x="8" y="80"/>
                    <a:pt x="8" y="79"/>
                    <a:pt x="7" y="80"/>
                  </a:cubicBezTo>
                  <a:cubicBezTo>
                    <a:pt x="8" y="82"/>
                    <a:pt x="7" y="83"/>
                    <a:pt x="5" y="83"/>
                  </a:cubicBezTo>
                  <a:cubicBezTo>
                    <a:pt x="5" y="82"/>
                    <a:pt x="5" y="82"/>
                    <a:pt x="5" y="81"/>
                  </a:cubicBezTo>
                  <a:cubicBezTo>
                    <a:pt x="4" y="81"/>
                    <a:pt x="4" y="82"/>
                    <a:pt x="3" y="83"/>
                  </a:cubicBezTo>
                  <a:cubicBezTo>
                    <a:pt x="2" y="82"/>
                    <a:pt x="1" y="82"/>
                    <a:pt x="1" y="82"/>
                  </a:cubicBezTo>
                  <a:cubicBezTo>
                    <a:pt x="0" y="80"/>
                    <a:pt x="1" y="80"/>
                    <a:pt x="3" y="79"/>
                  </a:cubicBezTo>
                  <a:cubicBezTo>
                    <a:pt x="2" y="76"/>
                    <a:pt x="5" y="74"/>
                    <a:pt x="5" y="70"/>
                  </a:cubicBezTo>
                  <a:cubicBezTo>
                    <a:pt x="7" y="70"/>
                    <a:pt x="6" y="68"/>
                    <a:pt x="8" y="68"/>
                  </a:cubicBezTo>
                  <a:cubicBezTo>
                    <a:pt x="8" y="64"/>
                    <a:pt x="11" y="63"/>
                    <a:pt x="13" y="61"/>
                  </a:cubicBezTo>
                  <a:cubicBezTo>
                    <a:pt x="14" y="60"/>
                    <a:pt x="13" y="62"/>
                    <a:pt x="14" y="62"/>
                  </a:cubicBezTo>
                  <a:cubicBezTo>
                    <a:pt x="15" y="60"/>
                    <a:pt x="17" y="58"/>
                    <a:pt x="16" y="57"/>
                  </a:cubicBezTo>
                  <a:cubicBezTo>
                    <a:pt x="17" y="56"/>
                    <a:pt x="18" y="56"/>
                    <a:pt x="18" y="55"/>
                  </a:cubicBezTo>
                  <a:cubicBezTo>
                    <a:pt x="18" y="55"/>
                    <a:pt x="17" y="55"/>
                    <a:pt x="18" y="54"/>
                  </a:cubicBezTo>
                  <a:cubicBezTo>
                    <a:pt x="18" y="54"/>
                    <a:pt x="19" y="54"/>
                    <a:pt x="19" y="54"/>
                  </a:cubicBezTo>
                  <a:cubicBezTo>
                    <a:pt x="19" y="54"/>
                    <a:pt x="19" y="53"/>
                    <a:pt x="19" y="53"/>
                  </a:cubicBezTo>
                  <a:cubicBezTo>
                    <a:pt x="23" y="50"/>
                    <a:pt x="25" y="43"/>
                    <a:pt x="30" y="41"/>
                  </a:cubicBezTo>
                  <a:cubicBezTo>
                    <a:pt x="30" y="40"/>
                    <a:pt x="31" y="40"/>
                    <a:pt x="31" y="38"/>
                  </a:cubicBezTo>
                  <a:cubicBezTo>
                    <a:pt x="34" y="37"/>
                    <a:pt x="38" y="30"/>
                    <a:pt x="42" y="30"/>
                  </a:cubicBezTo>
                  <a:cubicBezTo>
                    <a:pt x="47" y="24"/>
                    <a:pt x="56" y="18"/>
                    <a:pt x="65" y="15"/>
                  </a:cubicBezTo>
                  <a:cubicBezTo>
                    <a:pt x="65" y="15"/>
                    <a:pt x="64" y="15"/>
                    <a:pt x="65" y="16"/>
                  </a:cubicBezTo>
                  <a:cubicBezTo>
                    <a:pt x="66" y="16"/>
                    <a:pt x="66" y="15"/>
                    <a:pt x="68" y="16"/>
                  </a:cubicBezTo>
                  <a:cubicBezTo>
                    <a:pt x="69" y="15"/>
                    <a:pt x="69" y="14"/>
                    <a:pt x="69" y="13"/>
                  </a:cubicBezTo>
                  <a:cubicBezTo>
                    <a:pt x="72" y="13"/>
                    <a:pt x="74" y="10"/>
                    <a:pt x="76" y="9"/>
                  </a:cubicBezTo>
                  <a:cubicBezTo>
                    <a:pt x="78" y="9"/>
                    <a:pt x="80" y="7"/>
                    <a:pt x="80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3" y="6"/>
                    <a:pt x="85" y="4"/>
                    <a:pt x="87" y="6"/>
                  </a:cubicBezTo>
                  <a:cubicBezTo>
                    <a:pt x="89" y="2"/>
                    <a:pt x="95" y="6"/>
                    <a:pt x="96" y="2"/>
                  </a:cubicBezTo>
                  <a:cubicBezTo>
                    <a:pt x="99" y="2"/>
                    <a:pt x="103" y="0"/>
                    <a:pt x="106" y="0"/>
                  </a:cubicBezTo>
                  <a:cubicBezTo>
                    <a:pt x="106" y="1"/>
                    <a:pt x="106" y="3"/>
                    <a:pt x="106" y="2"/>
                  </a:cubicBezTo>
                  <a:cubicBezTo>
                    <a:pt x="107" y="3"/>
                    <a:pt x="104" y="4"/>
                    <a:pt x="103" y="3"/>
                  </a:cubicBezTo>
                  <a:cubicBezTo>
                    <a:pt x="103" y="5"/>
                    <a:pt x="99" y="6"/>
                    <a:pt x="97" y="5"/>
                  </a:cubicBezTo>
                  <a:cubicBezTo>
                    <a:pt x="96" y="6"/>
                    <a:pt x="96" y="7"/>
                    <a:pt x="95" y="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9"/>
                    <a:pt x="94" y="8"/>
                    <a:pt x="95" y="8"/>
                  </a:cubicBezTo>
                  <a:cubicBezTo>
                    <a:pt x="94" y="6"/>
                    <a:pt x="93" y="8"/>
                    <a:pt x="92" y="8"/>
                  </a:cubicBezTo>
                  <a:close/>
                  <a:moveTo>
                    <a:pt x="14" y="74"/>
                  </a:moveTo>
                  <a:cubicBezTo>
                    <a:pt x="14" y="74"/>
                    <a:pt x="15" y="74"/>
                    <a:pt x="15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3" y="74"/>
                    <a:pt x="14" y="7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Freeform 5470"/>
            <p:cNvSpPr/>
            <p:nvPr/>
          </p:nvSpPr>
          <p:spPr bwMode="auto">
            <a:xfrm>
              <a:off x="7499351" y="5356227"/>
              <a:ext cx="11113" cy="15875"/>
            </a:xfrm>
            <a:custGeom>
              <a:avLst/>
              <a:gdLst>
                <a:gd name="T0" fmla="*/ 2 w 3"/>
                <a:gd name="T1" fmla="*/ 0 h 4"/>
                <a:gd name="T2" fmla="*/ 0 w 3"/>
                <a:gd name="T3" fmla="*/ 3 h 4"/>
                <a:gd name="T4" fmla="*/ 0 w 3"/>
                <a:gd name="T5" fmla="*/ 1 h 4"/>
                <a:gd name="T6" fmla="*/ 2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cubicBezTo>
                    <a:pt x="3" y="0"/>
                    <a:pt x="2" y="4"/>
                    <a:pt x="0" y="3"/>
                  </a:cubicBezTo>
                  <a:cubicBezTo>
                    <a:pt x="2" y="2"/>
                    <a:pt x="0" y="2"/>
                    <a:pt x="0" y="1"/>
                  </a:cubicBezTo>
                  <a:cubicBezTo>
                    <a:pt x="1" y="0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2" name="Freeform 5471"/>
            <p:cNvSpPr/>
            <p:nvPr/>
          </p:nvSpPr>
          <p:spPr bwMode="auto">
            <a:xfrm>
              <a:off x="7029451" y="5856289"/>
              <a:ext cx="30163" cy="71438"/>
            </a:xfrm>
            <a:custGeom>
              <a:avLst/>
              <a:gdLst>
                <a:gd name="T0" fmla="*/ 1 w 8"/>
                <a:gd name="T1" fmla="*/ 0 h 19"/>
                <a:gd name="T2" fmla="*/ 3 w 8"/>
                <a:gd name="T3" fmla="*/ 2 h 19"/>
                <a:gd name="T4" fmla="*/ 7 w 8"/>
                <a:gd name="T5" fmla="*/ 2 h 19"/>
                <a:gd name="T6" fmla="*/ 6 w 8"/>
                <a:gd name="T7" fmla="*/ 5 h 19"/>
                <a:gd name="T8" fmla="*/ 7 w 8"/>
                <a:gd name="T9" fmla="*/ 7 h 19"/>
                <a:gd name="T10" fmla="*/ 5 w 8"/>
                <a:gd name="T11" fmla="*/ 7 h 19"/>
                <a:gd name="T12" fmla="*/ 5 w 8"/>
                <a:gd name="T13" fmla="*/ 8 h 19"/>
                <a:gd name="T14" fmla="*/ 7 w 8"/>
                <a:gd name="T15" fmla="*/ 8 h 19"/>
                <a:gd name="T16" fmla="*/ 3 w 8"/>
                <a:gd name="T17" fmla="*/ 12 h 19"/>
                <a:gd name="T18" fmla="*/ 3 w 8"/>
                <a:gd name="T19" fmla="*/ 19 h 19"/>
                <a:gd name="T20" fmla="*/ 3 w 8"/>
                <a:gd name="T21" fmla="*/ 16 h 19"/>
                <a:gd name="T22" fmla="*/ 4 w 8"/>
                <a:gd name="T23" fmla="*/ 16 h 19"/>
                <a:gd name="T24" fmla="*/ 1 w 8"/>
                <a:gd name="T25" fmla="*/ 11 h 19"/>
                <a:gd name="T26" fmla="*/ 1 w 8"/>
                <a:gd name="T27" fmla="*/ 9 h 19"/>
                <a:gd name="T28" fmla="*/ 3 w 8"/>
                <a:gd name="T29" fmla="*/ 11 h 19"/>
                <a:gd name="T30" fmla="*/ 4 w 8"/>
                <a:gd name="T31" fmla="*/ 7 h 19"/>
                <a:gd name="T32" fmla="*/ 1 w 8"/>
                <a:gd name="T33" fmla="*/ 5 h 19"/>
                <a:gd name="T34" fmla="*/ 1 w 8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cubicBezTo>
                    <a:pt x="2" y="1"/>
                    <a:pt x="3" y="0"/>
                    <a:pt x="3" y="2"/>
                  </a:cubicBezTo>
                  <a:cubicBezTo>
                    <a:pt x="5" y="2"/>
                    <a:pt x="6" y="2"/>
                    <a:pt x="7" y="2"/>
                  </a:cubicBezTo>
                  <a:cubicBezTo>
                    <a:pt x="6" y="4"/>
                    <a:pt x="8" y="3"/>
                    <a:pt x="6" y="5"/>
                  </a:cubicBezTo>
                  <a:cubicBezTo>
                    <a:pt x="5" y="6"/>
                    <a:pt x="7" y="6"/>
                    <a:pt x="7" y="7"/>
                  </a:cubicBezTo>
                  <a:cubicBezTo>
                    <a:pt x="6" y="7"/>
                    <a:pt x="5" y="6"/>
                    <a:pt x="5" y="7"/>
                  </a:cubicBezTo>
                  <a:cubicBezTo>
                    <a:pt x="5" y="8"/>
                    <a:pt x="7" y="8"/>
                    <a:pt x="5" y="8"/>
                  </a:cubicBezTo>
                  <a:cubicBezTo>
                    <a:pt x="6" y="9"/>
                    <a:pt x="6" y="8"/>
                    <a:pt x="7" y="8"/>
                  </a:cubicBezTo>
                  <a:cubicBezTo>
                    <a:pt x="5" y="10"/>
                    <a:pt x="6" y="12"/>
                    <a:pt x="3" y="12"/>
                  </a:cubicBezTo>
                  <a:cubicBezTo>
                    <a:pt x="5" y="14"/>
                    <a:pt x="5" y="16"/>
                    <a:pt x="3" y="19"/>
                  </a:cubicBezTo>
                  <a:cubicBezTo>
                    <a:pt x="3" y="18"/>
                    <a:pt x="2" y="18"/>
                    <a:pt x="3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2" y="15"/>
                    <a:pt x="4" y="11"/>
                    <a:pt x="1" y="11"/>
                  </a:cubicBezTo>
                  <a:cubicBezTo>
                    <a:pt x="1" y="10"/>
                    <a:pt x="0" y="9"/>
                    <a:pt x="1" y="9"/>
                  </a:cubicBezTo>
                  <a:cubicBezTo>
                    <a:pt x="1" y="10"/>
                    <a:pt x="3" y="9"/>
                    <a:pt x="3" y="11"/>
                  </a:cubicBezTo>
                  <a:cubicBezTo>
                    <a:pt x="4" y="9"/>
                    <a:pt x="2" y="8"/>
                    <a:pt x="4" y="7"/>
                  </a:cubicBezTo>
                  <a:cubicBezTo>
                    <a:pt x="3" y="6"/>
                    <a:pt x="2" y="5"/>
                    <a:pt x="1" y="5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3" name="Freeform 5472"/>
            <p:cNvSpPr/>
            <p:nvPr/>
          </p:nvSpPr>
          <p:spPr bwMode="auto">
            <a:xfrm>
              <a:off x="7743826" y="5348289"/>
              <a:ext cx="288925" cy="158750"/>
            </a:xfrm>
            <a:custGeom>
              <a:avLst/>
              <a:gdLst>
                <a:gd name="T0" fmla="*/ 1 w 77"/>
                <a:gd name="T1" fmla="*/ 0 h 42"/>
                <a:gd name="T2" fmla="*/ 17 w 77"/>
                <a:gd name="T3" fmla="*/ 5 h 42"/>
                <a:gd name="T4" fmla="*/ 20 w 77"/>
                <a:gd name="T5" fmla="*/ 5 h 42"/>
                <a:gd name="T6" fmla="*/ 74 w 77"/>
                <a:gd name="T7" fmla="*/ 37 h 42"/>
                <a:gd name="T8" fmla="*/ 75 w 77"/>
                <a:gd name="T9" fmla="*/ 40 h 42"/>
                <a:gd name="T10" fmla="*/ 76 w 77"/>
                <a:gd name="T11" fmla="*/ 42 h 42"/>
                <a:gd name="T12" fmla="*/ 69 w 77"/>
                <a:gd name="T13" fmla="*/ 36 h 42"/>
                <a:gd name="T14" fmla="*/ 67 w 77"/>
                <a:gd name="T15" fmla="*/ 36 h 42"/>
                <a:gd name="T16" fmla="*/ 59 w 77"/>
                <a:gd name="T17" fmla="*/ 30 h 42"/>
                <a:gd name="T18" fmla="*/ 24 w 77"/>
                <a:gd name="T19" fmla="*/ 14 h 42"/>
                <a:gd name="T20" fmla="*/ 9 w 77"/>
                <a:gd name="T21" fmla="*/ 7 h 42"/>
                <a:gd name="T22" fmla="*/ 6 w 77"/>
                <a:gd name="T23" fmla="*/ 4 h 42"/>
                <a:gd name="T24" fmla="*/ 1 w 77"/>
                <a:gd name="T25" fmla="*/ 2 h 42"/>
                <a:gd name="T26" fmla="*/ 1 w 77"/>
                <a:gd name="T2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42">
                  <a:moveTo>
                    <a:pt x="1" y="0"/>
                  </a:moveTo>
                  <a:cubicBezTo>
                    <a:pt x="6" y="3"/>
                    <a:pt x="12" y="2"/>
                    <a:pt x="17" y="5"/>
                  </a:cubicBezTo>
                  <a:cubicBezTo>
                    <a:pt x="18" y="5"/>
                    <a:pt x="18" y="5"/>
                    <a:pt x="20" y="5"/>
                  </a:cubicBezTo>
                  <a:cubicBezTo>
                    <a:pt x="41" y="12"/>
                    <a:pt x="60" y="22"/>
                    <a:pt x="74" y="37"/>
                  </a:cubicBezTo>
                  <a:cubicBezTo>
                    <a:pt x="74" y="39"/>
                    <a:pt x="75" y="39"/>
                    <a:pt x="75" y="40"/>
                  </a:cubicBezTo>
                  <a:cubicBezTo>
                    <a:pt x="76" y="40"/>
                    <a:pt x="77" y="41"/>
                    <a:pt x="76" y="42"/>
                  </a:cubicBezTo>
                  <a:cubicBezTo>
                    <a:pt x="73" y="41"/>
                    <a:pt x="70" y="39"/>
                    <a:pt x="69" y="36"/>
                  </a:cubicBezTo>
                  <a:cubicBezTo>
                    <a:pt x="68" y="35"/>
                    <a:pt x="68" y="37"/>
                    <a:pt x="67" y="36"/>
                  </a:cubicBezTo>
                  <a:cubicBezTo>
                    <a:pt x="64" y="34"/>
                    <a:pt x="62" y="33"/>
                    <a:pt x="59" y="30"/>
                  </a:cubicBezTo>
                  <a:cubicBezTo>
                    <a:pt x="47" y="25"/>
                    <a:pt x="37" y="18"/>
                    <a:pt x="24" y="14"/>
                  </a:cubicBezTo>
                  <a:cubicBezTo>
                    <a:pt x="21" y="9"/>
                    <a:pt x="15" y="9"/>
                    <a:pt x="9" y="7"/>
                  </a:cubicBezTo>
                  <a:cubicBezTo>
                    <a:pt x="9" y="5"/>
                    <a:pt x="6" y="6"/>
                    <a:pt x="6" y="4"/>
                  </a:cubicBezTo>
                  <a:cubicBezTo>
                    <a:pt x="4" y="4"/>
                    <a:pt x="2" y="3"/>
                    <a:pt x="1" y="2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4" name="Freeform 5473"/>
            <p:cNvSpPr>
              <a:spLocks noEditPoints="1"/>
            </p:cNvSpPr>
            <p:nvPr/>
          </p:nvSpPr>
          <p:spPr bwMode="auto">
            <a:xfrm>
              <a:off x="7018338" y="5584827"/>
              <a:ext cx="1223963" cy="984250"/>
            </a:xfrm>
            <a:custGeom>
              <a:avLst/>
              <a:gdLst>
                <a:gd name="T0" fmla="*/ 293 w 326"/>
                <a:gd name="T1" fmla="*/ 5 h 262"/>
                <a:gd name="T2" fmla="*/ 300 w 326"/>
                <a:gd name="T3" fmla="*/ 15 h 262"/>
                <a:gd name="T4" fmla="*/ 313 w 326"/>
                <a:gd name="T5" fmla="*/ 41 h 262"/>
                <a:gd name="T6" fmla="*/ 315 w 326"/>
                <a:gd name="T7" fmla="*/ 51 h 262"/>
                <a:gd name="T8" fmla="*/ 321 w 326"/>
                <a:gd name="T9" fmla="*/ 74 h 262"/>
                <a:gd name="T10" fmla="*/ 324 w 326"/>
                <a:gd name="T11" fmla="*/ 95 h 262"/>
                <a:gd name="T12" fmla="*/ 326 w 326"/>
                <a:gd name="T13" fmla="*/ 104 h 262"/>
                <a:gd name="T14" fmla="*/ 317 w 326"/>
                <a:gd name="T15" fmla="*/ 140 h 262"/>
                <a:gd name="T16" fmla="*/ 305 w 326"/>
                <a:gd name="T17" fmla="*/ 172 h 262"/>
                <a:gd name="T18" fmla="*/ 276 w 326"/>
                <a:gd name="T19" fmla="*/ 207 h 262"/>
                <a:gd name="T20" fmla="*/ 221 w 326"/>
                <a:gd name="T21" fmla="*/ 243 h 262"/>
                <a:gd name="T22" fmla="*/ 206 w 326"/>
                <a:gd name="T23" fmla="*/ 249 h 262"/>
                <a:gd name="T24" fmla="*/ 194 w 326"/>
                <a:gd name="T25" fmla="*/ 256 h 262"/>
                <a:gd name="T26" fmla="*/ 187 w 326"/>
                <a:gd name="T27" fmla="*/ 258 h 262"/>
                <a:gd name="T28" fmla="*/ 170 w 326"/>
                <a:gd name="T29" fmla="*/ 254 h 262"/>
                <a:gd name="T30" fmla="*/ 118 w 326"/>
                <a:gd name="T31" fmla="*/ 247 h 262"/>
                <a:gd name="T32" fmla="*/ 74 w 326"/>
                <a:gd name="T33" fmla="*/ 226 h 262"/>
                <a:gd name="T34" fmla="*/ 48 w 326"/>
                <a:gd name="T35" fmla="*/ 206 h 262"/>
                <a:gd name="T36" fmla="*/ 33 w 326"/>
                <a:gd name="T37" fmla="*/ 189 h 262"/>
                <a:gd name="T38" fmla="*/ 12 w 326"/>
                <a:gd name="T39" fmla="*/ 155 h 262"/>
                <a:gd name="T40" fmla="*/ 3 w 326"/>
                <a:gd name="T41" fmla="*/ 104 h 262"/>
                <a:gd name="T42" fmla="*/ 3 w 326"/>
                <a:gd name="T43" fmla="*/ 94 h 262"/>
                <a:gd name="T44" fmla="*/ 6 w 326"/>
                <a:gd name="T45" fmla="*/ 95 h 262"/>
                <a:gd name="T46" fmla="*/ 10 w 326"/>
                <a:gd name="T47" fmla="*/ 111 h 262"/>
                <a:gd name="T48" fmla="*/ 22 w 326"/>
                <a:gd name="T49" fmla="*/ 148 h 262"/>
                <a:gd name="T50" fmla="*/ 34 w 326"/>
                <a:gd name="T51" fmla="*/ 169 h 262"/>
                <a:gd name="T52" fmla="*/ 43 w 326"/>
                <a:gd name="T53" fmla="*/ 187 h 262"/>
                <a:gd name="T54" fmla="*/ 61 w 326"/>
                <a:gd name="T55" fmla="*/ 206 h 262"/>
                <a:gd name="T56" fmla="*/ 90 w 326"/>
                <a:gd name="T57" fmla="*/ 226 h 262"/>
                <a:gd name="T58" fmla="*/ 113 w 326"/>
                <a:gd name="T59" fmla="*/ 237 h 262"/>
                <a:gd name="T60" fmla="*/ 141 w 326"/>
                <a:gd name="T61" fmla="*/ 243 h 262"/>
                <a:gd name="T62" fmla="*/ 154 w 326"/>
                <a:gd name="T63" fmla="*/ 244 h 262"/>
                <a:gd name="T64" fmla="*/ 187 w 326"/>
                <a:gd name="T65" fmla="*/ 241 h 262"/>
                <a:gd name="T66" fmla="*/ 213 w 326"/>
                <a:gd name="T67" fmla="*/ 233 h 262"/>
                <a:gd name="T68" fmla="*/ 236 w 326"/>
                <a:gd name="T69" fmla="*/ 224 h 262"/>
                <a:gd name="T70" fmla="*/ 244 w 326"/>
                <a:gd name="T71" fmla="*/ 220 h 262"/>
                <a:gd name="T72" fmla="*/ 266 w 326"/>
                <a:gd name="T73" fmla="*/ 204 h 262"/>
                <a:gd name="T74" fmla="*/ 286 w 326"/>
                <a:gd name="T75" fmla="*/ 179 h 262"/>
                <a:gd name="T76" fmla="*/ 289 w 326"/>
                <a:gd name="T77" fmla="*/ 174 h 262"/>
                <a:gd name="T78" fmla="*/ 302 w 326"/>
                <a:gd name="T79" fmla="*/ 150 h 262"/>
                <a:gd name="T80" fmla="*/ 309 w 326"/>
                <a:gd name="T81" fmla="*/ 125 h 262"/>
                <a:gd name="T82" fmla="*/ 312 w 326"/>
                <a:gd name="T83" fmla="*/ 120 h 262"/>
                <a:gd name="T84" fmla="*/ 314 w 326"/>
                <a:gd name="T85" fmla="*/ 95 h 262"/>
                <a:gd name="T86" fmla="*/ 315 w 326"/>
                <a:gd name="T87" fmla="*/ 93 h 262"/>
                <a:gd name="T88" fmla="*/ 317 w 326"/>
                <a:gd name="T89" fmla="*/ 91 h 262"/>
                <a:gd name="T90" fmla="*/ 315 w 326"/>
                <a:gd name="T91" fmla="*/ 86 h 262"/>
                <a:gd name="T92" fmla="*/ 315 w 326"/>
                <a:gd name="T93" fmla="*/ 77 h 262"/>
                <a:gd name="T94" fmla="*/ 313 w 326"/>
                <a:gd name="T95" fmla="*/ 71 h 262"/>
                <a:gd name="T96" fmla="*/ 313 w 326"/>
                <a:gd name="T97" fmla="*/ 69 h 262"/>
                <a:gd name="T98" fmla="*/ 311 w 326"/>
                <a:gd name="T99" fmla="*/ 66 h 262"/>
                <a:gd name="T100" fmla="*/ 312 w 326"/>
                <a:gd name="T101" fmla="*/ 58 h 262"/>
                <a:gd name="T102" fmla="*/ 310 w 326"/>
                <a:gd name="T103" fmla="*/ 50 h 262"/>
                <a:gd name="T104" fmla="*/ 301 w 326"/>
                <a:gd name="T105" fmla="*/ 30 h 262"/>
                <a:gd name="T106" fmla="*/ 298 w 326"/>
                <a:gd name="T107" fmla="*/ 20 h 262"/>
                <a:gd name="T108" fmla="*/ 296 w 326"/>
                <a:gd name="T109" fmla="*/ 16 h 262"/>
                <a:gd name="T110" fmla="*/ 288 w 326"/>
                <a:gd name="T111" fmla="*/ 0 h 262"/>
                <a:gd name="T112" fmla="*/ 299 w 326"/>
                <a:gd name="T113" fmla="*/ 19 h 262"/>
                <a:gd name="T114" fmla="*/ 311 w 326"/>
                <a:gd name="T115" fmla="*/ 61 h 262"/>
                <a:gd name="T116" fmla="*/ 312 w 326"/>
                <a:gd name="T117" fmla="*/ 6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6" h="262">
                  <a:moveTo>
                    <a:pt x="288" y="0"/>
                  </a:moveTo>
                  <a:cubicBezTo>
                    <a:pt x="290" y="2"/>
                    <a:pt x="293" y="2"/>
                    <a:pt x="293" y="5"/>
                  </a:cubicBezTo>
                  <a:cubicBezTo>
                    <a:pt x="296" y="8"/>
                    <a:pt x="297" y="10"/>
                    <a:pt x="298" y="14"/>
                  </a:cubicBezTo>
                  <a:cubicBezTo>
                    <a:pt x="299" y="14"/>
                    <a:pt x="300" y="14"/>
                    <a:pt x="300" y="15"/>
                  </a:cubicBezTo>
                  <a:cubicBezTo>
                    <a:pt x="300" y="21"/>
                    <a:pt x="306" y="24"/>
                    <a:pt x="307" y="29"/>
                  </a:cubicBezTo>
                  <a:cubicBezTo>
                    <a:pt x="307" y="32"/>
                    <a:pt x="309" y="39"/>
                    <a:pt x="313" y="41"/>
                  </a:cubicBezTo>
                  <a:cubicBezTo>
                    <a:pt x="313" y="42"/>
                    <a:pt x="313" y="43"/>
                    <a:pt x="313" y="44"/>
                  </a:cubicBezTo>
                  <a:cubicBezTo>
                    <a:pt x="313" y="46"/>
                    <a:pt x="315" y="49"/>
                    <a:pt x="315" y="51"/>
                  </a:cubicBezTo>
                  <a:cubicBezTo>
                    <a:pt x="318" y="54"/>
                    <a:pt x="316" y="60"/>
                    <a:pt x="317" y="65"/>
                  </a:cubicBezTo>
                  <a:cubicBezTo>
                    <a:pt x="318" y="68"/>
                    <a:pt x="321" y="71"/>
                    <a:pt x="321" y="74"/>
                  </a:cubicBezTo>
                  <a:cubicBezTo>
                    <a:pt x="322" y="76"/>
                    <a:pt x="321" y="79"/>
                    <a:pt x="321" y="81"/>
                  </a:cubicBezTo>
                  <a:cubicBezTo>
                    <a:pt x="322" y="86"/>
                    <a:pt x="324" y="90"/>
                    <a:pt x="324" y="95"/>
                  </a:cubicBezTo>
                  <a:cubicBezTo>
                    <a:pt x="324" y="98"/>
                    <a:pt x="322" y="100"/>
                    <a:pt x="322" y="104"/>
                  </a:cubicBezTo>
                  <a:cubicBezTo>
                    <a:pt x="323" y="105"/>
                    <a:pt x="325" y="103"/>
                    <a:pt x="326" y="104"/>
                  </a:cubicBezTo>
                  <a:cubicBezTo>
                    <a:pt x="325" y="106"/>
                    <a:pt x="324" y="107"/>
                    <a:pt x="322" y="107"/>
                  </a:cubicBezTo>
                  <a:cubicBezTo>
                    <a:pt x="323" y="119"/>
                    <a:pt x="318" y="129"/>
                    <a:pt x="317" y="140"/>
                  </a:cubicBezTo>
                  <a:cubicBezTo>
                    <a:pt x="316" y="148"/>
                    <a:pt x="310" y="155"/>
                    <a:pt x="308" y="163"/>
                  </a:cubicBezTo>
                  <a:cubicBezTo>
                    <a:pt x="307" y="166"/>
                    <a:pt x="307" y="169"/>
                    <a:pt x="305" y="172"/>
                  </a:cubicBezTo>
                  <a:cubicBezTo>
                    <a:pt x="302" y="176"/>
                    <a:pt x="299" y="180"/>
                    <a:pt x="296" y="182"/>
                  </a:cubicBezTo>
                  <a:cubicBezTo>
                    <a:pt x="291" y="192"/>
                    <a:pt x="285" y="200"/>
                    <a:pt x="276" y="207"/>
                  </a:cubicBezTo>
                  <a:cubicBezTo>
                    <a:pt x="276" y="207"/>
                    <a:pt x="276" y="208"/>
                    <a:pt x="276" y="208"/>
                  </a:cubicBezTo>
                  <a:cubicBezTo>
                    <a:pt x="261" y="223"/>
                    <a:pt x="241" y="234"/>
                    <a:pt x="221" y="243"/>
                  </a:cubicBezTo>
                  <a:cubicBezTo>
                    <a:pt x="220" y="244"/>
                    <a:pt x="219" y="246"/>
                    <a:pt x="218" y="247"/>
                  </a:cubicBezTo>
                  <a:cubicBezTo>
                    <a:pt x="215" y="246"/>
                    <a:pt x="211" y="248"/>
                    <a:pt x="206" y="249"/>
                  </a:cubicBezTo>
                  <a:cubicBezTo>
                    <a:pt x="202" y="251"/>
                    <a:pt x="198" y="252"/>
                    <a:pt x="194" y="252"/>
                  </a:cubicBezTo>
                  <a:cubicBezTo>
                    <a:pt x="196" y="254"/>
                    <a:pt x="193" y="255"/>
                    <a:pt x="194" y="256"/>
                  </a:cubicBezTo>
                  <a:cubicBezTo>
                    <a:pt x="191" y="254"/>
                    <a:pt x="190" y="258"/>
                    <a:pt x="191" y="259"/>
                  </a:cubicBezTo>
                  <a:cubicBezTo>
                    <a:pt x="189" y="259"/>
                    <a:pt x="188" y="259"/>
                    <a:pt x="187" y="258"/>
                  </a:cubicBezTo>
                  <a:cubicBezTo>
                    <a:pt x="183" y="262"/>
                    <a:pt x="179" y="258"/>
                    <a:pt x="178" y="253"/>
                  </a:cubicBezTo>
                  <a:cubicBezTo>
                    <a:pt x="175" y="252"/>
                    <a:pt x="173" y="253"/>
                    <a:pt x="170" y="254"/>
                  </a:cubicBezTo>
                  <a:cubicBezTo>
                    <a:pt x="163" y="254"/>
                    <a:pt x="156" y="253"/>
                    <a:pt x="150" y="254"/>
                  </a:cubicBezTo>
                  <a:cubicBezTo>
                    <a:pt x="139" y="252"/>
                    <a:pt x="128" y="250"/>
                    <a:pt x="118" y="247"/>
                  </a:cubicBezTo>
                  <a:cubicBezTo>
                    <a:pt x="115" y="247"/>
                    <a:pt x="112" y="245"/>
                    <a:pt x="108" y="245"/>
                  </a:cubicBezTo>
                  <a:cubicBezTo>
                    <a:pt x="97" y="238"/>
                    <a:pt x="83" y="234"/>
                    <a:pt x="74" y="226"/>
                  </a:cubicBezTo>
                  <a:cubicBezTo>
                    <a:pt x="72" y="225"/>
                    <a:pt x="70" y="224"/>
                    <a:pt x="69" y="222"/>
                  </a:cubicBezTo>
                  <a:cubicBezTo>
                    <a:pt x="60" y="218"/>
                    <a:pt x="56" y="211"/>
                    <a:pt x="48" y="206"/>
                  </a:cubicBezTo>
                  <a:cubicBezTo>
                    <a:pt x="44" y="201"/>
                    <a:pt x="39" y="197"/>
                    <a:pt x="35" y="191"/>
                  </a:cubicBezTo>
                  <a:cubicBezTo>
                    <a:pt x="34" y="191"/>
                    <a:pt x="34" y="190"/>
                    <a:pt x="33" y="189"/>
                  </a:cubicBezTo>
                  <a:cubicBezTo>
                    <a:pt x="30" y="185"/>
                    <a:pt x="27" y="181"/>
                    <a:pt x="24" y="178"/>
                  </a:cubicBezTo>
                  <a:cubicBezTo>
                    <a:pt x="20" y="170"/>
                    <a:pt x="15" y="163"/>
                    <a:pt x="12" y="155"/>
                  </a:cubicBezTo>
                  <a:cubicBezTo>
                    <a:pt x="10" y="146"/>
                    <a:pt x="6" y="138"/>
                    <a:pt x="4" y="127"/>
                  </a:cubicBezTo>
                  <a:cubicBezTo>
                    <a:pt x="0" y="120"/>
                    <a:pt x="3" y="112"/>
                    <a:pt x="3" y="104"/>
                  </a:cubicBezTo>
                  <a:cubicBezTo>
                    <a:pt x="3" y="103"/>
                    <a:pt x="2" y="103"/>
                    <a:pt x="1" y="103"/>
                  </a:cubicBezTo>
                  <a:cubicBezTo>
                    <a:pt x="2" y="100"/>
                    <a:pt x="0" y="96"/>
                    <a:pt x="3" y="94"/>
                  </a:cubicBezTo>
                  <a:cubicBezTo>
                    <a:pt x="1" y="93"/>
                    <a:pt x="2" y="90"/>
                    <a:pt x="2" y="88"/>
                  </a:cubicBezTo>
                  <a:cubicBezTo>
                    <a:pt x="3" y="91"/>
                    <a:pt x="6" y="92"/>
                    <a:pt x="6" y="95"/>
                  </a:cubicBezTo>
                  <a:cubicBezTo>
                    <a:pt x="7" y="98"/>
                    <a:pt x="6" y="102"/>
                    <a:pt x="8" y="104"/>
                  </a:cubicBezTo>
                  <a:cubicBezTo>
                    <a:pt x="8" y="107"/>
                    <a:pt x="9" y="110"/>
                    <a:pt x="10" y="111"/>
                  </a:cubicBezTo>
                  <a:cubicBezTo>
                    <a:pt x="11" y="119"/>
                    <a:pt x="13" y="124"/>
                    <a:pt x="14" y="129"/>
                  </a:cubicBezTo>
                  <a:cubicBezTo>
                    <a:pt x="17" y="135"/>
                    <a:pt x="18" y="142"/>
                    <a:pt x="22" y="148"/>
                  </a:cubicBezTo>
                  <a:cubicBezTo>
                    <a:pt x="26" y="153"/>
                    <a:pt x="32" y="158"/>
                    <a:pt x="34" y="164"/>
                  </a:cubicBezTo>
                  <a:cubicBezTo>
                    <a:pt x="34" y="166"/>
                    <a:pt x="34" y="167"/>
                    <a:pt x="34" y="169"/>
                  </a:cubicBezTo>
                  <a:cubicBezTo>
                    <a:pt x="35" y="170"/>
                    <a:pt x="36" y="171"/>
                    <a:pt x="37" y="173"/>
                  </a:cubicBezTo>
                  <a:cubicBezTo>
                    <a:pt x="40" y="177"/>
                    <a:pt x="41" y="182"/>
                    <a:pt x="43" y="187"/>
                  </a:cubicBezTo>
                  <a:cubicBezTo>
                    <a:pt x="45" y="192"/>
                    <a:pt x="50" y="195"/>
                    <a:pt x="54" y="199"/>
                  </a:cubicBezTo>
                  <a:cubicBezTo>
                    <a:pt x="56" y="202"/>
                    <a:pt x="57" y="205"/>
                    <a:pt x="61" y="206"/>
                  </a:cubicBezTo>
                  <a:cubicBezTo>
                    <a:pt x="65" y="211"/>
                    <a:pt x="71" y="215"/>
                    <a:pt x="77" y="218"/>
                  </a:cubicBezTo>
                  <a:cubicBezTo>
                    <a:pt x="81" y="221"/>
                    <a:pt x="84" y="225"/>
                    <a:pt x="90" y="226"/>
                  </a:cubicBezTo>
                  <a:cubicBezTo>
                    <a:pt x="90" y="227"/>
                    <a:pt x="90" y="227"/>
                    <a:pt x="90" y="228"/>
                  </a:cubicBezTo>
                  <a:cubicBezTo>
                    <a:pt x="98" y="231"/>
                    <a:pt x="106" y="234"/>
                    <a:pt x="113" y="237"/>
                  </a:cubicBezTo>
                  <a:cubicBezTo>
                    <a:pt x="119" y="239"/>
                    <a:pt x="126" y="240"/>
                    <a:pt x="133" y="241"/>
                  </a:cubicBezTo>
                  <a:cubicBezTo>
                    <a:pt x="136" y="242"/>
                    <a:pt x="138" y="243"/>
                    <a:pt x="141" y="243"/>
                  </a:cubicBezTo>
                  <a:cubicBezTo>
                    <a:pt x="143" y="243"/>
                    <a:pt x="143" y="242"/>
                    <a:pt x="145" y="243"/>
                  </a:cubicBezTo>
                  <a:cubicBezTo>
                    <a:pt x="148" y="243"/>
                    <a:pt x="151" y="244"/>
                    <a:pt x="154" y="244"/>
                  </a:cubicBezTo>
                  <a:cubicBezTo>
                    <a:pt x="157" y="244"/>
                    <a:pt x="159" y="244"/>
                    <a:pt x="162" y="244"/>
                  </a:cubicBezTo>
                  <a:cubicBezTo>
                    <a:pt x="170" y="244"/>
                    <a:pt x="179" y="242"/>
                    <a:pt x="187" y="241"/>
                  </a:cubicBezTo>
                  <a:cubicBezTo>
                    <a:pt x="191" y="241"/>
                    <a:pt x="195" y="240"/>
                    <a:pt x="199" y="239"/>
                  </a:cubicBezTo>
                  <a:cubicBezTo>
                    <a:pt x="204" y="238"/>
                    <a:pt x="210" y="237"/>
                    <a:pt x="213" y="233"/>
                  </a:cubicBezTo>
                  <a:cubicBezTo>
                    <a:pt x="214" y="234"/>
                    <a:pt x="218" y="234"/>
                    <a:pt x="218" y="231"/>
                  </a:cubicBezTo>
                  <a:cubicBezTo>
                    <a:pt x="225" y="231"/>
                    <a:pt x="231" y="228"/>
                    <a:pt x="236" y="224"/>
                  </a:cubicBezTo>
                  <a:cubicBezTo>
                    <a:pt x="237" y="223"/>
                    <a:pt x="238" y="222"/>
                    <a:pt x="240" y="221"/>
                  </a:cubicBezTo>
                  <a:cubicBezTo>
                    <a:pt x="241" y="220"/>
                    <a:pt x="243" y="221"/>
                    <a:pt x="244" y="220"/>
                  </a:cubicBezTo>
                  <a:cubicBezTo>
                    <a:pt x="246" y="219"/>
                    <a:pt x="248" y="216"/>
                    <a:pt x="250" y="214"/>
                  </a:cubicBezTo>
                  <a:cubicBezTo>
                    <a:pt x="256" y="212"/>
                    <a:pt x="260" y="205"/>
                    <a:pt x="266" y="204"/>
                  </a:cubicBezTo>
                  <a:cubicBezTo>
                    <a:pt x="267" y="200"/>
                    <a:pt x="269" y="197"/>
                    <a:pt x="273" y="196"/>
                  </a:cubicBezTo>
                  <a:cubicBezTo>
                    <a:pt x="276" y="189"/>
                    <a:pt x="282" y="185"/>
                    <a:pt x="286" y="179"/>
                  </a:cubicBezTo>
                  <a:cubicBezTo>
                    <a:pt x="286" y="178"/>
                    <a:pt x="287" y="177"/>
                    <a:pt x="287" y="176"/>
                  </a:cubicBezTo>
                  <a:cubicBezTo>
                    <a:pt x="288" y="176"/>
                    <a:pt x="288" y="174"/>
                    <a:pt x="289" y="174"/>
                  </a:cubicBezTo>
                  <a:cubicBezTo>
                    <a:pt x="292" y="167"/>
                    <a:pt x="296" y="163"/>
                    <a:pt x="299" y="157"/>
                  </a:cubicBezTo>
                  <a:cubicBezTo>
                    <a:pt x="299" y="154"/>
                    <a:pt x="301" y="152"/>
                    <a:pt x="302" y="150"/>
                  </a:cubicBezTo>
                  <a:cubicBezTo>
                    <a:pt x="303" y="147"/>
                    <a:pt x="303" y="143"/>
                    <a:pt x="304" y="141"/>
                  </a:cubicBezTo>
                  <a:cubicBezTo>
                    <a:pt x="305" y="135"/>
                    <a:pt x="308" y="132"/>
                    <a:pt x="309" y="125"/>
                  </a:cubicBezTo>
                  <a:cubicBezTo>
                    <a:pt x="309" y="125"/>
                    <a:pt x="309" y="124"/>
                    <a:pt x="310" y="125"/>
                  </a:cubicBezTo>
                  <a:cubicBezTo>
                    <a:pt x="309" y="122"/>
                    <a:pt x="309" y="120"/>
                    <a:pt x="312" y="120"/>
                  </a:cubicBezTo>
                  <a:cubicBezTo>
                    <a:pt x="311" y="117"/>
                    <a:pt x="312" y="116"/>
                    <a:pt x="311" y="113"/>
                  </a:cubicBezTo>
                  <a:cubicBezTo>
                    <a:pt x="314" y="108"/>
                    <a:pt x="313" y="102"/>
                    <a:pt x="314" y="95"/>
                  </a:cubicBezTo>
                  <a:cubicBezTo>
                    <a:pt x="314" y="94"/>
                    <a:pt x="313" y="96"/>
                    <a:pt x="313" y="95"/>
                  </a:cubicBezTo>
                  <a:cubicBezTo>
                    <a:pt x="313" y="94"/>
                    <a:pt x="316" y="95"/>
                    <a:pt x="315" y="93"/>
                  </a:cubicBezTo>
                  <a:cubicBezTo>
                    <a:pt x="316" y="92"/>
                    <a:pt x="314" y="94"/>
                    <a:pt x="315" y="92"/>
                  </a:cubicBezTo>
                  <a:cubicBezTo>
                    <a:pt x="315" y="91"/>
                    <a:pt x="316" y="92"/>
                    <a:pt x="317" y="91"/>
                  </a:cubicBezTo>
                  <a:cubicBezTo>
                    <a:pt x="315" y="90"/>
                    <a:pt x="314" y="89"/>
                    <a:pt x="314" y="86"/>
                  </a:cubicBezTo>
                  <a:cubicBezTo>
                    <a:pt x="314" y="87"/>
                    <a:pt x="316" y="87"/>
                    <a:pt x="315" y="86"/>
                  </a:cubicBezTo>
                  <a:cubicBezTo>
                    <a:pt x="315" y="85"/>
                    <a:pt x="315" y="87"/>
                    <a:pt x="314" y="86"/>
                  </a:cubicBezTo>
                  <a:cubicBezTo>
                    <a:pt x="315" y="82"/>
                    <a:pt x="314" y="80"/>
                    <a:pt x="315" y="77"/>
                  </a:cubicBezTo>
                  <a:cubicBezTo>
                    <a:pt x="314" y="76"/>
                    <a:pt x="312" y="78"/>
                    <a:pt x="312" y="77"/>
                  </a:cubicBezTo>
                  <a:cubicBezTo>
                    <a:pt x="314" y="75"/>
                    <a:pt x="312" y="73"/>
                    <a:pt x="313" y="71"/>
                  </a:cubicBezTo>
                  <a:cubicBezTo>
                    <a:pt x="312" y="70"/>
                    <a:pt x="313" y="69"/>
                    <a:pt x="312" y="68"/>
                  </a:cubicBezTo>
                  <a:cubicBezTo>
                    <a:pt x="312" y="67"/>
                    <a:pt x="313" y="68"/>
                    <a:pt x="313" y="69"/>
                  </a:cubicBezTo>
                  <a:cubicBezTo>
                    <a:pt x="314" y="69"/>
                    <a:pt x="312" y="67"/>
                    <a:pt x="314" y="67"/>
                  </a:cubicBezTo>
                  <a:cubicBezTo>
                    <a:pt x="313" y="67"/>
                    <a:pt x="312" y="66"/>
                    <a:pt x="311" y="66"/>
                  </a:cubicBezTo>
                  <a:cubicBezTo>
                    <a:pt x="312" y="63"/>
                    <a:pt x="310" y="63"/>
                    <a:pt x="310" y="60"/>
                  </a:cubicBezTo>
                  <a:cubicBezTo>
                    <a:pt x="311" y="60"/>
                    <a:pt x="312" y="59"/>
                    <a:pt x="312" y="58"/>
                  </a:cubicBezTo>
                  <a:cubicBezTo>
                    <a:pt x="311" y="57"/>
                    <a:pt x="311" y="56"/>
                    <a:pt x="310" y="57"/>
                  </a:cubicBezTo>
                  <a:cubicBezTo>
                    <a:pt x="309" y="54"/>
                    <a:pt x="308" y="52"/>
                    <a:pt x="310" y="50"/>
                  </a:cubicBezTo>
                  <a:cubicBezTo>
                    <a:pt x="308" y="48"/>
                    <a:pt x="306" y="47"/>
                    <a:pt x="307" y="43"/>
                  </a:cubicBezTo>
                  <a:cubicBezTo>
                    <a:pt x="304" y="40"/>
                    <a:pt x="304" y="34"/>
                    <a:pt x="301" y="30"/>
                  </a:cubicBezTo>
                  <a:cubicBezTo>
                    <a:pt x="302" y="29"/>
                    <a:pt x="301" y="29"/>
                    <a:pt x="301" y="27"/>
                  </a:cubicBezTo>
                  <a:cubicBezTo>
                    <a:pt x="299" y="26"/>
                    <a:pt x="298" y="22"/>
                    <a:pt x="298" y="20"/>
                  </a:cubicBezTo>
                  <a:cubicBezTo>
                    <a:pt x="297" y="21"/>
                    <a:pt x="297" y="18"/>
                    <a:pt x="296" y="19"/>
                  </a:cubicBezTo>
                  <a:cubicBezTo>
                    <a:pt x="296" y="18"/>
                    <a:pt x="295" y="17"/>
                    <a:pt x="296" y="16"/>
                  </a:cubicBezTo>
                  <a:cubicBezTo>
                    <a:pt x="294" y="16"/>
                    <a:pt x="294" y="13"/>
                    <a:pt x="293" y="12"/>
                  </a:cubicBezTo>
                  <a:cubicBezTo>
                    <a:pt x="292" y="7"/>
                    <a:pt x="289" y="5"/>
                    <a:pt x="288" y="0"/>
                  </a:cubicBezTo>
                  <a:close/>
                  <a:moveTo>
                    <a:pt x="299" y="22"/>
                  </a:moveTo>
                  <a:cubicBezTo>
                    <a:pt x="300" y="21"/>
                    <a:pt x="300" y="20"/>
                    <a:pt x="299" y="19"/>
                  </a:cubicBezTo>
                  <a:cubicBezTo>
                    <a:pt x="299" y="20"/>
                    <a:pt x="299" y="21"/>
                    <a:pt x="299" y="22"/>
                  </a:cubicBezTo>
                  <a:close/>
                  <a:moveTo>
                    <a:pt x="311" y="61"/>
                  </a:moveTo>
                  <a:cubicBezTo>
                    <a:pt x="311" y="62"/>
                    <a:pt x="312" y="62"/>
                    <a:pt x="312" y="62"/>
                  </a:cubicBezTo>
                  <a:cubicBezTo>
                    <a:pt x="312" y="61"/>
                    <a:pt x="313" y="61"/>
                    <a:pt x="312" y="60"/>
                  </a:cubicBezTo>
                  <a:cubicBezTo>
                    <a:pt x="312" y="61"/>
                    <a:pt x="311" y="61"/>
                    <a:pt x="311" y="6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rgbClr val="45454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17" name="图片 16" descr="G:\ppt文档和图片\400624414.png4006244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325360" y="-111125"/>
            <a:ext cx="4195445" cy="389128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2120265" y="2055495"/>
            <a:ext cx="44704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4942840" y="4910455"/>
            <a:ext cx="44704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pic>
        <p:nvPicPr>
          <p:cNvPr id="15" name="图片 14" descr="G:\ppt文档和图片\400769746.png40076974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33145" y="3945890"/>
            <a:ext cx="4195445" cy="1871980"/>
          </a:xfrm>
          <a:prstGeom prst="rect">
            <a:avLst/>
          </a:prstGeom>
        </p:spPr>
      </p:pic>
      <p:pic>
        <p:nvPicPr>
          <p:cNvPr id="16" name="图片 15" descr="G:\ppt文档和图片\400767504.png40076750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-81915" y="-111125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4a76d04b2e0ca871abb5d73339ce753"/>
          <p:cNvPicPr>
            <a:picLocks noChangeAspect="1"/>
          </p:cNvPicPr>
          <p:nvPr/>
        </p:nvPicPr>
        <p:blipFill>
          <a:blip r:embed="rId3">
            <a:lum bright="100000"/>
          </a:blip>
          <a:stretch>
            <a:fillRect/>
          </a:stretch>
        </p:blipFill>
        <p:spPr>
          <a:xfrm>
            <a:off x="300355" y="2311400"/>
            <a:ext cx="11591925" cy="400494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537710" y="2070735"/>
            <a:ext cx="548957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sp>
        <p:nvSpPr>
          <p:cNvPr id="8" name="TextBox 6"/>
          <p:cNvSpPr txBox="1"/>
          <p:nvPr/>
        </p:nvSpPr>
        <p:spPr>
          <a:xfrm>
            <a:off x="5664200" y="1182053"/>
            <a:ext cx="3236595" cy="5689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在此添加本</a:t>
            </a:r>
            <a:r>
              <a:rPr lang="zh-CN" altLang="en-US" sz="2800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页的内容</a:t>
            </a:r>
          </a:p>
          <a:p>
            <a:pPr algn="dist"/>
            <a:r>
              <a:rPr lang="en-US" altLang="zh-CN" sz="900" smtClean="0">
                <a:solidFill>
                  <a:schemeClr val="bg1"/>
                </a:solidFill>
                <a:latin typeface="Tempus Sans ITC" panose="04020404030D07020202" charset="0"/>
                <a:ea typeface="华文细黑" panose="02010600040101010101" pitchFamily="2" charset="-122"/>
                <a:sym typeface="Arial" panose="020B0604020202020204" pitchFamily="34" charset="0"/>
              </a:rPr>
              <a:t>CLICK TO ADD UP YOUR TITLE HERE</a:t>
            </a:r>
            <a:endParaRPr lang="en-US" altLang="zh-CN" sz="900" dirty="0" smtClean="0">
              <a:solidFill>
                <a:schemeClr val="bg1"/>
              </a:solidFill>
              <a:latin typeface="Tempus Sans ITC" panose="04020404030D07020202" charset="0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4" name="图片 3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3c950cc28f9d566dbe4063cedc1b0cd"/>
          <p:cNvPicPr>
            <a:picLocks noChangeAspect="1"/>
          </p:cNvPicPr>
          <p:nvPr/>
        </p:nvPicPr>
        <p:blipFill>
          <a:blip r:embed="rId3">
            <a:lum bright="100000"/>
          </a:blip>
          <a:srcRect r="739"/>
          <a:stretch>
            <a:fillRect/>
          </a:stretch>
        </p:blipFill>
        <p:spPr>
          <a:xfrm>
            <a:off x="-221615" y="-746760"/>
            <a:ext cx="12451080" cy="5956300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1562735" y="5531168"/>
            <a:ext cx="3236595" cy="5689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在此添加本</a:t>
            </a:r>
            <a:r>
              <a:rPr lang="zh-CN" altLang="en-US" sz="2800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页的内容</a:t>
            </a:r>
          </a:p>
          <a:p>
            <a:pPr algn="dist"/>
            <a:r>
              <a:rPr lang="en-US" altLang="zh-CN" sz="900" smtClean="0">
                <a:solidFill>
                  <a:schemeClr val="bg1"/>
                </a:solidFill>
                <a:latin typeface="Tempus Sans ITC" panose="04020404030D07020202" charset="0"/>
                <a:ea typeface="华文细黑" panose="02010600040101010101" pitchFamily="2" charset="-122"/>
                <a:sym typeface="Arial" panose="020B0604020202020204" pitchFamily="34" charset="0"/>
              </a:rPr>
              <a:t>CLICK TO ADD UP YOUR TITLE HERE</a:t>
            </a:r>
            <a:endParaRPr lang="en-US" altLang="zh-CN" sz="900" dirty="0" smtClean="0">
              <a:solidFill>
                <a:schemeClr val="bg1"/>
              </a:solidFill>
              <a:latin typeface="Tempus Sans ITC" panose="04020404030D07020202" charset="0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995" y="5323840"/>
            <a:ext cx="548957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pic>
        <p:nvPicPr>
          <p:cNvPr id="3" name="图片 2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4002605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-801370"/>
            <a:ext cx="10058400" cy="5036185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2151380" y="3745548"/>
            <a:ext cx="3236595" cy="5689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在此添加本</a:t>
            </a:r>
            <a:r>
              <a:rPr lang="zh-CN" altLang="en-US" sz="2800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页的内容</a:t>
            </a:r>
          </a:p>
          <a:p>
            <a:pPr algn="dist"/>
            <a:r>
              <a:rPr lang="en-US" altLang="zh-CN" sz="900" smtClean="0">
                <a:solidFill>
                  <a:schemeClr val="bg1"/>
                </a:solidFill>
                <a:latin typeface="Tempus Sans ITC" panose="04020404030D07020202" charset="0"/>
                <a:ea typeface="华文细黑" panose="02010600040101010101" pitchFamily="2" charset="-122"/>
                <a:sym typeface="Arial" panose="020B0604020202020204" pitchFamily="34" charset="0"/>
              </a:rPr>
              <a:t>CLICK TO ADD UP YOUR TITLE HERE</a:t>
            </a:r>
            <a:endParaRPr lang="en-US" altLang="zh-CN" sz="900" dirty="0" smtClean="0">
              <a:solidFill>
                <a:schemeClr val="bg1"/>
              </a:solidFill>
              <a:latin typeface="Tempus Sans ITC" panose="04020404030D07020202" charset="0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55640" y="3538220"/>
            <a:ext cx="548957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pic>
        <p:nvPicPr>
          <p:cNvPr id="5" name="图片 4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0074088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125" y="2285365"/>
            <a:ext cx="7287895" cy="4250690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1038225" y="1960563"/>
            <a:ext cx="3236595" cy="56896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80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在此添加本</a:t>
            </a:r>
            <a:r>
              <a:rPr lang="zh-CN" altLang="en-US" sz="2800" dirty="0" smtClean="0">
                <a:solidFill>
                  <a:schemeClr val="bg1"/>
                </a:solidFill>
                <a:latin typeface="华康娃娃体W5(P)" panose="040B0500000000000000" charset="-122"/>
                <a:ea typeface="华康娃娃体W5(P)" panose="040B0500000000000000" charset="-122"/>
              </a:rPr>
              <a:t>页的内容</a:t>
            </a:r>
          </a:p>
          <a:p>
            <a:pPr algn="dist"/>
            <a:r>
              <a:rPr lang="en-US" altLang="zh-CN" sz="900" smtClean="0">
                <a:solidFill>
                  <a:schemeClr val="bg1"/>
                </a:solidFill>
                <a:latin typeface="Tempus Sans ITC" panose="04020404030D07020202" charset="0"/>
                <a:ea typeface="华文细黑" panose="02010600040101010101" pitchFamily="2" charset="-122"/>
                <a:sym typeface="Arial" panose="020B0604020202020204" pitchFamily="34" charset="0"/>
              </a:rPr>
              <a:t>CLICK TO ADD UP YOUR TITLE HERE</a:t>
            </a:r>
            <a:endParaRPr lang="en-US" altLang="zh-CN" sz="900" dirty="0" smtClean="0">
              <a:solidFill>
                <a:schemeClr val="bg1"/>
              </a:solidFill>
              <a:latin typeface="Tempus Sans ITC" panose="04020404030D07020202" charset="0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42485" y="1753235"/>
            <a:ext cx="548957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pic>
        <p:nvPicPr>
          <p:cNvPr id="4" name="图片 3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00645263"/>
          <p:cNvPicPr>
            <a:picLocks noChangeAspect="1"/>
          </p:cNvPicPr>
          <p:nvPr/>
        </p:nvPicPr>
        <p:blipFill>
          <a:blip r:embed="rId3"/>
          <a:srcRect l="-4382" t="-29741" r="4382" b="50701"/>
          <a:stretch>
            <a:fillRect/>
          </a:stretch>
        </p:blipFill>
        <p:spPr>
          <a:xfrm>
            <a:off x="709930" y="-3993515"/>
            <a:ext cx="10057765" cy="5584190"/>
          </a:xfrm>
          <a:prstGeom prst="rect">
            <a:avLst/>
          </a:prstGeom>
        </p:spPr>
      </p:pic>
      <p:pic>
        <p:nvPicPr>
          <p:cNvPr id="3" name="图片 2" descr="400645263"/>
          <p:cNvPicPr>
            <a:picLocks noChangeAspect="1"/>
          </p:cNvPicPr>
          <p:nvPr/>
        </p:nvPicPr>
        <p:blipFill>
          <a:blip r:embed="rId3"/>
          <a:srcRect l="-2936" t="42354" r="5127" b="-60019"/>
          <a:stretch>
            <a:fillRect/>
          </a:stretch>
        </p:blipFill>
        <p:spPr>
          <a:xfrm>
            <a:off x="819785" y="4994910"/>
            <a:ext cx="9837420" cy="636143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2120265" y="2055495"/>
            <a:ext cx="44704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607685" y="3531870"/>
            <a:ext cx="44704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quick brown fox jumps over the lazy dog. The quick brown fox jumps over the lazy dog. The quick brown fox jumps over the lazy dog. </a:t>
            </a:r>
            <a:endParaRPr lang="zh-CN" altLang="en-US"/>
          </a:p>
          <a:p>
            <a:pPr algn="ctr"/>
            <a:endParaRPr lang="zh-CN" altLang="en-US"/>
          </a:p>
        </p:txBody>
      </p:sp>
      <p:pic>
        <p:nvPicPr>
          <p:cNvPr id="5" name="图片 4" descr="G:\ppt文档和图片\400767504.png40076750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295" y="76200"/>
            <a:ext cx="12054840" cy="6705600"/>
          </a:xfrm>
          <a:prstGeom prst="rect">
            <a:avLst/>
          </a:prstGeom>
        </p:spPr>
      </p:pic>
      <p:pic>
        <p:nvPicPr>
          <p:cNvPr id="6" name="图片 5" descr="4007006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20000">
            <a:off x="8014335" y="384175"/>
            <a:ext cx="3397250" cy="3397250"/>
          </a:xfrm>
          <a:prstGeom prst="rect">
            <a:avLst/>
          </a:prstGeom>
        </p:spPr>
      </p:pic>
    </p:spTree>
  </p:cSld>
  <p:clrMapOvr>
    <a:masterClrMapping/>
  </p:clrMapOvr>
  <p:transition advClick="0" advTm="2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5" y="-18415"/>
            <a:ext cx="12202160" cy="6852285"/>
          </a:xfrm>
          <a:prstGeom prst="rect">
            <a:avLst/>
          </a:prstGeom>
        </p:spPr>
      </p:pic>
      <p:pic>
        <p:nvPicPr>
          <p:cNvPr id="25" name="图片 24" descr="31b3c0517ea7eca859a3a9aaadab111c"/>
          <p:cNvPicPr>
            <a:picLocks noChangeAspect="1"/>
          </p:cNvPicPr>
          <p:nvPr/>
        </p:nvPicPr>
        <p:blipFill>
          <a:blip r:embed="rId6"/>
          <a:srcRect r="32201"/>
          <a:stretch>
            <a:fillRect/>
          </a:stretch>
        </p:blipFill>
        <p:spPr>
          <a:xfrm rot="16200000">
            <a:off x="4551045" y="-1842135"/>
            <a:ext cx="3778250" cy="7425055"/>
          </a:xfrm>
          <a:prstGeom prst="rect">
            <a:avLst/>
          </a:prstGeom>
        </p:spPr>
      </p:pic>
      <p:pic>
        <p:nvPicPr>
          <p:cNvPr id="6" name="图片 5" descr="1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345" y="-18415"/>
            <a:ext cx="10058400" cy="7746365"/>
          </a:xfrm>
          <a:prstGeom prst="rect">
            <a:avLst/>
          </a:prstGeom>
        </p:spPr>
      </p:pic>
      <p:pic>
        <p:nvPicPr>
          <p:cNvPr id="16" name="PA_SofiaJannok - Liekka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06884" y="-2064026"/>
            <a:ext cx="609600" cy="609600"/>
          </a:xfrm>
          <a:prstGeom prst="rect">
            <a:avLst/>
          </a:prstGeom>
        </p:spPr>
      </p:pic>
      <p:pic>
        <p:nvPicPr>
          <p:cNvPr id="5" name="图片 4" descr="G:\ppt文档和图片\400740879.png40074087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212590" y="3831908"/>
            <a:ext cx="3306445" cy="2452370"/>
          </a:xfrm>
          <a:prstGeom prst="rect">
            <a:avLst/>
          </a:prstGeom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791</Words>
  <Application>Microsoft Office PowerPoint</Application>
  <PresentationFormat>宽屏</PresentationFormat>
  <Paragraphs>77</Paragraphs>
  <Slides>18</Slides>
  <Notes>18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方正清刻本悦宋简体</vt:lpstr>
      <vt:lpstr>华康娃娃体W5(P)</vt:lpstr>
      <vt:lpstr>华文细黑</vt:lpstr>
      <vt:lpstr>宋体</vt:lpstr>
      <vt:lpstr>Arial</vt:lpstr>
      <vt:lpstr>Calibri</vt:lpstr>
      <vt:lpstr>Calibri Light</vt:lpstr>
      <vt:lpstr>Tempus Sans ITC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faith123</cp:lastModifiedBy>
  <cp:revision>6</cp:revision>
  <dcterms:created xsi:type="dcterms:W3CDTF">2018-11-04T06:31:14Z</dcterms:created>
  <dcterms:modified xsi:type="dcterms:W3CDTF">2018-12-22T03:25:20Z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2052-10.1.0.7566</vt:lpwstr>
  </property>
</Properties>
</file>