
<file path=[Content_Types].xml><?xml version="1.0" encoding="utf-8"?>
<Types xmlns="http://schemas.openxmlformats.org/package/2006/content-types">
  <Default Extension="jpeg" ContentType="image/jpeg"/>
  <Default Extension="png" ContentType="image/png"/>
  <Default Extension="emf" ContentType="image/x-emf"/>
  <Default Extension="mp3" ContentType="audio/mp3"/>
  <Default Extension="rels" ContentType="application/vnd.openxmlformats-package.relationships+xml"/>
  <Default Extension="xml" ContentType="application/xml"/>
  <Override PartName="/docProps/app.xml" ContentType="application/vnd.openxmlformats-officedocument.extended-properties+xml"/>
  <Override PartName="/docProps/core.xml" ContentType="application/vnd.openxmlformats-package.core-properties+xml"/>
  <Override PartName="/docProps/custom.xml" ContentType="application/vnd.openxmlformats-officedocument.custom-properties+xml"/>
  <Override PartName="/ppt/fonts/font1.fntdata" ContentType="application/x-fontdata"/>
  <Override PartName="/ppt/fonts/font2.fntdata" ContentType="application/x-fontdata"/>
  <Override PartName="/ppt/fonts/font3.fntdata" ContentType="application/x-fontdata"/>
  <Override PartName="/ppt/fonts/font4.fntdata" ContentType="application/x-fontdata"/>
  <Override PartName="/ppt/fonts/font5.fntdata" ContentType="application/x-fontdata"/>
  <Override PartName="/ppt/fonts/font6.fntdata" ContentType="application/x-fontdata"/>
  <Override PartName="/ppt/fonts/font7.fntdata" ContentType="application/x-fontdata"/>
  <Override PartName="/ppt/notesMasters/notesMaster1.xml" ContentType="application/vnd.openxmlformats-officedocument.presentationml.notesMaster+xml"/>
  <Override PartName="/ppt/notesSlides/notesSlide1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notesSlides/notesSlide24.xml" ContentType="application/vnd.openxmlformats-officedocument.presentationml.notesSlide+xml"/>
  <Override PartName="/ppt/notesSlides/notesSlide25.xml" ContentType="application/vnd.openxmlformats-officedocument.presentationml.notesSlide+xml"/>
  <Override PartName="/ppt/notesSlides/notesSlide26.xml" ContentType="application/vnd.openxmlformats-officedocument.presentationml.notesSlide+xml"/>
  <Override PartName="/ppt/notesSlides/notesSlide27.xml" ContentType="application/vnd.openxmlformats-officedocument.presentationml.notesSlide+xml"/>
  <Override PartName="/ppt/notesSlides/notesSlide28.xml" ContentType="application/vnd.openxmlformats-officedocument.presentationml.notesSlide+xml"/>
  <Override PartName="/ppt/notesSlides/notesSlide29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30.xml" ContentType="application/vnd.openxmlformats-officedocument.presentationml.notesSlide+xml"/>
  <Override PartName="/ppt/notesSlides/notesSlide31.xml" ContentType="application/vnd.openxmlformats-officedocument.presentationml.notesSlide+xml"/>
  <Override PartName="/ppt/notesSlides/notesSlide32.xml" ContentType="application/vnd.openxmlformats-officedocument.presentationml.notesSlide+xml"/>
  <Override PartName="/ppt/notesSlides/notesSlide33.xml" ContentType="application/vnd.openxmlformats-officedocument.presentationml.notesSlide+xml"/>
  <Override PartName="/ppt/notesSlides/notesSlide34.xml" ContentType="application/vnd.openxmlformats-officedocument.presentationml.notesSlide+xml"/>
  <Override PartName="/ppt/notesSlides/notesSlide35.xml" ContentType="application/vnd.openxmlformats-officedocument.presentationml.notesSlide+xml"/>
  <Override PartName="/ppt/notesSlides/notesSlide36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presProps.xml" ContentType="application/vnd.openxmlformats-officedocument.presentationml.presProps+xml"/>
  <Override PartName="/ppt/presentation.xml" ContentType="application/vnd.openxmlformats-officedocument.presentationml.presentation.main+xml"/>
  <Override PartName="/ppt/slideLayouts/slideLayout1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.xml" ContentType="application/vnd.openxmlformats-officedocument.presentationml.slide+xml"/>
  <Override PartName="/ppt/slides/slide30.xml" ContentType="application/vnd.openxmlformats-officedocument.presentationml.slide+xml"/>
  <Override PartName="/ppt/slides/slide31.xml" ContentType="application/vnd.openxmlformats-officedocument.presentationml.slide+xml"/>
  <Override PartName="/ppt/slides/slide32.xml" ContentType="application/vnd.openxmlformats-officedocument.presentationml.slide+xml"/>
  <Override PartName="/ppt/slides/slide33.xml" ContentType="application/vnd.openxmlformats-officedocument.presentationml.slide+xml"/>
  <Override PartName="/ppt/slides/slide34.xml" ContentType="application/vnd.openxmlformats-officedocument.presentationml.slide+xml"/>
  <Override PartName="/ppt/slides/slide35.xml" ContentType="application/vnd.openxmlformats-officedocument.presentationml.slide+xml"/>
  <Override PartName="/ppt/slides/slide36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tableStyles.xml" ContentType="application/vnd.openxmlformats-officedocument.presentationml.tableStyles+xml"/>
  <Override PartName="/ppt/theme/theme1.xml" ContentType="application/vnd.openxmlformats-officedocument.theme+xml"/>
  <Override PartName="/ppt/theme/theme2.xml" ContentType="application/vnd.openxmlformats-officedocument.theme+xml"/>
  <Override PartName="/ppt/viewProps.xml" ContentType="application/vnd.openxmlformats-officedocument.presentationml.viewProps+xml"/>
</Types>
</file>

<file path=_rels/.rels><?xml version="1.0" encoding="UTF-8" standalone="yes"?>
<Relationships xmlns="http://schemas.openxmlformats.org/package/2006/relationships"><Relationship Id="rId1" Type="http://schemas.openxmlformats.org/officeDocument/2006/relationships/officeDocument" Target="ppt/presentation.xml"/><Relationship Id="rId4" Type="http://schemas.openxmlformats.org/package/2006/relationships/metadata/thumbnail" Target="docProps/thumbnail.jpeg"/><Relationship Id="rId3" Type="http://schemas.openxmlformats.org/package/2006/relationships/metadata/core-properties" Target="docProps/core.xml"/><Relationship Id="rId2" Type="http://schemas.openxmlformats.org/officeDocument/2006/relationships/extended-properties" Target="docProps/app.xml"/><Relationship Id="rId5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 saveSubsetFonts="1">
  <p:sldMasterIdLst>
    <p:sldMasterId id="2147483648" r:id="rId1"/>
  </p:sldMasterIdLst>
  <p:notesMasterIdLst>
    <p:notesMasterId r:id="rId4"/>
  </p:notesMasterIdLst>
  <p:sldIdLst>
    <p:sldId id="298" r:id="rId3"/>
    <p:sldId id="257" r:id="rId5"/>
    <p:sldId id="306" r:id="rId6"/>
    <p:sldId id="300" r:id="rId7"/>
    <p:sldId id="296" r:id="rId8"/>
    <p:sldId id="263" r:id="rId9"/>
    <p:sldId id="264" r:id="rId10"/>
    <p:sldId id="265" r:id="rId11"/>
    <p:sldId id="266" r:id="rId12"/>
    <p:sldId id="267" r:id="rId13"/>
    <p:sldId id="268" r:id="rId14"/>
    <p:sldId id="269" r:id="rId15"/>
    <p:sldId id="270" r:id="rId16"/>
    <p:sldId id="271" r:id="rId17"/>
    <p:sldId id="272" r:id="rId18"/>
    <p:sldId id="274" r:id="rId19"/>
    <p:sldId id="275" r:id="rId20"/>
    <p:sldId id="276" r:id="rId21"/>
    <p:sldId id="307" r:id="rId22"/>
    <p:sldId id="278" r:id="rId23"/>
    <p:sldId id="281" r:id="rId24"/>
    <p:sldId id="282" r:id="rId25"/>
    <p:sldId id="279" r:id="rId26"/>
    <p:sldId id="284" r:id="rId27"/>
    <p:sldId id="283" r:id="rId28"/>
    <p:sldId id="285" r:id="rId29"/>
    <p:sldId id="308" r:id="rId30"/>
    <p:sldId id="287" r:id="rId31"/>
    <p:sldId id="288" r:id="rId32"/>
    <p:sldId id="289" r:id="rId33"/>
    <p:sldId id="290" r:id="rId34"/>
    <p:sldId id="291" r:id="rId35"/>
    <p:sldId id="292" r:id="rId36"/>
    <p:sldId id="293" r:id="rId37"/>
    <p:sldId id="295" r:id="rId38"/>
    <p:sldId id="309" r:id="rId39"/>
  </p:sldIdLst>
  <p:sldSz cx="9144000" cy="5143500" type="screen16x9"/>
  <p:notesSz cx="6858000" cy="9144000"/>
  <p:embeddedFontLst>
    <p:embeddedFont>
      <p:font typeface="等线" panose="02010600030101010101" pitchFamily="2" charset="-122"/>
      <p:regular r:id="rId43"/>
    </p:embeddedFont>
    <p:embeddedFont>
      <p:font typeface="hakuyoxingshu7000" panose="02000600000000000000" pitchFamily="2" charset="-122"/>
      <p:regular r:id="rId44"/>
    </p:embeddedFont>
    <p:embeddedFont>
      <p:font typeface="方正兰亭粗黑简体" panose="02000000000000000000" pitchFamily="2" charset="-122"/>
      <p:regular r:id="rId45"/>
    </p:embeddedFont>
    <p:embeddedFont>
      <p:font typeface="Calibri" panose="020F0502020204030204" pitchFamily="34" charset="0"/>
      <p:regular r:id="rId46"/>
      <p:bold r:id="rId47"/>
      <p:italic r:id="rId48"/>
      <p:boldItalic r:id="rId49"/>
    </p:embeddedFont>
  </p:embeddedFont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C96F90"/>
    <a:srgbClr val="2C8D37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8246" autoAdjust="0"/>
    <p:restoredTop sz="94660"/>
  </p:normalViewPr>
  <p:slideViewPr>
    <p:cSldViewPr>
      <p:cViewPr varScale="1">
        <p:scale>
          <a:sx n="108" d="100"/>
          <a:sy n="108" d="100"/>
        </p:scale>
        <p:origin x="228" y="96"/>
      </p:cViewPr>
      <p:guideLst>
        <p:guide orient="horz" pos="1620"/>
        <p:guide pos="2880"/>
      </p:guideLst>
    </p:cSldViewPr>
  </p:slideViewPr>
  <p:notesTextViewPr>
    <p:cViewPr>
      <p:scale>
        <a:sx n="66" d="100"/>
        <a:sy n="66" d="100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9" Type="http://schemas.openxmlformats.org/officeDocument/2006/relationships/slide" Target="slides/slide6.xml"/><Relationship Id="rId8" Type="http://schemas.openxmlformats.org/officeDocument/2006/relationships/slide" Target="slides/slide5.xml"/><Relationship Id="rId7" Type="http://schemas.openxmlformats.org/officeDocument/2006/relationships/slide" Target="slides/slide4.xml"/><Relationship Id="rId6" Type="http://schemas.openxmlformats.org/officeDocument/2006/relationships/slide" Target="slides/slide3.xml"/><Relationship Id="rId5" Type="http://schemas.openxmlformats.org/officeDocument/2006/relationships/slide" Target="slides/slide2.xml"/><Relationship Id="rId49" Type="http://schemas.openxmlformats.org/officeDocument/2006/relationships/font" Target="fonts/font7.fntdata"/><Relationship Id="rId48" Type="http://schemas.openxmlformats.org/officeDocument/2006/relationships/font" Target="fonts/font6.fntdata"/><Relationship Id="rId47" Type="http://schemas.openxmlformats.org/officeDocument/2006/relationships/font" Target="fonts/font5.fntdata"/><Relationship Id="rId46" Type="http://schemas.openxmlformats.org/officeDocument/2006/relationships/font" Target="fonts/font4.fntdata"/><Relationship Id="rId45" Type="http://schemas.openxmlformats.org/officeDocument/2006/relationships/font" Target="fonts/font3.fntdata"/><Relationship Id="rId44" Type="http://schemas.openxmlformats.org/officeDocument/2006/relationships/font" Target="fonts/font2.fntdata"/><Relationship Id="rId43" Type="http://schemas.openxmlformats.org/officeDocument/2006/relationships/font" Target="fonts/font1.fntdata"/><Relationship Id="rId42" Type="http://schemas.openxmlformats.org/officeDocument/2006/relationships/tableStyles" Target="tableStyles.xml"/><Relationship Id="rId41" Type="http://schemas.openxmlformats.org/officeDocument/2006/relationships/viewProps" Target="viewProps.xml"/><Relationship Id="rId40" Type="http://schemas.openxmlformats.org/officeDocument/2006/relationships/presProps" Target="presProps.xml"/><Relationship Id="rId4" Type="http://schemas.openxmlformats.org/officeDocument/2006/relationships/notesMaster" Target="notesMasters/notesMaster1.xml"/><Relationship Id="rId39" Type="http://schemas.openxmlformats.org/officeDocument/2006/relationships/slide" Target="slides/slide36.xml"/><Relationship Id="rId38" Type="http://schemas.openxmlformats.org/officeDocument/2006/relationships/slide" Target="slides/slide35.xml"/><Relationship Id="rId37" Type="http://schemas.openxmlformats.org/officeDocument/2006/relationships/slide" Target="slides/slide34.xml"/><Relationship Id="rId36" Type="http://schemas.openxmlformats.org/officeDocument/2006/relationships/slide" Target="slides/slide33.xml"/><Relationship Id="rId35" Type="http://schemas.openxmlformats.org/officeDocument/2006/relationships/slide" Target="slides/slide32.xml"/><Relationship Id="rId34" Type="http://schemas.openxmlformats.org/officeDocument/2006/relationships/slide" Target="slides/slide31.xml"/><Relationship Id="rId33" Type="http://schemas.openxmlformats.org/officeDocument/2006/relationships/slide" Target="slides/slide30.xml"/><Relationship Id="rId32" Type="http://schemas.openxmlformats.org/officeDocument/2006/relationships/slide" Target="slides/slide29.xml"/><Relationship Id="rId31" Type="http://schemas.openxmlformats.org/officeDocument/2006/relationships/slide" Target="slides/slide28.xml"/><Relationship Id="rId30" Type="http://schemas.openxmlformats.org/officeDocument/2006/relationships/slide" Target="slides/slide27.xml"/><Relationship Id="rId3" Type="http://schemas.openxmlformats.org/officeDocument/2006/relationships/slide" Target="slides/slide1.xml"/><Relationship Id="rId29" Type="http://schemas.openxmlformats.org/officeDocument/2006/relationships/slide" Target="slides/slide26.xml"/><Relationship Id="rId28" Type="http://schemas.openxmlformats.org/officeDocument/2006/relationships/slide" Target="slides/slide25.xml"/><Relationship Id="rId27" Type="http://schemas.openxmlformats.org/officeDocument/2006/relationships/slide" Target="slides/slide24.xml"/><Relationship Id="rId26" Type="http://schemas.openxmlformats.org/officeDocument/2006/relationships/slide" Target="slides/slide23.xml"/><Relationship Id="rId25" Type="http://schemas.openxmlformats.org/officeDocument/2006/relationships/slide" Target="slides/slide22.xml"/><Relationship Id="rId24" Type="http://schemas.openxmlformats.org/officeDocument/2006/relationships/slide" Target="slides/slide21.xml"/><Relationship Id="rId23" Type="http://schemas.openxmlformats.org/officeDocument/2006/relationships/slide" Target="slides/slide20.xml"/><Relationship Id="rId22" Type="http://schemas.openxmlformats.org/officeDocument/2006/relationships/slide" Target="slides/slide19.xml"/><Relationship Id="rId21" Type="http://schemas.openxmlformats.org/officeDocument/2006/relationships/slide" Target="slides/slide18.xml"/><Relationship Id="rId20" Type="http://schemas.openxmlformats.org/officeDocument/2006/relationships/slide" Target="slides/slide17.xml"/><Relationship Id="rId2" Type="http://schemas.openxmlformats.org/officeDocument/2006/relationships/theme" Target="theme/theme1.xml"/><Relationship Id="rId19" Type="http://schemas.openxmlformats.org/officeDocument/2006/relationships/slide" Target="slides/slide16.xml"/><Relationship Id="rId18" Type="http://schemas.openxmlformats.org/officeDocument/2006/relationships/slide" Target="slides/slide15.xml"/><Relationship Id="rId17" Type="http://schemas.openxmlformats.org/officeDocument/2006/relationships/slide" Target="slides/slide14.xml"/><Relationship Id="rId16" Type="http://schemas.openxmlformats.org/officeDocument/2006/relationships/slide" Target="slides/slide13.xml"/><Relationship Id="rId15" Type="http://schemas.openxmlformats.org/officeDocument/2006/relationships/slide" Target="slides/slide12.xml"/><Relationship Id="rId14" Type="http://schemas.openxmlformats.org/officeDocument/2006/relationships/slide" Target="slides/slide11.xml"/><Relationship Id="rId13" Type="http://schemas.openxmlformats.org/officeDocument/2006/relationships/slide" Target="slides/slide10.xml"/><Relationship Id="rId12" Type="http://schemas.openxmlformats.org/officeDocument/2006/relationships/slide" Target="slides/slide9.xml"/><Relationship Id="rId11" Type="http://schemas.openxmlformats.org/officeDocument/2006/relationships/slide" Target="slides/slide8.xml"/><Relationship Id="rId10" Type="http://schemas.openxmlformats.org/officeDocument/2006/relationships/slide" Target="slides/slide7.xml"/><Relationship Id="rId1" Type="http://schemas.openxmlformats.org/officeDocument/2006/relationships/slideMaster" Target="slideMasters/slideMaster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9F0BAEBF-8161-438C-B6E4-C77039A764DF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3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4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5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6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7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8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9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0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2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3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4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5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6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7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8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9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0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2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3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4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5.xml"/></Relationships>
</file>

<file path=ppt/notesSlides/_rels/notesSlide2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6.xml"/></Relationships>
</file>

<file path=ppt/notesSlides/_rels/notesSlide2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7.xml"/></Relationships>
</file>

<file path=ppt/notesSlides/_rels/notesSlide28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8.xml"/></Relationships>
</file>

<file path=ppt/notesSlides/_rels/notesSlide29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9.xml"/></Relationships>
</file>

<file path=ppt/notesSlides/_rels/notesSlide30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30.xml"/></Relationships>
</file>

<file path=ppt/notesSlides/_rels/notesSlide3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31.xml"/></Relationships>
</file>

<file path=ppt/notesSlides/_rels/notesSlide3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32.xml"/></Relationships>
</file>

<file path=ppt/notesSlides/_rels/notesSlide3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33.xml"/></Relationships>
</file>

<file path=ppt/notesSlides/_rels/notesSlide3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34.xml"/></Relationships>
</file>

<file path=ppt/notesSlides/_rels/notesSlide3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35.xml"/></Relationships>
</file>

<file path=ppt/notesSlides/_rels/notesSlide3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36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455DEFD-6C06-46DC-A6F5-53DED1F833E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B338F35-5BEC-490B-B77B-AF625459DC4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685800" y="1597819"/>
            <a:ext cx="7772400" cy="1102519"/>
          </a:xfrm>
          <a:prstGeom prst="rect">
            <a:avLst/>
          </a:prstGeom>
        </p:spPr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371600" y="2914650"/>
            <a:ext cx="6400800" cy="1314450"/>
          </a:xfrm>
          <a:prstGeom prst="rect">
            <a:avLst/>
          </a:prstGeo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zh-CN" altLang="en-US"/>
              <a:t>单击此处编辑母版副标题样式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10000">
        <p14:gallery dir="l"/>
      </p:transition>
    </mc:Choice>
    <mc:Fallback>
      <p:transition spd="slow" advTm="10000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10000">
        <p14:gallery dir="l"/>
      </p:transition>
    </mc:Choice>
    <mc:Fallback>
      <p:transition spd="slow" advTm="10000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722313" y="3305176"/>
            <a:ext cx="7772400" cy="1021556"/>
          </a:xfrm>
          <a:prstGeom prst="rect">
            <a:avLst/>
          </a:prstGeo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722313" y="2180035"/>
            <a:ext cx="7772400" cy="1125140"/>
          </a:xfrm>
          <a:prstGeom prst="rect">
            <a:avLst/>
          </a:prstGeo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10000">
        <p14:gallery dir="l"/>
      </p:transition>
    </mc:Choice>
    <mc:Fallback>
      <p:transition spd="slow" advTm="10000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457200" y="205979"/>
            <a:ext cx="8229600" cy="857250"/>
          </a:xfrm>
          <a:prstGeom prst="rect">
            <a:avLst/>
          </a:prstGeom>
        </p:spPr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457200" y="1200151"/>
            <a:ext cx="4038600" cy="3394472"/>
          </a:xfrm>
          <a:prstGeom prst="rect">
            <a:avLst/>
          </a:prstGeo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4648200" y="1200151"/>
            <a:ext cx="4038600" cy="3394472"/>
          </a:xfrm>
          <a:prstGeom prst="rect">
            <a:avLst/>
          </a:prstGeo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10000">
        <p14:gallery dir="l"/>
      </p:transition>
    </mc:Choice>
    <mc:Fallback>
      <p:transition spd="slow" advTm="10000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457200" y="205979"/>
            <a:ext cx="8229600" cy="857250"/>
          </a:xfrm>
          <a:prstGeom prst="rect">
            <a:avLst/>
          </a:prstGeom>
        </p:spPr>
        <p:txBody>
          <a:bodyPr/>
          <a:lstStyle>
            <a:lvl1pPr>
              <a:defRPr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457200" y="1151335"/>
            <a:ext cx="4040188" cy="479822"/>
          </a:xfrm>
          <a:prstGeom prst="rect">
            <a:avLst/>
          </a:prstGeo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457200" y="1631156"/>
            <a:ext cx="4040188" cy="2963466"/>
          </a:xfrm>
          <a:prstGeom prst="rect">
            <a:avLst/>
          </a:prstGeo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4645026" y="1151335"/>
            <a:ext cx="4041775" cy="479822"/>
          </a:xfrm>
          <a:prstGeom prst="rect">
            <a:avLst/>
          </a:prstGeo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4645026" y="1631156"/>
            <a:ext cx="4041775" cy="2963466"/>
          </a:xfrm>
          <a:prstGeom prst="rect">
            <a:avLst/>
          </a:prstGeo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10000">
        <p14:gallery dir="l"/>
      </p:transition>
    </mc:Choice>
    <mc:Fallback>
      <p:transition spd="slow" advTm="10000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457200" y="205979"/>
            <a:ext cx="8229600" cy="857250"/>
          </a:xfrm>
          <a:prstGeom prst="rect">
            <a:avLst/>
          </a:prstGeom>
        </p:spPr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10000">
        <p14:gallery dir="l"/>
      </p:transition>
    </mc:Choice>
    <mc:Fallback>
      <p:transition spd="slow" advTm="10000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10000">
        <p14:gallery dir="l"/>
      </p:transition>
    </mc:Choice>
    <mc:Fallback>
      <p:transition spd="slow" advTm="10000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457201" y="204787"/>
            <a:ext cx="3008313" cy="871538"/>
          </a:xfrm>
          <a:prstGeom prst="rect">
            <a:avLst/>
          </a:prstGeo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3575050" y="204788"/>
            <a:ext cx="5111750" cy="4389835"/>
          </a:xfrm>
          <a:prstGeom prst="rect">
            <a:avLst/>
          </a:prstGeo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457201" y="1076326"/>
            <a:ext cx="3008313" cy="3518297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10000">
        <p14:gallery dir="l"/>
      </p:transition>
    </mc:Choice>
    <mc:Fallback>
      <p:transition spd="slow" advTm="10000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1792288" y="3600450"/>
            <a:ext cx="5486400" cy="425054"/>
          </a:xfrm>
          <a:prstGeom prst="rect">
            <a:avLst/>
          </a:prstGeo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1792288" y="459581"/>
            <a:ext cx="5486400" cy="3086100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1792288" y="4025503"/>
            <a:ext cx="5486400" cy="603647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  <p:sp>
        <p:nvSpPr>
          <p:cNvPr id="9" name="矩形 8"/>
          <p:cNvSpPr/>
          <p:nvPr userDrawn="1"/>
        </p:nvSpPr>
        <p:spPr>
          <a:xfrm>
            <a:off x="2286000" y="-1387026"/>
            <a:ext cx="4572000" cy="7502054"/>
          </a:xfrm>
          <a:prstGeom prst="rect">
            <a:avLst/>
          </a:prstGeom>
        </p:spPr>
        <p:txBody>
          <a:bodyPr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4000" b="1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版权声明</a:t>
            </a:r>
            <a:endParaRPr lang="zh-CN" altLang="en-US" sz="4000" b="1" dirty="0">
              <a:solidFill>
                <a:schemeClr val="bg1"/>
              </a:solidFill>
              <a:latin typeface="等线" panose="02010600030101010101" pitchFamily="2" charset="-122"/>
              <a:ea typeface="等线" panose="02010600030101010101" pitchFamily="2" charset="-122"/>
              <a:cs typeface="+mn-ea"/>
              <a:sym typeface="+mn-lt"/>
            </a:endParaRPr>
          </a:p>
          <a:p>
            <a:pPr algn="just">
              <a:lnSpc>
                <a:spcPct val="150000"/>
              </a:lnSpc>
            </a:pPr>
            <a:endParaRPr lang="zh-CN" altLang="en-US" sz="1100" dirty="0">
              <a:solidFill>
                <a:schemeClr val="bg1"/>
              </a:solidFill>
              <a:latin typeface="等线" panose="02010600030101010101" pitchFamily="2" charset="-122"/>
              <a:ea typeface="等线" panose="02010600030101010101" pitchFamily="2" charset="-122"/>
              <a:cs typeface="+mn-ea"/>
              <a:sym typeface="+mn-lt"/>
            </a:endParaRPr>
          </a:p>
          <a:p>
            <a:pPr algn="just">
              <a:lnSpc>
                <a:spcPct val="150000"/>
              </a:lnSpc>
            </a:pPr>
            <a:r>
              <a:rPr lang="zh-CN" altLang="en-US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感谢您下载觅知网平台上提供的</a:t>
            </a:r>
            <a:r>
              <a:rPr lang="en-US" altLang="zh-CN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PPT</a:t>
            </a:r>
            <a:r>
              <a:rPr lang="zh-CN" altLang="en-US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作品，为了您和觅知网以及原创作者的利益，请勿复制、传播、销售，否则将承担法律责任！觅知网将对作品进行维权，按照传播下载次数进行十倍的索取赔偿！</a:t>
            </a:r>
            <a:endParaRPr lang="en-US" altLang="zh-CN" sz="1800" dirty="0">
              <a:solidFill>
                <a:schemeClr val="bg1"/>
              </a:solidFill>
              <a:latin typeface="等线" panose="02010600030101010101" pitchFamily="2" charset="-122"/>
              <a:ea typeface="等线" panose="02010600030101010101" pitchFamily="2" charset="-122"/>
              <a:cs typeface="+mn-ea"/>
              <a:sym typeface="+mn-lt"/>
            </a:endParaRPr>
          </a:p>
          <a:p>
            <a:pPr algn="just">
              <a:lnSpc>
                <a:spcPct val="150000"/>
              </a:lnSpc>
            </a:pPr>
            <a:endParaRPr lang="zh-CN" altLang="en-US" sz="1800" dirty="0">
              <a:solidFill>
                <a:schemeClr val="bg1"/>
              </a:solidFill>
              <a:latin typeface="等线" panose="02010600030101010101" pitchFamily="2" charset="-122"/>
              <a:ea typeface="等线" panose="02010600030101010101" pitchFamily="2" charset="-122"/>
              <a:cs typeface="+mn-ea"/>
              <a:sym typeface="+mn-lt"/>
            </a:endParaRPr>
          </a:p>
          <a:p>
            <a:pPr algn="just">
              <a:lnSpc>
                <a:spcPct val="150000"/>
              </a:lnSpc>
            </a:pPr>
            <a:r>
              <a:rPr lang="en-US" altLang="zh-CN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1.</a:t>
            </a:r>
            <a:r>
              <a:rPr lang="zh-CN" altLang="en-US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在觅知网出售的</a:t>
            </a:r>
            <a:r>
              <a:rPr lang="en-US" altLang="zh-CN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PPT</a:t>
            </a:r>
            <a:r>
              <a:rPr lang="zh-CN" altLang="en-US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模板是免版税类（</a:t>
            </a:r>
            <a:r>
              <a:rPr lang="en-US" altLang="zh-CN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RF</a:t>
            </a:r>
            <a:r>
              <a:rPr lang="zh-CN" altLang="en-US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：</a:t>
            </a:r>
            <a:r>
              <a:rPr lang="en-US" altLang="zh-CN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Royalty-Free</a:t>
            </a:r>
            <a:r>
              <a:rPr lang="zh-CN" altLang="en-US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）正版受</a:t>
            </a:r>
            <a:r>
              <a:rPr lang="en-US" altLang="zh-CN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《</a:t>
            </a:r>
            <a:r>
              <a:rPr lang="zh-CN" altLang="en-US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中国人民共和国著作法</a:t>
            </a:r>
            <a:r>
              <a:rPr lang="en-US" altLang="zh-CN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》</a:t>
            </a:r>
            <a:r>
              <a:rPr lang="zh-CN" altLang="en-US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和</a:t>
            </a:r>
            <a:r>
              <a:rPr lang="en-US" altLang="zh-CN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《</a:t>
            </a:r>
            <a:r>
              <a:rPr lang="zh-CN" altLang="en-US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世界版权公约</a:t>
            </a:r>
            <a:r>
              <a:rPr lang="en-US" altLang="zh-CN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》</a:t>
            </a:r>
            <a:r>
              <a:rPr lang="zh-CN" altLang="en-US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的保护，作品的所有权、版权和著作权归觅知网所有，您下载的是</a:t>
            </a:r>
            <a:r>
              <a:rPr lang="en-US" altLang="zh-CN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PPT</a:t>
            </a:r>
            <a:r>
              <a:rPr lang="zh-CN" altLang="en-US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模板素材的使用权。</a:t>
            </a:r>
            <a:endParaRPr lang="zh-CN" altLang="en-US" sz="1800" dirty="0">
              <a:solidFill>
                <a:schemeClr val="bg1"/>
              </a:solidFill>
              <a:latin typeface="等线" panose="02010600030101010101" pitchFamily="2" charset="-122"/>
              <a:ea typeface="等线" panose="02010600030101010101" pitchFamily="2" charset="-122"/>
              <a:cs typeface="+mn-ea"/>
              <a:sym typeface="+mn-lt"/>
            </a:endParaRPr>
          </a:p>
          <a:p>
            <a:pPr algn="just">
              <a:lnSpc>
                <a:spcPct val="150000"/>
              </a:lnSpc>
            </a:pPr>
            <a:r>
              <a:rPr lang="en-US" altLang="zh-CN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2.</a:t>
            </a:r>
            <a:r>
              <a:rPr lang="zh-CN" altLang="en-US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不得将觅知网的</a:t>
            </a:r>
            <a:r>
              <a:rPr lang="en-US" altLang="zh-CN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PPT</a:t>
            </a:r>
            <a:r>
              <a:rPr lang="zh-CN" altLang="en-US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模板、</a:t>
            </a:r>
            <a:r>
              <a:rPr lang="en-US" altLang="zh-CN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PPT</a:t>
            </a:r>
            <a:r>
              <a:rPr lang="zh-CN" altLang="en-US" sz="1800" dirty="0">
                <a:solidFill>
                  <a:schemeClr val="bg1"/>
                </a:solidFill>
                <a:latin typeface="等线" panose="02010600030101010101" pitchFamily="2" charset="-122"/>
                <a:ea typeface="等线" panose="02010600030101010101" pitchFamily="2" charset="-122"/>
                <a:cs typeface="+mn-ea"/>
                <a:sym typeface="+mn-lt"/>
              </a:rPr>
              <a:t>素材，本身用于再出售，或者出租、出借、转让、分销、发布或者作为礼物供他人使用，不得转授权、出卖、转让本协议或者本协议中的权利。</a:t>
            </a:r>
            <a:endParaRPr lang="zh-CN" altLang="en-US" sz="1800" dirty="0">
              <a:solidFill>
                <a:schemeClr val="bg1"/>
              </a:solidFill>
              <a:latin typeface="等线" panose="02010600030101010101" pitchFamily="2" charset="-122"/>
              <a:ea typeface="等线" panose="02010600030101010101" pitchFamily="2" charset="-122"/>
              <a:cs typeface="+mn-ea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10000">
        <p14:gallery dir="l"/>
      </p:transition>
    </mc:Choice>
    <mc:Fallback>
      <p:transition spd="slow" advTm="10000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457200" y="205979"/>
            <a:ext cx="8229600" cy="857250"/>
          </a:xfrm>
          <a:prstGeom prst="rect">
            <a:avLst/>
          </a:prstGeom>
        </p:spPr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457200" y="1200151"/>
            <a:ext cx="8229600" cy="3394472"/>
          </a:xfrm>
          <a:prstGeom prst="rect">
            <a:avLst/>
          </a:prstGeom>
        </p:spPr>
        <p:txBody>
          <a:bodyPr vert="eaVert"/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10000">
        <p14:gallery dir="l"/>
      </p:transition>
    </mc:Choice>
    <mc:Fallback>
      <p:transition spd="slow" advTm="10000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垂直排列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6629400" y="205979"/>
            <a:ext cx="2057400" cy="4388644"/>
          </a:xfrm>
          <a:prstGeom prst="rect">
            <a:avLst/>
          </a:prstGeom>
        </p:spPr>
        <p:txBody>
          <a:bodyPr vert="eaVert"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457200" y="205979"/>
            <a:ext cx="6019800" cy="4388644"/>
          </a:xfrm>
          <a:prstGeom prst="rect">
            <a:avLst/>
          </a:prstGeom>
        </p:spPr>
        <p:txBody>
          <a:bodyPr vert="eaVert"/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530820CF-B880-4189-942D-D702A7CBA730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</p:spPr>
        <p:txBody>
          <a:bodyPr/>
          <a:lstStyle/>
          <a:p>
            <a:fld id="{0C913308-F349-4B6D-A68A-DD1791B4A57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10000">
        <p14:gallery dir="l"/>
      </p:transition>
    </mc:Choice>
    <mc:Fallback>
      <p:transition spd="slow" advTm="10000">
        <p:fade/>
      </p:transition>
    </mc:Fallback>
  </mc:AlternateConten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图片 8"/>
          <p:cNvPicPr>
            <a:picLocks noChangeAspect="1"/>
          </p:cNvPicPr>
          <p:nvPr userDrawn="1"/>
        </p:nvPicPr>
        <p:blipFill rotWithShape="1">
          <a:blip r:embed="rId2" cstate="screen"/>
          <a:srcRect/>
          <a:stretch>
            <a:fillRect/>
          </a:stretch>
        </p:blipFill>
        <p:spPr>
          <a:xfrm>
            <a:off x="0" y="-241083"/>
            <a:ext cx="9144000" cy="5364626"/>
          </a:xfrm>
          <a:prstGeom prst="rect">
            <a:avLst/>
          </a:prstGeom>
        </p:spPr>
      </p:pic>
      <p:sp>
        <p:nvSpPr>
          <p:cNvPr id="11" name="矩形 10"/>
          <p:cNvSpPr/>
          <p:nvPr userDrawn="1"/>
        </p:nvSpPr>
        <p:spPr bwMode="auto">
          <a:xfrm>
            <a:off x="0" y="329377"/>
            <a:ext cx="9143880" cy="4642612"/>
          </a:xfrm>
          <a:prstGeom prst="rect">
            <a:avLst/>
          </a:prstGeom>
          <a:solidFill>
            <a:schemeClr val="bg1">
              <a:alpha val="94000"/>
            </a:schemeClr>
          </a:solidFill>
          <a:ln w="9525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91440" tIns="45720" rIns="91440" bIns="45720" numCol="1" rtlCol="0" anchor="t" anchorCtr="0" compatLnSpc="1"/>
          <a:lstStyle/>
          <a:p>
            <a:pPr marL="0" marR="0" indent="0" algn="l" defTabSz="914400" rtl="0" eaLnBrk="1" fontAlgn="base" latinLnBrk="0" hangingPunct="1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ClrTx/>
              <a:buSzTx/>
              <a:buFontTx/>
              <a:buNone/>
            </a:pPr>
            <a:endParaRPr kumimoji="0" lang="zh-CN" altLang="en-US" sz="1800" b="0" i="0" u="none" strike="noStrike" cap="none" normalizeH="0" baseline="0">
              <a:ln>
                <a:noFill/>
              </a:ln>
              <a:solidFill>
                <a:schemeClr val="tx1"/>
              </a:solidFill>
              <a:effectLst/>
              <a:latin typeface="Arial" panose="020B0604020202020204" pitchFamily="34" charset="0"/>
              <a:ea typeface="宋体" panose="02010600030101010101" pitchFamily="2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5="http://schemas.microsoft.com/office/powerpoint/2012/main" Requires="p15">
      <p:transition xmlns:p14="http://schemas.microsoft.com/office/powerpoint/2010/main" spd="slow" Requires="p14" p14:dur="1250" advClick="0" advTm="0">
        <p15:prstTrans prst="pageCurlDouble"/>
      </p:transition>
    </mc:Choice>
    <mc:Fallback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Layout>
</file>

<file path=ppt/slideMasters/_rels/slideMaster1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9.xml"/><Relationship Id="rId8" Type="http://schemas.openxmlformats.org/officeDocument/2006/relationships/slideLayout" Target="../slideLayouts/slideLayout8.xml"/><Relationship Id="rId7" Type="http://schemas.openxmlformats.org/officeDocument/2006/relationships/slideLayout" Target="../slideLayouts/slideLayout7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6" Type="http://schemas.openxmlformats.org/officeDocument/2006/relationships/theme" Target="../theme/theme1.xml"/><Relationship Id="rId15" Type="http://schemas.openxmlformats.org/officeDocument/2006/relationships/image" Target="../media/image4.jpeg"/><Relationship Id="rId14" Type="http://schemas.openxmlformats.org/officeDocument/2006/relationships/image" Target="../media/image3.png"/><Relationship Id="rId13" Type="http://schemas.openxmlformats.org/officeDocument/2006/relationships/image" Target="../media/image2.png"/><Relationship Id="rId12" Type="http://schemas.openxmlformats.org/officeDocument/2006/relationships/slideLayout" Target="../slideLayouts/slideLayout12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78" r="2120"/>
          <a:stretch>
            <a:fillRect/>
          </a:stretch>
        </p:blipFill>
        <p:spPr>
          <a:xfrm>
            <a:off x="0" y="-482"/>
            <a:ext cx="9144000" cy="5143500"/>
          </a:xfrm>
          <a:prstGeom prst="rect">
            <a:avLst/>
          </a:prstGeom>
        </p:spPr>
      </p:pic>
      <p:pic>
        <p:nvPicPr>
          <p:cNvPr id="3" name="图片 2"/>
          <p:cNvPicPr>
            <a:picLocks noChangeAspect="1"/>
          </p:cNvPicPr>
          <p:nvPr userDrawn="1"/>
        </p:nvPicPr>
        <p:blipFill rotWithShape="1">
          <a:blip r:embed="rId1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72" r="372"/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</p:spPr>
      </p:pic>
      <p:pic>
        <p:nvPicPr>
          <p:cNvPr id="5" name="图片 4"/>
          <p:cNvPicPr>
            <a:picLocks noChangeAspect="1"/>
          </p:cNvPicPr>
          <p:nvPr userDrawn="1"/>
        </p:nvPicPr>
        <p:blipFill>
          <a:blip r:embed="rId1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</p:spPr>
      </p:pic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  <p:sldLayoutId id="2147483660" r:id="rId12"/>
  </p:sldLayoutIdLst>
  <mc:AlternateContent xmlns:mc="http://schemas.openxmlformats.org/markup-compatibility/2006">
    <mc:Choice xmlns:p14="http://schemas.microsoft.com/office/powerpoint/2010/main" Requires="p14">
      <p:transition spd="slow" advTm="10000">
        <p14:gallery dir="l"/>
      </p:transition>
    </mc:Choice>
    <mc:Fallback>
      <p:transition spd="slow" advTm="10000">
        <p:fade/>
      </p:transition>
    </mc:Fallback>
  </mc:AlternateConten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anose="020B0604020202020204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anose="020B0604020202020204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anose="020B0604020202020204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anose="020B0604020202020204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1.xml"/><Relationship Id="rId7" Type="http://schemas.openxmlformats.org/officeDocument/2006/relationships/slideLayout" Target="../slideLayouts/slideLayout2.xml"/><Relationship Id="rId6" Type="http://schemas.openxmlformats.org/officeDocument/2006/relationships/image" Target="../media/image8.png"/><Relationship Id="rId5" Type="http://schemas.openxmlformats.org/officeDocument/2006/relationships/image" Target="../media/image7.png"/><Relationship Id="rId4" Type="http://schemas.openxmlformats.org/officeDocument/2006/relationships/image" Target="../media/image6.png"/><Relationship Id="rId3" Type="http://schemas.microsoft.com/office/2007/relationships/media" Target="../media/media1.mp3"/><Relationship Id="rId2" Type="http://schemas.openxmlformats.org/officeDocument/2006/relationships/audio" Target="NULL" TargetMode="External"/><Relationship Id="rId1" Type="http://schemas.openxmlformats.org/officeDocument/2006/relationships/image" Target="../media/image5.jpeg"/></Relationships>
</file>

<file path=ppt/slides/_rels/slide2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2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10.png"/><Relationship Id="rId1" Type="http://schemas.openxmlformats.org/officeDocument/2006/relationships/image" Target="../media/image9.png"/></Relationships>
</file>

<file path=ppt/slides/_rels/slide3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3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8.png"/><Relationship Id="rId2" Type="http://schemas.openxmlformats.org/officeDocument/2006/relationships/image" Target="../media/image12.emf"/><Relationship Id="rId1" Type="http://schemas.openxmlformats.org/officeDocument/2006/relationships/image" Target="../media/image11.emf"/></Relationships>
</file>

<file path=ppt/slides/_rels/slide4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4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11.emf"/><Relationship Id="rId1" Type="http://schemas.openxmlformats.org/officeDocument/2006/relationships/image" Target="../media/image5.jpeg"/></Relationships>
</file>

<file path=ppt/slides/_rels/slide5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5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15.png"/><Relationship Id="rId2" Type="http://schemas.openxmlformats.org/officeDocument/2006/relationships/image" Target="../media/image14.png"/><Relationship Id="rId1" Type="http://schemas.openxmlformats.org/officeDocument/2006/relationships/image" Target="../media/image13.png"/></Relationships>
</file>

<file path=ppt/slides/_rels/slide6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6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17.png"/><Relationship Id="rId1" Type="http://schemas.openxmlformats.org/officeDocument/2006/relationships/image" Target="../media/image16.png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7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18.png"/></Relationships>
</file>

<file path=ppt/slides/_rels/slide8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8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19.png"/><Relationship Id="rId1" Type="http://schemas.openxmlformats.org/officeDocument/2006/relationships/image" Target="../media/image18.png"/></Relationships>
</file>

<file path=ppt/slides/_rels/slide9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9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22.png"/><Relationship Id="rId2" Type="http://schemas.openxmlformats.org/officeDocument/2006/relationships/image" Target="../media/image21.png"/><Relationship Id="rId1" Type="http://schemas.openxmlformats.org/officeDocument/2006/relationships/image" Target="../media/image20.png"/></Relationships>
</file>

<file path=ppt/slides/_rels/slide10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10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15.png"/><Relationship Id="rId2" Type="http://schemas.openxmlformats.org/officeDocument/2006/relationships/image" Target="../media/image14.png"/><Relationship Id="rId1" Type="http://schemas.openxmlformats.org/officeDocument/2006/relationships/image" Target="../media/image13.png"/></Relationships>
</file>

<file path=ppt/slides/_rels/slide11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11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23.png"/><Relationship Id="rId2" Type="http://schemas.openxmlformats.org/officeDocument/2006/relationships/image" Target="../media/image14.png"/><Relationship Id="rId1" Type="http://schemas.openxmlformats.org/officeDocument/2006/relationships/image" Target="../media/image13.png"/></Relationships>
</file>

<file path=ppt/slides/_rels/slide12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12.xml"/><Relationship Id="rId6" Type="http://schemas.openxmlformats.org/officeDocument/2006/relationships/slideLayout" Target="../slideLayouts/slideLayout2.xml"/><Relationship Id="rId5" Type="http://schemas.openxmlformats.org/officeDocument/2006/relationships/image" Target="../media/image14.png"/><Relationship Id="rId4" Type="http://schemas.openxmlformats.org/officeDocument/2006/relationships/image" Target="../media/image26.png"/><Relationship Id="rId3" Type="http://schemas.openxmlformats.org/officeDocument/2006/relationships/image" Target="../media/image25.png"/><Relationship Id="rId2" Type="http://schemas.openxmlformats.org/officeDocument/2006/relationships/image" Target="../media/image13.png"/><Relationship Id="rId1" Type="http://schemas.openxmlformats.org/officeDocument/2006/relationships/image" Target="../media/image24.png"/></Relationships>
</file>

<file path=ppt/slides/_rels/slide13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13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28.png"/><Relationship Id="rId1" Type="http://schemas.openxmlformats.org/officeDocument/2006/relationships/image" Target="../media/image27.png"/></Relationships>
</file>

<file path=ppt/slides/_rels/slide14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14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29.png"/><Relationship Id="rId2" Type="http://schemas.openxmlformats.org/officeDocument/2006/relationships/image" Target="../media/image14.png"/><Relationship Id="rId1" Type="http://schemas.openxmlformats.org/officeDocument/2006/relationships/image" Target="../media/image13.png"/></Relationships>
</file>

<file path=ppt/slides/_rels/slide15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15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32.png"/><Relationship Id="rId2" Type="http://schemas.openxmlformats.org/officeDocument/2006/relationships/image" Target="../media/image31.png"/><Relationship Id="rId1" Type="http://schemas.openxmlformats.org/officeDocument/2006/relationships/image" Target="../media/image30.png"/></Relationships>
</file>

<file path=ppt/slides/_rels/slide16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16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33.png"/><Relationship Id="rId1" Type="http://schemas.openxmlformats.org/officeDocument/2006/relationships/image" Target="../media/image24.png"/></Relationships>
</file>

<file path=ppt/slides/_rels/slide17.xml.rels><?xml version="1.0" encoding="UTF-8" standalone="yes"?>
<Relationships xmlns="http://schemas.openxmlformats.org/package/2006/relationships"><Relationship Id="rId6" Type="http://schemas.openxmlformats.org/officeDocument/2006/relationships/notesSlide" Target="../notesSlides/notesSlide17.xml"/><Relationship Id="rId5" Type="http://schemas.openxmlformats.org/officeDocument/2006/relationships/slideLayout" Target="../slideLayouts/slideLayout2.xml"/><Relationship Id="rId4" Type="http://schemas.openxmlformats.org/officeDocument/2006/relationships/image" Target="../media/image34.png"/><Relationship Id="rId3" Type="http://schemas.openxmlformats.org/officeDocument/2006/relationships/image" Target="../media/image29.png"/><Relationship Id="rId2" Type="http://schemas.openxmlformats.org/officeDocument/2006/relationships/image" Target="../media/image14.png"/><Relationship Id="rId1" Type="http://schemas.openxmlformats.org/officeDocument/2006/relationships/image" Target="../media/image13.png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8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5.png"/></Relationships>
</file>

<file path=ppt/slides/_rels/slide19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19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11.emf"/><Relationship Id="rId1" Type="http://schemas.openxmlformats.org/officeDocument/2006/relationships/image" Target="../media/image5.jpeg"/></Relationships>
</file>

<file path=ppt/slides/_rels/slide20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20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36.png"/><Relationship Id="rId2" Type="http://schemas.openxmlformats.org/officeDocument/2006/relationships/image" Target="../media/image14.png"/><Relationship Id="rId1" Type="http://schemas.openxmlformats.org/officeDocument/2006/relationships/image" Target="../media/image13.pn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1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0.png"/></Relationships>
</file>

<file path=ppt/slides/_rels/slide22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22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37.png"/><Relationship Id="rId2" Type="http://schemas.openxmlformats.org/officeDocument/2006/relationships/image" Target="../media/image27.png"/><Relationship Id="rId1" Type="http://schemas.openxmlformats.org/officeDocument/2006/relationships/image" Target="../media/image24.png"/></Relationships>
</file>

<file path=ppt/slides/_rels/slide23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3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8.png"/></Relationships>
</file>

<file path=ppt/slides/_rels/slide24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24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23.png"/><Relationship Id="rId2" Type="http://schemas.openxmlformats.org/officeDocument/2006/relationships/image" Target="../media/image14.png"/><Relationship Id="rId1" Type="http://schemas.openxmlformats.org/officeDocument/2006/relationships/image" Target="../media/image13.png"/></Relationships>
</file>

<file path=ppt/slides/_rels/slide25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25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39.png"/><Relationship Id="rId1" Type="http://schemas.openxmlformats.org/officeDocument/2006/relationships/image" Target="../media/image24.png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6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27.png"/></Relationships>
</file>

<file path=ppt/slides/_rels/slide27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27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11.emf"/><Relationship Id="rId1" Type="http://schemas.openxmlformats.org/officeDocument/2006/relationships/image" Target="../media/image5.jpeg"/></Relationships>
</file>

<file path=ppt/slides/_rels/slide28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28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20.png"/><Relationship Id="rId1" Type="http://schemas.openxmlformats.org/officeDocument/2006/relationships/image" Target="../media/image27.png"/></Relationships>
</file>

<file path=ppt/slides/_rels/slide29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29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41.png"/><Relationship Id="rId1" Type="http://schemas.openxmlformats.org/officeDocument/2006/relationships/image" Target="../media/image40.png"/></Relationships>
</file>

<file path=ppt/slides/_rels/slide30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30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42.png"/><Relationship Id="rId2" Type="http://schemas.openxmlformats.org/officeDocument/2006/relationships/image" Target="../media/image14.png"/><Relationship Id="rId1" Type="http://schemas.openxmlformats.org/officeDocument/2006/relationships/image" Target="../media/image13.png"/></Relationships>
</file>

<file path=ppt/slides/_rels/slide31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31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43.png"/><Relationship Id="rId2" Type="http://schemas.openxmlformats.org/officeDocument/2006/relationships/image" Target="../media/image29.png"/><Relationship Id="rId1" Type="http://schemas.openxmlformats.org/officeDocument/2006/relationships/image" Target="../media/image24.png"/></Relationships>
</file>

<file path=ppt/slides/_rels/slide32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32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45.png"/><Relationship Id="rId1" Type="http://schemas.openxmlformats.org/officeDocument/2006/relationships/image" Target="../media/image44.png"/></Relationships>
</file>

<file path=ppt/slides/_rels/slide33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33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47.png"/><Relationship Id="rId1" Type="http://schemas.openxmlformats.org/officeDocument/2006/relationships/image" Target="../media/image46.png"/></Relationships>
</file>

<file path=ppt/slides/_rels/slide34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34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43.png"/><Relationship Id="rId1" Type="http://schemas.openxmlformats.org/officeDocument/2006/relationships/image" Target="../media/image46.png"/></Relationships>
</file>

<file path=ppt/slides/_rels/slide35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35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48.png"/><Relationship Id="rId1" Type="http://schemas.openxmlformats.org/officeDocument/2006/relationships/image" Target="../media/image46.png"/></Relationships>
</file>

<file path=ppt/slides/_rels/slide36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36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8.png"/><Relationship Id="rId2" Type="http://schemas.openxmlformats.org/officeDocument/2006/relationships/image" Target="../media/image7.png"/><Relationship Id="rId1" Type="http://schemas.openxmlformats.org/officeDocument/2006/relationships/image" Target="../media/image5.jpe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</p:spPr>
      </p:pic>
      <p:sp>
        <p:nvSpPr>
          <p:cNvPr id="13" name="矩形 12"/>
          <p:cNvSpPr/>
          <p:nvPr/>
        </p:nvSpPr>
        <p:spPr>
          <a:xfrm>
            <a:off x="3014983" y="2695927"/>
            <a:ext cx="1800493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dirty="0">
                <a:latin typeface="等线" panose="02010600030101010101" pitchFamily="2" charset="-122"/>
                <a:ea typeface="等线" panose="02010600030101010101" pitchFamily="2" charset="-122"/>
              </a:rPr>
              <a:t>主讲人：王老师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</a:endParaRPr>
          </a:p>
        </p:txBody>
      </p:sp>
      <p:pic>
        <p:nvPicPr>
          <p:cNvPr id="2" name="儿童歌曲 - 感恩的心.mp3">
            <a:hlinkClick r:id="" action="ppaction://media"/>
          </p:cNvPr>
          <p:cNvPicPr>
            <a:picLocks noChangeAspect="1"/>
          </p:cNvPicPr>
          <p:nvPr>
            <a:audioFile r:link="rId2"/>
            <p:extLst>
              <p:ext uri="{DAA4B4D4-6D71-4841-9C94-3DE7FCFB9230}">
                <p14:media xmlns:p14="http://schemas.microsoft.com/office/powerpoint/2010/main" r:embed="rId3">
                  <p14:trim st="1623.767822" end="4600.676758"/>
                </p14:media>
              </p:ext>
            </p:extLst>
          </p:nvPr>
        </p:nvPicPr>
        <p:blipFill>
          <a:blip r:embed="rId4"/>
          <a:stretch>
            <a:fillRect/>
          </a:stretch>
        </p:blipFill>
        <p:spPr>
          <a:xfrm>
            <a:off x="9468544" y="1778645"/>
            <a:ext cx="609600" cy="609600"/>
          </a:xfrm>
          <a:prstGeom prst="rect">
            <a:avLst/>
          </a:prstGeom>
        </p:spPr>
      </p:pic>
      <p:pic>
        <p:nvPicPr>
          <p:cNvPr id="4" name="图片 3"/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681822" y="1597110"/>
            <a:ext cx="5027523" cy="850464"/>
          </a:xfrm>
          <a:prstGeom prst="rect">
            <a:avLst/>
          </a:prstGeom>
        </p:spPr>
      </p:pic>
      <p:pic>
        <p:nvPicPr>
          <p:cNvPr id="7" name="图片 6"/>
          <p:cNvPicPr>
            <a:picLocks noChangeAspect="1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833732" y="987574"/>
            <a:ext cx="3357228" cy="4000435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Tm="8000">
        <p:checker/>
      </p:transition>
    </mc:Choice>
    <mc:Fallback>
      <p:transition spd="slow" advTm="8000">
        <p:checker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" fill="hold"/>
                                        <p:tgtEl>
                                          <p:spTgt spid="2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7" fill="hold">
                      <p:stCondLst>
                        <p:cond delay="indefinite"/>
                      </p:stCondLst>
                      <p:childTnLst>
                        <p:par>
                          <p:cTn id="8" fill="hold">
                            <p:stCondLst>
                              <p:cond delay="0"/>
                            </p:stCondLst>
                            <p:childTnLst>
                              <p:par>
                                <p:cTn id="9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1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42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7" fill="hold">
                      <p:stCondLst>
                        <p:cond delay="indefinite"/>
                      </p:stCondLst>
                      <p:childTnLst>
                        <p:par>
                          <p:cTn id="18" fill="hold">
                            <p:stCondLst>
                              <p:cond delay="0"/>
                            </p:stCondLst>
                            <p:childTnLst>
                              <p:par>
                                <p:cTn id="19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2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audio>
              <p:cMediaNode vol="80000" numSld="38" showWhenStopped="0">
                <p:cTn id="24" repeatCount="indefinite" fill="remove" display="0">
                  <p:stCondLst>
                    <p:cond delay="indefinite"/>
                  </p:stCondLst>
                  <p:endCondLst>
                    <p:cond evt="onStopAudio" delay="0">
                      <p:tgtEl>
                        <p:sldTgt/>
                      </p:tgtEl>
                    </p:cond>
                  </p:endCondLst>
                </p:cTn>
                <p:tgtEl>
                  <p:spTgt spid="2"/>
                </p:tgtEl>
              </p:cMediaNode>
            </p:audio>
          </p:childTnLst>
        </p:cTn>
      </p:par>
    </p:tnLst>
    <p:bldLst>
      <p:bldP spid="13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图片 9"/>
          <p:cNvPicPr/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79512" y="1005362"/>
            <a:ext cx="5544616" cy="4424637"/>
          </a:xfrm>
          <a:prstGeom prst="rect">
            <a:avLst/>
          </a:prstGeom>
        </p:spPr>
      </p:pic>
      <p:sp>
        <p:nvSpPr>
          <p:cNvPr id="11" name="矩形 10"/>
          <p:cNvSpPr/>
          <p:nvPr/>
        </p:nvSpPr>
        <p:spPr>
          <a:xfrm>
            <a:off x="1048916" y="1746981"/>
            <a:ext cx="4186165" cy="267765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  感恩是一种生活态度，是一种美德。感恩应该是社会上每个人应该有的基本道德准则，是做人的起码修养，也是人之常情。目前社会上一些腐朽落后的思潮和不良信息的传播，正逐步腐蚀着人们的心灵，一味的索取不知回报使得一些年轻人变得自私冷漠，道德水准滑坡。对广大青少年来说，感恩意识绝不是简单回报父母的养育之恩，它更是一种责任意识、自立意识、自尊意识和健全人格的体现。</a:t>
            </a:r>
            <a:endParaRPr lang="zh-CN" altLang="zh-CN" sz="1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19" name="文本框 18"/>
          <p:cNvSpPr txBox="1"/>
          <p:nvPr/>
        </p:nvSpPr>
        <p:spPr>
          <a:xfrm>
            <a:off x="882460" y="882030"/>
            <a:ext cx="1467069" cy="861774"/>
          </a:xfrm>
          <a:prstGeom prst="rect">
            <a:avLst/>
          </a:prstGeom>
          <a:noFill/>
        </p:spPr>
        <p:txBody>
          <a:bodyPr wrap="none" rtlCol="0" anchor="ctr">
            <a:spAutoFit/>
          </a:bodyPr>
          <a:lstStyle/>
          <a:p>
            <a:pPr algn="ctr"/>
            <a:r>
              <a:rPr lang="zh-CN" altLang="en-US" sz="5000" dirty="0">
                <a:gradFill>
                  <a:gsLst>
                    <a:gs pos="0">
                      <a:srgbClr val="6F3494"/>
                    </a:gs>
                    <a:gs pos="69000">
                      <a:srgbClr val="198A3F"/>
                    </a:gs>
                    <a:gs pos="36000">
                      <a:srgbClr val="E4007F"/>
                    </a:gs>
                    <a:gs pos="100000">
                      <a:srgbClr val="DEE012"/>
                    </a:gs>
                  </a:gsLst>
                  <a:path path="circle">
                    <a:fillToRect r="100000" b="100000"/>
                  </a:path>
                </a:gradFill>
                <a:latin typeface="方正兰亭粗黑简体" panose="02000000000000000000" pitchFamily="2" charset="-122"/>
                <a:ea typeface="方正兰亭粗黑简体" panose="02000000000000000000" pitchFamily="2" charset="-122"/>
                <a:cs typeface="+mn-ea"/>
              </a:rPr>
              <a:t>前言</a:t>
            </a:r>
            <a:endParaRPr lang="zh-CN" altLang="en-US" sz="5000" dirty="0">
              <a:gradFill>
                <a:gsLst>
                  <a:gs pos="0">
                    <a:srgbClr val="6F3494"/>
                  </a:gs>
                  <a:gs pos="69000">
                    <a:srgbClr val="198A3F"/>
                  </a:gs>
                  <a:gs pos="36000">
                    <a:srgbClr val="E4007F"/>
                  </a:gs>
                  <a:gs pos="100000">
                    <a:srgbClr val="DEE012"/>
                  </a:gs>
                </a:gsLst>
                <a:path path="circle">
                  <a:fillToRect r="100000" b="100000"/>
                </a:path>
              </a:gradFill>
              <a:latin typeface="方正兰亭粗黑简体" panose="02000000000000000000" pitchFamily="2" charset="-122"/>
              <a:ea typeface="方正兰亭粗黑简体" panose="02000000000000000000" pitchFamily="2" charset="-122"/>
              <a:cs typeface="+mn-ea"/>
            </a:endParaRPr>
          </a:p>
        </p:txBody>
      </p:sp>
      <p:pic>
        <p:nvPicPr>
          <p:cNvPr id="9" name="图片 8"/>
          <p:cNvPicPr/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435069" y="1707654"/>
            <a:ext cx="2953355" cy="3020055"/>
          </a:xfrm>
          <a:prstGeom prst="rect">
            <a:avLst/>
          </a:prstGeom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</p:pic>
    </p:spTree>
  </p:cSld>
  <p:clrMapOvr>
    <a:masterClrMapping/>
  </p:clrMapOvr>
  <p:transition spd="slow" advTm="7000">
    <p:wip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1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6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in)">
                                      <p:cBhvr>
                                        <p:cTn id="12" dur="2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矩形 7"/>
          <p:cNvSpPr/>
          <p:nvPr/>
        </p:nvSpPr>
        <p:spPr>
          <a:xfrm>
            <a:off x="610872" y="1926810"/>
            <a:ext cx="1714997" cy="854080"/>
          </a:xfrm>
          <a:prstGeom prst="rect">
            <a:avLst/>
          </a:prstGeom>
        </p:spPr>
        <p:txBody>
          <a:bodyPr wrap="square">
            <a:spAutoFit/>
            <a:scene3d>
              <a:camera prst="orthographicFront"/>
              <a:lightRig rig="soft" dir="tl">
                <a:rot lat="0" lon="0" rev="0"/>
              </a:lightRig>
            </a:scene3d>
            <a:sp3d contourW="25400" prstMaterial="matte">
              <a:bevelT w="25400" h="55880" prst="artDeco"/>
              <a:contourClr>
                <a:schemeClr val="accent2">
                  <a:tint val="20000"/>
                </a:schemeClr>
              </a:contourClr>
            </a:sp3d>
          </a:bodyPr>
          <a:lstStyle/>
          <a:p>
            <a:r>
              <a:rPr lang="zh-CN" altLang="en-US" sz="4950" spc="38" dirty="0">
                <a:ln w="11430"/>
                <a:gradFill>
                  <a:gsLst>
                    <a:gs pos="0">
                      <a:srgbClr val="6F3494"/>
                    </a:gs>
                    <a:gs pos="69000">
                      <a:srgbClr val="198A3F"/>
                    </a:gs>
                    <a:gs pos="36000">
                      <a:srgbClr val="E4007F"/>
                    </a:gs>
                    <a:gs pos="100000">
                      <a:srgbClr val="DEE012"/>
                    </a:gs>
                  </a:gsLst>
                  <a:path path="circle">
                    <a:fillToRect r="100000" b="100000"/>
                  </a:path>
                </a:gradFill>
                <a:effectLst>
                  <a:outerShdw blurRad="76200" dist="50800" dir="5400000" algn="tl" rotWithShape="0">
                    <a:srgbClr val="000000">
                      <a:alpha val="65000"/>
                    </a:srgbClr>
                  </a:outerShdw>
                </a:effectLst>
                <a:latin typeface="方正兰亭粗黑简体" panose="02000000000000000000" pitchFamily="2" charset="-122"/>
                <a:ea typeface="方正兰亭粗黑简体" panose="02000000000000000000" pitchFamily="2" charset="-122"/>
                <a:cs typeface="+mn-ea"/>
                <a:sym typeface="+mn-lt"/>
              </a:rPr>
              <a:t>目 录</a:t>
            </a:r>
            <a:endParaRPr lang="zh-CN" altLang="en-US" sz="4950" spc="38" dirty="0">
              <a:ln w="11430"/>
              <a:gradFill>
                <a:gsLst>
                  <a:gs pos="0">
                    <a:srgbClr val="6F3494"/>
                  </a:gs>
                  <a:gs pos="69000">
                    <a:srgbClr val="198A3F"/>
                  </a:gs>
                  <a:gs pos="36000">
                    <a:srgbClr val="E4007F"/>
                  </a:gs>
                  <a:gs pos="100000">
                    <a:srgbClr val="DEE012"/>
                  </a:gs>
                </a:gsLst>
                <a:path path="circle">
                  <a:fillToRect r="100000" b="100000"/>
                </a:path>
              </a:gradFill>
              <a:effectLst>
                <a:outerShdw blurRad="76200" dist="50800" dir="5400000" algn="tl" rotWithShape="0">
                  <a:srgbClr val="000000">
                    <a:alpha val="65000"/>
                  </a:srgbClr>
                </a:outerShdw>
              </a:effectLst>
              <a:latin typeface="方正兰亭粗黑简体" panose="02000000000000000000" pitchFamily="2" charset="-122"/>
              <a:ea typeface="方正兰亭粗黑简体" panose="02000000000000000000" pitchFamily="2" charset="-122"/>
              <a:cs typeface="+mn-ea"/>
              <a:sym typeface="+mn-lt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2806544" y="1197600"/>
            <a:ext cx="906794" cy="701205"/>
            <a:chOff x="995374" y="2209801"/>
            <a:chExt cx="1114425" cy="674687"/>
          </a:xfrm>
        </p:grpSpPr>
        <p:pic>
          <p:nvPicPr>
            <p:cNvPr id="6" name="图片 26"/>
            <p:cNvPicPr>
              <a:picLocks noChangeAspect="1"/>
            </p:cNvPicPr>
            <p:nvPr/>
          </p:nvPicPr>
          <p:blipFill>
            <a:blip r:embed="rId1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995374" y="2209801"/>
              <a:ext cx="1114425" cy="67468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9" name="文本框 29"/>
            <p:cNvSpPr txBox="1">
              <a:spLocks noChangeArrowheads="1"/>
            </p:cNvSpPr>
            <p:nvPr/>
          </p:nvSpPr>
          <p:spPr bwMode="auto">
            <a:xfrm>
              <a:off x="1506094" y="2316163"/>
              <a:ext cx="503238" cy="39978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2100" dirty="0">
                  <a:solidFill>
                    <a:srgbClr val="E5007F"/>
                  </a:solidFill>
                  <a:latin typeface="+mn-lt"/>
                  <a:ea typeface="+mn-ea"/>
                  <a:cs typeface="+mn-ea"/>
                  <a:sym typeface="+mn-lt"/>
                </a:rPr>
                <a:t>1</a:t>
              </a:r>
              <a:endParaRPr lang="zh-CN" altLang="en-US" sz="2100" dirty="0">
                <a:solidFill>
                  <a:srgbClr val="E5007F"/>
                </a:solidFill>
                <a:latin typeface="+mn-lt"/>
                <a:ea typeface="+mn-ea"/>
                <a:cs typeface="+mn-ea"/>
                <a:sym typeface="+mn-lt"/>
              </a:endParaRPr>
            </a:p>
          </p:txBody>
        </p:sp>
      </p:grpSp>
      <p:grpSp>
        <p:nvGrpSpPr>
          <p:cNvPr id="3" name="组合 2"/>
          <p:cNvGrpSpPr/>
          <p:nvPr/>
        </p:nvGrpSpPr>
        <p:grpSpPr>
          <a:xfrm>
            <a:off x="2699657" y="2283718"/>
            <a:ext cx="994631" cy="739153"/>
            <a:chOff x="862024" y="3239182"/>
            <a:chExt cx="1222375" cy="711200"/>
          </a:xfrm>
        </p:grpSpPr>
        <p:pic>
          <p:nvPicPr>
            <p:cNvPr id="5" name="图片 24"/>
            <p:cNvPicPr>
              <a:picLocks noChangeAspect="1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862024" y="3239182"/>
              <a:ext cx="1222375" cy="71120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10" name="文本框 30"/>
            <p:cNvSpPr txBox="1">
              <a:spLocks noChangeArrowheads="1"/>
            </p:cNvSpPr>
            <p:nvPr/>
          </p:nvSpPr>
          <p:spPr bwMode="auto">
            <a:xfrm>
              <a:off x="1402907" y="3370945"/>
              <a:ext cx="503238" cy="39978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2100" dirty="0">
                  <a:solidFill>
                    <a:srgbClr val="E5007F"/>
                  </a:solidFill>
                  <a:latin typeface="+mn-lt"/>
                  <a:ea typeface="+mn-ea"/>
                  <a:cs typeface="+mn-ea"/>
                  <a:sym typeface="+mn-lt"/>
                </a:rPr>
                <a:t>2</a:t>
              </a:r>
              <a:endParaRPr lang="zh-CN" altLang="en-US" sz="2100" dirty="0">
                <a:solidFill>
                  <a:srgbClr val="E5007F"/>
                </a:solidFill>
                <a:latin typeface="+mn-lt"/>
                <a:ea typeface="+mn-ea"/>
                <a:cs typeface="+mn-ea"/>
                <a:sym typeface="+mn-lt"/>
              </a:endParaRPr>
            </a:p>
          </p:txBody>
        </p:sp>
      </p:grpSp>
      <p:sp>
        <p:nvSpPr>
          <p:cNvPr id="11" name="文本框 31"/>
          <p:cNvSpPr txBox="1">
            <a:spLocks noChangeArrowheads="1"/>
          </p:cNvSpPr>
          <p:nvPr/>
        </p:nvSpPr>
        <p:spPr bwMode="auto">
          <a:xfrm>
            <a:off x="3738986" y="1275756"/>
            <a:ext cx="2473262" cy="5539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3000" dirty="0">
                <a:gradFill>
                  <a:gsLst>
                    <a:gs pos="0">
                      <a:srgbClr val="6F3494"/>
                    </a:gs>
                    <a:gs pos="69000">
                      <a:srgbClr val="198A3F"/>
                    </a:gs>
                    <a:gs pos="36000">
                      <a:srgbClr val="E4007F"/>
                    </a:gs>
                    <a:gs pos="100000">
                      <a:srgbClr val="DEE012"/>
                    </a:gs>
                  </a:gsLst>
                  <a:path path="circle">
                    <a:fillToRect r="100000" b="100000"/>
                  </a:path>
                </a:gradFill>
                <a:latin typeface="方正兰亭粗黑简体" panose="02000000000000000000" pitchFamily="2" charset="-122"/>
                <a:ea typeface="方正兰亭粗黑简体" panose="02000000000000000000" pitchFamily="2" charset="-122"/>
                <a:cs typeface="+mn-ea"/>
                <a:sym typeface="+mn-lt"/>
              </a:rPr>
              <a:t>感恩父母</a:t>
            </a:r>
            <a:endParaRPr lang="zh-CN" altLang="en-US" sz="3000" dirty="0">
              <a:gradFill>
                <a:gsLst>
                  <a:gs pos="0">
                    <a:srgbClr val="6F3494"/>
                  </a:gs>
                  <a:gs pos="69000">
                    <a:srgbClr val="198A3F"/>
                  </a:gs>
                  <a:gs pos="36000">
                    <a:srgbClr val="E4007F"/>
                  </a:gs>
                  <a:gs pos="100000">
                    <a:srgbClr val="DEE012"/>
                  </a:gs>
                </a:gsLst>
                <a:path path="circle">
                  <a:fillToRect r="100000" b="100000"/>
                </a:path>
              </a:gradFill>
              <a:latin typeface="方正兰亭粗黑简体" panose="02000000000000000000" pitchFamily="2" charset="-122"/>
              <a:ea typeface="方正兰亭粗黑简体" panose="02000000000000000000" pitchFamily="2" charset="-122"/>
              <a:cs typeface="+mn-ea"/>
              <a:sym typeface="+mn-lt"/>
            </a:endParaRPr>
          </a:p>
        </p:txBody>
      </p:sp>
      <p:sp>
        <p:nvSpPr>
          <p:cNvPr id="12" name="文本框 32"/>
          <p:cNvSpPr txBox="1">
            <a:spLocks noChangeArrowheads="1"/>
          </p:cNvSpPr>
          <p:nvPr/>
        </p:nvSpPr>
        <p:spPr bwMode="auto">
          <a:xfrm>
            <a:off x="3738987" y="2387569"/>
            <a:ext cx="2473261" cy="5539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3000" dirty="0">
                <a:gradFill>
                  <a:gsLst>
                    <a:gs pos="0">
                      <a:srgbClr val="6F3494"/>
                    </a:gs>
                    <a:gs pos="69000">
                      <a:srgbClr val="198A3F"/>
                    </a:gs>
                    <a:gs pos="36000">
                      <a:srgbClr val="E4007F"/>
                    </a:gs>
                    <a:gs pos="100000">
                      <a:srgbClr val="DEE012"/>
                    </a:gs>
                  </a:gsLst>
                  <a:path path="circle">
                    <a:fillToRect r="100000" b="100000"/>
                  </a:path>
                </a:gradFill>
                <a:latin typeface="方正兰亭粗黑简体" panose="02000000000000000000" pitchFamily="2" charset="-122"/>
                <a:ea typeface="方正兰亭粗黑简体" panose="02000000000000000000" pitchFamily="2" charset="-122"/>
                <a:cs typeface="+mn-ea"/>
                <a:sym typeface="+mn-lt"/>
              </a:rPr>
              <a:t>感恩老师</a:t>
            </a:r>
            <a:endParaRPr lang="zh-CN" altLang="en-US" sz="3000" dirty="0">
              <a:gradFill>
                <a:gsLst>
                  <a:gs pos="0">
                    <a:srgbClr val="6F3494"/>
                  </a:gs>
                  <a:gs pos="69000">
                    <a:srgbClr val="198A3F"/>
                  </a:gs>
                  <a:gs pos="36000">
                    <a:srgbClr val="E4007F"/>
                  </a:gs>
                  <a:gs pos="100000">
                    <a:srgbClr val="DEE012"/>
                  </a:gs>
                </a:gsLst>
                <a:path path="circle">
                  <a:fillToRect r="100000" b="100000"/>
                </a:path>
              </a:gradFill>
              <a:latin typeface="方正兰亭粗黑简体" panose="02000000000000000000" pitchFamily="2" charset="-122"/>
              <a:ea typeface="方正兰亭粗黑简体" panose="02000000000000000000" pitchFamily="2" charset="-122"/>
              <a:cs typeface="+mn-ea"/>
              <a:sym typeface="+mn-lt"/>
            </a:endParaRPr>
          </a:p>
        </p:txBody>
      </p:sp>
      <p:grpSp>
        <p:nvGrpSpPr>
          <p:cNvPr id="19" name="组合 18"/>
          <p:cNvGrpSpPr/>
          <p:nvPr/>
        </p:nvGrpSpPr>
        <p:grpSpPr>
          <a:xfrm>
            <a:off x="2724384" y="3421415"/>
            <a:ext cx="945175" cy="701206"/>
            <a:chOff x="995374" y="4230237"/>
            <a:chExt cx="1161595" cy="674688"/>
          </a:xfrm>
        </p:grpSpPr>
        <p:pic>
          <p:nvPicPr>
            <p:cNvPr id="14" name="图片 34"/>
            <p:cNvPicPr>
              <a:picLocks noChangeAspect="1"/>
            </p:cNvPicPr>
            <p:nvPr/>
          </p:nvPicPr>
          <p:blipFill>
            <a:blip r:embed="rId1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995374" y="4230237"/>
              <a:ext cx="1114425" cy="67468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15" name="文本框 35"/>
            <p:cNvSpPr txBox="1">
              <a:spLocks noChangeArrowheads="1"/>
            </p:cNvSpPr>
            <p:nvPr/>
          </p:nvSpPr>
          <p:spPr bwMode="auto">
            <a:xfrm>
              <a:off x="1506094" y="4336600"/>
              <a:ext cx="650875" cy="39978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2100" dirty="0">
                  <a:solidFill>
                    <a:srgbClr val="E5007F"/>
                  </a:solidFill>
                  <a:latin typeface="+mn-lt"/>
                  <a:ea typeface="+mn-ea"/>
                  <a:cs typeface="+mn-ea"/>
                  <a:sym typeface="+mn-lt"/>
                </a:rPr>
                <a:t>3</a:t>
              </a:r>
              <a:endParaRPr lang="zh-CN" altLang="en-US" sz="2100" dirty="0">
                <a:solidFill>
                  <a:srgbClr val="E5007F"/>
                </a:solidFill>
                <a:latin typeface="+mn-lt"/>
                <a:ea typeface="+mn-ea"/>
                <a:cs typeface="+mn-ea"/>
                <a:sym typeface="+mn-lt"/>
              </a:endParaRPr>
            </a:p>
          </p:txBody>
        </p:sp>
      </p:grpSp>
      <p:sp>
        <p:nvSpPr>
          <p:cNvPr id="17" name="文本框 37"/>
          <p:cNvSpPr txBox="1">
            <a:spLocks noChangeArrowheads="1"/>
          </p:cNvSpPr>
          <p:nvPr/>
        </p:nvSpPr>
        <p:spPr bwMode="auto">
          <a:xfrm>
            <a:off x="3738986" y="3499381"/>
            <a:ext cx="2473262" cy="5539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3000" dirty="0">
                <a:gradFill>
                  <a:gsLst>
                    <a:gs pos="0">
                      <a:srgbClr val="6F3494"/>
                    </a:gs>
                    <a:gs pos="69000">
                      <a:srgbClr val="198A3F"/>
                    </a:gs>
                    <a:gs pos="36000">
                      <a:srgbClr val="E4007F"/>
                    </a:gs>
                    <a:gs pos="100000">
                      <a:srgbClr val="DEE012"/>
                    </a:gs>
                  </a:gsLst>
                  <a:path path="circle">
                    <a:fillToRect r="100000" b="100000"/>
                  </a:path>
                </a:gradFill>
                <a:latin typeface="方正兰亭粗黑简体" panose="02000000000000000000" pitchFamily="2" charset="-122"/>
                <a:ea typeface="方正兰亭粗黑简体" panose="02000000000000000000" pitchFamily="2" charset="-122"/>
                <a:cs typeface="+mn-ea"/>
                <a:sym typeface="+mn-lt"/>
              </a:rPr>
              <a:t>感恩同学</a:t>
            </a:r>
            <a:endParaRPr lang="zh-CN" altLang="en-US" sz="3000" dirty="0">
              <a:gradFill>
                <a:gsLst>
                  <a:gs pos="0">
                    <a:srgbClr val="6F3494"/>
                  </a:gs>
                  <a:gs pos="69000">
                    <a:srgbClr val="198A3F"/>
                  </a:gs>
                  <a:gs pos="36000">
                    <a:srgbClr val="E4007F"/>
                  </a:gs>
                  <a:gs pos="100000">
                    <a:srgbClr val="DEE012"/>
                  </a:gs>
                </a:gsLst>
                <a:path path="circle">
                  <a:fillToRect r="100000" b="100000"/>
                </a:path>
              </a:gradFill>
              <a:latin typeface="方正兰亭粗黑简体" panose="02000000000000000000" pitchFamily="2" charset="-122"/>
              <a:ea typeface="方正兰亭粗黑简体" panose="02000000000000000000" pitchFamily="2" charset="-122"/>
              <a:cs typeface="+mn-ea"/>
              <a:sym typeface="+mn-lt"/>
            </a:endParaRPr>
          </a:p>
        </p:txBody>
      </p:sp>
      <p:pic>
        <p:nvPicPr>
          <p:cNvPr id="21" name="图片 20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125636" y="1251286"/>
            <a:ext cx="3357228" cy="4000435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600" advTm="0">
        <p:blinds dir="vert"/>
      </p:transition>
    </mc:Choice>
    <mc:Fallback>
      <p:transition spd="slow" advTm="0">
        <p:blinds dir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31" presetClass="entr" presetSubtype="0" fill="hold" grpId="0" nodeType="withEffect">
                                  <p:stCondLst>
                                    <p:cond delay="500"/>
                                  </p:stCondLst>
                                  <p:iterate type="lt">
                                    <p:tmPct val="5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75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42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75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42" presetClass="entr" presetSubtype="0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75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9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42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75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4" dur="75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75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14" presetClass="entr" presetSubtype="1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28" dur="75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4" presetClass="entr" presetSubtype="1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31" dur="75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14" presetClass="entr" presetSubtype="1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34" dur="75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5" fill="hold">
                      <p:stCondLst>
                        <p:cond delay="indefinite"/>
                      </p:stCondLst>
                      <p:childTnLst>
                        <p:par>
                          <p:cTn id="36" fill="hold">
                            <p:stCondLst>
                              <p:cond delay="0"/>
                            </p:stCondLst>
                            <p:childTnLst>
                              <p:par>
                                <p:cTn id="37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10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/>
      <p:bldP spid="11" grpId="0"/>
      <p:bldP spid="12" grpId="0"/>
      <p:bldP spid="17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图片 11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</p:spPr>
      </p:pic>
      <p:grpSp>
        <p:nvGrpSpPr>
          <p:cNvPr id="13" name="组合 12"/>
          <p:cNvGrpSpPr/>
          <p:nvPr/>
        </p:nvGrpSpPr>
        <p:grpSpPr>
          <a:xfrm>
            <a:off x="4117993" y="1716433"/>
            <a:ext cx="1173477" cy="941770"/>
            <a:chOff x="994625" y="2148962"/>
            <a:chExt cx="1442171" cy="906154"/>
          </a:xfrm>
        </p:grpSpPr>
        <p:pic>
          <p:nvPicPr>
            <p:cNvPr id="14" name="图片 26"/>
            <p:cNvPicPr>
              <a:picLocks noChangeAspect="1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994625" y="2182006"/>
              <a:ext cx="1442171" cy="87311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15" name="文本框 29"/>
            <p:cNvSpPr txBox="1">
              <a:spLocks noChangeArrowheads="1"/>
            </p:cNvSpPr>
            <p:nvPr/>
          </p:nvSpPr>
          <p:spPr bwMode="auto">
            <a:xfrm>
              <a:off x="1552587" y="2148962"/>
              <a:ext cx="503238" cy="82918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5000" dirty="0">
                  <a:solidFill>
                    <a:srgbClr val="E5007F"/>
                  </a:solidFill>
                  <a:latin typeface="+mn-lt"/>
                  <a:ea typeface="+mn-ea"/>
                  <a:cs typeface="+mn-ea"/>
                  <a:sym typeface="+mn-lt"/>
                </a:rPr>
                <a:t>1</a:t>
              </a:r>
              <a:endParaRPr lang="zh-CN" altLang="en-US" sz="5000" dirty="0">
                <a:solidFill>
                  <a:srgbClr val="E5007F"/>
                </a:solidFill>
                <a:latin typeface="+mn-lt"/>
                <a:ea typeface="+mn-ea"/>
                <a:cs typeface="+mn-ea"/>
                <a:sym typeface="+mn-lt"/>
              </a:endParaRPr>
            </a:p>
          </p:txBody>
        </p:sp>
      </p:grpSp>
      <p:sp>
        <p:nvSpPr>
          <p:cNvPr id="16" name="文本框 31"/>
          <p:cNvSpPr txBox="1">
            <a:spLocks noChangeArrowheads="1"/>
          </p:cNvSpPr>
          <p:nvPr/>
        </p:nvSpPr>
        <p:spPr bwMode="auto">
          <a:xfrm>
            <a:off x="3540108" y="2839022"/>
            <a:ext cx="2473262" cy="70788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4000" dirty="0">
                <a:gradFill>
                  <a:gsLst>
                    <a:gs pos="0">
                      <a:srgbClr val="6F3494"/>
                    </a:gs>
                    <a:gs pos="69000">
                      <a:srgbClr val="198A3F"/>
                    </a:gs>
                    <a:gs pos="36000">
                      <a:srgbClr val="E4007F"/>
                    </a:gs>
                    <a:gs pos="100000">
                      <a:srgbClr val="DEE012"/>
                    </a:gs>
                  </a:gsLst>
                  <a:path path="circle">
                    <a:fillToRect r="100000" b="100000"/>
                  </a:path>
                </a:gradFill>
                <a:latin typeface="方正兰亭粗黑简体" panose="02000000000000000000" pitchFamily="2" charset="-122"/>
                <a:ea typeface="方正兰亭粗黑简体" panose="02000000000000000000" pitchFamily="2" charset="-122"/>
                <a:cs typeface="+mn-ea"/>
                <a:sym typeface="+mn-lt"/>
              </a:rPr>
              <a:t>感恩父母</a:t>
            </a:r>
            <a:endParaRPr lang="zh-CN" altLang="en-US" sz="4000" dirty="0">
              <a:gradFill>
                <a:gsLst>
                  <a:gs pos="0">
                    <a:srgbClr val="6F3494"/>
                  </a:gs>
                  <a:gs pos="69000">
                    <a:srgbClr val="198A3F"/>
                  </a:gs>
                  <a:gs pos="36000">
                    <a:srgbClr val="E4007F"/>
                  </a:gs>
                  <a:gs pos="100000">
                    <a:srgbClr val="DEE012"/>
                  </a:gs>
                </a:gsLst>
                <a:path path="circle">
                  <a:fillToRect r="100000" b="100000"/>
                </a:path>
              </a:gradFill>
              <a:latin typeface="方正兰亭粗黑简体" panose="02000000000000000000" pitchFamily="2" charset="-122"/>
              <a:ea typeface="方正兰亭粗黑简体" panose="02000000000000000000" pitchFamily="2" charset="-122"/>
              <a:cs typeface="+mn-ea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7000">
        <p14:doors dir="vert"/>
      </p:transition>
    </mc:Choice>
    <mc:Fallback>
      <p:transition spd="slow" advTm="7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75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7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7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14" presetClass="entr" presetSubtype="1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2" dur="75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图片 7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403648" y="1337051"/>
            <a:ext cx="4700614" cy="2469397"/>
          </a:xfrm>
          <a:prstGeom prst="rect">
            <a:avLst/>
          </a:prstGeom>
        </p:spPr>
      </p:pic>
      <p:pic>
        <p:nvPicPr>
          <p:cNvPr id="9" name="图片 8"/>
          <p:cNvPicPr>
            <a:picLocks noChangeAspect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1366" t="28992" r="52518" b="51452"/>
          <a:stretch>
            <a:fillRect/>
          </a:stretch>
        </p:blipFill>
        <p:spPr>
          <a:xfrm rot="886832">
            <a:off x="3472522" y="1019229"/>
            <a:ext cx="350106" cy="811774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1826173" y="1646208"/>
            <a:ext cx="3877985" cy="141577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zh-CN" sz="5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</a:t>
            </a:r>
            <a:r>
              <a:rPr lang="zh-CN" altLang="zh-CN" sz="54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想一想：</a:t>
            </a:r>
            <a:endParaRPr lang="en-US" altLang="zh-CN" sz="5400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algn="ctr"/>
            <a:r>
              <a:rPr lang="zh-CN" altLang="zh-CN" sz="32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我们父母的伟大之处</a:t>
            </a:r>
            <a:endParaRPr lang="zh-CN" altLang="zh-CN" sz="32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14" name="图片 13" descr="图片包含 矢量图形&#10;&#10;已生成高可信度的说明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704158" y="1348028"/>
            <a:ext cx="2923528" cy="2807471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6000">
        <p14:gallery dir="l"/>
      </p:transition>
    </mc:Choice>
    <mc:Fallback>
      <p:transition spd="slow" advTm="6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500"/>
                            </p:stCondLst>
                            <p:childTnLst>
                              <p:par>
                                <p:cTn id="16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 tmFilter="0,0; .5, 1; 1, 1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700"/>
                            </p:stCondLst>
                            <p:childTnLst>
                              <p:par>
                                <p:cTn id="24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75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7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7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矩形 9"/>
          <p:cNvSpPr/>
          <p:nvPr/>
        </p:nvSpPr>
        <p:spPr>
          <a:xfrm>
            <a:off x="1329313" y="1275606"/>
            <a:ext cx="2954655" cy="249299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zh-CN" sz="32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游子吟</a:t>
            </a:r>
            <a:endParaRPr lang="zh-CN" altLang="zh-CN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algn="ctr"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【唐】孟郊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algn="ctr"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慈母手中线，游子身上衣</a:t>
            </a:r>
            <a:r>
              <a:rPr lang="zh-CN" altLang="en-US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。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algn="ctr"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临行密密缝，意恐迟迟归</a:t>
            </a:r>
            <a:r>
              <a:rPr lang="zh-CN" altLang="en-US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。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algn="ctr"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谁言寸草心，报得三春晖。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2" name="图片 1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4761912" y="987574"/>
            <a:ext cx="3651870" cy="3651870"/>
          </a:xfrm>
          <a:prstGeom prst="rect">
            <a:avLst/>
          </a:prstGeom>
        </p:spPr>
      </p:pic>
      <p:pic>
        <p:nvPicPr>
          <p:cNvPr id="5" name="图片 4" descr="圆形"/>
          <p:cNvPicPr/>
          <p:nvPr/>
        </p:nvPicPr>
        <p:blipFill>
          <a:blip r:embed="rId2"/>
          <a:stretch>
            <a:fillRect/>
          </a:stretch>
        </p:blipFill>
        <p:spPr>
          <a:xfrm>
            <a:off x="762423" y="987574"/>
            <a:ext cx="3809577" cy="3615135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5000">
        <p14:gallery dir="l"/>
      </p:transition>
    </mc:Choice>
    <mc:Fallback>
      <p:transition spd="slow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14" presetClass="entr" presetSubtype="1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4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500"/>
                            </p:stCondLst>
                            <p:childTnLst>
                              <p:par>
                                <p:cTn id="16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8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 descr="174"/>
          <p:cNvPicPr/>
          <p:nvPr/>
        </p:nvPicPr>
        <p:blipFill>
          <a:blip r:embed="rId1"/>
          <a:stretch>
            <a:fillRect/>
          </a:stretch>
        </p:blipFill>
        <p:spPr>
          <a:xfrm>
            <a:off x="2497692" y="-380578"/>
            <a:ext cx="4089604" cy="2777183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2937728" y="483518"/>
            <a:ext cx="3209532" cy="755913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zh-CN" sz="32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Mother</a:t>
            </a:r>
            <a:r>
              <a:rPr lang="zh-CN" altLang="zh-CN" sz="32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（妈妈）</a:t>
            </a:r>
            <a:endParaRPr lang="zh-CN" altLang="zh-CN" sz="32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7" name="矩形 6"/>
          <p:cNvSpPr/>
          <p:nvPr/>
        </p:nvSpPr>
        <p:spPr>
          <a:xfrm>
            <a:off x="2051720" y="1760290"/>
            <a:ext cx="5769528" cy="300082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>
              <a:lnSpc>
                <a:spcPct val="150000"/>
              </a:lnSpc>
            </a:pPr>
            <a:r>
              <a:rPr lang="en-US" altLang="zh-CN" b="1" dirty="0">
                <a:solidFill>
                  <a:srgbClr val="C0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Mother</a:t>
            </a:r>
            <a:r>
              <a:rPr lang="zh-CN" altLang="zh-CN" b="1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一</a:t>
            </a:r>
            <a:r>
              <a:rPr lang="zh-CN" altLang="en-US" b="1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词</a:t>
            </a:r>
            <a:r>
              <a:rPr lang="zh-CN" altLang="zh-CN" b="1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的解释：</a:t>
            </a:r>
            <a:endParaRPr lang="zh-CN" altLang="zh-CN" b="1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en-US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M</a:t>
            </a:r>
            <a:r>
              <a:rPr lang="zh-CN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（</a:t>
            </a:r>
            <a:r>
              <a:rPr lang="en-US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much</a:t>
            </a:r>
            <a:r>
              <a:rPr lang="zh-CN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）</a:t>
            </a:r>
            <a:r>
              <a:rPr lang="en-US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</a:t>
            </a: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妈妈给了我很多很多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en-US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O</a:t>
            </a:r>
            <a:r>
              <a:rPr lang="zh-CN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（</a:t>
            </a:r>
            <a:r>
              <a:rPr lang="en-US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old</a:t>
            </a:r>
            <a:r>
              <a:rPr lang="zh-CN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）</a:t>
            </a:r>
            <a:r>
              <a:rPr lang="en-US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</a:t>
            </a: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妈妈为我操心，白发已爬上了您的头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en-US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T</a:t>
            </a:r>
            <a:r>
              <a:rPr lang="zh-CN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（</a:t>
            </a:r>
            <a:r>
              <a:rPr lang="en-US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tears</a:t>
            </a:r>
            <a:r>
              <a:rPr lang="zh-CN" altLang="zh-CN" b="1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）</a:t>
            </a:r>
            <a:r>
              <a:rPr lang="en-US" altLang="zh-CN" b="1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</a:t>
            </a: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您为我流过了不少泪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en-US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H</a:t>
            </a:r>
            <a:r>
              <a:rPr lang="zh-CN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（</a:t>
            </a:r>
            <a:r>
              <a:rPr lang="en-US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heart</a:t>
            </a:r>
            <a:r>
              <a:rPr lang="zh-CN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）</a:t>
            </a:r>
            <a:r>
              <a:rPr lang="en-US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</a:t>
            </a: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您有一颗慈祥温暖的心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en-US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E</a:t>
            </a:r>
            <a:r>
              <a:rPr lang="zh-CN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（</a:t>
            </a:r>
            <a:r>
              <a:rPr lang="en-US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eyes</a:t>
            </a:r>
            <a:r>
              <a:rPr lang="zh-CN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）</a:t>
            </a:r>
            <a:r>
              <a:rPr lang="en-US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</a:t>
            </a: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您注视我的目光总是充满着爱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en-US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R</a:t>
            </a:r>
            <a:r>
              <a:rPr lang="zh-CN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（</a:t>
            </a:r>
            <a:r>
              <a:rPr lang="en-US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right</a:t>
            </a:r>
            <a:r>
              <a:rPr lang="zh-CN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）</a:t>
            </a:r>
            <a:r>
              <a:rPr lang="en-US" altLang="zh-CN" b="1" dirty="0">
                <a:solidFill>
                  <a:srgbClr val="2C8D37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</a:t>
            </a: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您从不欺骗我们，教导我们去做正确的事情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50" advTm="5000">
        <p:split orient="vert"/>
      </p:transition>
    </mc:Choice>
    <mc:Fallback>
      <p:transition spd="slow" advTm="500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1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7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 descr="174"/>
          <p:cNvPicPr/>
          <p:nvPr/>
        </p:nvPicPr>
        <p:blipFill>
          <a:blip r:embed="rId1"/>
          <a:stretch>
            <a:fillRect/>
          </a:stretch>
        </p:blipFill>
        <p:spPr>
          <a:xfrm>
            <a:off x="3344624" y="-1820738"/>
            <a:ext cx="5616624" cy="9145016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1263639" y="915566"/>
            <a:ext cx="2236510" cy="755913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32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伟大的母爱</a:t>
            </a:r>
            <a:endParaRPr lang="zh-CN" altLang="zh-CN" sz="32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7" name="矩形 6"/>
          <p:cNvSpPr/>
          <p:nvPr/>
        </p:nvSpPr>
        <p:spPr>
          <a:xfrm>
            <a:off x="4075702" y="983657"/>
            <a:ext cx="4314001" cy="364715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在唐山大地震中</a:t>
            </a:r>
            <a:endParaRPr lang="zh-CN" altLang="zh-CN" sz="1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一对母子被埋在废墟之下</a:t>
            </a:r>
            <a:endParaRPr lang="zh-CN" altLang="zh-CN" sz="1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八天，整整八天</a:t>
            </a:r>
            <a:endParaRPr lang="zh-CN" altLang="zh-CN" sz="1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当救援人员发现他们时，七八个月大的孩子安然无恙</a:t>
            </a:r>
            <a:endParaRPr lang="zh-CN" altLang="zh-CN" sz="1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而母亲，却永远的离开了人间</a:t>
            </a:r>
            <a:endParaRPr lang="zh-CN" altLang="zh-CN" sz="1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在那阴冷、没有水、没有食物的环境中</a:t>
            </a:r>
            <a:endParaRPr lang="zh-CN" altLang="zh-CN" sz="1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是母亲用乳汁延续着孩子的生命</a:t>
            </a:r>
            <a:endParaRPr lang="zh-CN" altLang="zh-CN" sz="1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乳汁吸干了，她用力咬破手指</a:t>
            </a:r>
            <a:endParaRPr lang="zh-CN" altLang="zh-CN" sz="1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让孩子吸吮自己的鲜血</a:t>
            </a:r>
            <a:endParaRPr lang="zh-CN" altLang="zh-CN" sz="1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直到最后一滴生命流逝</a:t>
            </a:r>
            <a:endParaRPr lang="zh-CN" altLang="zh-CN" sz="1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直到人们发现了那用慈母之心创造的奇迹</a:t>
            </a:r>
            <a:endParaRPr lang="zh-CN" altLang="zh-CN" sz="1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2" name="图片 1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20729" y="1699820"/>
            <a:ext cx="3183428" cy="3183428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10000">
        <p14:gallery dir="l"/>
      </p:transition>
    </mc:Choice>
    <mc:Fallback>
      <p:transition spd="slow" advTm="10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6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in)">
                                      <p:cBhvr>
                                        <p:cTn id="7" dur="75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10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4" fill="hold">
                      <p:stCondLst>
                        <p:cond delay="indefinite"/>
                      </p:stCondLst>
                      <p:childTnLst>
                        <p:par>
                          <p:cTn id="15" fill="hold">
                            <p:stCondLst>
                              <p:cond delay="0"/>
                            </p:stCondLst>
                            <p:childTnLst>
                              <p:par>
                                <p:cTn id="16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8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500"/>
                            </p:stCondLst>
                            <p:childTnLst>
                              <p:par>
                                <p:cTn id="20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 tmFilter="0,0; .5, 1; 1, 1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7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图片 12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32" t="16878" r="2917" b="12355"/>
          <a:stretch>
            <a:fillRect/>
          </a:stretch>
        </p:blipFill>
        <p:spPr>
          <a:xfrm>
            <a:off x="4427984" y="699542"/>
            <a:ext cx="4330108" cy="1256094"/>
          </a:xfrm>
          <a:prstGeom prst="rect">
            <a:avLst/>
          </a:prstGeom>
        </p:spPr>
      </p:pic>
      <p:pic>
        <p:nvPicPr>
          <p:cNvPr id="3" name="图片 2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501676" y="2171497"/>
            <a:ext cx="2711412" cy="2715766"/>
          </a:xfrm>
          <a:prstGeom prst="rect">
            <a:avLst/>
          </a:prstGeom>
        </p:spPr>
      </p:pic>
      <p:pic>
        <p:nvPicPr>
          <p:cNvPr id="4" name="图片 3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270550" y="410095"/>
            <a:ext cx="3226652" cy="2715766"/>
          </a:xfrm>
          <a:prstGeom prst="rect">
            <a:avLst/>
          </a:prstGeom>
        </p:spPr>
      </p:pic>
      <p:sp>
        <p:nvSpPr>
          <p:cNvPr id="11" name="矩形 10"/>
          <p:cNvSpPr/>
          <p:nvPr/>
        </p:nvSpPr>
        <p:spPr>
          <a:xfrm>
            <a:off x="4972358" y="1087684"/>
            <a:ext cx="3262432" cy="50712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zh-CN" sz="2000" b="1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为了孩子，再累点也没关系</a:t>
            </a:r>
            <a:endParaRPr lang="zh-CN" altLang="zh-CN" sz="2000" b="1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12" name="图片 11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32" t="16878" r="2917" b="12355"/>
          <a:stretch>
            <a:fillRect/>
          </a:stretch>
        </p:blipFill>
        <p:spPr>
          <a:xfrm flipH="1">
            <a:off x="1327248" y="2885956"/>
            <a:ext cx="4330108" cy="1256094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1861086" y="3319932"/>
            <a:ext cx="3262432" cy="50712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zh-CN" sz="2000" b="1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为了孩子，再苦点也无所谓</a:t>
            </a:r>
            <a:endParaRPr lang="zh-CN" altLang="zh-CN" sz="2000" b="1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6000">
        <p14:gallery dir="l"/>
      </p:transition>
    </mc:Choice>
    <mc:Fallback>
      <p:transition spd="slow" advTm="6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500"/>
                            </p:stCondLst>
                            <p:childTnLst>
                              <p:par>
                                <p:cTn id="21" presetID="47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/>
      <p:bldP spid="10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图片 11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471786" y="1254481"/>
            <a:ext cx="4700614" cy="2469397"/>
          </a:xfrm>
          <a:prstGeom prst="rect">
            <a:avLst/>
          </a:prstGeom>
        </p:spPr>
      </p:pic>
      <p:pic>
        <p:nvPicPr>
          <p:cNvPr id="13" name="图片 12"/>
          <p:cNvPicPr>
            <a:picLocks noChangeAspect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1366" t="28992" r="52518" b="51452"/>
          <a:stretch>
            <a:fillRect/>
          </a:stretch>
        </p:blipFill>
        <p:spPr>
          <a:xfrm rot="886832">
            <a:off x="5540660" y="936659"/>
            <a:ext cx="350106" cy="811774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3862367" y="1660034"/>
            <a:ext cx="3877985" cy="141577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zh-CN" sz="5400" dirty="0">
                <a:solidFill>
                  <a:schemeClr val="accent5">
                    <a:lumMod val="75000"/>
                  </a:schemeClr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</a:t>
            </a:r>
            <a:r>
              <a:rPr lang="zh-CN" altLang="en-US" sz="54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谈一谈</a:t>
            </a:r>
            <a:r>
              <a:rPr lang="zh-CN" altLang="zh-CN" sz="54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：</a:t>
            </a:r>
            <a:endParaRPr lang="en-US" altLang="zh-CN" sz="54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algn="ctr"/>
            <a:r>
              <a:rPr lang="zh-CN" altLang="zh-CN" sz="32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我伟大的父（母）亲</a:t>
            </a:r>
            <a:endParaRPr lang="zh-CN" altLang="zh-CN" sz="32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8" name="图片 7" descr="图片包含 矢量图形&#10;&#10;已生成高可信度的说明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06934" y="1282131"/>
            <a:ext cx="2923528" cy="2807471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50" advTm="5000">
        <p:split orient="vert"/>
      </p:transition>
    </mc:Choice>
    <mc:Fallback>
      <p:transition spd="slow" advTm="500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500"/>
                            </p:stCondLst>
                            <p:childTnLst>
                              <p:par>
                                <p:cTn id="16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 tmFilter="0,0; .5, 1; 1, 1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649"/>
                            </p:stCondLst>
                            <p:childTnLst>
                              <p:par>
                                <p:cTn id="24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75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图片 7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55576" y="1326489"/>
            <a:ext cx="4700614" cy="2469397"/>
          </a:xfrm>
          <a:prstGeom prst="rect">
            <a:avLst/>
          </a:prstGeom>
        </p:spPr>
      </p:pic>
      <p:pic>
        <p:nvPicPr>
          <p:cNvPr id="9" name="图片 8"/>
          <p:cNvPicPr>
            <a:picLocks noChangeAspect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1366" t="28992" r="52518" b="51452"/>
          <a:stretch>
            <a:fillRect/>
          </a:stretch>
        </p:blipFill>
        <p:spPr>
          <a:xfrm rot="886832">
            <a:off x="2824450" y="1008667"/>
            <a:ext cx="350106" cy="811774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1226610" y="1529730"/>
            <a:ext cx="3849446" cy="190821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zh-CN" sz="5400" dirty="0">
                <a:solidFill>
                  <a:schemeClr val="accent5">
                    <a:lumMod val="75000"/>
                  </a:schemeClr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</a:t>
            </a:r>
            <a:r>
              <a:rPr lang="zh-CN" altLang="zh-CN" sz="54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算一算：</a:t>
            </a:r>
            <a:endParaRPr lang="en-US" altLang="zh-CN" sz="54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r>
              <a:rPr lang="en-US" altLang="zh-CN" sz="2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</a:t>
            </a: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成长过程中，父母对我们倾注了许许多多，接下来就让我们来算算我们的成长账。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13" name="图片 12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557588" y="1113496"/>
            <a:ext cx="2979170" cy="2895381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6000">
        <p14:gallery dir="l"/>
      </p:transition>
    </mc:Choice>
    <mc:Fallback>
      <p:transition spd="slow" advTm="6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500"/>
                            </p:stCondLst>
                            <p:childTnLst>
                              <p:par>
                                <p:cTn id="16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 tmFilter="0,0; .5, 1; 1, 1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3349"/>
                            </p:stCondLst>
                            <p:childTnLst>
                              <p:par>
                                <p:cTn id="24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75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7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7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图片 10" descr="169"/>
          <p:cNvPicPr/>
          <p:nvPr/>
        </p:nvPicPr>
        <p:blipFill>
          <a:blip r:embed="rId1"/>
          <a:stretch>
            <a:fillRect/>
          </a:stretch>
        </p:blipFill>
        <p:spPr>
          <a:xfrm>
            <a:off x="1087286" y="973842"/>
            <a:ext cx="4790128" cy="3096344"/>
          </a:xfrm>
          <a:prstGeom prst="rect">
            <a:avLst/>
          </a:prstGeom>
        </p:spPr>
      </p:pic>
      <p:pic>
        <p:nvPicPr>
          <p:cNvPr id="14" name="图片 13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436096" y="1337051"/>
            <a:ext cx="3240360" cy="2469397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1438423" y="1228886"/>
            <a:ext cx="4328784" cy="286232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>
              <a:lnSpc>
                <a:spcPct val="150000"/>
              </a:lnSpc>
            </a:pP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每日三餐需要的钱</a:t>
            </a:r>
            <a:r>
              <a:rPr lang="en-US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X</a:t>
            </a: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元？</a:t>
            </a:r>
            <a:endParaRPr lang="en-US" altLang="zh-CN" sz="2000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lvl="0">
              <a:lnSpc>
                <a:spcPct val="150000"/>
              </a:lnSpc>
            </a:pP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一个月一般有</a:t>
            </a:r>
            <a:r>
              <a:rPr lang="en-US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30</a:t>
            </a: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天</a:t>
            </a:r>
            <a:r>
              <a:rPr lang="en-US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*12</a:t>
            </a: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个月</a:t>
            </a:r>
            <a:r>
              <a:rPr lang="en-US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*19</a:t>
            </a: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年</a:t>
            </a:r>
            <a:r>
              <a:rPr lang="en-US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=</a:t>
            </a: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？</a:t>
            </a:r>
            <a:endParaRPr lang="zh-CN" altLang="zh-CN" sz="2000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lvl="0">
              <a:lnSpc>
                <a:spcPct val="150000"/>
              </a:lnSpc>
            </a:pP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每月零花钱</a:t>
            </a:r>
            <a:r>
              <a:rPr lang="en-US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X</a:t>
            </a: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元</a:t>
            </a:r>
            <a:r>
              <a:rPr lang="en-US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*12</a:t>
            </a: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个月</a:t>
            </a:r>
            <a:r>
              <a:rPr lang="en-US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*19</a:t>
            </a: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年</a:t>
            </a:r>
            <a:r>
              <a:rPr lang="en-US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=</a:t>
            </a: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？</a:t>
            </a:r>
            <a:endParaRPr lang="zh-CN" altLang="zh-CN" sz="2000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lvl="0">
              <a:lnSpc>
                <a:spcPct val="150000"/>
              </a:lnSpc>
            </a:pP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看病等</a:t>
            </a:r>
            <a:r>
              <a:rPr lang="en-US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X</a:t>
            </a: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元</a:t>
            </a:r>
            <a:endParaRPr lang="zh-CN" altLang="zh-CN" sz="2000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lvl="0">
              <a:lnSpc>
                <a:spcPct val="150000"/>
              </a:lnSpc>
            </a:pP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外出游玩</a:t>
            </a:r>
            <a:r>
              <a:rPr lang="en-US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X</a:t>
            </a: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元</a:t>
            </a:r>
            <a:endParaRPr lang="zh-CN" altLang="zh-CN" sz="2000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合计</a:t>
            </a:r>
            <a:r>
              <a:rPr lang="en-US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=</a:t>
            </a:r>
            <a:r>
              <a:rPr lang="zh-CN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？元</a:t>
            </a:r>
            <a:endParaRPr lang="zh-CN" altLang="zh-CN" sz="2000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7" name="矩形 6"/>
          <p:cNvSpPr/>
          <p:nvPr/>
        </p:nvSpPr>
        <p:spPr>
          <a:xfrm>
            <a:off x="5776336" y="1782884"/>
            <a:ext cx="2343856" cy="175432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  </a:t>
            </a: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物质方面的金钱也许有一天会还清的，但是父母为我们倾注的心血，我们即使用尽一生又怎么回报得</a:t>
            </a:r>
            <a:r>
              <a:rPr lang="zh-CN" altLang="en-US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完</a:t>
            </a: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呢？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12" name="图片 11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763541" y="3614648"/>
            <a:ext cx="1003666" cy="1243788"/>
          </a:xfrm>
          <a:prstGeom prst="rect">
            <a:avLst/>
          </a:prstGeom>
        </p:spPr>
      </p:pic>
      <p:pic>
        <p:nvPicPr>
          <p:cNvPr id="13" name="图片 12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642365" y="3670376"/>
            <a:ext cx="888894" cy="917384"/>
          </a:xfrm>
          <a:prstGeom prst="rect">
            <a:avLst/>
          </a:prstGeom>
        </p:spPr>
      </p:pic>
      <p:pic>
        <p:nvPicPr>
          <p:cNvPr id="15" name="图片 14"/>
          <p:cNvPicPr>
            <a:picLocks noChangeAspect="1"/>
          </p:cNvPicPr>
          <p:nvPr/>
        </p:nvPicPr>
        <p:blipFill rotWithShape="1"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1366" t="28992" r="52518" b="51452"/>
          <a:stretch>
            <a:fillRect/>
          </a:stretch>
        </p:blipFill>
        <p:spPr>
          <a:xfrm rot="886832">
            <a:off x="6500401" y="1008667"/>
            <a:ext cx="350106" cy="811774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8000">
        <p14:gallery dir="l"/>
      </p:transition>
    </mc:Choice>
    <mc:Fallback>
      <p:transition spd="slow" advTm="8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500"/>
                            </p:stCondLst>
                            <p:childTnLst>
                              <p:par>
                                <p:cTn id="2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500"/>
                            </p:stCondLst>
                            <p:childTnLst>
                              <p:par>
                                <p:cTn id="2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2000"/>
                            </p:stCondLst>
                            <p:childTnLst>
                              <p:par>
                                <p:cTn id="36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7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图片 7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680358" y="483518"/>
            <a:ext cx="3783284" cy="1080120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971600" y="1541423"/>
            <a:ext cx="4137478" cy="240065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n-US" altLang="zh-CN" sz="2000" dirty="0">
                <a:solidFill>
                  <a:schemeClr val="accent5">
                    <a:lumMod val="75000"/>
                  </a:schemeClr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  </a:t>
            </a:r>
            <a:r>
              <a:rPr lang="zh-CN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让我们把父母为你做的事和你为父母做的事列举出来，作为砝码放在天平的两端，看看你的天平是否倾斜得太厉害？如果是，请你加重砝码</a:t>
            </a:r>
            <a:endParaRPr lang="zh-CN" altLang="zh-CN" sz="20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14" name="矩形 13"/>
          <p:cNvSpPr/>
          <p:nvPr/>
        </p:nvSpPr>
        <p:spPr>
          <a:xfrm>
            <a:off x="3658929" y="563360"/>
            <a:ext cx="1826141" cy="755913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32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爱的天平</a:t>
            </a:r>
            <a:endParaRPr lang="zh-CN" altLang="zh-CN" sz="32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2" name="图片 1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148064" y="864096"/>
            <a:ext cx="3363838" cy="3363838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8000">
        <p14:gallery dir="l"/>
      </p:transition>
    </mc:Choice>
    <mc:Fallback>
      <p:transition spd="slow" advTm="8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500"/>
                            </p:stCondLst>
                            <p:childTnLst>
                              <p:par>
                                <p:cTn id="21" presetID="56" presetClass="entr" presetSubtype="0" fill="hold" grpId="1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23" dur="25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4" dur="25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5" dur="5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6" dur="5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1"/>
      <p:bldP spid="14" grpId="0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图片 6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39552" y="1254481"/>
            <a:ext cx="5256584" cy="2469397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1366" t="28992" r="52518" b="51452"/>
          <a:stretch>
            <a:fillRect/>
          </a:stretch>
        </p:blipFill>
        <p:spPr>
          <a:xfrm rot="886832">
            <a:off x="2972009" y="936659"/>
            <a:ext cx="350106" cy="811774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1043608" y="1491630"/>
            <a:ext cx="4608512" cy="193899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zh-CN" sz="40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讨</a:t>
            </a:r>
            <a:r>
              <a:rPr lang="en-US" altLang="zh-CN" sz="40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</a:t>
            </a:r>
            <a:r>
              <a:rPr lang="zh-CN" altLang="zh-CN" sz="40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论：</a:t>
            </a:r>
            <a:endParaRPr lang="en-US" altLang="zh-CN" sz="40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algn="ctr">
              <a:lnSpc>
                <a:spcPct val="150000"/>
              </a:lnSpc>
            </a:pPr>
            <a:r>
              <a:rPr lang="zh-CN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我在家里最经常对父母说的话是什么？</a:t>
            </a:r>
            <a:endParaRPr lang="zh-CN" altLang="zh-CN" sz="20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algn="ctr">
              <a:lnSpc>
                <a:spcPct val="150000"/>
              </a:lnSpc>
            </a:pPr>
            <a:r>
              <a:rPr lang="zh-CN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父母经常对我说的话是什么？</a:t>
            </a:r>
            <a:endParaRPr lang="zh-CN" altLang="zh-CN" sz="20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456634" y="1131590"/>
            <a:ext cx="3435846" cy="3435846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50" advTm="5000">
        <p:split orient="vert"/>
      </p:transition>
    </mc:Choice>
    <mc:Fallback>
      <p:transition spd="slow" advTm="500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000"/>
                            </p:stCondLst>
                            <p:childTnLst>
                              <p:par>
                                <p:cTn id="22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 tmFilter="0,0; .5, 1; 1, 1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图片 12" descr="扇形"/>
          <p:cNvPicPr/>
          <p:nvPr/>
        </p:nvPicPr>
        <p:blipFill>
          <a:blip r:embed="rId1"/>
          <a:stretch>
            <a:fillRect/>
          </a:stretch>
        </p:blipFill>
        <p:spPr>
          <a:xfrm>
            <a:off x="3034218" y="1537504"/>
            <a:ext cx="5544616" cy="2746375"/>
          </a:xfrm>
          <a:prstGeom prst="rect">
            <a:avLst/>
          </a:prstGeom>
        </p:spPr>
      </p:pic>
      <p:sp>
        <p:nvSpPr>
          <p:cNvPr id="7" name="矩形 6"/>
          <p:cNvSpPr/>
          <p:nvPr/>
        </p:nvSpPr>
        <p:spPr>
          <a:xfrm>
            <a:off x="3779912" y="1537504"/>
            <a:ext cx="4053228" cy="175432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zh-CN" sz="4800" dirty="0">
                <a:solidFill>
                  <a:schemeClr val="accent5">
                    <a:lumMod val="75000"/>
                  </a:schemeClr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</a:t>
            </a:r>
            <a:r>
              <a:rPr lang="zh-CN" altLang="zh-CN" sz="48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议一议：</a:t>
            </a:r>
            <a:endParaRPr lang="en-US" altLang="zh-CN" sz="40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r>
              <a:rPr lang="en-US" altLang="zh-CN" sz="2000" dirty="0">
                <a:solidFill>
                  <a:schemeClr val="accent5">
                    <a:lumMod val="75000"/>
                  </a:schemeClr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  </a:t>
            </a:r>
            <a:r>
              <a:rPr lang="zh-CN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父母为我们付出了那么多，我们又对父母怎么样呢？又为父母做过些什么呢？</a:t>
            </a:r>
            <a:endParaRPr lang="zh-CN" altLang="zh-CN" sz="20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14" name="图片 13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23528" y="1203598"/>
            <a:ext cx="3211064" cy="3211064"/>
          </a:xfrm>
          <a:prstGeom prst="rect">
            <a:avLst/>
          </a:prstGeom>
        </p:spPr>
      </p:pic>
      <p:pic>
        <p:nvPicPr>
          <p:cNvPr id="15" name="图片 14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321464" y="501343"/>
            <a:ext cx="1257370" cy="1404509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6000">
        <p14:gallery dir="l"/>
      </p:transition>
    </mc:Choice>
    <mc:Fallback>
      <p:transition spd="slow" advTm="6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 tmFilter="0,0; .5, 1; 1, 1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3349"/>
                            </p:stCondLst>
                            <p:childTnLst>
                              <p:par>
                                <p:cTn id="17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75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0" dur="7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7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3" presetClass="entr" presetSubtype="28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/3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/3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 descr="169"/>
          <p:cNvPicPr/>
          <p:nvPr/>
        </p:nvPicPr>
        <p:blipFill>
          <a:blip r:embed="rId1"/>
          <a:stretch>
            <a:fillRect/>
          </a:stretch>
        </p:blipFill>
        <p:spPr>
          <a:xfrm>
            <a:off x="3419872" y="956767"/>
            <a:ext cx="5112568" cy="3096344"/>
          </a:xfrm>
          <a:prstGeom prst="rect">
            <a:avLst/>
          </a:prstGeom>
        </p:spPr>
      </p:pic>
      <p:sp>
        <p:nvSpPr>
          <p:cNvPr id="7" name="矩形 6"/>
          <p:cNvSpPr/>
          <p:nvPr/>
        </p:nvSpPr>
        <p:spPr>
          <a:xfrm>
            <a:off x="3851920" y="1275606"/>
            <a:ext cx="4464382" cy="258532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n-US" altLang="zh-CN" dirty="0">
                <a:solidFill>
                  <a:schemeClr val="accent5">
                    <a:lumMod val="75000"/>
                  </a:schemeClr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  </a:t>
            </a: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在我们的成长中，爸爸妈妈付出的心血，我们有想过多少？感受过多少？回报过多少呢？有些同学把父母的爱看成是理所当然的。更有甚者，面对父母是居高临下，盛气凌人；是埋怨，责难，是一次次让父母失望、伤心！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2" name="图片 1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83568" y="1090389"/>
            <a:ext cx="3277049" cy="3003798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9000">
        <p14:gallery dir="l"/>
      </p:transition>
    </mc:Choice>
    <mc:Fallback>
      <p:transition spd="slow" advTm="9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4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500"/>
                            </p:stCondLst>
                            <p:childTnLst>
                              <p:par>
                                <p:cTn id="16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图片 6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63474" y="1254481"/>
            <a:ext cx="4700614" cy="2469397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1366" t="28992" r="52518" b="51452"/>
          <a:stretch>
            <a:fillRect/>
          </a:stretch>
        </p:blipFill>
        <p:spPr>
          <a:xfrm rot="886832">
            <a:off x="2732348" y="936659"/>
            <a:ext cx="350106" cy="811774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1043608" y="1312188"/>
            <a:ext cx="3888432" cy="212365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4000" dirty="0">
                <a:solidFill>
                  <a:schemeClr val="accent5">
                    <a:lumMod val="75000"/>
                  </a:schemeClr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</a:t>
            </a:r>
            <a:r>
              <a:rPr lang="zh-CN" altLang="en-US" sz="40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谈一谈</a:t>
            </a:r>
            <a:r>
              <a:rPr lang="zh-CN" altLang="zh-CN" sz="40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：</a:t>
            </a:r>
            <a:endParaRPr lang="en-US" altLang="zh-CN" sz="40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en-US" altLang="zh-CN" sz="2400" dirty="0">
                <a:solidFill>
                  <a:schemeClr val="accent5">
                    <a:lumMod val="75000"/>
                  </a:schemeClr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  </a:t>
            </a:r>
            <a:r>
              <a:rPr lang="zh-CN" altLang="zh-CN" sz="2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你今后打算用实际行动为父母做些什么呢？</a:t>
            </a:r>
            <a:endParaRPr lang="zh-CN" altLang="zh-CN" sz="2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024586" y="1131590"/>
            <a:ext cx="3435846" cy="3435846"/>
          </a:xfrm>
          <a:prstGeom prst="rect">
            <a:avLst/>
          </a:prstGeom>
        </p:spPr>
      </p:pic>
      <p:pic>
        <p:nvPicPr>
          <p:cNvPr id="6" name="图片 5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089639" y="2981579"/>
            <a:ext cx="1934947" cy="1902011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50" advTm="6000">
        <p:split orient="vert"/>
      </p:transition>
    </mc:Choice>
    <mc:Fallback>
      <p:transition spd="slow" advTm="600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000"/>
                            </p:stCondLst>
                            <p:childTnLst>
                              <p:par>
                                <p:cTn id="22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 tmFilter="0,0; .5, 1; 1, 1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23" presetClass="entr" presetSubtype="28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/3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/3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矩形 9"/>
          <p:cNvSpPr/>
          <p:nvPr/>
        </p:nvSpPr>
        <p:spPr>
          <a:xfrm>
            <a:off x="1616704" y="712825"/>
            <a:ext cx="5910592" cy="67300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zh-CN" sz="2800" b="1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知道“</a:t>
            </a:r>
            <a:r>
              <a:rPr lang="en-US" altLang="zh-CN" sz="2800" b="1" dirty="0">
                <a:solidFill>
                  <a:srgbClr val="C0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Family</a:t>
            </a:r>
            <a:r>
              <a:rPr lang="zh-CN" altLang="zh-CN" sz="2800" b="1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”这个单词的含义吗？</a:t>
            </a:r>
            <a:endParaRPr lang="zh-CN" altLang="zh-CN" sz="2800" b="1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7" name="矩形 6"/>
          <p:cNvSpPr/>
          <p:nvPr/>
        </p:nvSpPr>
        <p:spPr>
          <a:xfrm>
            <a:off x="1967745" y="1856894"/>
            <a:ext cx="1837362" cy="193899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爸爸</a:t>
            </a:r>
            <a:r>
              <a:rPr lang="en-US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</a:t>
            </a:r>
            <a:r>
              <a:rPr lang="en-US" altLang="zh-CN" sz="20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F</a:t>
            </a:r>
            <a:r>
              <a:rPr lang="en-US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</a:t>
            </a:r>
            <a:r>
              <a:rPr lang="en-US" altLang="zh-CN" sz="2000" dirty="0" err="1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ather</a:t>
            </a:r>
            <a:endParaRPr lang="zh-CN" altLang="zh-CN" sz="2000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r>
              <a:rPr lang="zh-CN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和</a:t>
            </a:r>
            <a:r>
              <a:rPr lang="en-US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</a:t>
            </a:r>
            <a:r>
              <a:rPr lang="en-US" altLang="zh-CN" sz="20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A</a:t>
            </a:r>
            <a:r>
              <a:rPr lang="en-US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</a:t>
            </a:r>
            <a:r>
              <a:rPr lang="en-US" altLang="zh-CN" sz="2000" dirty="0" err="1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nd</a:t>
            </a:r>
            <a:endParaRPr lang="zh-CN" altLang="zh-CN" sz="2000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r>
              <a:rPr lang="zh-CN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妈妈</a:t>
            </a:r>
            <a:r>
              <a:rPr lang="en-US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</a:t>
            </a:r>
            <a:r>
              <a:rPr lang="en-US" altLang="zh-CN" sz="20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M</a:t>
            </a:r>
            <a:r>
              <a:rPr lang="en-US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other</a:t>
            </a:r>
            <a:endParaRPr lang="zh-CN" altLang="zh-CN" sz="2000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r>
              <a:rPr lang="zh-CN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我</a:t>
            </a:r>
            <a:r>
              <a:rPr lang="en-US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 </a:t>
            </a:r>
            <a:r>
              <a:rPr lang="en-US" altLang="zh-CN" sz="20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I</a:t>
            </a:r>
            <a:endParaRPr lang="zh-CN" altLang="zh-CN" sz="20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r>
              <a:rPr lang="zh-CN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爱</a:t>
            </a:r>
            <a:r>
              <a:rPr lang="en-US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</a:t>
            </a:r>
            <a:r>
              <a:rPr lang="en-US" altLang="zh-CN" sz="20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L  </a:t>
            </a:r>
            <a:r>
              <a:rPr lang="en-US" altLang="zh-CN" sz="2000" dirty="0" err="1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ove</a:t>
            </a:r>
            <a:endParaRPr lang="zh-CN" altLang="zh-CN" sz="2000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r>
              <a:rPr lang="zh-CN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你们</a:t>
            </a:r>
            <a:r>
              <a:rPr lang="en-US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</a:t>
            </a:r>
            <a:r>
              <a:rPr lang="en-US" altLang="zh-CN" sz="20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Y</a:t>
            </a:r>
            <a:r>
              <a:rPr lang="en-US" altLang="zh-CN" sz="2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</a:t>
            </a:r>
            <a:r>
              <a:rPr lang="en-US" altLang="zh-CN" sz="2000" dirty="0" err="1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ou</a:t>
            </a:r>
            <a:endParaRPr lang="zh-CN" altLang="zh-CN" sz="2000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2" name="图片 1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867139" y="1719563"/>
            <a:ext cx="3099570" cy="2580379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5000">
        <p14:gallery dir="l"/>
      </p:transition>
    </mc:Choice>
    <mc:Fallback>
      <p:transition spd="slow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75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5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7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图片 11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</p:spPr>
      </p:pic>
      <p:grpSp>
        <p:nvGrpSpPr>
          <p:cNvPr id="13" name="组合 12"/>
          <p:cNvGrpSpPr/>
          <p:nvPr/>
        </p:nvGrpSpPr>
        <p:grpSpPr>
          <a:xfrm>
            <a:off x="4117993" y="1716433"/>
            <a:ext cx="1173477" cy="941770"/>
            <a:chOff x="994625" y="2148962"/>
            <a:chExt cx="1442171" cy="906154"/>
          </a:xfrm>
        </p:grpSpPr>
        <p:pic>
          <p:nvPicPr>
            <p:cNvPr id="14" name="图片 26"/>
            <p:cNvPicPr>
              <a:picLocks noChangeAspect="1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994625" y="2182006"/>
              <a:ext cx="1442171" cy="87311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15" name="文本框 29"/>
            <p:cNvSpPr txBox="1">
              <a:spLocks noChangeArrowheads="1"/>
            </p:cNvSpPr>
            <p:nvPr/>
          </p:nvSpPr>
          <p:spPr bwMode="auto">
            <a:xfrm>
              <a:off x="1552587" y="2148962"/>
              <a:ext cx="503238" cy="82918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5000" dirty="0">
                  <a:solidFill>
                    <a:srgbClr val="E5007F"/>
                  </a:solidFill>
                  <a:latin typeface="+mn-lt"/>
                  <a:ea typeface="+mn-ea"/>
                  <a:cs typeface="+mn-ea"/>
                  <a:sym typeface="+mn-lt"/>
                </a:rPr>
                <a:t>2</a:t>
              </a:r>
              <a:endParaRPr lang="zh-CN" altLang="en-US" sz="5000" dirty="0">
                <a:solidFill>
                  <a:srgbClr val="E5007F"/>
                </a:solidFill>
                <a:latin typeface="+mn-lt"/>
                <a:ea typeface="+mn-ea"/>
                <a:cs typeface="+mn-ea"/>
                <a:sym typeface="+mn-lt"/>
              </a:endParaRPr>
            </a:p>
          </p:txBody>
        </p:sp>
      </p:grpSp>
      <p:sp>
        <p:nvSpPr>
          <p:cNvPr id="16" name="文本框 31"/>
          <p:cNvSpPr txBox="1">
            <a:spLocks noChangeArrowheads="1"/>
          </p:cNvSpPr>
          <p:nvPr/>
        </p:nvSpPr>
        <p:spPr bwMode="auto">
          <a:xfrm>
            <a:off x="3540108" y="2839022"/>
            <a:ext cx="2473262" cy="70788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4000" dirty="0">
                <a:gradFill>
                  <a:gsLst>
                    <a:gs pos="0">
                      <a:srgbClr val="6F3494"/>
                    </a:gs>
                    <a:gs pos="69000">
                      <a:srgbClr val="198A3F"/>
                    </a:gs>
                    <a:gs pos="36000">
                      <a:srgbClr val="E4007F"/>
                    </a:gs>
                    <a:gs pos="100000">
                      <a:srgbClr val="DEE012"/>
                    </a:gs>
                  </a:gsLst>
                  <a:path path="circle">
                    <a:fillToRect r="100000" b="100000"/>
                  </a:path>
                </a:gradFill>
                <a:latin typeface="方正兰亭粗黑简体" panose="02000000000000000000" pitchFamily="2" charset="-122"/>
                <a:ea typeface="方正兰亭粗黑简体" panose="02000000000000000000" pitchFamily="2" charset="-122"/>
                <a:cs typeface="+mn-ea"/>
                <a:sym typeface="+mn-lt"/>
              </a:rPr>
              <a:t>感恩老师</a:t>
            </a:r>
            <a:endParaRPr lang="zh-CN" altLang="en-US" sz="4000" dirty="0">
              <a:gradFill>
                <a:gsLst>
                  <a:gs pos="0">
                    <a:srgbClr val="6F3494"/>
                  </a:gs>
                  <a:gs pos="69000">
                    <a:srgbClr val="198A3F"/>
                  </a:gs>
                  <a:gs pos="36000">
                    <a:srgbClr val="E4007F"/>
                  </a:gs>
                  <a:gs pos="100000">
                    <a:srgbClr val="DEE012"/>
                  </a:gs>
                </a:gsLst>
                <a:path path="circle">
                  <a:fillToRect r="100000" b="100000"/>
                </a:path>
              </a:gradFill>
              <a:latin typeface="方正兰亭粗黑简体" panose="02000000000000000000" pitchFamily="2" charset="-122"/>
              <a:ea typeface="方正兰亭粗黑简体" panose="02000000000000000000" pitchFamily="2" charset="-122"/>
              <a:cs typeface="+mn-ea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7000">
        <p14:doors dir="vert"/>
      </p:transition>
    </mc:Choice>
    <mc:Fallback>
      <p:transition spd="slow" advTm="7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75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7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7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14" presetClass="entr" presetSubtype="1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2" dur="75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图片 6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779912" y="1059582"/>
            <a:ext cx="4700614" cy="3251349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1366" t="28992" r="52518" b="51452"/>
          <a:stretch>
            <a:fillRect/>
          </a:stretch>
        </p:blipFill>
        <p:spPr>
          <a:xfrm rot="886832">
            <a:off x="5872423" y="741760"/>
            <a:ext cx="350106" cy="811774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4340448" y="1252910"/>
            <a:ext cx="3492006" cy="276998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zh-CN" altLang="en-US" sz="54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猜一猜</a:t>
            </a:r>
            <a:endParaRPr lang="en-US" altLang="zh-CN" sz="40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r>
              <a:rPr lang="zh-CN" altLang="zh-CN" sz="2000" b="1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游戏规则：</a:t>
            </a:r>
            <a:endParaRPr lang="zh-CN" altLang="zh-CN" sz="2000" b="1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r>
              <a:rPr lang="en-US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  </a:t>
            </a:r>
            <a:r>
              <a:rPr lang="zh-CN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同学上台表演</a:t>
            </a:r>
            <a:r>
              <a:rPr lang="zh-CN" altLang="en-US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，</a:t>
            </a:r>
            <a:r>
              <a:rPr lang="zh-CN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做出一个动作，或者说出一句话</a:t>
            </a:r>
            <a:r>
              <a:rPr lang="zh-CN" altLang="en-US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，</a:t>
            </a:r>
            <a:r>
              <a:rPr lang="zh-CN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让大家来猜一猜他（她）扮演的是哪位老师</a:t>
            </a:r>
            <a:r>
              <a:rPr lang="zh-CN" altLang="en-US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，</a:t>
            </a:r>
            <a:r>
              <a:rPr lang="zh-CN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看看谁表演的最形象</a:t>
            </a:r>
            <a:r>
              <a:rPr lang="zh-CN" altLang="en-US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。</a:t>
            </a:r>
            <a:endParaRPr lang="zh-CN" altLang="zh-CN" sz="20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12" name="图片 11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57454" y="475966"/>
            <a:ext cx="2442190" cy="4418579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8000">
        <p14:gallery dir="l"/>
      </p:transition>
    </mc:Choice>
    <mc:Fallback>
      <p:transition spd="slow" advTm="8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500"/>
                            </p:stCondLst>
                            <p:childTnLst>
                              <p:par>
                                <p:cTn id="16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 tmFilter="0,0; .5, 1; 1, 1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4349"/>
                            </p:stCondLst>
                            <p:childTnLst>
                              <p:par>
                                <p:cTn id="24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75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75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75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图片 11" descr="扇形"/>
          <p:cNvPicPr/>
          <p:nvPr/>
        </p:nvPicPr>
        <p:blipFill>
          <a:blip r:embed="rId1"/>
          <a:stretch>
            <a:fillRect/>
          </a:stretch>
        </p:blipFill>
        <p:spPr>
          <a:xfrm>
            <a:off x="4097744" y="1677623"/>
            <a:ext cx="5039360" cy="2746375"/>
          </a:xfrm>
          <a:prstGeom prst="rect">
            <a:avLst/>
          </a:prstGeom>
        </p:spPr>
      </p:pic>
      <p:pic>
        <p:nvPicPr>
          <p:cNvPr id="7" name="图片 6" descr="扇形"/>
          <p:cNvPicPr/>
          <p:nvPr/>
        </p:nvPicPr>
        <p:blipFill>
          <a:blip r:embed="rId1"/>
          <a:stretch>
            <a:fillRect/>
          </a:stretch>
        </p:blipFill>
        <p:spPr>
          <a:xfrm>
            <a:off x="179512" y="1735203"/>
            <a:ext cx="4896544" cy="2746375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808282" y="1707654"/>
            <a:ext cx="3707524" cy="18466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zh-CN" sz="28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上联：</a:t>
            </a:r>
            <a:endParaRPr lang="en-US" altLang="zh-CN" sz="28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algn="ctr">
              <a:lnSpc>
                <a:spcPct val="150000"/>
              </a:lnSpc>
            </a:pPr>
            <a:r>
              <a:rPr lang="zh-CN" altLang="zh-CN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一支粉笔两袖清风，三尺讲台四季晴雨，加上五脏六腑七嘴八舌九思十想，教必有方滴滴汗水诚滋桃李满天下；</a:t>
            </a:r>
            <a:endParaRPr lang="zh-CN" altLang="zh-CN" sz="16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8" name="矩形 7"/>
          <p:cNvSpPr/>
          <p:nvPr/>
        </p:nvSpPr>
        <p:spPr>
          <a:xfrm>
            <a:off x="3043377" y="496801"/>
            <a:ext cx="3057247" cy="67300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zh-CN" sz="28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请看下面的对联：</a:t>
            </a:r>
            <a:endParaRPr lang="zh-CN" altLang="zh-CN" sz="28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9" name="矩形 8"/>
          <p:cNvSpPr/>
          <p:nvPr/>
        </p:nvSpPr>
        <p:spPr>
          <a:xfrm>
            <a:off x="4860032" y="1707654"/>
            <a:ext cx="3672408" cy="18466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zh-CN" sz="28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下联：</a:t>
            </a:r>
            <a:endParaRPr lang="en-US" altLang="zh-CN" sz="28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algn="ctr">
              <a:lnSpc>
                <a:spcPct val="150000"/>
              </a:lnSpc>
            </a:pPr>
            <a:r>
              <a:rPr lang="zh-CN" altLang="zh-CN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十卷诗赋九章勾股，八索文思七纬地理，连同六艺五书四经三字两雅一心，诲人不倦点点心血勤育英才泽神州。</a:t>
            </a:r>
            <a:endParaRPr lang="zh-CN" altLang="zh-CN" sz="16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7000">
        <p14:gallery dir="l"/>
      </p:transition>
    </mc:Choice>
    <mc:Fallback>
      <p:transition spd="slow" advTm="7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8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9" fill="hold">
                      <p:stCondLst>
                        <p:cond delay="indefinite"/>
                      </p:stCondLst>
                      <p:childTnLst>
                        <p:par>
                          <p:cTn id="20" fill="hold">
                            <p:stCondLst>
                              <p:cond delay="0"/>
                            </p:stCondLst>
                            <p:childTnLst>
                              <p:par>
                                <p:cTn id="21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1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1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8" grpId="0"/>
      <p:bldP spid="9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图片 5" descr="169"/>
          <p:cNvPicPr/>
          <p:nvPr/>
        </p:nvPicPr>
        <p:blipFill>
          <a:blip r:embed="rId1"/>
          <a:stretch>
            <a:fillRect/>
          </a:stretch>
        </p:blipFill>
        <p:spPr>
          <a:xfrm>
            <a:off x="3635896" y="1704675"/>
            <a:ext cx="5328592" cy="2379243"/>
          </a:xfrm>
          <a:prstGeom prst="rect">
            <a:avLst/>
          </a:prstGeom>
        </p:spPr>
      </p:pic>
      <p:pic>
        <p:nvPicPr>
          <p:cNvPr id="9" name="图片 8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680358" y="483518"/>
            <a:ext cx="3783284" cy="1080120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4355976" y="2139702"/>
            <a:ext cx="4608512" cy="175432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老师是伟人培育者</a:t>
            </a:r>
            <a:r>
              <a:rPr lang="en-US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</a:t>
            </a: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老师是知识渊博者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老师是人生引路者</a:t>
            </a:r>
            <a:r>
              <a:rPr lang="en-US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</a:t>
            </a: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老师是心灵塑造者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老师是品德示范者</a:t>
            </a:r>
            <a:r>
              <a:rPr lang="en-US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</a:t>
            </a: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老师是无悔奉献者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老师是爱的传播者</a:t>
            </a:r>
            <a:r>
              <a:rPr lang="en-US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</a:t>
            </a: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老师是甘为平凡者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2" name="图片 1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259632" y="1563638"/>
            <a:ext cx="2736304" cy="2667427"/>
          </a:xfrm>
          <a:prstGeom prst="rect">
            <a:avLst/>
          </a:prstGeom>
        </p:spPr>
      </p:pic>
      <p:sp>
        <p:nvSpPr>
          <p:cNvPr id="8" name="矩形 7"/>
          <p:cNvSpPr/>
          <p:nvPr/>
        </p:nvSpPr>
        <p:spPr>
          <a:xfrm>
            <a:off x="2948800" y="593626"/>
            <a:ext cx="3246402" cy="67300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zh-CN" sz="28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尊敬老师的</a:t>
            </a:r>
            <a:r>
              <a:rPr lang="en-US" altLang="zh-CN" sz="28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8</a:t>
            </a:r>
            <a:r>
              <a:rPr lang="zh-CN" altLang="zh-CN" sz="28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个理由</a:t>
            </a:r>
            <a:endParaRPr lang="zh-CN" altLang="zh-CN" sz="28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50" advTm="6000">
        <p:split orient="vert"/>
      </p:transition>
    </mc:Choice>
    <mc:Fallback>
      <p:transition spd="slow" advTm="600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75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24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500"/>
                            </p:stCondLst>
                            <p:childTnLst>
                              <p:par>
                                <p:cTn id="26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8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8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矩形 9"/>
          <p:cNvSpPr/>
          <p:nvPr/>
        </p:nvSpPr>
        <p:spPr>
          <a:xfrm>
            <a:off x="3779912" y="1568862"/>
            <a:ext cx="4608512" cy="193899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n-US" altLang="zh-CN" sz="2000" dirty="0">
                <a:solidFill>
                  <a:schemeClr val="accent5">
                    <a:lumMod val="75000"/>
                  </a:schemeClr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  </a:t>
            </a:r>
            <a:r>
              <a:rPr lang="zh-CN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老师，是慈母，是严父，在他们的教育下，我们长出了丰满的翅膀，在祖国的蓝天翱翔。无论我们走的多远，耳畔总有他们的教导在回响</a:t>
            </a:r>
            <a:r>
              <a:rPr lang="en-US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……</a:t>
            </a:r>
            <a:endParaRPr lang="zh-CN" altLang="zh-CN" sz="20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7" name="图片 6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92343" y="915566"/>
            <a:ext cx="3103593" cy="3241531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8000">
        <p14:gallery dir="l"/>
      </p:transition>
    </mc:Choice>
    <mc:Fallback>
      <p:transition spd="slow" advTm="8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75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3" dur="25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4" dur="25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5" dur="5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6" dur="5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图片 6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89545" y="1185777"/>
            <a:ext cx="4700614" cy="2469397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1366" t="28992" r="52518" b="51452"/>
          <a:stretch>
            <a:fillRect/>
          </a:stretch>
        </p:blipFill>
        <p:spPr>
          <a:xfrm rot="886832">
            <a:off x="2948372" y="936659"/>
            <a:ext cx="350106" cy="811774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1043608" y="1635646"/>
            <a:ext cx="4392488" cy="156966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40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</a:t>
            </a:r>
            <a:r>
              <a:rPr lang="zh-CN" altLang="en-US" sz="40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谈一谈</a:t>
            </a:r>
            <a:r>
              <a:rPr lang="zh-CN" altLang="zh-CN" sz="40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：</a:t>
            </a:r>
            <a:endParaRPr lang="en-US" altLang="zh-CN" sz="40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algn="ctr">
              <a:lnSpc>
                <a:spcPct val="150000"/>
              </a:lnSpc>
            </a:pPr>
            <a:r>
              <a:rPr lang="zh-CN" altLang="zh-CN" sz="2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你最想感恩你的哪位老师？</a:t>
            </a:r>
            <a:endParaRPr lang="zh-CN" altLang="zh-CN" sz="2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12" name="图片 11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590159" y="1023094"/>
            <a:ext cx="2979170" cy="2895381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5000">
        <p14:gallery dir="l"/>
      </p:transition>
    </mc:Choice>
    <mc:Fallback>
      <p:transition spd="slow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500"/>
                            </p:stCondLst>
                            <p:childTnLst>
                              <p:par>
                                <p:cTn id="16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 tmFilter="0,0; .5, 1; 1, 1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850"/>
                            </p:stCondLst>
                            <p:childTnLst>
                              <p:par>
                                <p:cTn id="24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75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75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75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 descr="169"/>
          <p:cNvPicPr/>
          <p:nvPr/>
        </p:nvPicPr>
        <p:blipFill>
          <a:blip r:embed="rId1"/>
          <a:stretch>
            <a:fillRect/>
          </a:stretch>
        </p:blipFill>
        <p:spPr>
          <a:xfrm>
            <a:off x="4716016" y="1023578"/>
            <a:ext cx="3637141" cy="3096344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5076056" y="2113568"/>
            <a:ext cx="3024336" cy="175432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>
              <a:lnSpc>
                <a:spcPct val="150000"/>
              </a:lnSpc>
            </a:pPr>
            <a:r>
              <a:rPr lang="en-US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1.</a:t>
            </a: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用优异的成绩回报老师</a:t>
            </a:r>
            <a:r>
              <a:rPr lang="zh-CN" altLang="en-US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；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lvl="0">
              <a:lnSpc>
                <a:spcPct val="150000"/>
              </a:lnSpc>
            </a:pPr>
            <a:r>
              <a:rPr lang="en-US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2.</a:t>
            </a: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用实际行动来回报老师，帮老师做力所能及的事</a:t>
            </a:r>
            <a:r>
              <a:rPr lang="zh-CN" altLang="en-US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；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lvl="0">
              <a:lnSpc>
                <a:spcPct val="150000"/>
              </a:lnSpc>
            </a:pPr>
            <a:r>
              <a:rPr lang="en-US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3.</a:t>
            </a: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管好自己不让老师担心</a:t>
            </a:r>
            <a:r>
              <a:rPr lang="zh-CN" altLang="en-US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。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11" name="矩形 10"/>
          <p:cNvSpPr/>
          <p:nvPr/>
        </p:nvSpPr>
        <p:spPr>
          <a:xfrm>
            <a:off x="4355976" y="1283440"/>
            <a:ext cx="4392488" cy="75591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zh-CN" sz="32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怎么感谢老师？</a:t>
            </a:r>
            <a:endParaRPr lang="zh-CN" altLang="zh-CN" sz="14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2" name="图片 1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67991" y="418981"/>
            <a:ext cx="3504009" cy="5143500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8000">
        <p14:gallery dir="l"/>
      </p:transition>
    </mc:Choice>
    <mc:Fallback>
      <p:transition spd="slow" advTm="8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7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8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9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4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500"/>
                            </p:stCondLst>
                            <p:childTnLst>
                              <p:par>
                                <p:cTn id="16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299"/>
                            </p:stCondLst>
                            <p:childTnLst>
                              <p:par>
                                <p:cTn id="22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 tmFilter="0,0; .5, 1; 1, 1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11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图片 11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680358" y="483518"/>
            <a:ext cx="3783284" cy="1080120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827584" y="1609512"/>
            <a:ext cx="3850334" cy="258532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多少年季节轮回，多少个春夏秋冬，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你是红烛燃烧着亮丽的生命，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奉献几多血和汗，不求青史留英名，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你用真情传播着智慧的火种。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就像那春蚕献出一生的忠诚，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就像那冬梅吟唱着早春的歌声。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11" name="矩形 10"/>
          <p:cNvSpPr/>
          <p:nvPr/>
        </p:nvSpPr>
        <p:spPr>
          <a:xfrm>
            <a:off x="2362612" y="555526"/>
            <a:ext cx="4392488" cy="75591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32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教师礼赞</a:t>
            </a:r>
            <a:endParaRPr lang="zh-CN" altLang="zh-CN" sz="14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8" name="矩形 7"/>
          <p:cNvSpPr/>
          <p:nvPr/>
        </p:nvSpPr>
        <p:spPr>
          <a:xfrm>
            <a:off x="4677918" y="1609512"/>
            <a:ext cx="3850334" cy="258532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多少个不眠之夜，多少次灯光长明，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你在漫漫的长夜里有伏案的身影，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青丝之间添华发，三尺讲台荡笑声，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你用友爱缩短着心与心的路程。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你是那阳光融化冷漠的冰雪，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你是那向导引人走出科学的迷宫。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9" name="矩形 8"/>
          <p:cNvSpPr/>
          <p:nvPr/>
        </p:nvSpPr>
        <p:spPr>
          <a:xfrm>
            <a:off x="1763688" y="4054263"/>
            <a:ext cx="6367290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zh-CN" sz="24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啊，辛勤的园丁！</a:t>
            </a:r>
            <a:endParaRPr lang="zh-CN" altLang="zh-CN" sz="2400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r>
              <a:rPr lang="zh-CN" altLang="zh-CN" sz="24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桃李芬芳是你的欢乐，默默奉献无私的心灵！</a:t>
            </a:r>
            <a:endParaRPr lang="zh-CN" altLang="zh-CN" sz="2400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9000">
        <p14:gallery dir="l"/>
      </p:transition>
    </mc:Choice>
    <mc:Fallback>
      <p:transition spd="slow" advTm="9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75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2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75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3000"/>
                            </p:stCondLst>
                            <p:childTnLst>
                              <p:par>
                                <p:cTn id="23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25" dur="375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6" dur="375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7" dur="7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8" dur="75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11" grpId="0"/>
      <p:bldP spid="8" grpId="0"/>
      <p:bldP spid="9" grpId="0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图片 11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</p:spPr>
      </p:pic>
      <p:grpSp>
        <p:nvGrpSpPr>
          <p:cNvPr id="13" name="组合 12"/>
          <p:cNvGrpSpPr/>
          <p:nvPr/>
        </p:nvGrpSpPr>
        <p:grpSpPr>
          <a:xfrm>
            <a:off x="4117993" y="1716433"/>
            <a:ext cx="1173477" cy="941770"/>
            <a:chOff x="994625" y="2148962"/>
            <a:chExt cx="1442171" cy="906154"/>
          </a:xfrm>
        </p:grpSpPr>
        <p:pic>
          <p:nvPicPr>
            <p:cNvPr id="14" name="图片 26"/>
            <p:cNvPicPr>
              <a:picLocks noChangeAspect="1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994625" y="2182006"/>
              <a:ext cx="1442171" cy="87311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15" name="文本框 29"/>
            <p:cNvSpPr txBox="1">
              <a:spLocks noChangeArrowheads="1"/>
            </p:cNvSpPr>
            <p:nvPr/>
          </p:nvSpPr>
          <p:spPr bwMode="auto">
            <a:xfrm>
              <a:off x="1552587" y="2148962"/>
              <a:ext cx="503238" cy="82918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5000" dirty="0">
                  <a:solidFill>
                    <a:srgbClr val="E5007F"/>
                  </a:solidFill>
                  <a:latin typeface="+mn-lt"/>
                  <a:ea typeface="+mn-ea"/>
                  <a:cs typeface="+mn-ea"/>
                  <a:sym typeface="+mn-lt"/>
                </a:rPr>
                <a:t>3</a:t>
              </a:r>
              <a:endParaRPr lang="zh-CN" altLang="en-US" sz="5000" dirty="0">
                <a:solidFill>
                  <a:srgbClr val="E5007F"/>
                </a:solidFill>
                <a:latin typeface="+mn-lt"/>
                <a:ea typeface="+mn-ea"/>
                <a:cs typeface="+mn-ea"/>
                <a:sym typeface="+mn-lt"/>
              </a:endParaRPr>
            </a:p>
          </p:txBody>
        </p:sp>
      </p:grpSp>
      <p:sp>
        <p:nvSpPr>
          <p:cNvPr id="16" name="文本框 31"/>
          <p:cNvSpPr txBox="1">
            <a:spLocks noChangeArrowheads="1"/>
          </p:cNvSpPr>
          <p:nvPr/>
        </p:nvSpPr>
        <p:spPr bwMode="auto">
          <a:xfrm>
            <a:off x="3540108" y="2839022"/>
            <a:ext cx="2473262" cy="70788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4000" dirty="0">
                <a:gradFill>
                  <a:gsLst>
                    <a:gs pos="0">
                      <a:srgbClr val="6F3494"/>
                    </a:gs>
                    <a:gs pos="69000">
                      <a:srgbClr val="198A3F"/>
                    </a:gs>
                    <a:gs pos="36000">
                      <a:srgbClr val="E4007F"/>
                    </a:gs>
                    <a:gs pos="100000">
                      <a:srgbClr val="DEE012"/>
                    </a:gs>
                  </a:gsLst>
                  <a:path path="circle">
                    <a:fillToRect r="100000" b="100000"/>
                  </a:path>
                </a:gradFill>
                <a:latin typeface="方正兰亭粗黑简体" panose="02000000000000000000" pitchFamily="2" charset="-122"/>
                <a:ea typeface="方正兰亭粗黑简体" panose="02000000000000000000" pitchFamily="2" charset="-122"/>
                <a:cs typeface="+mn-ea"/>
                <a:sym typeface="+mn-lt"/>
              </a:rPr>
              <a:t>感恩同学</a:t>
            </a:r>
            <a:endParaRPr lang="zh-CN" altLang="en-US" sz="4000" dirty="0">
              <a:gradFill>
                <a:gsLst>
                  <a:gs pos="0">
                    <a:srgbClr val="6F3494"/>
                  </a:gs>
                  <a:gs pos="69000">
                    <a:srgbClr val="198A3F"/>
                  </a:gs>
                  <a:gs pos="36000">
                    <a:srgbClr val="E4007F"/>
                  </a:gs>
                  <a:gs pos="100000">
                    <a:srgbClr val="DEE012"/>
                  </a:gs>
                </a:gsLst>
                <a:path path="circle">
                  <a:fillToRect r="100000" b="100000"/>
                </a:path>
              </a:gradFill>
              <a:latin typeface="方正兰亭粗黑简体" panose="02000000000000000000" pitchFamily="2" charset="-122"/>
              <a:ea typeface="方正兰亭粗黑简体" panose="02000000000000000000" pitchFamily="2" charset="-122"/>
              <a:cs typeface="+mn-ea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7000">
        <p14:doors dir="vert"/>
      </p:transition>
    </mc:Choice>
    <mc:Fallback>
      <p:transition spd="slow" advTm="7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75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7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7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14" presetClass="entr" presetSubtype="1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2" dur="75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680358" y="483518"/>
            <a:ext cx="3783284" cy="1080120"/>
          </a:xfrm>
          <a:prstGeom prst="rect">
            <a:avLst/>
          </a:prstGeom>
        </p:spPr>
      </p:pic>
      <p:pic>
        <p:nvPicPr>
          <p:cNvPr id="14" name="图片 13"/>
          <p:cNvPicPr>
            <a:picLocks noChangeAspect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32" t="16878" r="2917" b="12355"/>
          <a:stretch>
            <a:fillRect/>
          </a:stretch>
        </p:blipFill>
        <p:spPr>
          <a:xfrm>
            <a:off x="4530812" y="3115856"/>
            <a:ext cx="4021003" cy="1256094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899592" y="1563638"/>
            <a:ext cx="3528392" cy="224676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  阿拉伯有两个朋友在沙漠中旅行</a:t>
            </a:r>
            <a:r>
              <a:rPr lang="en-US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,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在旅途中的某点他们吵架了</a:t>
            </a:r>
            <a:r>
              <a:rPr lang="en-US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,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一个还给了另外一个一记耳光</a:t>
            </a:r>
            <a:r>
              <a:rPr lang="en-US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.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被打的觉得受辱</a:t>
            </a:r>
            <a:r>
              <a:rPr lang="en-US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,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一言不语</a:t>
            </a:r>
            <a:r>
              <a:rPr lang="en-US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,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在沙子上写下：“今天我的好朋友打了我一巴掌</a:t>
            </a:r>
            <a:r>
              <a:rPr lang="en-US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.”    </a:t>
            </a:r>
            <a:endParaRPr lang="en-US" altLang="zh-CN" sz="1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r>
              <a:rPr lang="zh-CN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</a:t>
            </a:r>
            <a:r>
              <a:rPr lang="zh-CN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他们继续往前走一直走到了湖边</a:t>
            </a:r>
            <a:r>
              <a:rPr lang="en-US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,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他们才决定停下。被打巴掌的那位过河时差点淹死</a:t>
            </a:r>
            <a:r>
              <a:rPr lang="en-US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,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幸好被朋友救起来了，被救起后</a:t>
            </a:r>
            <a:r>
              <a:rPr lang="en-US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,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他拿了一把小刀在石头上刻下：“今天我的好朋友救了我一命。”</a:t>
            </a:r>
            <a:r>
              <a:rPr lang="en-US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 </a:t>
            </a:r>
            <a:endParaRPr lang="zh-CN" altLang="zh-CN" sz="1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11" name="矩形 10"/>
          <p:cNvSpPr/>
          <p:nvPr/>
        </p:nvSpPr>
        <p:spPr>
          <a:xfrm>
            <a:off x="2362612" y="555526"/>
            <a:ext cx="4392488" cy="75591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32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听故事、谈感受</a:t>
            </a:r>
            <a:endParaRPr lang="zh-CN" altLang="zh-CN" sz="14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12" name="矩形 11"/>
          <p:cNvSpPr/>
          <p:nvPr/>
        </p:nvSpPr>
        <p:spPr>
          <a:xfrm>
            <a:off x="4699446" y="1563638"/>
            <a:ext cx="3528392" cy="160043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spcBef>
                <a:spcPct val="0"/>
              </a:spcBef>
              <a:buFont typeface="Wingdings" panose="05000000000000000000" pitchFamily="2" charset="2"/>
              <a:buNone/>
            </a:pP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  一旁好奇的朋友问道</a:t>
            </a:r>
            <a:r>
              <a:rPr lang="en-US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:“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为什么我打了你以后你要写在沙子上</a:t>
            </a:r>
            <a:r>
              <a:rPr lang="en-US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,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而现在要刻在石头上呢？”</a:t>
            </a:r>
            <a:endParaRPr lang="zh-CN" altLang="en-US" sz="1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spcBef>
                <a:spcPct val="0"/>
              </a:spcBef>
              <a:buFont typeface="Wingdings" panose="05000000000000000000" pitchFamily="2" charset="2"/>
              <a:buNone/>
            </a:pPr>
            <a:r>
              <a:rPr lang="zh-CN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</a:t>
            </a:r>
            <a:r>
              <a:rPr lang="zh-CN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另一个笑笑回答说：“当我被朋友伤害时</a:t>
            </a:r>
            <a:r>
              <a:rPr lang="en-US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,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我会写在易忘的地方</a:t>
            </a:r>
            <a:r>
              <a:rPr lang="en-US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,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风会负责抹去它；相反的</a:t>
            </a:r>
            <a:r>
              <a:rPr lang="en-US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,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如果我被朋友帮助</a:t>
            </a:r>
            <a:r>
              <a:rPr lang="en-US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,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我会把它它刻在心灵深处</a:t>
            </a:r>
            <a:r>
              <a:rPr lang="en-US" altLang="zh-CN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,</a:t>
            </a:r>
            <a:r>
              <a:rPr lang="zh-CN" altLang="en-US" sz="14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那里任何风都不能抹灭它。”</a:t>
            </a:r>
            <a:endParaRPr lang="zh-CN" altLang="en-US" sz="14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13" name="矩形 12"/>
          <p:cNvSpPr/>
          <p:nvPr/>
        </p:nvSpPr>
        <p:spPr>
          <a:xfrm>
            <a:off x="4572000" y="3454642"/>
            <a:ext cx="4392488" cy="59003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24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请谈谈你的感受！</a:t>
            </a:r>
            <a:r>
              <a:rPr lang="en-US" altLang="zh-CN" sz="2400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~</a:t>
            </a:r>
            <a:endParaRPr lang="zh-CN" altLang="en-US" sz="2400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8000">
        <p14:gallery dir="l"/>
      </p:transition>
    </mc:Choice>
    <mc:Fallback>
      <p:transition spd="slow" advTm="8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1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25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3500"/>
                            </p:stCondLst>
                            <p:childTnLst>
                              <p:par>
                                <p:cTn id="23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4000"/>
                            </p:stCondLst>
                            <p:childTnLst>
                              <p:par>
                                <p:cTn id="2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11" grpId="0"/>
      <p:bldP spid="12" grpId="0"/>
      <p:bldP spid="13" grpId="0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图片 8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788024" y="987574"/>
            <a:ext cx="3029792" cy="1080120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4788024" y="1980906"/>
            <a:ext cx="3024336" cy="216982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dirty="0">
                <a:solidFill>
                  <a:schemeClr val="accent5">
                    <a:lumMod val="75000"/>
                  </a:schemeClr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  </a:t>
            </a:r>
            <a:r>
              <a:rPr lang="zh-CN" altLang="en-US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朋友间相处</a:t>
            </a:r>
            <a:r>
              <a:rPr lang="en-US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,</a:t>
            </a:r>
            <a:r>
              <a:rPr lang="zh-CN" altLang="en-US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伤害往往是无心的</a:t>
            </a:r>
            <a:r>
              <a:rPr lang="en-US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,</a:t>
            </a:r>
            <a:r>
              <a:rPr lang="zh-CN" altLang="en-US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帮助却是有心的。忘记那些无心的伤害</a:t>
            </a:r>
            <a:r>
              <a:rPr lang="en-US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,</a:t>
            </a:r>
            <a:r>
              <a:rPr lang="zh-CN" altLang="en-US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铭记那些对你真心的帮助</a:t>
            </a:r>
            <a:r>
              <a:rPr lang="en-US" altLang="zh-CN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,</a:t>
            </a:r>
            <a:r>
              <a:rPr lang="zh-CN" altLang="en-US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你会发现这世上你有很多真心朋友。</a:t>
            </a:r>
            <a:endParaRPr lang="zh-CN" altLang="en-US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11" name="矩形 10"/>
          <p:cNvSpPr/>
          <p:nvPr/>
        </p:nvSpPr>
        <p:spPr>
          <a:xfrm>
            <a:off x="5220072" y="1059582"/>
            <a:ext cx="2088232" cy="75591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32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小启迪</a:t>
            </a:r>
            <a:endParaRPr lang="zh-CN" altLang="zh-CN" sz="14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6" name="图片 5" descr="888pic-01"/>
          <p:cNvPicPr/>
          <p:nvPr/>
        </p:nvPicPr>
        <p:blipFill>
          <a:blip r:embed="rId2"/>
          <a:stretch>
            <a:fillRect/>
          </a:stretch>
        </p:blipFill>
        <p:spPr>
          <a:xfrm>
            <a:off x="937924" y="1752336"/>
            <a:ext cx="3651885" cy="2398395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6000">
        <p14:gallery dir="l"/>
      </p:transition>
    </mc:Choice>
    <mc:Fallback>
      <p:transition spd="slow" advTm="6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8" fill="hold">
                      <p:stCondLst>
                        <p:cond delay="indefinite"/>
                      </p:stCondLst>
                      <p:childTnLst>
                        <p:par>
                          <p:cTn id="19" fill="hold">
                            <p:stCondLst>
                              <p:cond delay="0"/>
                            </p:stCondLst>
                            <p:childTnLst>
                              <p:par>
                                <p:cTn id="20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11" grpId="0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图片 6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55576" y="1326489"/>
            <a:ext cx="4700614" cy="2469397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1366" t="28992" r="52518" b="51452"/>
          <a:stretch>
            <a:fillRect/>
          </a:stretch>
        </p:blipFill>
        <p:spPr>
          <a:xfrm rot="886832">
            <a:off x="2824450" y="1008667"/>
            <a:ext cx="350106" cy="811774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1368026" y="1707654"/>
            <a:ext cx="3492006" cy="153888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zh-CN" altLang="en-US" sz="54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谈一谈</a:t>
            </a:r>
            <a:endParaRPr lang="en-US" altLang="zh-CN" sz="40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r>
              <a:rPr lang="zh-CN" altLang="en-US" sz="2000" dirty="0">
                <a:solidFill>
                  <a:schemeClr val="accent5">
                    <a:lumMod val="75000"/>
                  </a:schemeClr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  </a:t>
            </a:r>
            <a:r>
              <a:rPr lang="zh-CN" altLang="en-US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你与自己最亲密的同学之间最难忘的故事。</a:t>
            </a:r>
            <a:endParaRPr lang="zh-CN" altLang="zh-CN" sz="20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12" name="图片 11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004048" y="500730"/>
            <a:ext cx="3952729" cy="3952729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50" advTm="5000">
        <p:split orient="vert"/>
      </p:transition>
    </mc:Choice>
    <mc:Fallback>
      <p:transition spd="slow" advTm="500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500"/>
                            </p:stCondLst>
                            <p:childTnLst>
                              <p:par>
                                <p:cTn id="16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 tmFilter="0,0; .5, 1; 1, 1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450"/>
                            </p:stCondLst>
                            <p:childTnLst>
                              <p:par>
                                <p:cTn id="24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75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75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75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</p:bldLst>
  </p:timing>
</p:sld>
</file>

<file path=ppt/slides/slide3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 descr="169"/>
          <p:cNvPicPr/>
          <p:nvPr/>
        </p:nvPicPr>
        <p:blipFill>
          <a:blip r:embed="rId1"/>
          <a:stretch>
            <a:fillRect/>
          </a:stretch>
        </p:blipFill>
        <p:spPr>
          <a:xfrm>
            <a:off x="585824" y="1221596"/>
            <a:ext cx="5066295" cy="3096344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1115616" y="1338607"/>
            <a:ext cx="4176464" cy="286232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3600" b="1" dirty="0">
                <a:solidFill>
                  <a:schemeClr val="accent5">
                    <a:lumMod val="75000"/>
                  </a:schemeClr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</a:t>
            </a:r>
            <a:r>
              <a:rPr lang="zh-CN" altLang="en-US" sz="40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议一议</a:t>
            </a:r>
            <a:r>
              <a:rPr lang="zh-CN" altLang="zh-CN" sz="40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：</a:t>
            </a:r>
            <a:endParaRPr lang="en-US" altLang="zh-CN" sz="36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en-US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1.</a:t>
            </a:r>
            <a:r>
              <a:rPr lang="zh-CN" altLang="en-US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同学间发生矛盾的原因是什么？</a:t>
            </a:r>
            <a:endParaRPr lang="zh-CN" altLang="en-US" sz="20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en-US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2.</a:t>
            </a:r>
            <a:r>
              <a:rPr lang="zh-CN" altLang="en-US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你是如何处理的？</a:t>
            </a:r>
            <a:endParaRPr lang="zh-CN" altLang="en-US" sz="20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en-US" altLang="zh-CN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3.</a:t>
            </a:r>
            <a:r>
              <a:rPr lang="zh-CN" altLang="en-US" sz="20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你有哪些处理同学们之间矛盾的好方法？</a:t>
            </a:r>
            <a:endParaRPr lang="zh-CN" altLang="en-US" sz="20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932040" y="1131590"/>
            <a:ext cx="3435846" cy="3435846"/>
          </a:xfrm>
          <a:prstGeom prst="rect">
            <a:avLst/>
          </a:prstGeom>
        </p:spPr>
      </p:pic>
      <p:pic>
        <p:nvPicPr>
          <p:cNvPr id="5" name="图片 4" descr="矢量智能对象 副本-01"/>
          <p:cNvPicPr/>
          <p:nvPr/>
        </p:nvPicPr>
        <p:blipFill>
          <a:blip r:embed="rId3"/>
          <a:stretch>
            <a:fillRect/>
          </a:stretch>
        </p:blipFill>
        <p:spPr>
          <a:xfrm>
            <a:off x="6603506" y="595942"/>
            <a:ext cx="1749425" cy="587375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7000">
        <p14:gallery dir="l"/>
      </p:transition>
    </mc:Choice>
    <mc:Fallback>
      <p:transition spd="slow" advTm="7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4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500"/>
                            </p:stCondLst>
                            <p:childTnLst>
                              <p:par>
                                <p:cTn id="16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 tmFilter="0,0; .5, 1; 1, 1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3" fill="hold">
                      <p:stCondLst>
                        <p:cond delay="indefinite"/>
                      </p:stCondLst>
                      <p:childTnLst>
                        <p:par>
                          <p:cTn id="24" fill="hold">
                            <p:stCondLst>
                              <p:cond delay="0"/>
                            </p:stCondLst>
                            <p:childTnLst>
                              <p:par>
                                <p:cTn id="25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8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</p:bldLst>
  </p:timing>
</p:sld>
</file>

<file path=ppt/slides/slide3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图片 22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55576" y="1275606"/>
            <a:ext cx="4392488" cy="2736304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1093962" y="1666711"/>
            <a:ext cx="3982094" cy="19851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  <a:buFont typeface="Wingdings" panose="05000000000000000000" pitchFamily="2" charset="2"/>
              <a:buNone/>
            </a:pPr>
            <a:r>
              <a:rPr lang="zh-CN" altLang="en-US" sz="2800" b="1" dirty="0">
                <a:solidFill>
                  <a:srgbClr val="C0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（一）学会道歉</a:t>
            </a:r>
            <a:endParaRPr lang="zh-CN" altLang="en-US" sz="2800" b="1" dirty="0">
              <a:solidFill>
                <a:srgbClr val="C0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  <a:buFont typeface="Wingdings" panose="05000000000000000000" pitchFamily="2" charset="2"/>
              <a:buNone/>
            </a:pPr>
            <a:r>
              <a:rPr lang="zh-CN" altLang="en-US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道 歉 能 减 轻 内 心 的 不 安；</a:t>
            </a:r>
            <a:endParaRPr lang="zh-CN" altLang="en-US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  <a:buFont typeface="Wingdings" panose="05000000000000000000" pitchFamily="2" charset="2"/>
              <a:buNone/>
            </a:pPr>
            <a:r>
              <a:rPr lang="zh-CN" altLang="en-US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道 歉 能 化 解 矛 盾；</a:t>
            </a:r>
            <a:endParaRPr lang="zh-CN" altLang="en-US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  <a:buFont typeface="Wingdings" panose="05000000000000000000" pitchFamily="2" charset="2"/>
              <a:buNone/>
            </a:pPr>
            <a:r>
              <a:rPr lang="zh-CN" altLang="en-US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道 歉 是 一 种 高 尚 的 精 神 境 界。 </a:t>
            </a:r>
            <a:endParaRPr lang="zh-CN" altLang="en-US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11" name="矩形 10"/>
          <p:cNvSpPr/>
          <p:nvPr/>
        </p:nvSpPr>
        <p:spPr>
          <a:xfrm>
            <a:off x="971600" y="762221"/>
            <a:ext cx="6362992" cy="67300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28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正确处理同学之间矛盾的几点方法</a:t>
            </a:r>
            <a:endParaRPr lang="zh-CN" altLang="zh-CN" sz="28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2" name="图片 1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717758" y="915566"/>
            <a:ext cx="3886690" cy="3886690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6000">
        <p14:gallery dir="l"/>
      </p:transition>
    </mc:Choice>
    <mc:Fallback>
      <p:transition spd="slow" advTm="6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75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500"/>
                            </p:stCondLst>
                            <p:childTnLst>
                              <p:par>
                                <p:cTn id="1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7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2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11" grpId="0"/>
    </p:bldLst>
  </p:timing>
</p:sld>
</file>

<file path=ppt/slides/slide3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图片 22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995936" y="1046299"/>
            <a:ext cx="4392488" cy="3685691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4334322" y="1491630"/>
            <a:ext cx="3766070" cy="286232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  <a:buFont typeface="Wingdings" panose="05000000000000000000" pitchFamily="2" charset="2"/>
              <a:buNone/>
            </a:pPr>
            <a:r>
              <a:rPr lang="zh-CN" altLang="en-US" sz="2400" b="1" dirty="0">
                <a:solidFill>
                  <a:srgbClr val="C0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（二）换位思考</a:t>
            </a:r>
            <a:endParaRPr lang="zh-CN" altLang="en-US" sz="2400" b="1" dirty="0">
              <a:solidFill>
                <a:srgbClr val="C0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en-US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  当你与同学发生矛盾时，首先要做的是站在对方的位置，用对方当时的心理来思考一下这件事，是自己的过失还是对方的 不对。</a:t>
            </a:r>
            <a:endParaRPr lang="zh-CN" altLang="en-US" sz="16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en-US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  只有这样我们才能体谅对方的心情，才不会在一顿大吵大闹中互相埋怨。</a:t>
            </a:r>
            <a:endParaRPr lang="zh-CN" altLang="en-US" sz="16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11" name="矩形 10"/>
          <p:cNvSpPr/>
          <p:nvPr/>
        </p:nvSpPr>
        <p:spPr>
          <a:xfrm>
            <a:off x="1547664" y="700344"/>
            <a:ext cx="6362992" cy="67300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28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正确处理同学之间矛盾的几点方法</a:t>
            </a:r>
            <a:endParaRPr lang="zh-CN" altLang="zh-CN" sz="28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67544" y="1282861"/>
            <a:ext cx="4097201" cy="4097201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6000">
        <p14:gallery dir="l"/>
      </p:transition>
    </mc:Choice>
    <mc:Fallback>
      <p:transition spd="slow" advTm="6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75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500"/>
                            </p:stCondLst>
                            <p:childTnLst>
                              <p:par>
                                <p:cTn id="1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7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2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1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11" grpId="0"/>
    </p:bldLst>
  </p:timing>
</p:sld>
</file>

<file path=ppt/slides/slide3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图片 22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99593" y="1059582"/>
            <a:ext cx="7765576" cy="3397659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1377360" y="1504913"/>
            <a:ext cx="6723032" cy="249299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  <a:buFont typeface="Wingdings" panose="05000000000000000000" pitchFamily="2" charset="2"/>
              <a:buNone/>
            </a:pPr>
            <a:r>
              <a:rPr lang="zh-CN" altLang="en-US" sz="2400" b="1" dirty="0">
                <a:solidFill>
                  <a:srgbClr val="C0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（三）退一步海阔天空</a:t>
            </a:r>
            <a:endParaRPr lang="zh-CN" altLang="en-US" sz="2400" b="1" dirty="0">
              <a:solidFill>
                <a:srgbClr val="C0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zh-CN" altLang="en-US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        在你和你的同学发生了争执时，不要一时昏了头脑，不吵个脸红脖子粗决不罢休，或许在你退一步之后，这场争吵便停止了。不要认为在这个过程中自己让一步就是畏惧，是退缩，是没有本事的表现，相反，就在你忍让的那一时刻起，你周围的人会对你的行为发出无声的赞叹：你是一个不拘小节，心胸开阔的人。</a:t>
            </a:r>
            <a:endParaRPr lang="zh-CN" altLang="en-US" sz="16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sp>
        <p:nvSpPr>
          <p:cNvPr id="11" name="矩形 10"/>
          <p:cNvSpPr/>
          <p:nvPr/>
        </p:nvSpPr>
        <p:spPr>
          <a:xfrm>
            <a:off x="1115616" y="709072"/>
            <a:ext cx="6362992" cy="67300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2800" b="1" dirty="0">
                <a:solidFill>
                  <a:srgbClr val="FF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正确处理同学之间矛盾的几点方法</a:t>
            </a:r>
            <a:endParaRPr lang="zh-CN" altLang="zh-CN" sz="2800" b="1" dirty="0">
              <a:solidFill>
                <a:srgbClr val="FF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6" name="图片 5" descr="矢量智能对象 副本-01"/>
          <p:cNvPicPr/>
          <p:nvPr/>
        </p:nvPicPr>
        <p:blipFill>
          <a:blip r:embed="rId2"/>
          <a:stretch>
            <a:fillRect/>
          </a:stretch>
        </p:blipFill>
        <p:spPr>
          <a:xfrm>
            <a:off x="7020272" y="917538"/>
            <a:ext cx="1749425" cy="587375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250" advTm="6000">
        <p:split orient="vert"/>
      </p:transition>
    </mc:Choice>
    <mc:Fallback>
      <p:transition spd="slow" advTm="6000">
        <p:split orient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3" presetClass="entr" presetSubtype="27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75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2/3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75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2/3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500"/>
                            </p:stCondLst>
                            <p:childTnLst>
                              <p:par>
                                <p:cTn id="14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6" dur="1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7" fill="hold">
                      <p:stCondLst>
                        <p:cond delay="indefinite"/>
                      </p:stCondLst>
                      <p:childTnLst>
                        <p:par>
                          <p:cTn id="18" fill="hold">
                            <p:stCondLst>
                              <p:cond delay="0"/>
                            </p:stCondLst>
                            <p:childTnLst>
                              <p:par>
                                <p:cTn id="19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2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11" grpId="0"/>
    </p:bldLst>
  </p:timing>
</p:sld>
</file>

<file path=ppt/slides/slide3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图片 22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55576" y="542243"/>
            <a:ext cx="4752527" cy="4045731"/>
          </a:xfrm>
          <a:prstGeom prst="rect">
            <a:avLst/>
          </a:prstGeom>
        </p:spPr>
      </p:pic>
      <p:sp>
        <p:nvSpPr>
          <p:cNvPr id="10" name="矩形 9"/>
          <p:cNvSpPr/>
          <p:nvPr/>
        </p:nvSpPr>
        <p:spPr>
          <a:xfrm>
            <a:off x="1259632" y="1208313"/>
            <a:ext cx="3986728" cy="286232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2000" dirty="0">
                <a:solidFill>
                  <a:srgbClr val="C0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建立友谊如同种树，因为友谊就是一棵树</a:t>
            </a:r>
            <a:r>
              <a:rPr lang="en-US" altLang="zh-CN" sz="2000" dirty="0">
                <a:solidFill>
                  <a:srgbClr val="C0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(TREE)</a:t>
            </a:r>
            <a:r>
              <a:rPr lang="zh-CN" altLang="en-US" sz="2000" dirty="0">
                <a:solidFill>
                  <a:srgbClr val="C0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，它需要</a:t>
            </a:r>
            <a:r>
              <a:rPr lang="en-US" altLang="zh-CN" sz="2000" dirty="0">
                <a:solidFill>
                  <a:srgbClr val="C0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——</a:t>
            </a:r>
            <a:endParaRPr lang="en-US" altLang="zh-CN" sz="2000" dirty="0">
              <a:solidFill>
                <a:srgbClr val="C00000"/>
              </a:solidFill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>
              <a:lnSpc>
                <a:spcPct val="150000"/>
              </a:lnSpc>
            </a:pPr>
            <a:r>
              <a:rPr lang="en-US" altLang="zh-CN" sz="1600" dirty="0">
                <a:solidFill>
                  <a:srgbClr val="C0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T</a:t>
            </a:r>
            <a:r>
              <a:rPr lang="en-US" altLang="zh-CN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:Trust(</a:t>
            </a:r>
            <a:r>
              <a:rPr lang="zh-CN" altLang="en-US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信任</a:t>
            </a:r>
            <a:r>
              <a:rPr lang="en-US" altLang="zh-CN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)</a:t>
            </a:r>
            <a:br>
              <a:rPr lang="en-US" altLang="zh-CN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</a:br>
            <a:r>
              <a:rPr lang="en-US" altLang="zh-CN" sz="1600" dirty="0">
                <a:solidFill>
                  <a:srgbClr val="C0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R</a:t>
            </a:r>
            <a:r>
              <a:rPr lang="en-US" altLang="zh-CN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:Respect(</a:t>
            </a:r>
            <a:r>
              <a:rPr lang="zh-CN" altLang="en-US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尊重</a:t>
            </a:r>
            <a:r>
              <a:rPr lang="en-US" altLang="zh-CN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)</a:t>
            </a:r>
            <a:br>
              <a:rPr lang="en-US" altLang="zh-CN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</a:br>
            <a:r>
              <a:rPr lang="en-US" altLang="zh-CN" sz="1600" dirty="0">
                <a:solidFill>
                  <a:srgbClr val="C0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E</a:t>
            </a:r>
            <a:r>
              <a:rPr lang="en-US" altLang="zh-CN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:Exchange(</a:t>
            </a:r>
            <a:r>
              <a:rPr lang="zh-CN" altLang="en-US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交流</a:t>
            </a:r>
            <a:r>
              <a:rPr lang="en-US" altLang="zh-CN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)</a:t>
            </a:r>
            <a:br>
              <a:rPr lang="en-US" altLang="zh-CN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</a:br>
            <a:r>
              <a:rPr lang="en-US" altLang="zh-CN" sz="1600" dirty="0">
                <a:solidFill>
                  <a:srgbClr val="C00000"/>
                </a:solidFill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E</a:t>
            </a:r>
            <a:r>
              <a:rPr lang="en-US" altLang="zh-CN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:Emotional Support(</a:t>
            </a:r>
            <a:r>
              <a:rPr lang="zh-CN" altLang="en-US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精神支持</a:t>
            </a:r>
            <a:r>
              <a:rPr lang="en-US" altLang="zh-CN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)</a:t>
            </a:r>
            <a:endParaRPr lang="en-US" altLang="zh-CN" sz="16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  <a:p>
            <a:pPr algn="ctr">
              <a:lnSpc>
                <a:spcPct val="150000"/>
              </a:lnSpc>
            </a:pPr>
            <a:r>
              <a:rPr lang="zh-CN" altLang="en-US" sz="1600" dirty="0">
                <a:latin typeface="等线" panose="02010600030101010101" pitchFamily="2" charset="-122"/>
                <a:ea typeface="等线" panose="02010600030101010101" pitchFamily="2" charset="-122"/>
                <a:cs typeface="hakuyoxingshu7000" panose="02000600000000000000" pitchFamily="2" charset="-122"/>
              </a:rPr>
              <a:t>让你我携手浇灌友谊之树！</a:t>
            </a:r>
            <a:endParaRPr lang="zh-CN" altLang="en-US" sz="1600" dirty="0">
              <a:latin typeface="等线" panose="02010600030101010101" pitchFamily="2" charset="-122"/>
              <a:ea typeface="等线" panose="02010600030101010101" pitchFamily="2" charset="-122"/>
              <a:cs typeface="hakuyoxingshu7000" panose="02000600000000000000" pitchFamily="2" charset="-122"/>
            </a:endParaRPr>
          </a:p>
        </p:txBody>
      </p:sp>
      <p:pic>
        <p:nvPicPr>
          <p:cNvPr id="6" name="图片 5"/>
          <p:cNvPicPr/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004048" y="1635646"/>
            <a:ext cx="3596005" cy="2766695"/>
          </a:xfrm>
          <a:prstGeom prst="rect">
            <a:avLst/>
          </a:prstGeom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advTm="10000">
        <p14:gallery dir="l"/>
      </p:transition>
    </mc:Choice>
    <mc:Fallback>
      <p:transition spd="slow" advTm="10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27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75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2/3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75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2/3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1000"/>
                            </p:stCondLst>
                            <p:childTnLst>
                              <p:par>
                                <p:cTn id="10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500" tmFilter="0,0; .5, 1; 1, 1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7" fill="hold">
                      <p:stCondLst>
                        <p:cond delay="indefinite"/>
                      </p:stCondLst>
                      <p:childTnLst>
                        <p:par>
                          <p:cTn id="18" fill="hold">
                            <p:stCondLst>
                              <p:cond delay="0"/>
                            </p:stCondLst>
                            <p:childTnLst>
                              <p:par>
                                <p:cTn id="19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21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</p:bldLst>
  </p:timing>
</p:sld>
</file>

<file path=ppt/slides/slide3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</p:spPr>
      </p:pic>
      <p:sp>
        <p:nvSpPr>
          <p:cNvPr id="13" name="矩形 12"/>
          <p:cNvSpPr/>
          <p:nvPr/>
        </p:nvSpPr>
        <p:spPr>
          <a:xfrm>
            <a:off x="3014983" y="2695927"/>
            <a:ext cx="1800493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dirty="0">
                <a:latin typeface="等线" panose="02010600030101010101" pitchFamily="2" charset="-122"/>
                <a:ea typeface="等线" panose="02010600030101010101" pitchFamily="2" charset="-122"/>
              </a:rPr>
              <a:t>主讲人：王老师</a:t>
            </a:r>
            <a:endParaRPr lang="zh-CN" altLang="zh-CN" dirty="0">
              <a:latin typeface="等线" panose="02010600030101010101" pitchFamily="2" charset="-122"/>
              <a:ea typeface="等线" panose="02010600030101010101" pitchFamily="2" charset="-122"/>
            </a:endParaRPr>
          </a:p>
        </p:txBody>
      </p:sp>
      <p:pic>
        <p:nvPicPr>
          <p:cNvPr id="4" name="图片 3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681822" y="1597110"/>
            <a:ext cx="5027523" cy="850464"/>
          </a:xfrm>
          <a:prstGeom prst="rect">
            <a:avLst/>
          </a:prstGeom>
        </p:spPr>
      </p:pic>
      <p:pic>
        <p:nvPicPr>
          <p:cNvPr id="7" name="图片 6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833732" y="987574"/>
            <a:ext cx="3357228" cy="4000435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Tm="8000">
        <p:checker/>
      </p:transition>
    </mc:Choice>
    <mc:Fallback>
      <p:transition spd="slow" advTm="8000">
        <p:checker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42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" fill="hold">
                      <p:stCondLst>
                        <p:cond delay="indefinite"/>
                      </p:stCondLst>
                      <p:childTnLst>
                        <p:par>
                          <p:cTn id="14" fill="hold">
                            <p:stCondLst>
                              <p:cond delay="0"/>
                            </p:stCondLst>
                            <p:childTnLst>
                              <p:par>
                                <p:cTn id="15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/>
    </p:bldLst>
  </p:timing>
</p:sld>
</file>

<file path=ppt/theme/theme1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2758</Words>
  <Application>WPS 演示</Application>
  <PresentationFormat>全屏显示(16:9)</PresentationFormat>
  <Paragraphs>204</Paragraphs>
  <Slides>36</Slides>
  <Notes>37</Notes>
  <HiddenSlides>0</HiddenSlides>
  <MMClips>1</MMClips>
  <ScaleCrop>false</ScaleCrop>
  <HeadingPairs>
    <vt:vector size="6" baseType="variant">
      <vt:variant>
        <vt:lpstr>已用的字体</vt:lpstr>
      </vt:variant>
      <vt:variant>
        <vt:i4>9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36</vt:i4>
      </vt:variant>
    </vt:vector>
  </HeadingPairs>
  <TitlesOfParts>
    <vt:vector size="46" baseType="lpstr">
      <vt:lpstr>Arial</vt:lpstr>
      <vt:lpstr>宋体</vt:lpstr>
      <vt:lpstr>Wingdings</vt:lpstr>
      <vt:lpstr>等线</vt:lpstr>
      <vt:lpstr>hakuyoxingshu7000</vt:lpstr>
      <vt:lpstr>方正兰亭粗黑简体</vt:lpstr>
      <vt:lpstr>Calibri</vt:lpstr>
      <vt:lpstr>微软雅黑</vt:lpstr>
      <vt:lpstr>Arial Unicode MS</vt:lpstr>
      <vt:lpstr>Office 主题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>我叫MT</cp:lastModifiedBy>
  <cp:revision>2</cp:revision>
  <dcterms:created xsi:type="dcterms:W3CDTF">2018-09-04T01:31:32Z</dcterms:created>
  <dcterms:modified xsi:type="dcterms:W3CDTF">2018-09-04T01:36:34Z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2052-10.1.0.7469</vt:lpwstr>
  </property>
</Properties>
</file>