
<file path=[Content_Types].xml><?xml version="1.0" encoding="utf-8"?>
<Types xmlns="http://schemas.openxmlformats.org/package/2006/content-types">
  <Default Extension="png" ContentType="image/png"/>
  <Default Extension="m4a" ContentType="audio/mp4"/>
  <Default Extension="jpeg" ContentType="image/jpeg"/>
  <Default Extension="emf" ContentType="image/x-emf"/>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Lst>
  <p:notesMasterIdLst>
    <p:notesMasterId r:id="rId42"/>
  </p:notesMasterIdLst>
  <p:sldIdLst>
    <p:sldId id="256" r:id="rId3"/>
    <p:sldId id="258" r:id="rId4"/>
    <p:sldId id="307" r:id="rId5"/>
    <p:sldId id="260" r:id="rId6"/>
    <p:sldId id="261" r:id="rId7"/>
    <p:sldId id="262" r:id="rId8"/>
    <p:sldId id="263" r:id="rId9"/>
    <p:sldId id="264" r:id="rId10"/>
    <p:sldId id="298" r:id="rId11"/>
    <p:sldId id="304" r:id="rId12"/>
    <p:sldId id="300" r:id="rId13"/>
    <p:sldId id="301" r:id="rId14"/>
    <p:sldId id="302" r:id="rId15"/>
    <p:sldId id="344" r:id="rId16"/>
    <p:sldId id="266" r:id="rId17"/>
    <p:sldId id="267" r:id="rId18"/>
    <p:sldId id="269" r:id="rId19"/>
    <p:sldId id="270" r:id="rId20"/>
    <p:sldId id="271" r:id="rId21"/>
    <p:sldId id="345" r:id="rId22"/>
    <p:sldId id="273" r:id="rId23"/>
    <p:sldId id="274" r:id="rId24"/>
    <p:sldId id="275" r:id="rId25"/>
    <p:sldId id="276" r:id="rId26"/>
    <p:sldId id="277" r:id="rId27"/>
    <p:sldId id="279" r:id="rId28"/>
    <p:sldId id="280" r:id="rId29"/>
    <p:sldId id="281" r:id="rId30"/>
    <p:sldId id="282" r:id="rId31"/>
    <p:sldId id="283" r:id="rId32"/>
    <p:sldId id="284" r:id="rId33"/>
    <p:sldId id="346" r:id="rId34"/>
    <p:sldId id="286" r:id="rId35"/>
    <p:sldId id="287" r:id="rId36"/>
    <p:sldId id="288" r:id="rId37"/>
    <p:sldId id="289" r:id="rId38"/>
    <p:sldId id="306" r:id="rId39"/>
    <p:sldId id="290" r:id="rId40"/>
    <p:sldId id="347" r:id="rId41"/>
  </p:sldIdLst>
  <p:sldSz cx="12192000"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F1F1"/>
    <a:srgbClr val="3F5096"/>
    <a:srgbClr val="314371"/>
    <a:srgbClr val="5662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96" autoAdjust="0"/>
    <p:restoredTop sz="94660"/>
  </p:normalViewPr>
  <p:slideViewPr>
    <p:cSldViewPr snapToGrid="0">
      <p:cViewPr varScale="1">
        <p:scale>
          <a:sx n="87" d="100"/>
          <a:sy n="87" d="100"/>
        </p:scale>
        <p:origin x="80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gs" Target="tags/tag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28E3DA-85F7-4C80-A12F-419DE05DA50B}" type="datetimeFigureOut">
              <a:rPr lang="zh-CN" altLang="en-US" smtClean="0"/>
              <a:t>2020/6/23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ABE72F-EFF6-414B-B397-FB0DE1080131}" type="slidenum">
              <a:rPr lang="zh-CN" altLang="en-US" smtClean="0"/>
              <a:t>‹#›</a:t>
            </a:fld>
            <a:endParaRPr lang="zh-CN" altLang="en-US"/>
          </a:p>
        </p:txBody>
      </p:sp>
    </p:spTree>
    <p:extLst>
      <p:ext uri="{BB962C8B-B14F-4D97-AF65-F5344CB8AC3E}">
        <p14:creationId xmlns:p14="http://schemas.microsoft.com/office/powerpoint/2010/main" val="1220758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1</a:t>
            </a:fld>
            <a:endParaRPr lang="zh-CN" altLang="en-US">
              <a:solidFill>
                <a:prstClr val="black"/>
              </a:solidFill>
            </a:endParaRPr>
          </a:p>
        </p:txBody>
      </p:sp>
    </p:spTree>
    <p:extLst>
      <p:ext uri="{BB962C8B-B14F-4D97-AF65-F5344CB8AC3E}">
        <p14:creationId xmlns:p14="http://schemas.microsoft.com/office/powerpoint/2010/main" val="3662606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2</a:t>
            </a:fld>
            <a:endParaRPr lang="zh-CN" altLang="en-US">
              <a:solidFill>
                <a:prstClr val="black"/>
              </a:solidFill>
            </a:endParaRPr>
          </a:p>
        </p:txBody>
      </p:sp>
    </p:spTree>
    <p:extLst>
      <p:ext uri="{BB962C8B-B14F-4D97-AF65-F5344CB8AC3E}">
        <p14:creationId xmlns:p14="http://schemas.microsoft.com/office/powerpoint/2010/main" val="3383472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3</a:t>
            </a:fld>
            <a:endParaRPr lang="zh-CN" altLang="en-US">
              <a:solidFill>
                <a:prstClr val="black"/>
              </a:solidFill>
            </a:endParaRPr>
          </a:p>
        </p:txBody>
      </p:sp>
    </p:spTree>
    <p:extLst>
      <p:ext uri="{BB962C8B-B14F-4D97-AF65-F5344CB8AC3E}">
        <p14:creationId xmlns:p14="http://schemas.microsoft.com/office/powerpoint/2010/main" val="2922288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4</a:t>
            </a:fld>
            <a:endParaRPr lang="zh-CN" altLang="en-US">
              <a:solidFill>
                <a:prstClr val="black"/>
              </a:solidFill>
            </a:endParaRPr>
          </a:p>
        </p:txBody>
      </p:sp>
    </p:spTree>
    <p:extLst>
      <p:ext uri="{BB962C8B-B14F-4D97-AF65-F5344CB8AC3E}">
        <p14:creationId xmlns:p14="http://schemas.microsoft.com/office/powerpoint/2010/main" val="3809081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5</a:t>
            </a:fld>
            <a:endParaRPr lang="zh-CN" altLang="en-US">
              <a:solidFill>
                <a:prstClr val="black"/>
              </a:solidFill>
            </a:endParaRPr>
          </a:p>
        </p:txBody>
      </p:sp>
    </p:spTree>
    <p:extLst>
      <p:ext uri="{BB962C8B-B14F-4D97-AF65-F5344CB8AC3E}">
        <p14:creationId xmlns:p14="http://schemas.microsoft.com/office/powerpoint/2010/main" val="2534532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6</a:t>
            </a:fld>
            <a:endParaRPr lang="zh-CN" altLang="en-US">
              <a:solidFill>
                <a:prstClr val="black"/>
              </a:solidFill>
            </a:endParaRPr>
          </a:p>
        </p:txBody>
      </p:sp>
    </p:spTree>
    <p:extLst>
      <p:ext uri="{BB962C8B-B14F-4D97-AF65-F5344CB8AC3E}">
        <p14:creationId xmlns:p14="http://schemas.microsoft.com/office/powerpoint/2010/main" val="1805448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7</a:t>
            </a:fld>
            <a:endParaRPr lang="zh-CN" altLang="en-US">
              <a:solidFill>
                <a:prstClr val="black"/>
              </a:solidFill>
            </a:endParaRPr>
          </a:p>
        </p:txBody>
      </p:sp>
    </p:spTree>
    <p:extLst>
      <p:ext uri="{BB962C8B-B14F-4D97-AF65-F5344CB8AC3E}">
        <p14:creationId xmlns:p14="http://schemas.microsoft.com/office/powerpoint/2010/main" val="1167566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8</a:t>
            </a:fld>
            <a:endParaRPr lang="zh-CN" altLang="en-US">
              <a:solidFill>
                <a:prstClr val="black"/>
              </a:solidFill>
            </a:endParaRPr>
          </a:p>
        </p:txBody>
      </p:sp>
    </p:spTree>
    <p:extLst>
      <p:ext uri="{BB962C8B-B14F-4D97-AF65-F5344CB8AC3E}">
        <p14:creationId xmlns:p14="http://schemas.microsoft.com/office/powerpoint/2010/main" val="1472549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9</a:t>
            </a:fld>
            <a:endParaRPr lang="zh-CN" altLang="en-US">
              <a:solidFill>
                <a:prstClr val="black"/>
              </a:solidFill>
            </a:endParaRPr>
          </a:p>
        </p:txBody>
      </p:sp>
    </p:spTree>
    <p:extLst>
      <p:ext uri="{BB962C8B-B14F-4D97-AF65-F5344CB8AC3E}">
        <p14:creationId xmlns:p14="http://schemas.microsoft.com/office/powerpoint/2010/main" val="1101073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10</a:t>
            </a:fld>
            <a:endParaRPr lang="zh-CN" altLang="en-US">
              <a:solidFill>
                <a:prstClr val="black"/>
              </a:solidFill>
            </a:endParaRPr>
          </a:p>
        </p:txBody>
      </p:sp>
    </p:spTree>
    <p:extLst>
      <p:ext uri="{BB962C8B-B14F-4D97-AF65-F5344CB8AC3E}">
        <p14:creationId xmlns:p14="http://schemas.microsoft.com/office/powerpoint/2010/main" val="2937806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11</a:t>
            </a:fld>
            <a:endParaRPr lang="zh-CN" altLang="en-US">
              <a:solidFill>
                <a:prstClr val="black"/>
              </a:solidFill>
            </a:endParaRPr>
          </a:p>
        </p:txBody>
      </p:sp>
    </p:spTree>
    <p:extLst>
      <p:ext uri="{BB962C8B-B14F-4D97-AF65-F5344CB8AC3E}">
        <p14:creationId xmlns:p14="http://schemas.microsoft.com/office/powerpoint/2010/main" val="9823741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12</a:t>
            </a:fld>
            <a:endParaRPr lang="zh-CN" altLang="en-US">
              <a:solidFill>
                <a:prstClr val="black"/>
              </a:solidFill>
            </a:endParaRPr>
          </a:p>
        </p:txBody>
      </p:sp>
    </p:spTree>
    <p:extLst>
      <p:ext uri="{BB962C8B-B14F-4D97-AF65-F5344CB8AC3E}">
        <p14:creationId xmlns:p14="http://schemas.microsoft.com/office/powerpoint/2010/main" val="25263644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13</a:t>
            </a:fld>
            <a:endParaRPr lang="zh-CN" altLang="en-US">
              <a:solidFill>
                <a:prstClr val="black"/>
              </a:solidFill>
            </a:endParaRPr>
          </a:p>
        </p:txBody>
      </p:sp>
    </p:spTree>
    <p:extLst>
      <p:ext uri="{BB962C8B-B14F-4D97-AF65-F5344CB8AC3E}">
        <p14:creationId xmlns:p14="http://schemas.microsoft.com/office/powerpoint/2010/main" val="12292921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14</a:t>
            </a:fld>
            <a:endParaRPr lang="zh-CN" altLang="en-US">
              <a:solidFill>
                <a:prstClr val="black"/>
              </a:solidFill>
            </a:endParaRPr>
          </a:p>
        </p:txBody>
      </p:sp>
    </p:spTree>
    <p:extLst>
      <p:ext uri="{BB962C8B-B14F-4D97-AF65-F5344CB8AC3E}">
        <p14:creationId xmlns:p14="http://schemas.microsoft.com/office/powerpoint/2010/main" val="2046905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15</a:t>
            </a:fld>
            <a:endParaRPr lang="zh-CN" altLang="en-US">
              <a:solidFill>
                <a:prstClr val="black"/>
              </a:solidFill>
            </a:endParaRPr>
          </a:p>
        </p:txBody>
      </p:sp>
    </p:spTree>
    <p:extLst>
      <p:ext uri="{BB962C8B-B14F-4D97-AF65-F5344CB8AC3E}">
        <p14:creationId xmlns:p14="http://schemas.microsoft.com/office/powerpoint/2010/main" val="14183704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16</a:t>
            </a:fld>
            <a:endParaRPr lang="zh-CN" altLang="en-US">
              <a:solidFill>
                <a:prstClr val="black"/>
              </a:solidFill>
            </a:endParaRPr>
          </a:p>
        </p:txBody>
      </p:sp>
    </p:spTree>
    <p:extLst>
      <p:ext uri="{BB962C8B-B14F-4D97-AF65-F5344CB8AC3E}">
        <p14:creationId xmlns:p14="http://schemas.microsoft.com/office/powerpoint/2010/main" val="31957897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17</a:t>
            </a:fld>
            <a:endParaRPr lang="zh-CN" altLang="en-US">
              <a:solidFill>
                <a:prstClr val="black"/>
              </a:solidFill>
            </a:endParaRPr>
          </a:p>
        </p:txBody>
      </p:sp>
    </p:spTree>
    <p:extLst>
      <p:ext uri="{BB962C8B-B14F-4D97-AF65-F5344CB8AC3E}">
        <p14:creationId xmlns:p14="http://schemas.microsoft.com/office/powerpoint/2010/main" val="9756273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18</a:t>
            </a:fld>
            <a:endParaRPr lang="zh-CN" altLang="en-US">
              <a:solidFill>
                <a:prstClr val="black"/>
              </a:solidFill>
            </a:endParaRPr>
          </a:p>
        </p:txBody>
      </p:sp>
    </p:spTree>
    <p:extLst>
      <p:ext uri="{BB962C8B-B14F-4D97-AF65-F5344CB8AC3E}">
        <p14:creationId xmlns:p14="http://schemas.microsoft.com/office/powerpoint/2010/main" val="24704606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19</a:t>
            </a:fld>
            <a:endParaRPr lang="zh-CN" altLang="en-US">
              <a:solidFill>
                <a:prstClr val="black"/>
              </a:solidFill>
            </a:endParaRPr>
          </a:p>
        </p:txBody>
      </p:sp>
    </p:spTree>
    <p:extLst>
      <p:ext uri="{BB962C8B-B14F-4D97-AF65-F5344CB8AC3E}">
        <p14:creationId xmlns:p14="http://schemas.microsoft.com/office/powerpoint/2010/main" val="37248289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20</a:t>
            </a:fld>
            <a:endParaRPr lang="zh-CN" altLang="en-US">
              <a:solidFill>
                <a:prstClr val="black"/>
              </a:solidFill>
            </a:endParaRPr>
          </a:p>
        </p:txBody>
      </p:sp>
    </p:spTree>
    <p:extLst>
      <p:ext uri="{BB962C8B-B14F-4D97-AF65-F5344CB8AC3E}">
        <p14:creationId xmlns:p14="http://schemas.microsoft.com/office/powerpoint/2010/main" val="31029112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21</a:t>
            </a:fld>
            <a:endParaRPr lang="zh-CN" altLang="en-US">
              <a:solidFill>
                <a:prstClr val="black"/>
              </a:solidFill>
            </a:endParaRPr>
          </a:p>
        </p:txBody>
      </p:sp>
    </p:spTree>
    <p:extLst>
      <p:ext uri="{BB962C8B-B14F-4D97-AF65-F5344CB8AC3E}">
        <p14:creationId xmlns:p14="http://schemas.microsoft.com/office/powerpoint/2010/main" val="34010259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22</a:t>
            </a:fld>
            <a:endParaRPr lang="zh-CN" altLang="en-US">
              <a:solidFill>
                <a:prstClr val="black"/>
              </a:solidFill>
            </a:endParaRPr>
          </a:p>
        </p:txBody>
      </p:sp>
    </p:spTree>
    <p:extLst>
      <p:ext uri="{BB962C8B-B14F-4D97-AF65-F5344CB8AC3E}">
        <p14:creationId xmlns:p14="http://schemas.microsoft.com/office/powerpoint/2010/main" val="21057789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23</a:t>
            </a:fld>
            <a:endParaRPr lang="zh-CN" altLang="en-US">
              <a:solidFill>
                <a:prstClr val="black"/>
              </a:solidFill>
            </a:endParaRPr>
          </a:p>
        </p:txBody>
      </p:sp>
    </p:spTree>
    <p:extLst>
      <p:ext uri="{BB962C8B-B14F-4D97-AF65-F5344CB8AC3E}">
        <p14:creationId xmlns:p14="http://schemas.microsoft.com/office/powerpoint/2010/main" val="25818557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24</a:t>
            </a:fld>
            <a:endParaRPr lang="zh-CN" altLang="en-US">
              <a:solidFill>
                <a:prstClr val="black"/>
              </a:solidFill>
            </a:endParaRPr>
          </a:p>
        </p:txBody>
      </p:sp>
    </p:spTree>
    <p:extLst>
      <p:ext uri="{BB962C8B-B14F-4D97-AF65-F5344CB8AC3E}">
        <p14:creationId xmlns:p14="http://schemas.microsoft.com/office/powerpoint/2010/main" val="18572124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25</a:t>
            </a:fld>
            <a:endParaRPr lang="zh-CN" altLang="en-US">
              <a:solidFill>
                <a:prstClr val="black"/>
              </a:solidFill>
            </a:endParaRPr>
          </a:p>
        </p:txBody>
      </p:sp>
    </p:spTree>
    <p:extLst>
      <p:ext uri="{BB962C8B-B14F-4D97-AF65-F5344CB8AC3E}">
        <p14:creationId xmlns:p14="http://schemas.microsoft.com/office/powerpoint/2010/main" val="42428988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26</a:t>
            </a:fld>
            <a:endParaRPr lang="zh-CN" altLang="en-US">
              <a:solidFill>
                <a:prstClr val="black"/>
              </a:solidFill>
            </a:endParaRPr>
          </a:p>
        </p:txBody>
      </p:sp>
    </p:spTree>
    <p:extLst>
      <p:ext uri="{BB962C8B-B14F-4D97-AF65-F5344CB8AC3E}">
        <p14:creationId xmlns:p14="http://schemas.microsoft.com/office/powerpoint/2010/main" val="26953970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27</a:t>
            </a:fld>
            <a:endParaRPr lang="zh-CN" altLang="en-US">
              <a:solidFill>
                <a:prstClr val="black"/>
              </a:solidFill>
            </a:endParaRPr>
          </a:p>
        </p:txBody>
      </p:sp>
    </p:spTree>
    <p:extLst>
      <p:ext uri="{BB962C8B-B14F-4D97-AF65-F5344CB8AC3E}">
        <p14:creationId xmlns:p14="http://schemas.microsoft.com/office/powerpoint/2010/main" val="33135625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28</a:t>
            </a:fld>
            <a:endParaRPr lang="zh-CN" altLang="en-US">
              <a:solidFill>
                <a:prstClr val="black"/>
              </a:solidFill>
            </a:endParaRPr>
          </a:p>
        </p:txBody>
      </p:sp>
    </p:spTree>
    <p:extLst>
      <p:ext uri="{BB962C8B-B14F-4D97-AF65-F5344CB8AC3E}">
        <p14:creationId xmlns:p14="http://schemas.microsoft.com/office/powerpoint/2010/main" val="35132869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29</a:t>
            </a:fld>
            <a:endParaRPr lang="zh-CN" altLang="en-US">
              <a:solidFill>
                <a:prstClr val="black"/>
              </a:solidFill>
            </a:endParaRPr>
          </a:p>
        </p:txBody>
      </p:sp>
    </p:spTree>
    <p:extLst>
      <p:ext uri="{BB962C8B-B14F-4D97-AF65-F5344CB8AC3E}">
        <p14:creationId xmlns:p14="http://schemas.microsoft.com/office/powerpoint/2010/main" val="19836361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30</a:t>
            </a:fld>
            <a:endParaRPr lang="zh-CN" altLang="en-US">
              <a:solidFill>
                <a:prstClr val="black"/>
              </a:solidFill>
            </a:endParaRPr>
          </a:p>
        </p:txBody>
      </p:sp>
    </p:spTree>
    <p:extLst>
      <p:ext uri="{BB962C8B-B14F-4D97-AF65-F5344CB8AC3E}">
        <p14:creationId xmlns:p14="http://schemas.microsoft.com/office/powerpoint/2010/main" val="17941629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31</a:t>
            </a:fld>
            <a:endParaRPr lang="zh-CN" altLang="en-US">
              <a:solidFill>
                <a:prstClr val="black"/>
              </a:solidFill>
            </a:endParaRPr>
          </a:p>
        </p:txBody>
      </p:sp>
    </p:spTree>
    <p:extLst>
      <p:ext uri="{BB962C8B-B14F-4D97-AF65-F5344CB8AC3E}">
        <p14:creationId xmlns:p14="http://schemas.microsoft.com/office/powerpoint/2010/main" val="9867633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32</a:t>
            </a:fld>
            <a:endParaRPr lang="zh-CN" altLang="en-US">
              <a:solidFill>
                <a:prstClr val="black"/>
              </a:solidFill>
            </a:endParaRPr>
          </a:p>
        </p:txBody>
      </p:sp>
    </p:spTree>
    <p:extLst>
      <p:ext uri="{BB962C8B-B14F-4D97-AF65-F5344CB8AC3E}">
        <p14:creationId xmlns:p14="http://schemas.microsoft.com/office/powerpoint/2010/main" val="31012743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33</a:t>
            </a:fld>
            <a:endParaRPr lang="zh-CN" altLang="en-US">
              <a:solidFill>
                <a:prstClr val="black"/>
              </a:solidFill>
            </a:endParaRPr>
          </a:p>
        </p:txBody>
      </p:sp>
    </p:spTree>
    <p:extLst>
      <p:ext uri="{BB962C8B-B14F-4D97-AF65-F5344CB8AC3E}">
        <p14:creationId xmlns:p14="http://schemas.microsoft.com/office/powerpoint/2010/main" val="23360966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34</a:t>
            </a:fld>
            <a:endParaRPr lang="zh-CN" altLang="en-US">
              <a:solidFill>
                <a:prstClr val="black"/>
              </a:solidFill>
            </a:endParaRPr>
          </a:p>
        </p:txBody>
      </p:sp>
    </p:spTree>
    <p:extLst>
      <p:ext uri="{BB962C8B-B14F-4D97-AF65-F5344CB8AC3E}">
        <p14:creationId xmlns:p14="http://schemas.microsoft.com/office/powerpoint/2010/main" val="1380916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35</a:t>
            </a:fld>
            <a:endParaRPr lang="zh-CN" altLang="en-US">
              <a:solidFill>
                <a:prstClr val="black"/>
              </a:solidFill>
            </a:endParaRPr>
          </a:p>
        </p:txBody>
      </p:sp>
    </p:spTree>
    <p:extLst>
      <p:ext uri="{BB962C8B-B14F-4D97-AF65-F5344CB8AC3E}">
        <p14:creationId xmlns:p14="http://schemas.microsoft.com/office/powerpoint/2010/main" val="3465394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36</a:t>
            </a:fld>
            <a:endParaRPr lang="zh-CN" altLang="en-US">
              <a:solidFill>
                <a:prstClr val="black"/>
              </a:solidFill>
            </a:endParaRPr>
          </a:p>
        </p:txBody>
      </p:sp>
    </p:spTree>
    <p:extLst>
      <p:ext uri="{BB962C8B-B14F-4D97-AF65-F5344CB8AC3E}">
        <p14:creationId xmlns:p14="http://schemas.microsoft.com/office/powerpoint/2010/main" val="27974386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37</a:t>
            </a:fld>
            <a:endParaRPr lang="zh-CN" altLang="en-US">
              <a:solidFill>
                <a:prstClr val="black"/>
              </a:solidFill>
            </a:endParaRPr>
          </a:p>
        </p:txBody>
      </p:sp>
    </p:spTree>
    <p:extLst>
      <p:ext uri="{BB962C8B-B14F-4D97-AF65-F5344CB8AC3E}">
        <p14:creationId xmlns:p14="http://schemas.microsoft.com/office/powerpoint/2010/main" val="22313763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38</a:t>
            </a:fld>
            <a:endParaRPr lang="zh-CN" altLang="en-US">
              <a:solidFill>
                <a:prstClr val="black"/>
              </a:solidFill>
            </a:endParaRPr>
          </a:p>
        </p:txBody>
      </p:sp>
    </p:spTree>
    <p:extLst>
      <p:ext uri="{BB962C8B-B14F-4D97-AF65-F5344CB8AC3E}">
        <p14:creationId xmlns:p14="http://schemas.microsoft.com/office/powerpoint/2010/main" val="16639750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7F2599-25C7-4786-A648-ED304ED6BAA8}" type="slidenum">
              <a:rPr lang="zh-CN" altLang="en-US" smtClean="0">
                <a:solidFill>
                  <a:prstClr val="black"/>
                </a:solidFill>
              </a:rPr>
              <a:t>39</a:t>
            </a:fld>
            <a:endParaRPr lang="zh-CN" altLang="en-US">
              <a:solidFill>
                <a:prstClr val="black"/>
              </a:solidFill>
            </a:endParaRPr>
          </a:p>
        </p:txBody>
      </p:sp>
    </p:spTree>
    <p:extLst>
      <p:ext uri="{BB962C8B-B14F-4D97-AF65-F5344CB8AC3E}">
        <p14:creationId xmlns:p14="http://schemas.microsoft.com/office/powerpoint/2010/main" val="325015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1F1F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8" name="Freeform 6"/>
          <p:cNvSpPr/>
          <p:nvPr userDrawn="1"/>
        </p:nvSpPr>
        <p:spPr bwMode="auto">
          <a:xfrm flipV="1">
            <a:off x="0" y="0"/>
            <a:ext cx="12192000" cy="1106905"/>
          </a:xfrm>
          <a:custGeom>
            <a:avLst/>
            <a:gdLst>
              <a:gd name="T0" fmla="*/ 938 w 1080"/>
              <a:gd name="T1" fmla="*/ 0 h 300"/>
              <a:gd name="T2" fmla="*/ 801 w 1080"/>
              <a:gd name="T3" fmla="*/ 101 h 300"/>
              <a:gd name="T4" fmla="*/ 280 w 1080"/>
              <a:gd name="T5" fmla="*/ 101 h 300"/>
              <a:gd name="T6" fmla="*/ 142 w 1080"/>
              <a:gd name="T7" fmla="*/ 0 h 300"/>
              <a:gd name="T8" fmla="*/ 0 w 1080"/>
              <a:gd name="T9" fmla="*/ 0 h 300"/>
              <a:gd name="T10" fmla="*/ 0 w 1080"/>
              <a:gd name="T11" fmla="*/ 300 h 300"/>
              <a:gd name="T12" fmla="*/ 1080 w 1080"/>
              <a:gd name="T13" fmla="*/ 300 h 300"/>
              <a:gd name="T14" fmla="*/ 1080 w 1080"/>
              <a:gd name="T15" fmla="*/ 0 h 300"/>
              <a:gd name="T16" fmla="*/ 938 w 1080"/>
              <a:gd name="T17"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0" h="300">
                <a:moveTo>
                  <a:pt x="938" y="0"/>
                </a:moveTo>
                <a:cubicBezTo>
                  <a:pt x="852" y="0"/>
                  <a:pt x="871" y="92"/>
                  <a:pt x="801" y="101"/>
                </a:cubicBezTo>
                <a:cubicBezTo>
                  <a:pt x="280" y="101"/>
                  <a:pt x="280" y="101"/>
                  <a:pt x="280" y="101"/>
                </a:cubicBezTo>
                <a:cubicBezTo>
                  <a:pt x="209" y="92"/>
                  <a:pt x="229" y="0"/>
                  <a:pt x="142" y="0"/>
                </a:cubicBezTo>
                <a:cubicBezTo>
                  <a:pt x="98" y="0"/>
                  <a:pt x="49" y="0"/>
                  <a:pt x="0" y="0"/>
                </a:cubicBezTo>
                <a:cubicBezTo>
                  <a:pt x="0" y="300"/>
                  <a:pt x="0" y="300"/>
                  <a:pt x="0" y="300"/>
                </a:cubicBezTo>
                <a:cubicBezTo>
                  <a:pt x="1080" y="300"/>
                  <a:pt x="1080" y="300"/>
                  <a:pt x="1080" y="300"/>
                </a:cubicBezTo>
                <a:cubicBezTo>
                  <a:pt x="1080" y="0"/>
                  <a:pt x="1080" y="0"/>
                  <a:pt x="1080" y="0"/>
                </a:cubicBezTo>
                <a:cubicBezTo>
                  <a:pt x="1031" y="0"/>
                  <a:pt x="982" y="0"/>
                  <a:pt x="938" y="0"/>
                </a:cubicBezTo>
                <a:close/>
              </a:path>
            </a:pathLst>
          </a:custGeom>
          <a:solidFill>
            <a:srgbClr val="3F50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5.jpeg"/></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flipV="1">
            <a:off x="1270" y="0"/>
            <a:ext cx="12192000" cy="5526405"/>
            <a:chOff x="1550988" y="6267038"/>
            <a:chExt cx="6473825" cy="1902237"/>
          </a:xfrm>
        </p:grpSpPr>
        <p:sp>
          <p:nvSpPr>
            <p:cNvPr id="6" name="Freeform 5"/>
            <p:cNvSpPr/>
            <p:nvPr/>
          </p:nvSpPr>
          <p:spPr bwMode="auto">
            <a:xfrm>
              <a:off x="2714626" y="6267038"/>
              <a:ext cx="4148138" cy="712202"/>
            </a:xfrm>
            <a:custGeom>
              <a:avLst/>
              <a:gdLst>
                <a:gd name="T0" fmla="*/ 86 w 692"/>
                <a:gd name="T1" fmla="*/ 151 h 151"/>
                <a:gd name="T2" fmla="*/ 607 w 692"/>
                <a:gd name="T3" fmla="*/ 151 h 151"/>
                <a:gd name="T4" fmla="*/ 692 w 692"/>
                <a:gd name="T5" fmla="*/ 68 h 151"/>
                <a:gd name="T6" fmla="*/ 610 w 692"/>
                <a:gd name="T7" fmla="*/ 0 h 151"/>
                <a:gd name="T8" fmla="*/ 82 w 692"/>
                <a:gd name="T9" fmla="*/ 0 h 151"/>
                <a:gd name="T10" fmla="*/ 0 w 692"/>
                <a:gd name="T11" fmla="*/ 68 h 151"/>
                <a:gd name="T12" fmla="*/ 86 w 692"/>
                <a:gd name="T13" fmla="*/ 151 h 151"/>
              </a:gdLst>
              <a:ahLst/>
              <a:cxnLst>
                <a:cxn ang="0">
                  <a:pos x="T0" y="T1"/>
                </a:cxn>
                <a:cxn ang="0">
                  <a:pos x="T2" y="T3"/>
                </a:cxn>
                <a:cxn ang="0">
                  <a:pos x="T4" y="T5"/>
                </a:cxn>
                <a:cxn ang="0">
                  <a:pos x="T6" y="T7"/>
                </a:cxn>
                <a:cxn ang="0">
                  <a:pos x="T8" y="T9"/>
                </a:cxn>
                <a:cxn ang="0">
                  <a:pos x="T10" y="T11"/>
                </a:cxn>
                <a:cxn ang="0">
                  <a:pos x="T12" y="T13"/>
                </a:cxn>
              </a:cxnLst>
              <a:rect l="0" t="0" r="r" b="b"/>
              <a:pathLst>
                <a:path w="692" h="151">
                  <a:moveTo>
                    <a:pt x="86" y="151"/>
                  </a:moveTo>
                  <a:cubicBezTo>
                    <a:pt x="607" y="151"/>
                    <a:pt x="607" y="151"/>
                    <a:pt x="607" y="151"/>
                  </a:cubicBezTo>
                  <a:cubicBezTo>
                    <a:pt x="657" y="145"/>
                    <a:pt x="661" y="95"/>
                    <a:pt x="692" y="68"/>
                  </a:cubicBezTo>
                  <a:cubicBezTo>
                    <a:pt x="675" y="36"/>
                    <a:pt x="660" y="0"/>
                    <a:pt x="610" y="0"/>
                  </a:cubicBezTo>
                  <a:cubicBezTo>
                    <a:pt x="347" y="0"/>
                    <a:pt x="240" y="0"/>
                    <a:pt x="82" y="0"/>
                  </a:cubicBezTo>
                  <a:cubicBezTo>
                    <a:pt x="32" y="0"/>
                    <a:pt x="18" y="36"/>
                    <a:pt x="0" y="68"/>
                  </a:cubicBezTo>
                  <a:cubicBezTo>
                    <a:pt x="31" y="95"/>
                    <a:pt x="35" y="145"/>
                    <a:pt x="86" y="151"/>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 name="Freeform 6"/>
            <p:cNvSpPr/>
            <p:nvPr/>
          </p:nvSpPr>
          <p:spPr bwMode="auto">
            <a:xfrm>
              <a:off x="1550988" y="6361113"/>
              <a:ext cx="6473825" cy="1808162"/>
            </a:xfrm>
            <a:custGeom>
              <a:avLst/>
              <a:gdLst>
                <a:gd name="T0" fmla="*/ 938 w 1080"/>
                <a:gd name="T1" fmla="*/ 0 h 300"/>
                <a:gd name="T2" fmla="*/ 801 w 1080"/>
                <a:gd name="T3" fmla="*/ 101 h 300"/>
                <a:gd name="T4" fmla="*/ 280 w 1080"/>
                <a:gd name="T5" fmla="*/ 101 h 300"/>
                <a:gd name="T6" fmla="*/ 142 w 1080"/>
                <a:gd name="T7" fmla="*/ 0 h 300"/>
                <a:gd name="T8" fmla="*/ 0 w 1080"/>
                <a:gd name="T9" fmla="*/ 0 h 300"/>
                <a:gd name="T10" fmla="*/ 0 w 1080"/>
                <a:gd name="T11" fmla="*/ 300 h 300"/>
                <a:gd name="T12" fmla="*/ 1080 w 1080"/>
                <a:gd name="T13" fmla="*/ 300 h 300"/>
                <a:gd name="T14" fmla="*/ 1080 w 1080"/>
                <a:gd name="T15" fmla="*/ 0 h 300"/>
                <a:gd name="T16" fmla="*/ 938 w 1080"/>
                <a:gd name="T17"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0" h="300">
                  <a:moveTo>
                    <a:pt x="938" y="0"/>
                  </a:moveTo>
                  <a:cubicBezTo>
                    <a:pt x="852" y="0"/>
                    <a:pt x="871" y="92"/>
                    <a:pt x="801" y="101"/>
                  </a:cubicBezTo>
                  <a:cubicBezTo>
                    <a:pt x="280" y="101"/>
                    <a:pt x="280" y="101"/>
                    <a:pt x="280" y="101"/>
                  </a:cubicBezTo>
                  <a:cubicBezTo>
                    <a:pt x="209" y="92"/>
                    <a:pt x="229" y="0"/>
                    <a:pt x="142" y="0"/>
                  </a:cubicBezTo>
                  <a:cubicBezTo>
                    <a:pt x="98" y="0"/>
                    <a:pt x="49" y="0"/>
                    <a:pt x="0" y="0"/>
                  </a:cubicBezTo>
                  <a:cubicBezTo>
                    <a:pt x="0" y="300"/>
                    <a:pt x="0" y="300"/>
                    <a:pt x="0" y="300"/>
                  </a:cubicBezTo>
                  <a:cubicBezTo>
                    <a:pt x="1080" y="300"/>
                    <a:pt x="1080" y="300"/>
                    <a:pt x="1080" y="300"/>
                  </a:cubicBezTo>
                  <a:cubicBezTo>
                    <a:pt x="1080" y="0"/>
                    <a:pt x="1080" y="0"/>
                    <a:pt x="1080" y="0"/>
                  </a:cubicBezTo>
                  <a:cubicBezTo>
                    <a:pt x="1031" y="0"/>
                    <a:pt x="982" y="0"/>
                    <a:pt x="938" y="0"/>
                  </a:cubicBezTo>
                  <a:close/>
                </a:path>
              </a:pathLst>
            </a:custGeom>
            <a:solidFill>
              <a:srgbClr val="3F50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7" name="圆角矩形 23"/>
          <p:cNvSpPr>
            <a:spLocks noChangeArrowheads="1"/>
          </p:cNvSpPr>
          <p:nvPr/>
        </p:nvSpPr>
        <p:spPr bwMode="auto">
          <a:xfrm>
            <a:off x="3726816" y="5893884"/>
            <a:ext cx="7780988" cy="531494"/>
          </a:xfrm>
          <a:prstGeom prst="roundRect">
            <a:avLst>
              <a:gd name="adj" fmla="val 50000"/>
            </a:avLst>
          </a:prstGeom>
          <a:noFill/>
          <a:ln w="9525">
            <a:solidFill>
              <a:schemeClr val="bg1"/>
            </a:solidFill>
            <a:prstDash val="sysDash"/>
            <a:round/>
          </a:ln>
          <a:extLst>
            <a:ext uri="{909E8E84-426E-40DD-AFC4-6F175D3DCCD1}">
              <a14:hiddenFill xmlns:a14="http://schemas.microsoft.com/office/drawing/2010/main">
                <a:solidFill>
                  <a:srgbClr val="FFFFFF"/>
                </a:solidFill>
              </a14:hiddenFill>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汇报人</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2400" dirty="0">
                <a:solidFill>
                  <a:schemeClr val="tx1">
                    <a:lumMod val="75000"/>
                    <a:lumOff val="25000"/>
                  </a:schemeClr>
                </a:solidFill>
                <a:cs typeface="+mn-ea"/>
                <a:sym typeface="+mn-lt"/>
              </a:rPr>
              <a:t>xxx</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部门</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2400" dirty="0">
                <a:solidFill>
                  <a:schemeClr val="tx1">
                    <a:lumMod val="75000"/>
                    <a:lumOff val="25000"/>
                  </a:schemeClr>
                </a:solidFill>
                <a:cs typeface="+mn-ea"/>
                <a:sym typeface="+mn-lt"/>
              </a:rPr>
              <a:t>xxx</a:t>
            </a:r>
          </a:p>
        </p:txBody>
      </p:sp>
      <p:sp>
        <p:nvSpPr>
          <p:cNvPr id="8" name="党"/>
          <p:cNvSpPr txBox="1"/>
          <p:nvPr/>
        </p:nvSpPr>
        <p:spPr>
          <a:xfrm>
            <a:off x="5328465" y="1471118"/>
            <a:ext cx="4967759" cy="1630045"/>
          </a:xfrm>
          <a:prstGeom prst="rect">
            <a:avLst/>
          </a:prstGeom>
          <a:noFill/>
          <a:ln>
            <a:noFill/>
          </a:ln>
          <a:effectLst/>
        </p:spPr>
        <p:txBody>
          <a:bodyPr wrap="square" rtlCol="0">
            <a:spAutoFit/>
          </a:bodyPr>
          <a:lstStyle/>
          <a:p>
            <a:pPr algn="ctr"/>
            <a:r>
              <a:rPr lang="zh-CN" altLang="en-US" sz="6000" b="1" dirty="0">
                <a:ln w="3175">
                  <a:noFill/>
                </a:l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年终工作总结</a:t>
            </a:r>
            <a:endParaRPr lang="en-US" altLang="zh-CN" sz="6000" b="1" dirty="0">
              <a:ln w="3175">
                <a:noFill/>
              </a:ln>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4000" dirty="0">
                <a:ln w="3175">
                  <a:noFill/>
                </a:l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暨新年计划</a:t>
            </a:r>
            <a:r>
              <a:rPr lang="en-US" altLang="zh-CN" sz="4000" dirty="0">
                <a:ln w="3175">
                  <a:noFill/>
                </a:l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PPT</a:t>
            </a:r>
            <a:r>
              <a:rPr lang="zh-CN" altLang="en-US" sz="4000" dirty="0">
                <a:ln w="3175">
                  <a:noFill/>
                </a:l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模板</a:t>
            </a:r>
          </a:p>
        </p:txBody>
      </p:sp>
      <p:sp>
        <p:nvSpPr>
          <p:cNvPr id="27" name="党"/>
          <p:cNvSpPr txBox="1"/>
          <p:nvPr/>
        </p:nvSpPr>
        <p:spPr>
          <a:xfrm>
            <a:off x="1186471" y="1471331"/>
            <a:ext cx="4142363" cy="1476375"/>
          </a:xfrm>
          <a:prstGeom prst="rect">
            <a:avLst/>
          </a:prstGeom>
          <a:noFill/>
          <a:ln>
            <a:noFill/>
          </a:ln>
          <a:effectLst/>
        </p:spPr>
        <p:txBody>
          <a:bodyPr wrap="square" rtlCol="0">
            <a:spAutoFit/>
          </a:bodyPr>
          <a:lstStyle/>
          <a:p>
            <a:pPr algn="ctr"/>
            <a:r>
              <a:rPr lang="en-US" altLang="zh-CN" sz="9000" b="1">
                <a:ln w="3175">
                  <a:noFill/>
                </a:ln>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rPr>
              <a:t>202X</a:t>
            </a:r>
            <a:endParaRPr lang="en-US" altLang="zh-CN" sz="9000" b="1" dirty="0">
              <a:ln w="3175">
                <a:noFill/>
              </a:ln>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19" name="党"/>
          <p:cNvSpPr txBox="1"/>
          <p:nvPr/>
        </p:nvSpPr>
        <p:spPr>
          <a:xfrm>
            <a:off x="3158837" y="4200036"/>
            <a:ext cx="5873056" cy="584775"/>
          </a:xfrm>
          <a:prstGeom prst="rect">
            <a:avLst/>
          </a:prstGeom>
          <a:noFill/>
          <a:ln>
            <a:noFill/>
          </a:ln>
          <a:effectLst/>
        </p:spPr>
        <p:txBody>
          <a:bodyPr wrap="square" rtlCol="0">
            <a:spAutoFit/>
          </a:bodyPr>
          <a:lstStyle/>
          <a:p>
            <a:pPr algn="ctr"/>
            <a:r>
              <a:rPr lang="zh-CN" altLang="en-US" sz="3200" dirty="0">
                <a:ln w="3175">
                  <a:noFill/>
                </a:ln>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述职报告   新年计划   项目策划</a:t>
            </a:r>
          </a:p>
        </p:txBody>
      </p:sp>
      <p:pic>
        <p:nvPicPr>
          <p:cNvPr id="11" name="震撼呐喊节奏空旷.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61903" y="91832"/>
            <a:ext cx="609600" cy="609600"/>
          </a:xfrm>
          <a:prstGeom prst="rect">
            <a:avLst/>
          </a:prstGeom>
        </p:spPr>
      </p:pic>
      <p:sp>
        <p:nvSpPr>
          <p:cNvPr id="2" name="圆角矩形 23"/>
          <p:cNvSpPr>
            <a:spLocks noChangeArrowheads="1"/>
          </p:cNvSpPr>
          <p:nvPr/>
        </p:nvSpPr>
        <p:spPr bwMode="auto">
          <a:xfrm>
            <a:off x="800100" y="571500"/>
            <a:ext cx="10591800" cy="5962649"/>
          </a:xfrm>
          <a:prstGeom prst="roundRect">
            <a:avLst>
              <a:gd name="adj" fmla="val 7989"/>
            </a:avLst>
          </a:prstGeom>
          <a:noFill/>
          <a:ln w="9525">
            <a:solidFill>
              <a:srgbClr val="F1F1F1"/>
            </a:solidFill>
            <a:prstDash val="sysDash"/>
            <a:round/>
          </a:ln>
          <a:extLst>
            <a:ext uri="{909E8E84-426E-40DD-AFC4-6F175D3DCCD1}">
              <a14:hiddenFill xmlns:a14="http://schemas.microsoft.com/office/drawing/2010/main">
                <a:solidFill>
                  <a:srgbClr val="FFFFFF"/>
                </a:solidFill>
              </a14:hiddenFill>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750"/>
                                        <p:tgtEl>
                                          <p:spTgt spid="19"/>
                                        </p:tgtEl>
                                      </p:cBhvr>
                                    </p:animEffect>
                                    <p:anim calcmode="lin" valueType="num">
                                      <p:cBhvr>
                                        <p:cTn id="22" dur="750" fill="hold"/>
                                        <p:tgtEl>
                                          <p:spTgt spid="19"/>
                                        </p:tgtEl>
                                        <p:attrNameLst>
                                          <p:attrName>ppt_x</p:attrName>
                                        </p:attrNameLst>
                                      </p:cBhvr>
                                      <p:tavLst>
                                        <p:tav tm="0">
                                          <p:val>
                                            <p:strVal val="#ppt_x"/>
                                          </p:val>
                                        </p:tav>
                                        <p:tav tm="100000">
                                          <p:val>
                                            <p:strVal val="#ppt_x"/>
                                          </p:val>
                                        </p:tav>
                                      </p:tavLst>
                                    </p:anim>
                                    <p:anim calcmode="lin" valueType="num">
                                      <p:cBhvr>
                                        <p:cTn id="23" dur="750" fill="hold"/>
                                        <p:tgtEl>
                                          <p:spTgt spid="19"/>
                                        </p:tgtEl>
                                        <p:attrNameLst>
                                          <p:attrName>ppt_y</p:attrName>
                                        </p:attrNameLst>
                                      </p:cBhvr>
                                      <p:tavLst>
                                        <p:tav tm="0">
                                          <p:val>
                                            <p:strVal val="#ppt_y+.1"/>
                                          </p:val>
                                        </p:tav>
                                        <p:tav tm="100000">
                                          <p:val>
                                            <p:strVal val="#ppt_y"/>
                                          </p:val>
                                        </p:tav>
                                      </p:tavLst>
                                    </p:anim>
                                  </p:childTnLst>
                                </p:cTn>
                              </p:par>
                              <p:par>
                                <p:cTn id="24" presetID="2" presetClass="entr" presetSubtype="2" fill="hold" grpId="0" nodeType="withEffect">
                                  <p:stCondLst>
                                    <p:cond delay="75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1+#ppt_w/2"/>
                                          </p:val>
                                        </p:tav>
                                        <p:tav tm="100000">
                                          <p:val>
                                            <p:strVal val="#ppt_x"/>
                                          </p:val>
                                        </p:tav>
                                      </p:tavLst>
                                    </p:anim>
                                    <p:anim calcmode="lin" valueType="num">
                                      <p:cBhvr additive="base">
                                        <p:cTn id="27" dur="500" fill="hold"/>
                                        <p:tgtEl>
                                          <p:spTgt spid="17"/>
                                        </p:tgtEl>
                                        <p:attrNameLst>
                                          <p:attrName>ppt_y</p:attrName>
                                        </p:attrNameLst>
                                      </p:cBhvr>
                                      <p:tavLst>
                                        <p:tav tm="0">
                                          <p:val>
                                            <p:strVal val="#ppt_y"/>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ppt_x"/>
                                          </p:val>
                                        </p:tav>
                                        <p:tav tm="100000">
                                          <p:val>
                                            <p:strVal val="#ppt_x"/>
                                          </p:val>
                                        </p:tav>
                                      </p:tavLst>
                                    </p:anim>
                                    <p:anim calcmode="lin" valueType="num">
                                      <p:cBhvr additive="base">
                                        <p:cTn id="3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40" showWhenStopped="0">
                <p:cTn id="32" repeatCount="indefinite" fill="remove" display="0">
                  <p:stCondLst>
                    <p:cond delay="indefinite"/>
                  </p:stCondLst>
                  <p:endCondLst>
                    <p:cond evt="onStopAudio" delay="0">
                      <p:tgtEl>
                        <p:sldTgt/>
                      </p:tgtEl>
                    </p:cond>
                  </p:endCondLst>
                </p:cTn>
                <p:tgtEl>
                  <p:spTgt spid="11"/>
                </p:tgtEl>
              </p:cMediaNode>
            </p:audio>
          </p:childTnLst>
        </p:cTn>
      </p:par>
    </p:tnLst>
    <p:bldLst>
      <p:bldP spid="17" grpId="0" bldLvl="0" animBg="1" autoUpdateAnimBg="0"/>
      <p:bldP spid="8" grpId="0" bldLvl="0" animBg="1"/>
      <p:bldP spid="27" grpId="0" bldLvl="0" animBg="1"/>
      <p:bldP spid="19" grpId="0" bldLvl="0" animBg="1"/>
      <p:bldP spid="2" grpId="0" bldLvl="0" animBg="1"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23"/>
          <p:cNvSpPr>
            <a:spLocks noChangeArrowheads="1"/>
          </p:cNvSpPr>
          <p:nvPr/>
        </p:nvSpPr>
        <p:spPr bwMode="auto">
          <a:xfrm>
            <a:off x="800100" y="571500"/>
            <a:ext cx="10591800" cy="5962649"/>
          </a:xfrm>
          <a:prstGeom prst="roundRect">
            <a:avLst>
              <a:gd name="adj" fmla="val 7989"/>
            </a:avLst>
          </a:prstGeom>
          <a:noFill/>
          <a:ln w="9525">
            <a:solidFill>
              <a:srgbClr val="314371"/>
            </a:solidFill>
            <a:prstDash val="sysDash"/>
            <a:round/>
          </a:ln>
          <a:extLst>
            <a:ext uri="{909E8E84-426E-40DD-AFC4-6F175D3DCCD1}">
              <a14:hiddenFill xmlns:a14="http://schemas.microsoft.com/office/drawing/2010/main">
                <a:solidFill>
                  <a:srgbClr val="FFFFFF"/>
                </a:solidFill>
              </a14:hiddenFill>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sp>
        <p:nvSpPr>
          <p:cNvPr id="7" name="Freeform 6"/>
          <p:cNvSpPr/>
          <p:nvPr/>
        </p:nvSpPr>
        <p:spPr bwMode="auto">
          <a:xfrm flipV="1">
            <a:off x="0" y="-7749"/>
            <a:ext cx="12192000" cy="1276350"/>
          </a:xfrm>
          <a:custGeom>
            <a:avLst/>
            <a:gdLst>
              <a:gd name="T0" fmla="*/ 938 w 1080"/>
              <a:gd name="T1" fmla="*/ 0 h 300"/>
              <a:gd name="T2" fmla="*/ 801 w 1080"/>
              <a:gd name="T3" fmla="*/ 101 h 300"/>
              <a:gd name="T4" fmla="*/ 280 w 1080"/>
              <a:gd name="T5" fmla="*/ 101 h 300"/>
              <a:gd name="T6" fmla="*/ 142 w 1080"/>
              <a:gd name="T7" fmla="*/ 0 h 300"/>
              <a:gd name="T8" fmla="*/ 0 w 1080"/>
              <a:gd name="T9" fmla="*/ 0 h 300"/>
              <a:gd name="T10" fmla="*/ 0 w 1080"/>
              <a:gd name="T11" fmla="*/ 300 h 300"/>
              <a:gd name="T12" fmla="*/ 1080 w 1080"/>
              <a:gd name="T13" fmla="*/ 300 h 300"/>
              <a:gd name="T14" fmla="*/ 1080 w 1080"/>
              <a:gd name="T15" fmla="*/ 0 h 300"/>
              <a:gd name="T16" fmla="*/ 938 w 1080"/>
              <a:gd name="T17"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0" h="300">
                <a:moveTo>
                  <a:pt x="938" y="0"/>
                </a:moveTo>
                <a:cubicBezTo>
                  <a:pt x="852" y="0"/>
                  <a:pt x="871" y="92"/>
                  <a:pt x="801" y="101"/>
                </a:cubicBezTo>
                <a:cubicBezTo>
                  <a:pt x="280" y="101"/>
                  <a:pt x="280" y="101"/>
                  <a:pt x="280" y="101"/>
                </a:cubicBezTo>
                <a:cubicBezTo>
                  <a:pt x="209" y="92"/>
                  <a:pt x="229" y="0"/>
                  <a:pt x="142" y="0"/>
                </a:cubicBezTo>
                <a:cubicBezTo>
                  <a:pt x="98" y="0"/>
                  <a:pt x="49" y="0"/>
                  <a:pt x="0" y="0"/>
                </a:cubicBezTo>
                <a:cubicBezTo>
                  <a:pt x="0" y="300"/>
                  <a:pt x="0" y="300"/>
                  <a:pt x="0" y="300"/>
                </a:cubicBezTo>
                <a:cubicBezTo>
                  <a:pt x="1080" y="300"/>
                  <a:pt x="1080" y="300"/>
                  <a:pt x="1080" y="300"/>
                </a:cubicBezTo>
                <a:cubicBezTo>
                  <a:pt x="1080" y="0"/>
                  <a:pt x="1080" y="0"/>
                  <a:pt x="1080" y="0"/>
                </a:cubicBezTo>
                <a:cubicBezTo>
                  <a:pt x="1031" y="0"/>
                  <a:pt x="982" y="0"/>
                  <a:pt x="938" y="0"/>
                </a:cubicBezTo>
                <a:close/>
              </a:path>
            </a:pathLst>
          </a:custGeom>
          <a:solidFill>
            <a:srgbClr val="3F50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15" name="组合 14"/>
          <p:cNvGrpSpPr/>
          <p:nvPr/>
        </p:nvGrpSpPr>
        <p:grpSpPr>
          <a:xfrm>
            <a:off x="4520158" y="1047635"/>
            <a:ext cx="4209172" cy="769441"/>
            <a:chOff x="5177343" y="847430"/>
            <a:chExt cx="3706918" cy="769441"/>
          </a:xfrm>
        </p:grpSpPr>
        <p:sp>
          <p:nvSpPr>
            <p:cNvPr id="16" name="矩形 15"/>
            <p:cNvSpPr/>
            <p:nvPr/>
          </p:nvSpPr>
          <p:spPr>
            <a:xfrm>
              <a:off x="5177343" y="847430"/>
              <a:ext cx="1362569" cy="769441"/>
            </a:xfrm>
            <a:prstGeom prst="rect">
              <a:avLst/>
            </a:prstGeom>
          </p:spPr>
          <p:txBody>
            <a:bodyPr wrap="square">
              <a:spAutoFit/>
            </a:bodyPr>
            <a:lstStyle/>
            <a:p>
              <a:pPr defTabSz="914400"/>
              <a:r>
                <a:rPr lang="zh-CN" altLang="en-US" sz="4400" b="1" dirty="0">
                  <a:gradFill>
                    <a:gsLst>
                      <a:gs pos="83000">
                        <a:srgbClr val="3F5096"/>
                      </a:gs>
                      <a:gs pos="100000">
                        <a:srgbClr val="3F5096"/>
                      </a:gs>
                    </a:gsLst>
                    <a:lin ang="5400000" scaled="1"/>
                  </a:gradFill>
                  <a:latin typeface="微软雅黑" panose="020B0503020204020204" pitchFamily="34" charset="-122"/>
                  <a:ea typeface="微软雅黑" panose="020B0503020204020204" pitchFamily="34" charset="-122"/>
                </a:rPr>
                <a:t>目录</a:t>
              </a:r>
            </a:p>
          </p:txBody>
        </p:sp>
        <p:sp>
          <p:nvSpPr>
            <p:cNvPr id="17" name="矩形 16"/>
            <p:cNvSpPr/>
            <p:nvPr/>
          </p:nvSpPr>
          <p:spPr>
            <a:xfrm>
              <a:off x="6468227" y="847430"/>
              <a:ext cx="2416034" cy="583565"/>
            </a:xfrm>
            <a:prstGeom prst="rect">
              <a:avLst/>
            </a:prstGeom>
          </p:spPr>
          <p:txBody>
            <a:bodyPr wrap="square">
              <a:spAutoFit/>
              <a:scene3d>
                <a:camera prst="orthographicFront"/>
                <a:lightRig rig="threePt" dir="t"/>
              </a:scene3d>
            </a:bodyPr>
            <a:lstStyle/>
            <a:p>
              <a:pPr defTabSz="914400"/>
              <a:r>
                <a:rPr lang="en-US" altLang="zh-CN" sz="3200" b="1" dirty="0">
                  <a:ln/>
                  <a:solidFill>
                    <a:schemeClr val="tx1"/>
                  </a:solidFill>
                  <a:effectLst>
                    <a:outerShdw blurRad="38100" dist="19050" dir="2700000" algn="tl" rotWithShape="0">
                      <a:schemeClr val="dk1">
                        <a:alpha val="40000"/>
                      </a:schemeClr>
                    </a:outerShdw>
                  </a:effectLst>
                  <a:latin typeface="Akzidenz-Grotesk BQ Condensed" pitchFamily="2" charset="0"/>
                  <a:ea typeface="方正细黑一简体" panose="02010601030101010101" pitchFamily="2" charset="-122"/>
                </a:rPr>
                <a:t>CONTENTS</a:t>
              </a:r>
            </a:p>
          </p:txBody>
        </p:sp>
      </p:grpSp>
      <p:grpSp>
        <p:nvGrpSpPr>
          <p:cNvPr id="4" name="组合 3"/>
          <p:cNvGrpSpPr/>
          <p:nvPr/>
        </p:nvGrpSpPr>
        <p:grpSpPr>
          <a:xfrm>
            <a:off x="2243230" y="2122705"/>
            <a:ext cx="3028705" cy="1930400"/>
            <a:chOff x="2243230" y="2122705"/>
            <a:chExt cx="3028705" cy="1930400"/>
          </a:xfrm>
        </p:grpSpPr>
        <p:sp>
          <p:nvSpPr>
            <p:cNvPr id="86" name="圆角矩形 85"/>
            <p:cNvSpPr/>
            <p:nvPr/>
          </p:nvSpPr>
          <p:spPr>
            <a:xfrm>
              <a:off x="2243230" y="2122705"/>
              <a:ext cx="2892652" cy="1930400"/>
            </a:xfrm>
            <a:prstGeom prst="roundRect">
              <a:avLst>
                <a:gd name="adj" fmla="val 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prstClr val="white"/>
                </a:solidFill>
              </a:endParaRPr>
            </a:p>
          </p:txBody>
        </p:sp>
        <p:grpSp>
          <p:nvGrpSpPr>
            <p:cNvPr id="3" name="组合 2"/>
            <p:cNvGrpSpPr/>
            <p:nvPr/>
          </p:nvGrpSpPr>
          <p:grpSpPr>
            <a:xfrm>
              <a:off x="2285882" y="2610852"/>
              <a:ext cx="2986053" cy="706755"/>
              <a:chOff x="2947209" y="2249345"/>
              <a:chExt cx="2986053" cy="706755"/>
            </a:xfrm>
          </p:grpSpPr>
          <p:sp>
            <p:nvSpPr>
              <p:cNvPr id="73" name="矩形 72"/>
              <p:cNvSpPr/>
              <p:nvPr/>
            </p:nvSpPr>
            <p:spPr>
              <a:xfrm>
                <a:off x="4074698" y="2249345"/>
                <a:ext cx="1858564" cy="706755"/>
              </a:xfrm>
              <a:prstGeom prst="rect">
                <a:avLst/>
              </a:prstGeom>
            </p:spPr>
            <p:txBody>
              <a:bodyPr wrap="square">
                <a:spAutoFit/>
              </a:bodyPr>
              <a:lstStyle/>
              <a:p>
                <a:pPr algn="ctr">
                  <a:defRPr/>
                </a:pPr>
                <a:r>
                  <a:rPr lang="en-US" altLang="zh-CN" sz="4000" b="1" kern="0" dirty="0">
                    <a:gradFill>
                      <a:gsLst>
                        <a:gs pos="90000">
                          <a:prstClr val="white"/>
                        </a:gs>
                        <a:gs pos="30000">
                          <a:prstClr val="white"/>
                        </a:gs>
                      </a:gsLst>
                      <a:lin ang="5400000" scaled="1"/>
                    </a:gradFill>
                    <a:latin typeface="Akzidenz-Grotesk BQ Condensed" pitchFamily="2" charset="0"/>
                    <a:ea typeface="微软雅黑" panose="020B0503020204020204" pitchFamily="34" charset="-122"/>
                  </a:rPr>
                  <a:t>202X</a:t>
                </a:r>
              </a:p>
            </p:txBody>
          </p:sp>
          <p:sp>
            <p:nvSpPr>
              <p:cNvPr id="80" name="矩形 79"/>
              <p:cNvSpPr/>
              <p:nvPr/>
            </p:nvSpPr>
            <p:spPr>
              <a:xfrm>
                <a:off x="2947209" y="2362586"/>
                <a:ext cx="1418415" cy="423469"/>
              </a:xfrm>
              <a:prstGeom prst="rect">
                <a:avLst/>
              </a:prstGeom>
            </p:spPr>
            <p:txBody>
              <a:bodyPr wrap="square">
                <a:spAutoFit/>
              </a:bodyPr>
              <a:lstStyle/>
              <a:p>
                <a:pPr algn="ctr">
                  <a:defRPr/>
                </a:pPr>
                <a:r>
                  <a:rPr lang="zh-CN" altLang="en-US" sz="24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回首</a:t>
                </a:r>
              </a:p>
            </p:txBody>
          </p:sp>
        </p:grpSp>
      </p:grpSp>
      <p:grpSp>
        <p:nvGrpSpPr>
          <p:cNvPr id="6" name="组合 5"/>
          <p:cNvGrpSpPr/>
          <p:nvPr/>
        </p:nvGrpSpPr>
        <p:grpSpPr>
          <a:xfrm>
            <a:off x="7009597" y="4258564"/>
            <a:ext cx="2939172" cy="1930400"/>
            <a:chOff x="7009597" y="4258564"/>
            <a:chExt cx="2939172" cy="1930400"/>
          </a:xfrm>
        </p:grpSpPr>
        <p:sp>
          <p:nvSpPr>
            <p:cNvPr id="39" name="圆角矩形 38"/>
            <p:cNvSpPr/>
            <p:nvPr/>
          </p:nvSpPr>
          <p:spPr>
            <a:xfrm>
              <a:off x="7009597" y="4258564"/>
              <a:ext cx="2892652" cy="1930400"/>
            </a:xfrm>
            <a:prstGeom prst="roundRect">
              <a:avLst>
                <a:gd name="adj" fmla="val 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prstClr val="white"/>
                </a:solidFill>
              </a:endParaRPr>
            </a:p>
          </p:txBody>
        </p:sp>
        <p:grpSp>
          <p:nvGrpSpPr>
            <p:cNvPr id="2" name="组合 1"/>
            <p:cNvGrpSpPr/>
            <p:nvPr/>
          </p:nvGrpSpPr>
          <p:grpSpPr>
            <a:xfrm>
              <a:off x="7122298" y="4746711"/>
              <a:ext cx="2826471" cy="706755"/>
              <a:chOff x="7897013" y="4506130"/>
              <a:chExt cx="2826471" cy="706755"/>
            </a:xfrm>
          </p:grpSpPr>
          <p:sp>
            <p:nvSpPr>
              <p:cNvPr id="81" name="矩形 80"/>
              <p:cNvSpPr/>
              <p:nvPr/>
            </p:nvSpPr>
            <p:spPr>
              <a:xfrm>
                <a:off x="9050149" y="4506130"/>
                <a:ext cx="1673335" cy="706755"/>
              </a:xfrm>
              <a:prstGeom prst="rect">
                <a:avLst/>
              </a:prstGeom>
            </p:spPr>
            <p:txBody>
              <a:bodyPr wrap="square">
                <a:spAutoFit/>
              </a:bodyPr>
              <a:lstStyle/>
              <a:p>
                <a:pPr algn="ctr">
                  <a:defRPr/>
                </a:pPr>
                <a:r>
                  <a:rPr lang="en-US" altLang="zh-CN" sz="4000" b="1" kern="0" dirty="0">
                    <a:gradFill>
                      <a:gsLst>
                        <a:gs pos="90000">
                          <a:prstClr val="white"/>
                        </a:gs>
                        <a:gs pos="30000">
                          <a:prstClr val="white"/>
                        </a:gs>
                      </a:gsLst>
                      <a:lin ang="5400000" scaled="1"/>
                    </a:gradFill>
                    <a:latin typeface="Akzidenz-Grotesk BQ Condensed" pitchFamily="2" charset="0"/>
                    <a:ea typeface="微软雅黑" panose="020B0503020204020204" pitchFamily="34" charset="-122"/>
                  </a:rPr>
                  <a:t>202X</a:t>
                </a:r>
              </a:p>
            </p:txBody>
          </p:sp>
          <p:sp>
            <p:nvSpPr>
              <p:cNvPr id="82" name="矩形 81"/>
              <p:cNvSpPr/>
              <p:nvPr/>
            </p:nvSpPr>
            <p:spPr>
              <a:xfrm>
                <a:off x="7897013" y="4629240"/>
                <a:ext cx="1316467" cy="460375"/>
              </a:xfrm>
              <a:prstGeom prst="rect">
                <a:avLst/>
              </a:prstGeom>
            </p:spPr>
            <p:txBody>
              <a:bodyPr wrap="square">
                <a:spAutoFit/>
              </a:bodyPr>
              <a:lstStyle/>
              <a:p>
                <a:pPr algn="ctr">
                  <a:defRPr/>
                </a:pPr>
                <a:r>
                  <a:rPr lang="zh-CN" altLang="en-US" sz="24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展望</a:t>
                </a:r>
              </a:p>
            </p:txBody>
          </p:sp>
        </p:grpSp>
      </p:grpSp>
      <p:grpSp>
        <p:nvGrpSpPr>
          <p:cNvPr id="8" name="组合 7"/>
          <p:cNvGrpSpPr/>
          <p:nvPr/>
        </p:nvGrpSpPr>
        <p:grpSpPr>
          <a:xfrm>
            <a:off x="2243230" y="4258564"/>
            <a:ext cx="4487647" cy="1930400"/>
            <a:chOff x="2243230" y="4258564"/>
            <a:chExt cx="4487647" cy="1930400"/>
          </a:xfrm>
        </p:grpSpPr>
        <p:sp>
          <p:nvSpPr>
            <p:cNvPr id="35" name="圆角矩形 34"/>
            <p:cNvSpPr/>
            <p:nvPr/>
          </p:nvSpPr>
          <p:spPr>
            <a:xfrm>
              <a:off x="2243230" y="4258564"/>
              <a:ext cx="4487647" cy="1930400"/>
            </a:xfrm>
            <a:prstGeom prst="roundRect">
              <a:avLst>
                <a:gd name="adj" fmla="val 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prstClr val="white"/>
                </a:solidFill>
              </a:endParaRPr>
            </a:p>
          </p:txBody>
        </p:sp>
        <p:sp>
          <p:nvSpPr>
            <p:cNvPr id="83" name="矩形 82"/>
            <p:cNvSpPr/>
            <p:nvPr/>
          </p:nvSpPr>
          <p:spPr>
            <a:xfrm>
              <a:off x="2474980" y="4869821"/>
              <a:ext cx="4024147" cy="460375"/>
            </a:xfrm>
            <a:prstGeom prst="rect">
              <a:avLst/>
            </a:prstGeom>
          </p:spPr>
          <p:txBody>
            <a:bodyPr wrap="square">
              <a:spAutoFit/>
            </a:bodyPr>
            <a:lstStyle/>
            <a:p>
              <a:pPr algn="ctr">
                <a:defRPr/>
              </a:pPr>
              <a:r>
                <a:rPr lang="zh-CN" altLang="en-US" sz="24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成果展示及不足</a:t>
              </a:r>
            </a:p>
          </p:txBody>
        </p:sp>
      </p:grpSp>
      <p:grpSp>
        <p:nvGrpSpPr>
          <p:cNvPr id="5" name="组合 4"/>
          <p:cNvGrpSpPr/>
          <p:nvPr/>
        </p:nvGrpSpPr>
        <p:grpSpPr>
          <a:xfrm>
            <a:off x="5414602" y="2122705"/>
            <a:ext cx="4487647" cy="1930400"/>
            <a:chOff x="5414602" y="2122705"/>
            <a:chExt cx="4487647" cy="1930400"/>
          </a:xfrm>
        </p:grpSpPr>
        <p:sp>
          <p:nvSpPr>
            <p:cNvPr id="90" name="圆角矩形 89"/>
            <p:cNvSpPr/>
            <p:nvPr/>
          </p:nvSpPr>
          <p:spPr>
            <a:xfrm>
              <a:off x="5414602" y="2122705"/>
              <a:ext cx="4487647" cy="1930400"/>
            </a:xfrm>
            <a:prstGeom prst="roundRect">
              <a:avLst>
                <a:gd name="adj" fmla="val 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prstClr val="white"/>
                </a:solidFill>
              </a:endParaRPr>
            </a:p>
          </p:txBody>
        </p:sp>
        <p:sp>
          <p:nvSpPr>
            <p:cNvPr id="84" name="矩形 83"/>
            <p:cNvSpPr/>
            <p:nvPr/>
          </p:nvSpPr>
          <p:spPr>
            <a:xfrm>
              <a:off x="5646352" y="2733962"/>
              <a:ext cx="4024147" cy="460375"/>
            </a:xfrm>
            <a:prstGeom prst="rect">
              <a:avLst/>
            </a:prstGeom>
          </p:spPr>
          <p:txBody>
            <a:bodyPr wrap="square">
              <a:spAutoFit/>
            </a:bodyPr>
            <a:lstStyle/>
            <a:p>
              <a:pPr algn="ctr">
                <a:defRPr/>
              </a:pPr>
              <a:r>
                <a:rPr lang="zh-CN" altLang="en-US" sz="24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工作完成情况</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0-#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25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25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1+#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F5096"/>
        </a:solidFill>
        <a:effectLst/>
      </p:bgPr>
    </p:bg>
    <p:spTree>
      <p:nvGrpSpPr>
        <p:cNvPr id="1" name=""/>
        <p:cNvGrpSpPr/>
        <p:nvPr/>
      </p:nvGrpSpPr>
      <p:grpSpPr>
        <a:xfrm>
          <a:off x="0" y="0"/>
          <a:ext cx="0" cy="0"/>
          <a:chOff x="0" y="0"/>
          <a:chExt cx="0" cy="0"/>
        </a:xfrm>
      </p:grpSpPr>
      <p:sp>
        <p:nvSpPr>
          <p:cNvPr id="20" name="圆角矩形 23"/>
          <p:cNvSpPr>
            <a:spLocks noChangeArrowheads="1"/>
          </p:cNvSpPr>
          <p:nvPr/>
        </p:nvSpPr>
        <p:spPr bwMode="auto">
          <a:xfrm>
            <a:off x="800100" y="571501"/>
            <a:ext cx="10591800" cy="5676900"/>
          </a:xfrm>
          <a:prstGeom prst="roundRect">
            <a:avLst>
              <a:gd name="adj" fmla="val 7989"/>
            </a:avLst>
          </a:prstGeom>
          <a:noFill/>
          <a:ln w="9525">
            <a:solidFill>
              <a:schemeClr val="bg1">
                <a:lumMod val="95000"/>
              </a:schemeClr>
            </a:solidFill>
            <a:prstDash val="sysDash"/>
            <a:round/>
          </a:ln>
          <a:extLst>
            <a:ext uri="{909E8E84-426E-40DD-AFC4-6F175D3DCCD1}">
              <a14:hiddenFill xmlns:a14="http://schemas.microsoft.com/office/drawing/2010/main">
                <a:solidFill>
                  <a:srgbClr val="FFFFFF"/>
                </a:solidFill>
              </a14:hiddenFill>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526272" y="4704213"/>
            <a:ext cx="2171700" cy="744087"/>
            <a:chOff x="1526272" y="4704213"/>
            <a:chExt cx="2171700" cy="744087"/>
          </a:xfrm>
        </p:grpSpPr>
        <p:sp>
          <p:nvSpPr>
            <p:cNvPr id="125" name="圆角矩形 124"/>
            <p:cNvSpPr/>
            <p:nvPr/>
          </p:nvSpPr>
          <p:spPr>
            <a:xfrm>
              <a:off x="1526272" y="4704213"/>
              <a:ext cx="2171700" cy="744087"/>
            </a:xfrm>
            <a:prstGeom prst="roundRect">
              <a:avLst>
                <a:gd name="adj" fmla="val 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84" name="矩形 83"/>
            <p:cNvSpPr/>
            <p:nvPr/>
          </p:nvSpPr>
          <p:spPr>
            <a:xfrm>
              <a:off x="1590649" y="4783869"/>
              <a:ext cx="2042947" cy="584775"/>
            </a:xfrm>
            <a:prstGeom prst="rect">
              <a:avLst/>
            </a:prstGeom>
          </p:spPr>
          <p:txBody>
            <a:bodyPr wrap="square">
              <a:spAutoFit/>
            </a:bodyPr>
            <a:lstStyle/>
            <a:p>
              <a:pPr algn="ctr">
                <a:defRPr/>
              </a:pPr>
              <a:r>
                <a:rPr lang="zh-CN" altLang="en-US" sz="32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人事工作</a:t>
              </a:r>
              <a:endParaRPr lang="zh-CN" altLang="en-US" sz="4000" kern="0" dirty="0">
                <a:gradFill>
                  <a:gsLst>
                    <a:gs pos="90000">
                      <a:prstClr val="white"/>
                    </a:gs>
                    <a:gs pos="30000">
                      <a:prstClr val="white"/>
                    </a:gs>
                  </a:gsLst>
                  <a:lin ang="5400000" scaled="1"/>
                </a:gradFill>
                <a:latin typeface="Akzidenz-Grotesk BQ Condensed" pitchFamily="2" charset="0"/>
              </a:endParaRPr>
            </a:p>
          </p:txBody>
        </p:sp>
      </p:grpSp>
      <p:grpSp>
        <p:nvGrpSpPr>
          <p:cNvPr id="2" name="组合 1"/>
          <p:cNvGrpSpPr/>
          <p:nvPr/>
        </p:nvGrpSpPr>
        <p:grpSpPr>
          <a:xfrm>
            <a:off x="4135914" y="-17463"/>
            <a:ext cx="3881031" cy="4087813"/>
            <a:chOff x="4603750" y="-17463"/>
            <a:chExt cx="2944813" cy="4087813"/>
          </a:xfrm>
        </p:grpSpPr>
        <p:grpSp>
          <p:nvGrpSpPr>
            <p:cNvPr id="5" name="Group 4"/>
            <p:cNvGrpSpPr>
              <a:grpSpLocks noChangeAspect="1"/>
            </p:cNvGrpSpPr>
            <p:nvPr/>
          </p:nvGrpSpPr>
          <p:grpSpPr bwMode="auto">
            <a:xfrm rot="10800000">
              <a:off x="4603750" y="-17463"/>
              <a:ext cx="2944813" cy="4087813"/>
              <a:chOff x="2900" y="-47"/>
              <a:chExt cx="1855" cy="2575"/>
            </a:xfrm>
          </p:grpSpPr>
          <p:sp>
            <p:nvSpPr>
              <p:cNvPr id="6" name="AutoShape 3"/>
              <p:cNvSpPr>
                <a:spLocks noChangeAspect="1" noChangeArrowheads="1" noTextEdit="1"/>
              </p:cNvSpPr>
              <p:nvPr/>
            </p:nvSpPr>
            <p:spPr bwMode="auto">
              <a:xfrm>
                <a:off x="2900" y="-44"/>
                <a:ext cx="1851" cy="2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 name="Freeform 5"/>
              <p:cNvSpPr/>
              <p:nvPr/>
            </p:nvSpPr>
            <p:spPr bwMode="auto">
              <a:xfrm>
                <a:off x="2904" y="-47"/>
                <a:ext cx="1851" cy="2575"/>
              </a:xfrm>
              <a:custGeom>
                <a:avLst/>
                <a:gdLst>
                  <a:gd name="T0" fmla="*/ 58 w 519"/>
                  <a:gd name="T1" fmla="*/ 889 h 889"/>
                  <a:gd name="T2" fmla="*/ 0 w 519"/>
                  <a:gd name="T3" fmla="*/ 830 h 889"/>
                  <a:gd name="T4" fmla="*/ 0 w 519"/>
                  <a:gd name="T5" fmla="*/ 204 h 889"/>
                  <a:gd name="T6" fmla="*/ 42 w 519"/>
                  <a:gd name="T7" fmla="*/ 140 h 889"/>
                  <a:gd name="T8" fmla="*/ 42 w 519"/>
                  <a:gd name="T9" fmla="*/ 139 h 889"/>
                  <a:gd name="T10" fmla="*/ 262 w 519"/>
                  <a:gd name="T11" fmla="*/ 0 h 889"/>
                  <a:gd name="T12" fmla="*/ 477 w 519"/>
                  <a:gd name="T13" fmla="*/ 140 h 889"/>
                  <a:gd name="T14" fmla="*/ 478 w 519"/>
                  <a:gd name="T15" fmla="*/ 140 h 889"/>
                  <a:gd name="T16" fmla="*/ 519 w 519"/>
                  <a:gd name="T17" fmla="*/ 204 h 889"/>
                  <a:gd name="T18" fmla="*/ 519 w 519"/>
                  <a:gd name="T19" fmla="*/ 830 h 889"/>
                  <a:gd name="T20" fmla="*/ 460 w 519"/>
                  <a:gd name="T21" fmla="*/ 889 h 889"/>
                  <a:gd name="T22" fmla="*/ 58 w 519"/>
                  <a:gd name="T23" fmla="*/ 889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9" h="889">
                    <a:moveTo>
                      <a:pt x="58" y="889"/>
                    </a:moveTo>
                    <a:cubicBezTo>
                      <a:pt x="26" y="889"/>
                      <a:pt x="0" y="863"/>
                      <a:pt x="0" y="830"/>
                    </a:cubicBezTo>
                    <a:cubicBezTo>
                      <a:pt x="0" y="204"/>
                      <a:pt x="0" y="204"/>
                      <a:pt x="0" y="204"/>
                    </a:cubicBezTo>
                    <a:cubicBezTo>
                      <a:pt x="0" y="170"/>
                      <a:pt x="28" y="150"/>
                      <a:pt x="42" y="140"/>
                    </a:cubicBezTo>
                    <a:cubicBezTo>
                      <a:pt x="42" y="139"/>
                      <a:pt x="42" y="139"/>
                      <a:pt x="42" y="139"/>
                    </a:cubicBezTo>
                    <a:cubicBezTo>
                      <a:pt x="262" y="0"/>
                      <a:pt x="262" y="0"/>
                      <a:pt x="262" y="0"/>
                    </a:cubicBezTo>
                    <a:cubicBezTo>
                      <a:pt x="477" y="140"/>
                      <a:pt x="477" y="140"/>
                      <a:pt x="477" y="140"/>
                    </a:cubicBezTo>
                    <a:cubicBezTo>
                      <a:pt x="478" y="140"/>
                      <a:pt x="478" y="140"/>
                      <a:pt x="478" y="140"/>
                    </a:cubicBezTo>
                    <a:cubicBezTo>
                      <a:pt x="493" y="152"/>
                      <a:pt x="519" y="171"/>
                      <a:pt x="519" y="204"/>
                    </a:cubicBezTo>
                    <a:cubicBezTo>
                      <a:pt x="519" y="830"/>
                      <a:pt x="519" y="830"/>
                      <a:pt x="519" y="830"/>
                    </a:cubicBezTo>
                    <a:cubicBezTo>
                      <a:pt x="519" y="863"/>
                      <a:pt x="493" y="889"/>
                      <a:pt x="460" y="889"/>
                    </a:cubicBezTo>
                    <a:lnTo>
                      <a:pt x="58" y="889"/>
                    </a:lnTo>
                    <a:close/>
                  </a:path>
                </a:pathLst>
              </a:custGeom>
              <a:solidFill>
                <a:srgbClr val="3143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 name="Freeform 6"/>
              <p:cNvSpPr>
                <a:spLocks noEditPoints="1"/>
              </p:cNvSpPr>
              <p:nvPr/>
            </p:nvSpPr>
            <p:spPr bwMode="auto">
              <a:xfrm>
                <a:off x="3000" y="46"/>
                <a:ext cx="1658" cy="2404"/>
              </a:xfrm>
              <a:custGeom>
                <a:avLst/>
                <a:gdLst>
                  <a:gd name="T0" fmla="*/ 440 w 465"/>
                  <a:gd name="T1" fmla="*/ 829 h 830"/>
                  <a:gd name="T2" fmla="*/ 408 w 465"/>
                  <a:gd name="T3" fmla="*/ 830 h 830"/>
                  <a:gd name="T4" fmla="*/ 344 w 465"/>
                  <a:gd name="T5" fmla="*/ 830 h 830"/>
                  <a:gd name="T6" fmla="*/ 296 w 465"/>
                  <a:gd name="T7" fmla="*/ 830 h 830"/>
                  <a:gd name="T8" fmla="*/ 264 w 465"/>
                  <a:gd name="T9" fmla="*/ 826 h 830"/>
                  <a:gd name="T10" fmla="*/ 248 w 465"/>
                  <a:gd name="T11" fmla="*/ 826 h 830"/>
                  <a:gd name="T12" fmla="*/ 216 w 465"/>
                  <a:gd name="T13" fmla="*/ 830 h 830"/>
                  <a:gd name="T14" fmla="*/ 152 w 465"/>
                  <a:gd name="T15" fmla="*/ 830 h 830"/>
                  <a:gd name="T16" fmla="*/ 104 w 465"/>
                  <a:gd name="T17" fmla="*/ 830 h 830"/>
                  <a:gd name="T18" fmla="*/ 72 w 465"/>
                  <a:gd name="T19" fmla="*/ 826 h 830"/>
                  <a:gd name="T20" fmla="*/ 56 w 465"/>
                  <a:gd name="T21" fmla="*/ 826 h 830"/>
                  <a:gd name="T22" fmla="*/ 23 w 465"/>
                  <a:gd name="T23" fmla="*/ 829 h 830"/>
                  <a:gd name="T24" fmla="*/ 1 w 465"/>
                  <a:gd name="T25" fmla="*/ 805 h 830"/>
                  <a:gd name="T26" fmla="*/ 1 w 465"/>
                  <a:gd name="T27" fmla="*/ 805 h 830"/>
                  <a:gd name="T28" fmla="*/ 4 w 465"/>
                  <a:gd name="T29" fmla="*/ 773 h 830"/>
                  <a:gd name="T30" fmla="*/ 461 w 465"/>
                  <a:gd name="T31" fmla="*/ 758 h 830"/>
                  <a:gd name="T32" fmla="*/ 0 w 465"/>
                  <a:gd name="T33" fmla="*/ 725 h 830"/>
                  <a:gd name="T34" fmla="*/ 465 w 465"/>
                  <a:gd name="T35" fmla="*/ 710 h 830"/>
                  <a:gd name="T36" fmla="*/ 4 w 465"/>
                  <a:gd name="T37" fmla="*/ 709 h 830"/>
                  <a:gd name="T38" fmla="*/ 4 w 465"/>
                  <a:gd name="T39" fmla="*/ 677 h 830"/>
                  <a:gd name="T40" fmla="*/ 461 w 465"/>
                  <a:gd name="T41" fmla="*/ 662 h 830"/>
                  <a:gd name="T42" fmla="*/ 0 w 465"/>
                  <a:gd name="T43" fmla="*/ 629 h 830"/>
                  <a:gd name="T44" fmla="*/ 465 w 465"/>
                  <a:gd name="T45" fmla="*/ 614 h 830"/>
                  <a:gd name="T46" fmla="*/ 4 w 465"/>
                  <a:gd name="T47" fmla="*/ 613 h 830"/>
                  <a:gd name="T48" fmla="*/ 4 w 465"/>
                  <a:gd name="T49" fmla="*/ 581 h 830"/>
                  <a:gd name="T50" fmla="*/ 461 w 465"/>
                  <a:gd name="T51" fmla="*/ 566 h 830"/>
                  <a:gd name="T52" fmla="*/ 0 w 465"/>
                  <a:gd name="T53" fmla="*/ 533 h 830"/>
                  <a:gd name="T54" fmla="*/ 465 w 465"/>
                  <a:gd name="T55" fmla="*/ 518 h 830"/>
                  <a:gd name="T56" fmla="*/ 4 w 465"/>
                  <a:gd name="T57" fmla="*/ 517 h 830"/>
                  <a:gd name="T58" fmla="*/ 4 w 465"/>
                  <a:gd name="T59" fmla="*/ 485 h 830"/>
                  <a:gd name="T60" fmla="*/ 461 w 465"/>
                  <a:gd name="T61" fmla="*/ 470 h 830"/>
                  <a:gd name="T62" fmla="*/ 0 w 465"/>
                  <a:gd name="T63" fmla="*/ 437 h 830"/>
                  <a:gd name="T64" fmla="*/ 465 w 465"/>
                  <a:gd name="T65" fmla="*/ 422 h 830"/>
                  <a:gd name="T66" fmla="*/ 4 w 465"/>
                  <a:gd name="T67" fmla="*/ 421 h 830"/>
                  <a:gd name="T68" fmla="*/ 4 w 465"/>
                  <a:gd name="T69" fmla="*/ 389 h 830"/>
                  <a:gd name="T70" fmla="*/ 461 w 465"/>
                  <a:gd name="T71" fmla="*/ 374 h 830"/>
                  <a:gd name="T72" fmla="*/ 0 w 465"/>
                  <a:gd name="T73" fmla="*/ 341 h 830"/>
                  <a:gd name="T74" fmla="*/ 465 w 465"/>
                  <a:gd name="T75" fmla="*/ 326 h 830"/>
                  <a:gd name="T76" fmla="*/ 4 w 465"/>
                  <a:gd name="T77" fmla="*/ 325 h 830"/>
                  <a:gd name="T78" fmla="*/ 4 w 465"/>
                  <a:gd name="T79" fmla="*/ 293 h 830"/>
                  <a:gd name="T80" fmla="*/ 461 w 465"/>
                  <a:gd name="T81" fmla="*/ 278 h 830"/>
                  <a:gd name="T82" fmla="*/ 0 w 465"/>
                  <a:gd name="T83" fmla="*/ 245 h 830"/>
                  <a:gd name="T84" fmla="*/ 465 w 465"/>
                  <a:gd name="T85" fmla="*/ 230 h 830"/>
                  <a:gd name="T86" fmla="*/ 4 w 465"/>
                  <a:gd name="T87" fmla="*/ 229 h 830"/>
                  <a:gd name="T88" fmla="*/ 4 w 465"/>
                  <a:gd name="T89" fmla="*/ 197 h 830"/>
                  <a:gd name="T90" fmla="*/ 461 w 465"/>
                  <a:gd name="T91" fmla="*/ 182 h 830"/>
                  <a:gd name="T92" fmla="*/ 4 w 465"/>
                  <a:gd name="T93" fmla="*/ 172 h 830"/>
                  <a:gd name="T94" fmla="*/ 444 w 465"/>
                  <a:gd name="T95" fmla="*/ 142 h 830"/>
                  <a:gd name="T96" fmla="*/ 27 w 465"/>
                  <a:gd name="T97" fmla="*/ 132 h 830"/>
                  <a:gd name="T98" fmla="*/ 433 w 465"/>
                  <a:gd name="T99" fmla="*/ 129 h 830"/>
                  <a:gd name="T100" fmla="*/ 43 w 465"/>
                  <a:gd name="T101" fmla="*/ 126 h 830"/>
                  <a:gd name="T102" fmla="*/ 70 w 465"/>
                  <a:gd name="T103" fmla="*/ 109 h 830"/>
                  <a:gd name="T104" fmla="*/ 364 w 465"/>
                  <a:gd name="T105" fmla="*/ 89 h 830"/>
                  <a:gd name="T106" fmla="*/ 108 w 465"/>
                  <a:gd name="T107" fmla="*/ 80 h 830"/>
                  <a:gd name="T108" fmla="*/ 353 w 465"/>
                  <a:gd name="T109" fmla="*/ 77 h 830"/>
                  <a:gd name="T110" fmla="*/ 124 w 465"/>
                  <a:gd name="T111" fmla="*/ 75 h 830"/>
                  <a:gd name="T112" fmla="*/ 151 w 465"/>
                  <a:gd name="T113" fmla="*/ 58 h 830"/>
                  <a:gd name="T114" fmla="*/ 284 w 465"/>
                  <a:gd name="T115" fmla="*/ 36 h 830"/>
                  <a:gd name="T116" fmla="*/ 189 w 465"/>
                  <a:gd name="T117" fmla="*/ 29 h 830"/>
                  <a:gd name="T118" fmla="*/ 272 w 465"/>
                  <a:gd name="T119" fmla="*/ 24 h 830"/>
                  <a:gd name="T120" fmla="*/ 205 w 465"/>
                  <a:gd name="T121" fmla="*/ 24 h 830"/>
                  <a:gd name="T122" fmla="*/ 246 w 465"/>
                  <a:gd name="T123" fmla="*/ 7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5" h="830">
                    <a:moveTo>
                      <a:pt x="433" y="830"/>
                    </a:moveTo>
                    <a:cubicBezTo>
                      <a:pt x="424" y="830"/>
                      <a:pt x="424" y="830"/>
                      <a:pt x="424" y="830"/>
                    </a:cubicBezTo>
                    <a:cubicBezTo>
                      <a:pt x="424" y="826"/>
                      <a:pt x="424" y="826"/>
                      <a:pt x="424" y="826"/>
                    </a:cubicBezTo>
                    <a:cubicBezTo>
                      <a:pt x="433" y="826"/>
                      <a:pt x="433" y="826"/>
                      <a:pt x="433" y="826"/>
                    </a:cubicBezTo>
                    <a:cubicBezTo>
                      <a:pt x="435" y="826"/>
                      <a:pt x="437" y="826"/>
                      <a:pt x="439" y="825"/>
                    </a:cubicBezTo>
                    <a:cubicBezTo>
                      <a:pt x="440" y="829"/>
                      <a:pt x="440" y="829"/>
                      <a:pt x="440" y="829"/>
                    </a:cubicBezTo>
                    <a:cubicBezTo>
                      <a:pt x="438" y="830"/>
                      <a:pt x="436" y="830"/>
                      <a:pt x="433" y="830"/>
                    </a:cubicBezTo>
                    <a:close/>
                    <a:moveTo>
                      <a:pt x="408" y="830"/>
                    </a:moveTo>
                    <a:cubicBezTo>
                      <a:pt x="392" y="830"/>
                      <a:pt x="392" y="830"/>
                      <a:pt x="392" y="830"/>
                    </a:cubicBezTo>
                    <a:cubicBezTo>
                      <a:pt x="392" y="826"/>
                      <a:pt x="392" y="826"/>
                      <a:pt x="392" y="826"/>
                    </a:cubicBezTo>
                    <a:cubicBezTo>
                      <a:pt x="408" y="826"/>
                      <a:pt x="408" y="826"/>
                      <a:pt x="408" y="826"/>
                    </a:cubicBezTo>
                    <a:lnTo>
                      <a:pt x="408" y="830"/>
                    </a:lnTo>
                    <a:close/>
                    <a:moveTo>
                      <a:pt x="376" y="830"/>
                    </a:moveTo>
                    <a:cubicBezTo>
                      <a:pt x="360" y="830"/>
                      <a:pt x="360" y="830"/>
                      <a:pt x="360" y="830"/>
                    </a:cubicBezTo>
                    <a:cubicBezTo>
                      <a:pt x="360" y="826"/>
                      <a:pt x="360" y="826"/>
                      <a:pt x="360" y="826"/>
                    </a:cubicBezTo>
                    <a:cubicBezTo>
                      <a:pt x="376" y="826"/>
                      <a:pt x="376" y="826"/>
                      <a:pt x="376" y="826"/>
                    </a:cubicBezTo>
                    <a:lnTo>
                      <a:pt x="376" y="830"/>
                    </a:lnTo>
                    <a:close/>
                    <a:moveTo>
                      <a:pt x="344" y="830"/>
                    </a:moveTo>
                    <a:cubicBezTo>
                      <a:pt x="328" y="830"/>
                      <a:pt x="328" y="830"/>
                      <a:pt x="328" y="830"/>
                    </a:cubicBezTo>
                    <a:cubicBezTo>
                      <a:pt x="328" y="826"/>
                      <a:pt x="328" y="826"/>
                      <a:pt x="328" y="826"/>
                    </a:cubicBezTo>
                    <a:cubicBezTo>
                      <a:pt x="344" y="826"/>
                      <a:pt x="344" y="826"/>
                      <a:pt x="344" y="826"/>
                    </a:cubicBezTo>
                    <a:lnTo>
                      <a:pt x="344" y="830"/>
                    </a:lnTo>
                    <a:close/>
                    <a:moveTo>
                      <a:pt x="312" y="830"/>
                    </a:moveTo>
                    <a:cubicBezTo>
                      <a:pt x="296" y="830"/>
                      <a:pt x="296" y="830"/>
                      <a:pt x="296" y="830"/>
                    </a:cubicBezTo>
                    <a:cubicBezTo>
                      <a:pt x="296" y="826"/>
                      <a:pt x="296" y="826"/>
                      <a:pt x="296" y="826"/>
                    </a:cubicBezTo>
                    <a:cubicBezTo>
                      <a:pt x="312" y="826"/>
                      <a:pt x="312" y="826"/>
                      <a:pt x="312" y="826"/>
                    </a:cubicBezTo>
                    <a:lnTo>
                      <a:pt x="312" y="830"/>
                    </a:lnTo>
                    <a:close/>
                    <a:moveTo>
                      <a:pt x="280" y="830"/>
                    </a:moveTo>
                    <a:cubicBezTo>
                      <a:pt x="264" y="830"/>
                      <a:pt x="264" y="830"/>
                      <a:pt x="264" y="830"/>
                    </a:cubicBezTo>
                    <a:cubicBezTo>
                      <a:pt x="264" y="826"/>
                      <a:pt x="264" y="826"/>
                      <a:pt x="264" y="826"/>
                    </a:cubicBezTo>
                    <a:cubicBezTo>
                      <a:pt x="280" y="826"/>
                      <a:pt x="280" y="826"/>
                      <a:pt x="280" y="826"/>
                    </a:cubicBezTo>
                    <a:lnTo>
                      <a:pt x="280" y="830"/>
                    </a:lnTo>
                    <a:close/>
                    <a:moveTo>
                      <a:pt x="248" y="830"/>
                    </a:moveTo>
                    <a:cubicBezTo>
                      <a:pt x="232" y="830"/>
                      <a:pt x="232" y="830"/>
                      <a:pt x="232" y="830"/>
                    </a:cubicBezTo>
                    <a:cubicBezTo>
                      <a:pt x="232" y="826"/>
                      <a:pt x="232" y="826"/>
                      <a:pt x="232" y="826"/>
                    </a:cubicBezTo>
                    <a:cubicBezTo>
                      <a:pt x="248" y="826"/>
                      <a:pt x="248" y="826"/>
                      <a:pt x="248" y="826"/>
                    </a:cubicBezTo>
                    <a:lnTo>
                      <a:pt x="248" y="830"/>
                    </a:lnTo>
                    <a:close/>
                    <a:moveTo>
                      <a:pt x="216" y="830"/>
                    </a:moveTo>
                    <a:cubicBezTo>
                      <a:pt x="200" y="830"/>
                      <a:pt x="200" y="830"/>
                      <a:pt x="200" y="830"/>
                    </a:cubicBezTo>
                    <a:cubicBezTo>
                      <a:pt x="200" y="826"/>
                      <a:pt x="200" y="826"/>
                      <a:pt x="200" y="826"/>
                    </a:cubicBezTo>
                    <a:cubicBezTo>
                      <a:pt x="216" y="826"/>
                      <a:pt x="216" y="826"/>
                      <a:pt x="216" y="826"/>
                    </a:cubicBezTo>
                    <a:lnTo>
                      <a:pt x="216" y="830"/>
                    </a:lnTo>
                    <a:close/>
                    <a:moveTo>
                      <a:pt x="184" y="830"/>
                    </a:moveTo>
                    <a:cubicBezTo>
                      <a:pt x="168" y="830"/>
                      <a:pt x="168" y="830"/>
                      <a:pt x="168" y="830"/>
                    </a:cubicBezTo>
                    <a:cubicBezTo>
                      <a:pt x="168" y="826"/>
                      <a:pt x="168" y="826"/>
                      <a:pt x="168" y="826"/>
                    </a:cubicBezTo>
                    <a:cubicBezTo>
                      <a:pt x="184" y="826"/>
                      <a:pt x="184" y="826"/>
                      <a:pt x="184" y="826"/>
                    </a:cubicBezTo>
                    <a:lnTo>
                      <a:pt x="184" y="830"/>
                    </a:lnTo>
                    <a:close/>
                    <a:moveTo>
                      <a:pt x="152" y="830"/>
                    </a:moveTo>
                    <a:cubicBezTo>
                      <a:pt x="136" y="830"/>
                      <a:pt x="136" y="830"/>
                      <a:pt x="136" y="830"/>
                    </a:cubicBezTo>
                    <a:cubicBezTo>
                      <a:pt x="136" y="826"/>
                      <a:pt x="136" y="826"/>
                      <a:pt x="136" y="826"/>
                    </a:cubicBezTo>
                    <a:cubicBezTo>
                      <a:pt x="152" y="826"/>
                      <a:pt x="152" y="826"/>
                      <a:pt x="152" y="826"/>
                    </a:cubicBezTo>
                    <a:lnTo>
                      <a:pt x="152" y="830"/>
                    </a:lnTo>
                    <a:close/>
                    <a:moveTo>
                      <a:pt x="120" y="830"/>
                    </a:moveTo>
                    <a:cubicBezTo>
                      <a:pt x="104" y="830"/>
                      <a:pt x="104" y="830"/>
                      <a:pt x="104" y="830"/>
                    </a:cubicBezTo>
                    <a:cubicBezTo>
                      <a:pt x="104" y="826"/>
                      <a:pt x="104" y="826"/>
                      <a:pt x="104" y="826"/>
                    </a:cubicBezTo>
                    <a:cubicBezTo>
                      <a:pt x="120" y="826"/>
                      <a:pt x="120" y="826"/>
                      <a:pt x="120" y="826"/>
                    </a:cubicBezTo>
                    <a:lnTo>
                      <a:pt x="120" y="830"/>
                    </a:lnTo>
                    <a:close/>
                    <a:moveTo>
                      <a:pt x="88" y="830"/>
                    </a:moveTo>
                    <a:cubicBezTo>
                      <a:pt x="72" y="830"/>
                      <a:pt x="72" y="830"/>
                      <a:pt x="72" y="830"/>
                    </a:cubicBezTo>
                    <a:cubicBezTo>
                      <a:pt x="72" y="826"/>
                      <a:pt x="72" y="826"/>
                      <a:pt x="72" y="826"/>
                    </a:cubicBezTo>
                    <a:cubicBezTo>
                      <a:pt x="88" y="826"/>
                      <a:pt x="88" y="826"/>
                      <a:pt x="88" y="826"/>
                    </a:cubicBezTo>
                    <a:lnTo>
                      <a:pt x="88" y="830"/>
                    </a:lnTo>
                    <a:close/>
                    <a:moveTo>
                      <a:pt x="56" y="830"/>
                    </a:moveTo>
                    <a:cubicBezTo>
                      <a:pt x="40" y="830"/>
                      <a:pt x="40" y="830"/>
                      <a:pt x="40" y="830"/>
                    </a:cubicBezTo>
                    <a:cubicBezTo>
                      <a:pt x="40" y="826"/>
                      <a:pt x="40" y="826"/>
                      <a:pt x="40" y="826"/>
                    </a:cubicBezTo>
                    <a:cubicBezTo>
                      <a:pt x="56" y="826"/>
                      <a:pt x="56" y="826"/>
                      <a:pt x="56" y="826"/>
                    </a:cubicBezTo>
                    <a:lnTo>
                      <a:pt x="56" y="830"/>
                    </a:lnTo>
                    <a:close/>
                    <a:moveTo>
                      <a:pt x="23" y="829"/>
                    </a:moveTo>
                    <a:cubicBezTo>
                      <a:pt x="18" y="827"/>
                      <a:pt x="13" y="824"/>
                      <a:pt x="9" y="820"/>
                    </a:cubicBezTo>
                    <a:cubicBezTo>
                      <a:pt x="12" y="817"/>
                      <a:pt x="12" y="817"/>
                      <a:pt x="12" y="817"/>
                    </a:cubicBezTo>
                    <a:cubicBezTo>
                      <a:pt x="15" y="821"/>
                      <a:pt x="20" y="824"/>
                      <a:pt x="24" y="825"/>
                    </a:cubicBezTo>
                    <a:lnTo>
                      <a:pt x="23" y="829"/>
                    </a:lnTo>
                    <a:close/>
                    <a:moveTo>
                      <a:pt x="455" y="821"/>
                    </a:moveTo>
                    <a:cubicBezTo>
                      <a:pt x="452" y="818"/>
                      <a:pt x="452" y="818"/>
                      <a:pt x="452" y="818"/>
                    </a:cubicBezTo>
                    <a:cubicBezTo>
                      <a:pt x="456" y="815"/>
                      <a:pt x="459" y="810"/>
                      <a:pt x="460" y="806"/>
                    </a:cubicBezTo>
                    <a:cubicBezTo>
                      <a:pt x="464" y="807"/>
                      <a:pt x="464" y="807"/>
                      <a:pt x="464" y="807"/>
                    </a:cubicBezTo>
                    <a:cubicBezTo>
                      <a:pt x="462" y="812"/>
                      <a:pt x="459" y="817"/>
                      <a:pt x="455" y="821"/>
                    </a:cubicBezTo>
                    <a:close/>
                    <a:moveTo>
                      <a:pt x="1" y="805"/>
                    </a:moveTo>
                    <a:cubicBezTo>
                      <a:pt x="0" y="803"/>
                      <a:pt x="0" y="801"/>
                      <a:pt x="0" y="798"/>
                    </a:cubicBezTo>
                    <a:cubicBezTo>
                      <a:pt x="0" y="789"/>
                      <a:pt x="0" y="789"/>
                      <a:pt x="0" y="789"/>
                    </a:cubicBezTo>
                    <a:cubicBezTo>
                      <a:pt x="4" y="789"/>
                      <a:pt x="4" y="789"/>
                      <a:pt x="4" y="789"/>
                    </a:cubicBezTo>
                    <a:cubicBezTo>
                      <a:pt x="4" y="798"/>
                      <a:pt x="4" y="798"/>
                      <a:pt x="4" y="798"/>
                    </a:cubicBezTo>
                    <a:cubicBezTo>
                      <a:pt x="4" y="800"/>
                      <a:pt x="4" y="802"/>
                      <a:pt x="5" y="804"/>
                    </a:cubicBezTo>
                    <a:lnTo>
                      <a:pt x="1" y="805"/>
                    </a:lnTo>
                    <a:close/>
                    <a:moveTo>
                      <a:pt x="465" y="790"/>
                    </a:moveTo>
                    <a:cubicBezTo>
                      <a:pt x="461" y="790"/>
                      <a:pt x="461" y="790"/>
                      <a:pt x="461" y="790"/>
                    </a:cubicBezTo>
                    <a:cubicBezTo>
                      <a:pt x="461" y="774"/>
                      <a:pt x="461" y="774"/>
                      <a:pt x="461" y="774"/>
                    </a:cubicBezTo>
                    <a:cubicBezTo>
                      <a:pt x="465" y="774"/>
                      <a:pt x="465" y="774"/>
                      <a:pt x="465" y="774"/>
                    </a:cubicBezTo>
                    <a:lnTo>
                      <a:pt x="465" y="790"/>
                    </a:lnTo>
                    <a:close/>
                    <a:moveTo>
                      <a:pt x="4" y="773"/>
                    </a:moveTo>
                    <a:cubicBezTo>
                      <a:pt x="0" y="773"/>
                      <a:pt x="0" y="773"/>
                      <a:pt x="0" y="773"/>
                    </a:cubicBezTo>
                    <a:cubicBezTo>
                      <a:pt x="0" y="757"/>
                      <a:pt x="0" y="757"/>
                      <a:pt x="0" y="757"/>
                    </a:cubicBezTo>
                    <a:cubicBezTo>
                      <a:pt x="4" y="757"/>
                      <a:pt x="4" y="757"/>
                      <a:pt x="4" y="757"/>
                    </a:cubicBezTo>
                    <a:lnTo>
                      <a:pt x="4" y="773"/>
                    </a:lnTo>
                    <a:close/>
                    <a:moveTo>
                      <a:pt x="465" y="758"/>
                    </a:moveTo>
                    <a:cubicBezTo>
                      <a:pt x="461" y="758"/>
                      <a:pt x="461" y="758"/>
                      <a:pt x="461" y="758"/>
                    </a:cubicBezTo>
                    <a:cubicBezTo>
                      <a:pt x="461" y="742"/>
                      <a:pt x="461" y="742"/>
                      <a:pt x="461" y="742"/>
                    </a:cubicBezTo>
                    <a:cubicBezTo>
                      <a:pt x="465" y="742"/>
                      <a:pt x="465" y="742"/>
                      <a:pt x="465" y="742"/>
                    </a:cubicBezTo>
                    <a:lnTo>
                      <a:pt x="465" y="758"/>
                    </a:lnTo>
                    <a:close/>
                    <a:moveTo>
                      <a:pt x="4" y="741"/>
                    </a:moveTo>
                    <a:cubicBezTo>
                      <a:pt x="0" y="741"/>
                      <a:pt x="0" y="741"/>
                      <a:pt x="0" y="741"/>
                    </a:cubicBezTo>
                    <a:cubicBezTo>
                      <a:pt x="0" y="725"/>
                      <a:pt x="0" y="725"/>
                      <a:pt x="0" y="725"/>
                    </a:cubicBezTo>
                    <a:cubicBezTo>
                      <a:pt x="4" y="725"/>
                      <a:pt x="4" y="725"/>
                      <a:pt x="4" y="725"/>
                    </a:cubicBezTo>
                    <a:lnTo>
                      <a:pt x="4" y="741"/>
                    </a:lnTo>
                    <a:close/>
                    <a:moveTo>
                      <a:pt x="465" y="726"/>
                    </a:moveTo>
                    <a:cubicBezTo>
                      <a:pt x="461" y="726"/>
                      <a:pt x="461" y="726"/>
                      <a:pt x="461" y="726"/>
                    </a:cubicBezTo>
                    <a:cubicBezTo>
                      <a:pt x="461" y="710"/>
                      <a:pt x="461" y="710"/>
                      <a:pt x="461" y="710"/>
                    </a:cubicBezTo>
                    <a:cubicBezTo>
                      <a:pt x="465" y="710"/>
                      <a:pt x="465" y="710"/>
                      <a:pt x="465" y="710"/>
                    </a:cubicBezTo>
                    <a:lnTo>
                      <a:pt x="465" y="726"/>
                    </a:lnTo>
                    <a:close/>
                    <a:moveTo>
                      <a:pt x="4" y="709"/>
                    </a:moveTo>
                    <a:cubicBezTo>
                      <a:pt x="0" y="709"/>
                      <a:pt x="0" y="709"/>
                      <a:pt x="0" y="709"/>
                    </a:cubicBezTo>
                    <a:cubicBezTo>
                      <a:pt x="0" y="693"/>
                      <a:pt x="0" y="693"/>
                      <a:pt x="0" y="693"/>
                    </a:cubicBezTo>
                    <a:cubicBezTo>
                      <a:pt x="4" y="693"/>
                      <a:pt x="4" y="693"/>
                      <a:pt x="4" y="693"/>
                    </a:cubicBezTo>
                    <a:lnTo>
                      <a:pt x="4" y="709"/>
                    </a:lnTo>
                    <a:close/>
                    <a:moveTo>
                      <a:pt x="465" y="694"/>
                    </a:moveTo>
                    <a:cubicBezTo>
                      <a:pt x="461" y="694"/>
                      <a:pt x="461" y="694"/>
                      <a:pt x="461" y="694"/>
                    </a:cubicBezTo>
                    <a:cubicBezTo>
                      <a:pt x="461" y="678"/>
                      <a:pt x="461" y="678"/>
                      <a:pt x="461" y="678"/>
                    </a:cubicBezTo>
                    <a:cubicBezTo>
                      <a:pt x="465" y="678"/>
                      <a:pt x="465" y="678"/>
                      <a:pt x="465" y="678"/>
                    </a:cubicBezTo>
                    <a:lnTo>
                      <a:pt x="465" y="694"/>
                    </a:lnTo>
                    <a:close/>
                    <a:moveTo>
                      <a:pt x="4" y="677"/>
                    </a:moveTo>
                    <a:cubicBezTo>
                      <a:pt x="0" y="677"/>
                      <a:pt x="0" y="677"/>
                      <a:pt x="0" y="677"/>
                    </a:cubicBezTo>
                    <a:cubicBezTo>
                      <a:pt x="0" y="661"/>
                      <a:pt x="0" y="661"/>
                      <a:pt x="0" y="661"/>
                    </a:cubicBezTo>
                    <a:cubicBezTo>
                      <a:pt x="4" y="661"/>
                      <a:pt x="4" y="661"/>
                      <a:pt x="4" y="661"/>
                    </a:cubicBezTo>
                    <a:lnTo>
                      <a:pt x="4" y="677"/>
                    </a:lnTo>
                    <a:close/>
                    <a:moveTo>
                      <a:pt x="465" y="662"/>
                    </a:moveTo>
                    <a:cubicBezTo>
                      <a:pt x="461" y="662"/>
                      <a:pt x="461" y="662"/>
                      <a:pt x="461" y="662"/>
                    </a:cubicBezTo>
                    <a:cubicBezTo>
                      <a:pt x="461" y="646"/>
                      <a:pt x="461" y="646"/>
                      <a:pt x="461" y="646"/>
                    </a:cubicBezTo>
                    <a:cubicBezTo>
                      <a:pt x="465" y="646"/>
                      <a:pt x="465" y="646"/>
                      <a:pt x="465" y="646"/>
                    </a:cubicBezTo>
                    <a:lnTo>
                      <a:pt x="465" y="662"/>
                    </a:lnTo>
                    <a:close/>
                    <a:moveTo>
                      <a:pt x="4" y="645"/>
                    </a:moveTo>
                    <a:cubicBezTo>
                      <a:pt x="0" y="645"/>
                      <a:pt x="0" y="645"/>
                      <a:pt x="0" y="645"/>
                    </a:cubicBezTo>
                    <a:cubicBezTo>
                      <a:pt x="0" y="629"/>
                      <a:pt x="0" y="629"/>
                      <a:pt x="0" y="629"/>
                    </a:cubicBezTo>
                    <a:cubicBezTo>
                      <a:pt x="4" y="629"/>
                      <a:pt x="4" y="629"/>
                      <a:pt x="4" y="629"/>
                    </a:cubicBezTo>
                    <a:lnTo>
                      <a:pt x="4" y="645"/>
                    </a:lnTo>
                    <a:close/>
                    <a:moveTo>
                      <a:pt x="465" y="630"/>
                    </a:moveTo>
                    <a:cubicBezTo>
                      <a:pt x="461" y="630"/>
                      <a:pt x="461" y="630"/>
                      <a:pt x="461" y="630"/>
                    </a:cubicBezTo>
                    <a:cubicBezTo>
                      <a:pt x="461" y="614"/>
                      <a:pt x="461" y="614"/>
                      <a:pt x="461" y="614"/>
                    </a:cubicBezTo>
                    <a:cubicBezTo>
                      <a:pt x="465" y="614"/>
                      <a:pt x="465" y="614"/>
                      <a:pt x="465" y="614"/>
                    </a:cubicBezTo>
                    <a:lnTo>
                      <a:pt x="465" y="630"/>
                    </a:lnTo>
                    <a:close/>
                    <a:moveTo>
                      <a:pt x="4" y="613"/>
                    </a:moveTo>
                    <a:cubicBezTo>
                      <a:pt x="0" y="613"/>
                      <a:pt x="0" y="613"/>
                      <a:pt x="0" y="613"/>
                    </a:cubicBezTo>
                    <a:cubicBezTo>
                      <a:pt x="0" y="597"/>
                      <a:pt x="0" y="597"/>
                      <a:pt x="0" y="597"/>
                    </a:cubicBezTo>
                    <a:cubicBezTo>
                      <a:pt x="4" y="597"/>
                      <a:pt x="4" y="597"/>
                      <a:pt x="4" y="597"/>
                    </a:cubicBezTo>
                    <a:lnTo>
                      <a:pt x="4" y="613"/>
                    </a:lnTo>
                    <a:close/>
                    <a:moveTo>
                      <a:pt x="465" y="598"/>
                    </a:moveTo>
                    <a:cubicBezTo>
                      <a:pt x="461" y="598"/>
                      <a:pt x="461" y="598"/>
                      <a:pt x="461" y="598"/>
                    </a:cubicBezTo>
                    <a:cubicBezTo>
                      <a:pt x="461" y="582"/>
                      <a:pt x="461" y="582"/>
                      <a:pt x="461" y="582"/>
                    </a:cubicBezTo>
                    <a:cubicBezTo>
                      <a:pt x="465" y="582"/>
                      <a:pt x="465" y="582"/>
                      <a:pt x="465" y="582"/>
                    </a:cubicBezTo>
                    <a:lnTo>
                      <a:pt x="465" y="598"/>
                    </a:lnTo>
                    <a:close/>
                    <a:moveTo>
                      <a:pt x="4" y="581"/>
                    </a:moveTo>
                    <a:cubicBezTo>
                      <a:pt x="0" y="581"/>
                      <a:pt x="0" y="581"/>
                      <a:pt x="0" y="581"/>
                    </a:cubicBezTo>
                    <a:cubicBezTo>
                      <a:pt x="0" y="565"/>
                      <a:pt x="0" y="565"/>
                      <a:pt x="0" y="565"/>
                    </a:cubicBezTo>
                    <a:cubicBezTo>
                      <a:pt x="4" y="565"/>
                      <a:pt x="4" y="565"/>
                      <a:pt x="4" y="565"/>
                    </a:cubicBezTo>
                    <a:lnTo>
                      <a:pt x="4" y="581"/>
                    </a:lnTo>
                    <a:close/>
                    <a:moveTo>
                      <a:pt x="465" y="566"/>
                    </a:moveTo>
                    <a:cubicBezTo>
                      <a:pt x="461" y="566"/>
                      <a:pt x="461" y="566"/>
                      <a:pt x="461" y="566"/>
                    </a:cubicBezTo>
                    <a:cubicBezTo>
                      <a:pt x="461" y="550"/>
                      <a:pt x="461" y="550"/>
                      <a:pt x="461" y="550"/>
                    </a:cubicBezTo>
                    <a:cubicBezTo>
                      <a:pt x="465" y="550"/>
                      <a:pt x="465" y="550"/>
                      <a:pt x="465" y="550"/>
                    </a:cubicBezTo>
                    <a:lnTo>
                      <a:pt x="465" y="566"/>
                    </a:lnTo>
                    <a:close/>
                    <a:moveTo>
                      <a:pt x="4" y="549"/>
                    </a:moveTo>
                    <a:cubicBezTo>
                      <a:pt x="0" y="549"/>
                      <a:pt x="0" y="549"/>
                      <a:pt x="0" y="549"/>
                    </a:cubicBezTo>
                    <a:cubicBezTo>
                      <a:pt x="0" y="533"/>
                      <a:pt x="0" y="533"/>
                      <a:pt x="0" y="533"/>
                    </a:cubicBezTo>
                    <a:cubicBezTo>
                      <a:pt x="4" y="533"/>
                      <a:pt x="4" y="533"/>
                      <a:pt x="4" y="533"/>
                    </a:cubicBezTo>
                    <a:lnTo>
                      <a:pt x="4" y="549"/>
                    </a:lnTo>
                    <a:close/>
                    <a:moveTo>
                      <a:pt x="465" y="534"/>
                    </a:moveTo>
                    <a:cubicBezTo>
                      <a:pt x="461" y="534"/>
                      <a:pt x="461" y="534"/>
                      <a:pt x="461" y="534"/>
                    </a:cubicBezTo>
                    <a:cubicBezTo>
                      <a:pt x="461" y="518"/>
                      <a:pt x="461" y="518"/>
                      <a:pt x="461" y="518"/>
                    </a:cubicBezTo>
                    <a:cubicBezTo>
                      <a:pt x="465" y="518"/>
                      <a:pt x="465" y="518"/>
                      <a:pt x="465" y="518"/>
                    </a:cubicBezTo>
                    <a:lnTo>
                      <a:pt x="465" y="534"/>
                    </a:lnTo>
                    <a:close/>
                    <a:moveTo>
                      <a:pt x="4" y="517"/>
                    </a:moveTo>
                    <a:cubicBezTo>
                      <a:pt x="0" y="517"/>
                      <a:pt x="0" y="517"/>
                      <a:pt x="0" y="517"/>
                    </a:cubicBezTo>
                    <a:cubicBezTo>
                      <a:pt x="0" y="501"/>
                      <a:pt x="0" y="501"/>
                      <a:pt x="0" y="501"/>
                    </a:cubicBezTo>
                    <a:cubicBezTo>
                      <a:pt x="4" y="501"/>
                      <a:pt x="4" y="501"/>
                      <a:pt x="4" y="501"/>
                    </a:cubicBezTo>
                    <a:lnTo>
                      <a:pt x="4" y="517"/>
                    </a:lnTo>
                    <a:close/>
                    <a:moveTo>
                      <a:pt x="465" y="502"/>
                    </a:moveTo>
                    <a:cubicBezTo>
                      <a:pt x="461" y="502"/>
                      <a:pt x="461" y="502"/>
                      <a:pt x="461" y="502"/>
                    </a:cubicBezTo>
                    <a:cubicBezTo>
                      <a:pt x="461" y="486"/>
                      <a:pt x="461" y="486"/>
                      <a:pt x="461" y="486"/>
                    </a:cubicBezTo>
                    <a:cubicBezTo>
                      <a:pt x="465" y="486"/>
                      <a:pt x="465" y="486"/>
                      <a:pt x="465" y="486"/>
                    </a:cubicBezTo>
                    <a:lnTo>
                      <a:pt x="465" y="502"/>
                    </a:lnTo>
                    <a:close/>
                    <a:moveTo>
                      <a:pt x="4" y="485"/>
                    </a:moveTo>
                    <a:cubicBezTo>
                      <a:pt x="0" y="485"/>
                      <a:pt x="0" y="485"/>
                      <a:pt x="0" y="485"/>
                    </a:cubicBezTo>
                    <a:cubicBezTo>
                      <a:pt x="0" y="469"/>
                      <a:pt x="0" y="469"/>
                      <a:pt x="0" y="469"/>
                    </a:cubicBezTo>
                    <a:cubicBezTo>
                      <a:pt x="4" y="469"/>
                      <a:pt x="4" y="469"/>
                      <a:pt x="4" y="469"/>
                    </a:cubicBezTo>
                    <a:lnTo>
                      <a:pt x="4" y="485"/>
                    </a:lnTo>
                    <a:close/>
                    <a:moveTo>
                      <a:pt x="465" y="470"/>
                    </a:moveTo>
                    <a:cubicBezTo>
                      <a:pt x="461" y="470"/>
                      <a:pt x="461" y="470"/>
                      <a:pt x="461" y="470"/>
                    </a:cubicBezTo>
                    <a:cubicBezTo>
                      <a:pt x="461" y="454"/>
                      <a:pt x="461" y="454"/>
                      <a:pt x="461" y="454"/>
                    </a:cubicBezTo>
                    <a:cubicBezTo>
                      <a:pt x="465" y="454"/>
                      <a:pt x="465" y="454"/>
                      <a:pt x="465" y="454"/>
                    </a:cubicBezTo>
                    <a:lnTo>
                      <a:pt x="465" y="470"/>
                    </a:lnTo>
                    <a:close/>
                    <a:moveTo>
                      <a:pt x="4" y="453"/>
                    </a:moveTo>
                    <a:cubicBezTo>
                      <a:pt x="0" y="453"/>
                      <a:pt x="0" y="453"/>
                      <a:pt x="0" y="453"/>
                    </a:cubicBezTo>
                    <a:cubicBezTo>
                      <a:pt x="0" y="437"/>
                      <a:pt x="0" y="437"/>
                      <a:pt x="0" y="437"/>
                    </a:cubicBezTo>
                    <a:cubicBezTo>
                      <a:pt x="4" y="437"/>
                      <a:pt x="4" y="437"/>
                      <a:pt x="4" y="437"/>
                    </a:cubicBezTo>
                    <a:lnTo>
                      <a:pt x="4" y="453"/>
                    </a:lnTo>
                    <a:close/>
                    <a:moveTo>
                      <a:pt x="465" y="438"/>
                    </a:moveTo>
                    <a:cubicBezTo>
                      <a:pt x="461" y="438"/>
                      <a:pt x="461" y="438"/>
                      <a:pt x="461" y="438"/>
                    </a:cubicBezTo>
                    <a:cubicBezTo>
                      <a:pt x="461" y="422"/>
                      <a:pt x="461" y="422"/>
                      <a:pt x="461" y="422"/>
                    </a:cubicBezTo>
                    <a:cubicBezTo>
                      <a:pt x="465" y="422"/>
                      <a:pt x="465" y="422"/>
                      <a:pt x="465" y="422"/>
                    </a:cubicBezTo>
                    <a:lnTo>
                      <a:pt x="465" y="438"/>
                    </a:lnTo>
                    <a:close/>
                    <a:moveTo>
                      <a:pt x="4" y="421"/>
                    </a:moveTo>
                    <a:cubicBezTo>
                      <a:pt x="0" y="421"/>
                      <a:pt x="0" y="421"/>
                      <a:pt x="0" y="421"/>
                    </a:cubicBezTo>
                    <a:cubicBezTo>
                      <a:pt x="0" y="405"/>
                      <a:pt x="0" y="405"/>
                      <a:pt x="0" y="405"/>
                    </a:cubicBezTo>
                    <a:cubicBezTo>
                      <a:pt x="4" y="405"/>
                      <a:pt x="4" y="405"/>
                      <a:pt x="4" y="405"/>
                    </a:cubicBezTo>
                    <a:lnTo>
                      <a:pt x="4" y="421"/>
                    </a:lnTo>
                    <a:close/>
                    <a:moveTo>
                      <a:pt x="465" y="406"/>
                    </a:moveTo>
                    <a:cubicBezTo>
                      <a:pt x="461" y="406"/>
                      <a:pt x="461" y="406"/>
                      <a:pt x="461" y="406"/>
                    </a:cubicBezTo>
                    <a:cubicBezTo>
                      <a:pt x="461" y="390"/>
                      <a:pt x="461" y="390"/>
                      <a:pt x="461" y="390"/>
                    </a:cubicBezTo>
                    <a:cubicBezTo>
                      <a:pt x="465" y="390"/>
                      <a:pt x="465" y="390"/>
                      <a:pt x="465" y="390"/>
                    </a:cubicBezTo>
                    <a:lnTo>
                      <a:pt x="465" y="406"/>
                    </a:lnTo>
                    <a:close/>
                    <a:moveTo>
                      <a:pt x="4" y="389"/>
                    </a:moveTo>
                    <a:cubicBezTo>
                      <a:pt x="0" y="389"/>
                      <a:pt x="0" y="389"/>
                      <a:pt x="0" y="389"/>
                    </a:cubicBezTo>
                    <a:cubicBezTo>
                      <a:pt x="0" y="373"/>
                      <a:pt x="0" y="373"/>
                      <a:pt x="0" y="373"/>
                    </a:cubicBezTo>
                    <a:cubicBezTo>
                      <a:pt x="4" y="373"/>
                      <a:pt x="4" y="373"/>
                      <a:pt x="4" y="373"/>
                    </a:cubicBezTo>
                    <a:lnTo>
                      <a:pt x="4" y="389"/>
                    </a:lnTo>
                    <a:close/>
                    <a:moveTo>
                      <a:pt x="465" y="374"/>
                    </a:moveTo>
                    <a:cubicBezTo>
                      <a:pt x="461" y="374"/>
                      <a:pt x="461" y="374"/>
                      <a:pt x="461" y="374"/>
                    </a:cubicBezTo>
                    <a:cubicBezTo>
                      <a:pt x="461" y="358"/>
                      <a:pt x="461" y="358"/>
                      <a:pt x="461" y="358"/>
                    </a:cubicBezTo>
                    <a:cubicBezTo>
                      <a:pt x="465" y="358"/>
                      <a:pt x="465" y="358"/>
                      <a:pt x="465" y="358"/>
                    </a:cubicBezTo>
                    <a:lnTo>
                      <a:pt x="465" y="374"/>
                    </a:lnTo>
                    <a:close/>
                    <a:moveTo>
                      <a:pt x="4" y="357"/>
                    </a:moveTo>
                    <a:cubicBezTo>
                      <a:pt x="0" y="357"/>
                      <a:pt x="0" y="357"/>
                      <a:pt x="0" y="357"/>
                    </a:cubicBezTo>
                    <a:cubicBezTo>
                      <a:pt x="0" y="341"/>
                      <a:pt x="0" y="341"/>
                      <a:pt x="0" y="341"/>
                    </a:cubicBezTo>
                    <a:cubicBezTo>
                      <a:pt x="4" y="341"/>
                      <a:pt x="4" y="341"/>
                      <a:pt x="4" y="341"/>
                    </a:cubicBezTo>
                    <a:lnTo>
                      <a:pt x="4" y="357"/>
                    </a:lnTo>
                    <a:close/>
                    <a:moveTo>
                      <a:pt x="465" y="342"/>
                    </a:moveTo>
                    <a:cubicBezTo>
                      <a:pt x="461" y="342"/>
                      <a:pt x="461" y="342"/>
                      <a:pt x="461" y="342"/>
                    </a:cubicBezTo>
                    <a:cubicBezTo>
                      <a:pt x="461" y="326"/>
                      <a:pt x="461" y="326"/>
                      <a:pt x="461" y="326"/>
                    </a:cubicBezTo>
                    <a:cubicBezTo>
                      <a:pt x="465" y="326"/>
                      <a:pt x="465" y="326"/>
                      <a:pt x="465" y="326"/>
                    </a:cubicBezTo>
                    <a:lnTo>
                      <a:pt x="465" y="342"/>
                    </a:lnTo>
                    <a:close/>
                    <a:moveTo>
                      <a:pt x="4" y="325"/>
                    </a:moveTo>
                    <a:cubicBezTo>
                      <a:pt x="0" y="325"/>
                      <a:pt x="0" y="325"/>
                      <a:pt x="0" y="325"/>
                    </a:cubicBezTo>
                    <a:cubicBezTo>
                      <a:pt x="0" y="309"/>
                      <a:pt x="0" y="309"/>
                      <a:pt x="0" y="309"/>
                    </a:cubicBezTo>
                    <a:cubicBezTo>
                      <a:pt x="4" y="309"/>
                      <a:pt x="4" y="309"/>
                      <a:pt x="4" y="309"/>
                    </a:cubicBezTo>
                    <a:lnTo>
                      <a:pt x="4" y="325"/>
                    </a:lnTo>
                    <a:close/>
                    <a:moveTo>
                      <a:pt x="465" y="310"/>
                    </a:moveTo>
                    <a:cubicBezTo>
                      <a:pt x="461" y="310"/>
                      <a:pt x="461" y="310"/>
                      <a:pt x="461" y="310"/>
                    </a:cubicBezTo>
                    <a:cubicBezTo>
                      <a:pt x="461" y="294"/>
                      <a:pt x="461" y="294"/>
                      <a:pt x="461" y="294"/>
                    </a:cubicBezTo>
                    <a:cubicBezTo>
                      <a:pt x="465" y="294"/>
                      <a:pt x="465" y="294"/>
                      <a:pt x="465" y="294"/>
                    </a:cubicBezTo>
                    <a:lnTo>
                      <a:pt x="465" y="310"/>
                    </a:lnTo>
                    <a:close/>
                    <a:moveTo>
                      <a:pt x="4" y="293"/>
                    </a:moveTo>
                    <a:cubicBezTo>
                      <a:pt x="0" y="293"/>
                      <a:pt x="0" y="293"/>
                      <a:pt x="0" y="293"/>
                    </a:cubicBezTo>
                    <a:cubicBezTo>
                      <a:pt x="0" y="277"/>
                      <a:pt x="0" y="277"/>
                      <a:pt x="0" y="277"/>
                    </a:cubicBezTo>
                    <a:cubicBezTo>
                      <a:pt x="4" y="277"/>
                      <a:pt x="4" y="277"/>
                      <a:pt x="4" y="277"/>
                    </a:cubicBezTo>
                    <a:lnTo>
                      <a:pt x="4" y="293"/>
                    </a:lnTo>
                    <a:close/>
                    <a:moveTo>
                      <a:pt x="465" y="278"/>
                    </a:moveTo>
                    <a:cubicBezTo>
                      <a:pt x="461" y="278"/>
                      <a:pt x="461" y="278"/>
                      <a:pt x="461" y="278"/>
                    </a:cubicBezTo>
                    <a:cubicBezTo>
                      <a:pt x="461" y="262"/>
                      <a:pt x="461" y="262"/>
                      <a:pt x="461" y="262"/>
                    </a:cubicBezTo>
                    <a:cubicBezTo>
                      <a:pt x="465" y="262"/>
                      <a:pt x="465" y="262"/>
                      <a:pt x="465" y="262"/>
                    </a:cubicBezTo>
                    <a:lnTo>
                      <a:pt x="465" y="278"/>
                    </a:lnTo>
                    <a:close/>
                    <a:moveTo>
                      <a:pt x="4" y="261"/>
                    </a:moveTo>
                    <a:cubicBezTo>
                      <a:pt x="0" y="261"/>
                      <a:pt x="0" y="261"/>
                      <a:pt x="0" y="261"/>
                    </a:cubicBezTo>
                    <a:cubicBezTo>
                      <a:pt x="0" y="245"/>
                      <a:pt x="0" y="245"/>
                      <a:pt x="0" y="245"/>
                    </a:cubicBezTo>
                    <a:cubicBezTo>
                      <a:pt x="4" y="245"/>
                      <a:pt x="4" y="245"/>
                      <a:pt x="4" y="245"/>
                    </a:cubicBezTo>
                    <a:lnTo>
                      <a:pt x="4" y="261"/>
                    </a:lnTo>
                    <a:close/>
                    <a:moveTo>
                      <a:pt x="465" y="246"/>
                    </a:moveTo>
                    <a:cubicBezTo>
                      <a:pt x="461" y="246"/>
                      <a:pt x="461" y="246"/>
                      <a:pt x="461" y="246"/>
                    </a:cubicBezTo>
                    <a:cubicBezTo>
                      <a:pt x="461" y="230"/>
                      <a:pt x="461" y="230"/>
                      <a:pt x="461" y="230"/>
                    </a:cubicBezTo>
                    <a:cubicBezTo>
                      <a:pt x="465" y="230"/>
                      <a:pt x="465" y="230"/>
                      <a:pt x="465" y="230"/>
                    </a:cubicBezTo>
                    <a:lnTo>
                      <a:pt x="465" y="246"/>
                    </a:lnTo>
                    <a:close/>
                    <a:moveTo>
                      <a:pt x="4" y="229"/>
                    </a:moveTo>
                    <a:cubicBezTo>
                      <a:pt x="0" y="229"/>
                      <a:pt x="0" y="229"/>
                      <a:pt x="0" y="229"/>
                    </a:cubicBezTo>
                    <a:cubicBezTo>
                      <a:pt x="0" y="213"/>
                      <a:pt x="0" y="213"/>
                      <a:pt x="0" y="213"/>
                    </a:cubicBezTo>
                    <a:cubicBezTo>
                      <a:pt x="4" y="213"/>
                      <a:pt x="4" y="213"/>
                      <a:pt x="4" y="213"/>
                    </a:cubicBezTo>
                    <a:lnTo>
                      <a:pt x="4" y="229"/>
                    </a:lnTo>
                    <a:close/>
                    <a:moveTo>
                      <a:pt x="465" y="214"/>
                    </a:moveTo>
                    <a:cubicBezTo>
                      <a:pt x="461" y="214"/>
                      <a:pt x="461" y="214"/>
                      <a:pt x="461" y="214"/>
                    </a:cubicBezTo>
                    <a:cubicBezTo>
                      <a:pt x="461" y="198"/>
                      <a:pt x="461" y="198"/>
                      <a:pt x="461" y="198"/>
                    </a:cubicBezTo>
                    <a:cubicBezTo>
                      <a:pt x="465" y="198"/>
                      <a:pt x="465" y="198"/>
                      <a:pt x="465" y="198"/>
                    </a:cubicBezTo>
                    <a:lnTo>
                      <a:pt x="465" y="214"/>
                    </a:lnTo>
                    <a:close/>
                    <a:moveTo>
                      <a:pt x="4" y="197"/>
                    </a:moveTo>
                    <a:cubicBezTo>
                      <a:pt x="0" y="197"/>
                      <a:pt x="0" y="197"/>
                      <a:pt x="0" y="197"/>
                    </a:cubicBezTo>
                    <a:cubicBezTo>
                      <a:pt x="0" y="181"/>
                      <a:pt x="0" y="181"/>
                      <a:pt x="0" y="181"/>
                    </a:cubicBezTo>
                    <a:cubicBezTo>
                      <a:pt x="4" y="181"/>
                      <a:pt x="4" y="181"/>
                      <a:pt x="4" y="181"/>
                    </a:cubicBezTo>
                    <a:lnTo>
                      <a:pt x="4" y="197"/>
                    </a:lnTo>
                    <a:close/>
                    <a:moveTo>
                      <a:pt x="465" y="182"/>
                    </a:moveTo>
                    <a:cubicBezTo>
                      <a:pt x="461" y="182"/>
                      <a:pt x="461" y="182"/>
                      <a:pt x="461" y="182"/>
                    </a:cubicBezTo>
                    <a:cubicBezTo>
                      <a:pt x="461" y="172"/>
                      <a:pt x="461" y="172"/>
                      <a:pt x="461" y="172"/>
                    </a:cubicBezTo>
                    <a:cubicBezTo>
                      <a:pt x="461" y="170"/>
                      <a:pt x="461" y="168"/>
                      <a:pt x="461" y="167"/>
                    </a:cubicBezTo>
                    <a:cubicBezTo>
                      <a:pt x="464" y="166"/>
                      <a:pt x="464" y="166"/>
                      <a:pt x="464" y="166"/>
                    </a:cubicBezTo>
                    <a:cubicBezTo>
                      <a:pt x="465" y="168"/>
                      <a:pt x="465" y="170"/>
                      <a:pt x="465" y="172"/>
                    </a:cubicBezTo>
                    <a:lnTo>
                      <a:pt x="465" y="182"/>
                    </a:lnTo>
                    <a:close/>
                    <a:moveTo>
                      <a:pt x="4" y="172"/>
                    </a:moveTo>
                    <a:cubicBezTo>
                      <a:pt x="0" y="172"/>
                      <a:pt x="0" y="172"/>
                      <a:pt x="0" y="172"/>
                    </a:cubicBezTo>
                    <a:cubicBezTo>
                      <a:pt x="0" y="166"/>
                      <a:pt x="1" y="161"/>
                      <a:pt x="4" y="155"/>
                    </a:cubicBezTo>
                    <a:cubicBezTo>
                      <a:pt x="8" y="157"/>
                      <a:pt x="8" y="157"/>
                      <a:pt x="8" y="157"/>
                    </a:cubicBezTo>
                    <a:cubicBezTo>
                      <a:pt x="5" y="162"/>
                      <a:pt x="4" y="167"/>
                      <a:pt x="4" y="172"/>
                    </a:cubicBezTo>
                    <a:close/>
                    <a:moveTo>
                      <a:pt x="454" y="153"/>
                    </a:moveTo>
                    <a:cubicBezTo>
                      <a:pt x="452" y="150"/>
                      <a:pt x="448" y="146"/>
                      <a:pt x="444" y="142"/>
                    </a:cubicBezTo>
                    <a:cubicBezTo>
                      <a:pt x="446" y="139"/>
                      <a:pt x="446" y="139"/>
                      <a:pt x="446" y="139"/>
                    </a:cubicBezTo>
                    <a:cubicBezTo>
                      <a:pt x="451" y="143"/>
                      <a:pt x="455" y="147"/>
                      <a:pt x="458" y="151"/>
                    </a:cubicBezTo>
                    <a:lnTo>
                      <a:pt x="454" y="153"/>
                    </a:lnTo>
                    <a:close/>
                    <a:moveTo>
                      <a:pt x="18" y="145"/>
                    </a:moveTo>
                    <a:cubicBezTo>
                      <a:pt x="15" y="142"/>
                      <a:pt x="15" y="142"/>
                      <a:pt x="15" y="142"/>
                    </a:cubicBezTo>
                    <a:cubicBezTo>
                      <a:pt x="18" y="139"/>
                      <a:pt x="22" y="136"/>
                      <a:pt x="27" y="132"/>
                    </a:cubicBezTo>
                    <a:cubicBezTo>
                      <a:pt x="30" y="135"/>
                      <a:pt x="30" y="135"/>
                      <a:pt x="30" y="135"/>
                    </a:cubicBezTo>
                    <a:cubicBezTo>
                      <a:pt x="25" y="139"/>
                      <a:pt x="21" y="142"/>
                      <a:pt x="18" y="145"/>
                    </a:cubicBezTo>
                    <a:close/>
                    <a:moveTo>
                      <a:pt x="431" y="132"/>
                    </a:moveTo>
                    <a:cubicBezTo>
                      <a:pt x="418" y="124"/>
                      <a:pt x="418" y="124"/>
                      <a:pt x="418" y="124"/>
                    </a:cubicBezTo>
                    <a:cubicBezTo>
                      <a:pt x="420" y="120"/>
                      <a:pt x="420" y="120"/>
                      <a:pt x="420" y="120"/>
                    </a:cubicBezTo>
                    <a:cubicBezTo>
                      <a:pt x="433" y="129"/>
                      <a:pt x="433" y="129"/>
                      <a:pt x="433" y="129"/>
                    </a:cubicBezTo>
                    <a:lnTo>
                      <a:pt x="431" y="132"/>
                    </a:lnTo>
                    <a:close/>
                    <a:moveTo>
                      <a:pt x="43" y="126"/>
                    </a:moveTo>
                    <a:cubicBezTo>
                      <a:pt x="41" y="123"/>
                      <a:pt x="41" y="123"/>
                      <a:pt x="41" y="123"/>
                    </a:cubicBezTo>
                    <a:cubicBezTo>
                      <a:pt x="54" y="115"/>
                      <a:pt x="54" y="115"/>
                      <a:pt x="54" y="115"/>
                    </a:cubicBezTo>
                    <a:cubicBezTo>
                      <a:pt x="56" y="118"/>
                      <a:pt x="56" y="118"/>
                      <a:pt x="56" y="118"/>
                    </a:cubicBezTo>
                    <a:lnTo>
                      <a:pt x="43" y="126"/>
                    </a:lnTo>
                    <a:close/>
                    <a:moveTo>
                      <a:pt x="404" y="115"/>
                    </a:moveTo>
                    <a:cubicBezTo>
                      <a:pt x="391" y="106"/>
                      <a:pt x="391" y="106"/>
                      <a:pt x="391" y="106"/>
                    </a:cubicBezTo>
                    <a:cubicBezTo>
                      <a:pt x="393" y="103"/>
                      <a:pt x="393" y="103"/>
                      <a:pt x="393" y="103"/>
                    </a:cubicBezTo>
                    <a:cubicBezTo>
                      <a:pt x="407" y="111"/>
                      <a:pt x="407" y="111"/>
                      <a:pt x="407" y="111"/>
                    </a:cubicBezTo>
                    <a:lnTo>
                      <a:pt x="404" y="115"/>
                    </a:lnTo>
                    <a:close/>
                    <a:moveTo>
                      <a:pt x="70" y="109"/>
                    </a:moveTo>
                    <a:cubicBezTo>
                      <a:pt x="68" y="106"/>
                      <a:pt x="68" y="106"/>
                      <a:pt x="68" y="106"/>
                    </a:cubicBezTo>
                    <a:cubicBezTo>
                      <a:pt x="81" y="97"/>
                      <a:pt x="81" y="97"/>
                      <a:pt x="81" y="97"/>
                    </a:cubicBezTo>
                    <a:cubicBezTo>
                      <a:pt x="83" y="101"/>
                      <a:pt x="83" y="101"/>
                      <a:pt x="83" y="101"/>
                    </a:cubicBezTo>
                    <a:lnTo>
                      <a:pt x="70" y="109"/>
                    </a:lnTo>
                    <a:close/>
                    <a:moveTo>
                      <a:pt x="378" y="97"/>
                    </a:moveTo>
                    <a:cubicBezTo>
                      <a:pt x="364" y="89"/>
                      <a:pt x="364" y="89"/>
                      <a:pt x="364" y="89"/>
                    </a:cubicBezTo>
                    <a:cubicBezTo>
                      <a:pt x="366" y="85"/>
                      <a:pt x="366" y="85"/>
                      <a:pt x="366" y="85"/>
                    </a:cubicBezTo>
                    <a:cubicBezTo>
                      <a:pt x="380" y="94"/>
                      <a:pt x="380" y="94"/>
                      <a:pt x="380" y="94"/>
                    </a:cubicBezTo>
                    <a:lnTo>
                      <a:pt x="378" y="97"/>
                    </a:lnTo>
                    <a:close/>
                    <a:moveTo>
                      <a:pt x="97" y="92"/>
                    </a:moveTo>
                    <a:cubicBezTo>
                      <a:pt x="95" y="89"/>
                      <a:pt x="95" y="89"/>
                      <a:pt x="95" y="89"/>
                    </a:cubicBezTo>
                    <a:cubicBezTo>
                      <a:pt x="108" y="80"/>
                      <a:pt x="108" y="80"/>
                      <a:pt x="108" y="80"/>
                    </a:cubicBezTo>
                    <a:cubicBezTo>
                      <a:pt x="110" y="84"/>
                      <a:pt x="110" y="84"/>
                      <a:pt x="110" y="84"/>
                    </a:cubicBezTo>
                    <a:lnTo>
                      <a:pt x="97" y="92"/>
                    </a:lnTo>
                    <a:close/>
                    <a:moveTo>
                      <a:pt x="351" y="80"/>
                    </a:moveTo>
                    <a:cubicBezTo>
                      <a:pt x="337" y="71"/>
                      <a:pt x="337" y="71"/>
                      <a:pt x="337" y="71"/>
                    </a:cubicBezTo>
                    <a:cubicBezTo>
                      <a:pt x="340" y="68"/>
                      <a:pt x="340" y="68"/>
                      <a:pt x="340" y="68"/>
                    </a:cubicBezTo>
                    <a:cubicBezTo>
                      <a:pt x="353" y="77"/>
                      <a:pt x="353" y="77"/>
                      <a:pt x="353" y="77"/>
                    </a:cubicBezTo>
                    <a:lnTo>
                      <a:pt x="351" y="80"/>
                    </a:lnTo>
                    <a:close/>
                    <a:moveTo>
                      <a:pt x="124" y="75"/>
                    </a:moveTo>
                    <a:cubicBezTo>
                      <a:pt x="122" y="72"/>
                      <a:pt x="122" y="72"/>
                      <a:pt x="122" y="72"/>
                    </a:cubicBezTo>
                    <a:cubicBezTo>
                      <a:pt x="135" y="63"/>
                      <a:pt x="135" y="63"/>
                      <a:pt x="135" y="63"/>
                    </a:cubicBezTo>
                    <a:cubicBezTo>
                      <a:pt x="137" y="67"/>
                      <a:pt x="137" y="67"/>
                      <a:pt x="137" y="67"/>
                    </a:cubicBezTo>
                    <a:lnTo>
                      <a:pt x="124" y="75"/>
                    </a:lnTo>
                    <a:close/>
                    <a:moveTo>
                      <a:pt x="324" y="62"/>
                    </a:moveTo>
                    <a:cubicBezTo>
                      <a:pt x="310" y="54"/>
                      <a:pt x="310" y="54"/>
                      <a:pt x="310" y="54"/>
                    </a:cubicBezTo>
                    <a:cubicBezTo>
                      <a:pt x="313" y="50"/>
                      <a:pt x="313" y="50"/>
                      <a:pt x="313" y="50"/>
                    </a:cubicBezTo>
                    <a:cubicBezTo>
                      <a:pt x="326" y="59"/>
                      <a:pt x="326" y="59"/>
                      <a:pt x="326" y="59"/>
                    </a:cubicBezTo>
                    <a:lnTo>
                      <a:pt x="324" y="62"/>
                    </a:lnTo>
                    <a:close/>
                    <a:moveTo>
                      <a:pt x="151" y="58"/>
                    </a:moveTo>
                    <a:cubicBezTo>
                      <a:pt x="149" y="55"/>
                      <a:pt x="149" y="55"/>
                      <a:pt x="149" y="55"/>
                    </a:cubicBezTo>
                    <a:cubicBezTo>
                      <a:pt x="162" y="46"/>
                      <a:pt x="162" y="46"/>
                      <a:pt x="162" y="46"/>
                    </a:cubicBezTo>
                    <a:cubicBezTo>
                      <a:pt x="165" y="50"/>
                      <a:pt x="165" y="50"/>
                      <a:pt x="165" y="50"/>
                    </a:cubicBezTo>
                    <a:lnTo>
                      <a:pt x="151" y="58"/>
                    </a:lnTo>
                    <a:close/>
                    <a:moveTo>
                      <a:pt x="297" y="45"/>
                    </a:moveTo>
                    <a:cubicBezTo>
                      <a:pt x="284" y="36"/>
                      <a:pt x="284" y="36"/>
                      <a:pt x="284" y="36"/>
                    </a:cubicBezTo>
                    <a:cubicBezTo>
                      <a:pt x="286" y="33"/>
                      <a:pt x="286" y="33"/>
                      <a:pt x="286" y="33"/>
                    </a:cubicBezTo>
                    <a:cubicBezTo>
                      <a:pt x="299" y="42"/>
                      <a:pt x="299" y="42"/>
                      <a:pt x="299" y="42"/>
                    </a:cubicBezTo>
                    <a:lnTo>
                      <a:pt x="297" y="45"/>
                    </a:lnTo>
                    <a:close/>
                    <a:moveTo>
                      <a:pt x="178" y="41"/>
                    </a:moveTo>
                    <a:cubicBezTo>
                      <a:pt x="176" y="38"/>
                      <a:pt x="176" y="38"/>
                      <a:pt x="176" y="38"/>
                    </a:cubicBezTo>
                    <a:cubicBezTo>
                      <a:pt x="189" y="29"/>
                      <a:pt x="189" y="29"/>
                      <a:pt x="189" y="29"/>
                    </a:cubicBezTo>
                    <a:cubicBezTo>
                      <a:pt x="192" y="32"/>
                      <a:pt x="192" y="32"/>
                      <a:pt x="192" y="32"/>
                    </a:cubicBezTo>
                    <a:lnTo>
                      <a:pt x="178" y="41"/>
                    </a:lnTo>
                    <a:close/>
                    <a:moveTo>
                      <a:pt x="270" y="28"/>
                    </a:moveTo>
                    <a:cubicBezTo>
                      <a:pt x="257" y="19"/>
                      <a:pt x="257" y="19"/>
                      <a:pt x="257" y="19"/>
                    </a:cubicBezTo>
                    <a:cubicBezTo>
                      <a:pt x="259" y="16"/>
                      <a:pt x="259" y="16"/>
                      <a:pt x="259" y="16"/>
                    </a:cubicBezTo>
                    <a:cubicBezTo>
                      <a:pt x="272" y="24"/>
                      <a:pt x="272" y="24"/>
                      <a:pt x="272" y="24"/>
                    </a:cubicBezTo>
                    <a:lnTo>
                      <a:pt x="270" y="28"/>
                    </a:lnTo>
                    <a:close/>
                    <a:moveTo>
                      <a:pt x="205" y="24"/>
                    </a:moveTo>
                    <a:cubicBezTo>
                      <a:pt x="203" y="20"/>
                      <a:pt x="203" y="20"/>
                      <a:pt x="203" y="20"/>
                    </a:cubicBezTo>
                    <a:cubicBezTo>
                      <a:pt x="216" y="12"/>
                      <a:pt x="216" y="12"/>
                      <a:pt x="216" y="12"/>
                    </a:cubicBezTo>
                    <a:cubicBezTo>
                      <a:pt x="219" y="15"/>
                      <a:pt x="219" y="15"/>
                      <a:pt x="219" y="15"/>
                    </a:cubicBezTo>
                    <a:lnTo>
                      <a:pt x="205" y="24"/>
                    </a:lnTo>
                    <a:close/>
                    <a:moveTo>
                      <a:pt x="243" y="10"/>
                    </a:moveTo>
                    <a:cubicBezTo>
                      <a:pt x="235" y="5"/>
                      <a:pt x="235" y="5"/>
                      <a:pt x="235" y="5"/>
                    </a:cubicBezTo>
                    <a:cubicBezTo>
                      <a:pt x="232" y="7"/>
                      <a:pt x="232" y="7"/>
                      <a:pt x="232" y="7"/>
                    </a:cubicBezTo>
                    <a:cubicBezTo>
                      <a:pt x="230" y="3"/>
                      <a:pt x="230" y="3"/>
                      <a:pt x="230" y="3"/>
                    </a:cubicBezTo>
                    <a:cubicBezTo>
                      <a:pt x="235" y="0"/>
                      <a:pt x="235" y="0"/>
                      <a:pt x="235" y="0"/>
                    </a:cubicBezTo>
                    <a:cubicBezTo>
                      <a:pt x="246" y="7"/>
                      <a:pt x="246" y="7"/>
                      <a:pt x="246" y="7"/>
                    </a:cubicBezTo>
                    <a:lnTo>
                      <a:pt x="243" y="1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 name="Line 7"/>
              <p:cNvSpPr>
                <a:spLocks noChangeShapeType="1"/>
              </p:cNvSpPr>
              <p:nvPr/>
            </p:nvSpPr>
            <p:spPr bwMode="auto">
              <a:xfrm>
                <a:off x="3827" y="151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Line 8"/>
              <p:cNvSpPr>
                <a:spLocks noChangeShapeType="1"/>
              </p:cNvSpPr>
              <p:nvPr/>
            </p:nvSpPr>
            <p:spPr bwMode="auto">
              <a:xfrm>
                <a:off x="3827" y="151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 name="组合 2"/>
            <p:cNvGrpSpPr/>
            <p:nvPr/>
          </p:nvGrpSpPr>
          <p:grpSpPr>
            <a:xfrm>
              <a:off x="4757585" y="1919442"/>
              <a:ext cx="2574629" cy="768350"/>
              <a:chOff x="3014182" y="2249345"/>
              <a:chExt cx="2574629" cy="768350"/>
            </a:xfrm>
          </p:grpSpPr>
          <p:sp>
            <p:nvSpPr>
              <p:cNvPr id="73" name="矩形 72"/>
              <p:cNvSpPr/>
              <p:nvPr/>
            </p:nvSpPr>
            <p:spPr>
              <a:xfrm>
                <a:off x="4170395" y="2249345"/>
                <a:ext cx="1418416" cy="768350"/>
              </a:xfrm>
              <a:prstGeom prst="rect">
                <a:avLst/>
              </a:prstGeom>
            </p:spPr>
            <p:txBody>
              <a:bodyPr wrap="square">
                <a:spAutoFit/>
              </a:bodyPr>
              <a:lstStyle/>
              <a:p>
                <a:pPr algn="ctr">
                  <a:defRPr/>
                </a:pPr>
                <a:r>
                  <a:rPr lang="en-US" altLang="zh-CN" sz="4400" b="1" kern="0" dirty="0">
                    <a:gradFill>
                      <a:gsLst>
                        <a:gs pos="90000">
                          <a:prstClr val="white"/>
                        </a:gs>
                        <a:gs pos="30000">
                          <a:prstClr val="white"/>
                        </a:gs>
                      </a:gsLst>
                      <a:lin ang="5400000" scaled="1"/>
                    </a:gradFill>
                    <a:latin typeface="Akzidenz-Grotesk BQ Condensed" pitchFamily="2" charset="0"/>
                    <a:ea typeface="微软雅黑" panose="020B0503020204020204" pitchFamily="34" charset="-122"/>
                  </a:rPr>
                  <a:t>202X</a:t>
                </a:r>
              </a:p>
            </p:txBody>
          </p:sp>
          <p:sp>
            <p:nvSpPr>
              <p:cNvPr id="80" name="矩形 79"/>
              <p:cNvSpPr/>
              <p:nvPr/>
            </p:nvSpPr>
            <p:spPr>
              <a:xfrm>
                <a:off x="3014182" y="2309590"/>
                <a:ext cx="1316467" cy="707886"/>
              </a:xfrm>
              <a:prstGeom prst="rect">
                <a:avLst/>
              </a:prstGeom>
            </p:spPr>
            <p:txBody>
              <a:bodyPr wrap="square">
                <a:spAutoFit/>
              </a:bodyPr>
              <a:lstStyle/>
              <a:p>
                <a:pPr algn="ctr">
                  <a:defRPr/>
                </a:pPr>
                <a:r>
                  <a:rPr lang="zh-CN" altLang="en-US" sz="40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回首</a:t>
                </a:r>
                <a:endParaRPr lang="zh-CN" altLang="en-US" sz="4800" kern="0" dirty="0">
                  <a:gradFill>
                    <a:gsLst>
                      <a:gs pos="90000">
                        <a:prstClr val="white"/>
                      </a:gs>
                      <a:gs pos="30000">
                        <a:prstClr val="white"/>
                      </a:gs>
                    </a:gsLst>
                    <a:lin ang="5400000" scaled="1"/>
                  </a:gradFill>
                  <a:latin typeface="Akzidenz-Grotesk BQ Condensed" pitchFamily="2" charset="0"/>
                </a:endParaRPr>
              </a:p>
            </p:txBody>
          </p:sp>
        </p:grpSp>
        <p:sp>
          <p:nvSpPr>
            <p:cNvPr id="21" name="矩形 20"/>
            <p:cNvSpPr/>
            <p:nvPr/>
          </p:nvSpPr>
          <p:spPr>
            <a:xfrm>
              <a:off x="4866418" y="825568"/>
              <a:ext cx="2612813" cy="1015663"/>
            </a:xfrm>
            <a:prstGeom prst="rect">
              <a:avLst/>
            </a:prstGeom>
          </p:spPr>
          <p:txBody>
            <a:bodyPr wrap="square">
              <a:spAutoFit/>
            </a:bodyPr>
            <a:lstStyle/>
            <a:p>
              <a:pPr algn="ctr">
                <a:defRPr/>
              </a:pPr>
              <a:r>
                <a:rPr lang="en-US" altLang="zh-CN" sz="6000" b="1" kern="0" dirty="0">
                  <a:gradFill>
                    <a:gsLst>
                      <a:gs pos="90000">
                        <a:prstClr val="white"/>
                      </a:gs>
                      <a:gs pos="30000">
                        <a:prstClr val="white"/>
                      </a:gs>
                    </a:gsLst>
                    <a:lin ang="5400000" scaled="1"/>
                  </a:gradFill>
                  <a:latin typeface="Akzidenz-Grotesk BQ Condensed" pitchFamily="2" charset="0"/>
                  <a:ea typeface="微软雅黑" panose="020B0503020204020204" pitchFamily="34" charset="-122"/>
                </a:rPr>
                <a:t>PART </a:t>
              </a:r>
              <a:r>
                <a:rPr lang="en-US" altLang="zh-CN" sz="6000" b="1" kern="0" dirty="0">
                  <a:gradFill>
                    <a:gsLst>
                      <a:gs pos="90000">
                        <a:prstClr val="white"/>
                      </a:gs>
                      <a:gs pos="30000">
                        <a:prstClr val="white"/>
                      </a:gs>
                    </a:gsLst>
                    <a:lin ang="5400000" scaled="1"/>
                  </a:gradFill>
                  <a:latin typeface="華康娃娃體W7(P)" panose="040B0700000000000000" pitchFamily="82" charset="-120"/>
                  <a:ea typeface="華康娃娃體W7(P)" panose="040B0700000000000000" pitchFamily="82" charset="-120"/>
                </a:rPr>
                <a:t>1</a:t>
              </a:r>
              <a:endParaRPr lang="zh-CN" altLang="en-US" sz="6000" kern="0" dirty="0">
                <a:gradFill>
                  <a:gsLst>
                    <a:gs pos="90000">
                      <a:prstClr val="white"/>
                    </a:gs>
                    <a:gs pos="30000">
                      <a:prstClr val="white"/>
                    </a:gs>
                  </a:gsLst>
                  <a:lin ang="5400000" scaled="1"/>
                </a:gradFill>
                <a:latin typeface="華康娃娃體W7(P)" panose="040B0700000000000000" pitchFamily="82" charset="-120"/>
                <a:ea typeface="華康娃娃體W7(P)" panose="040B0700000000000000" pitchFamily="82" charset="-120"/>
              </a:endParaRPr>
            </a:p>
          </p:txBody>
        </p:sp>
      </p:grpSp>
      <p:grpSp>
        <p:nvGrpSpPr>
          <p:cNvPr id="7" name="组合 6"/>
          <p:cNvGrpSpPr/>
          <p:nvPr/>
        </p:nvGrpSpPr>
        <p:grpSpPr>
          <a:xfrm>
            <a:off x="3771900" y="4704213"/>
            <a:ext cx="2171700" cy="744087"/>
            <a:chOff x="3771900" y="4704213"/>
            <a:chExt cx="2171700" cy="744087"/>
          </a:xfrm>
        </p:grpSpPr>
        <p:sp>
          <p:nvSpPr>
            <p:cNvPr id="126" name="圆角矩形 125"/>
            <p:cNvSpPr/>
            <p:nvPr/>
          </p:nvSpPr>
          <p:spPr>
            <a:xfrm>
              <a:off x="3771900" y="4704213"/>
              <a:ext cx="2171700" cy="744087"/>
            </a:xfrm>
            <a:prstGeom prst="roundRect">
              <a:avLst>
                <a:gd name="adj" fmla="val 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2" name="矩形 121"/>
            <p:cNvSpPr/>
            <p:nvPr/>
          </p:nvSpPr>
          <p:spPr>
            <a:xfrm>
              <a:off x="3836277" y="4783869"/>
              <a:ext cx="2042947" cy="584775"/>
            </a:xfrm>
            <a:prstGeom prst="rect">
              <a:avLst/>
            </a:prstGeom>
          </p:spPr>
          <p:txBody>
            <a:bodyPr wrap="square">
              <a:spAutoFit/>
            </a:bodyPr>
            <a:lstStyle/>
            <a:p>
              <a:pPr algn="ctr">
                <a:defRPr/>
              </a:pPr>
              <a:r>
                <a:rPr lang="zh-CN" altLang="en-US" sz="32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行政工作</a:t>
              </a:r>
              <a:endParaRPr lang="zh-CN" altLang="en-US" sz="4000" kern="0" dirty="0">
                <a:gradFill>
                  <a:gsLst>
                    <a:gs pos="90000">
                      <a:prstClr val="white"/>
                    </a:gs>
                    <a:gs pos="30000">
                      <a:prstClr val="white"/>
                    </a:gs>
                  </a:gsLst>
                  <a:lin ang="5400000" scaled="1"/>
                </a:gradFill>
                <a:latin typeface="Akzidenz-Grotesk BQ Condensed" pitchFamily="2" charset="0"/>
              </a:endParaRPr>
            </a:p>
          </p:txBody>
        </p:sp>
      </p:grpSp>
      <p:grpSp>
        <p:nvGrpSpPr>
          <p:cNvPr id="12" name="组合 11"/>
          <p:cNvGrpSpPr/>
          <p:nvPr/>
        </p:nvGrpSpPr>
        <p:grpSpPr>
          <a:xfrm>
            <a:off x="6013198" y="4704213"/>
            <a:ext cx="2171700" cy="744087"/>
            <a:chOff x="6013198" y="4704213"/>
            <a:chExt cx="2171700" cy="744087"/>
          </a:xfrm>
        </p:grpSpPr>
        <p:sp>
          <p:nvSpPr>
            <p:cNvPr id="127" name="圆角矩形 126"/>
            <p:cNvSpPr/>
            <p:nvPr/>
          </p:nvSpPr>
          <p:spPr>
            <a:xfrm>
              <a:off x="6013198" y="4704213"/>
              <a:ext cx="2171700" cy="744087"/>
            </a:xfrm>
            <a:prstGeom prst="roundRect">
              <a:avLst>
                <a:gd name="adj" fmla="val 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3" name="矩形 122"/>
            <p:cNvSpPr/>
            <p:nvPr/>
          </p:nvSpPr>
          <p:spPr>
            <a:xfrm>
              <a:off x="6077575" y="4783869"/>
              <a:ext cx="2042947" cy="584775"/>
            </a:xfrm>
            <a:prstGeom prst="rect">
              <a:avLst/>
            </a:prstGeom>
          </p:spPr>
          <p:txBody>
            <a:bodyPr wrap="square">
              <a:spAutoFit/>
            </a:bodyPr>
            <a:lstStyle/>
            <a:p>
              <a:pPr algn="ctr">
                <a:defRPr/>
              </a:pPr>
              <a:r>
                <a:rPr lang="zh-CN" altLang="en-US" sz="32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销售工作</a:t>
              </a:r>
              <a:endParaRPr lang="zh-CN" altLang="en-US" sz="4000" kern="0" dirty="0">
                <a:gradFill>
                  <a:gsLst>
                    <a:gs pos="90000">
                      <a:prstClr val="white"/>
                    </a:gs>
                    <a:gs pos="30000">
                      <a:prstClr val="white"/>
                    </a:gs>
                  </a:gsLst>
                  <a:lin ang="5400000" scaled="1"/>
                </a:gradFill>
                <a:latin typeface="Akzidenz-Grotesk BQ Condensed" pitchFamily="2" charset="0"/>
              </a:endParaRPr>
            </a:p>
          </p:txBody>
        </p:sp>
      </p:grpSp>
      <p:grpSp>
        <p:nvGrpSpPr>
          <p:cNvPr id="13" name="组合 12"/>
          <p:cNvGrpSpPr/>
          <p:nvPr/>
        </p:nvGrpSpPr>
        <p:grpSpPr>
          <a:xfrm>
            <a:off x="8261098" y="4704213"/>
            <a:ext cx="2171700" cy="744087"/>
            <a:chOff x="8261098" y="4704213"/>
            <a:chExt cx="2171700" cy="744087"/>
          </a:xfrm>
        </p:grpSpPr>
        <p:sp>
          <p:nvSpPr>
            <p:cNvPr id="128" name="圆角矩形 127"/>
            <p:cNvSpPr/>
            <p:nvPr/>
          </p:nvSpPr>
          <p:spPr>
            <a:xfrm>
              <a:off x="8261098" y="4704213"/>
              <a:ext cx="2171700" cy="744087"/>
            </a:xfrm>
            <a:prstGeom prst="roundRect">
              <a:avLst>
                <a:gd name="adj" fmla="val 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4" name="矩形 123"/>
            <p:cNvSpPr/>
            <p:nvPr/>
          </p:nvSpPr>
          <p:spPr>
            <a:xfrm>
              <a:off x="8325475" y="4783869"/>
              <a:ext cx="2042947" cy="584775"/>
            </a:xfrm>
            <a:prstGeom prst="rect">
              <a:avLst/>
            </a:prstGeom>
          </p:spPr>
          <p:txBody>
            <a:bodyPr wrap="square">
              <a:spAutoFit/>
            </a:bodyPr>
            <a:lstStyle/>
            <a:p>
              <a:pPr algn="ctr">
                <a:defRPr/>
              </a:pPr>
              <a:r>
                <a:rPr lang="zh-CN" altLang="en-US" sz="32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后勤工作</a:t>
              </a:r>
              <a:endParaRPr lang="zh-CN" altLang="en-US" sz="4000" kern="0" dirty="0">
                <a:gradFill>
                  <a:gsLst>
                    <a:gs pos="90000">
                      <a:prstClr val="white"/>
                    </a:gs>
                    <a:gs pos="30000">
                      <a:prstClr val="white"/>
                    </a:gs>
                  </a:gsLst>
                  <a:lin ang="5400000" scaled="1"/>
                </a:gradFill>
                <a:latin typeface="Akzidenz-Grotesk BQ Condensed" pitchFamily="2" charset="0"/>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25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5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75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reeform 6"/>
          <p:cNvSpPr/>
          <p:nvPr/>
        </p:nvSpPr>
        <p:spPr bwMode="auto">
          <a:xfrm flipV="1">
            <a:off x="0" y="0"/>
            <a:ext cx="12192000" cy="1938216"/>
          </a:xfrm>
          <a:custGeom>
            <a:avLst/>
            <a:gdLst>
              <a:gd name="T0" fmla="*/ 938 w 1080"/>
              <a:gd name="T1" fmla="*/ 0 h 300"/>
              <a:gd name="T2" fmla="*/ 801 w 1080"/>
              <a:gd name="T3" fmla="*/ 101 h 300"/>
              <a:gd name="T4" fmla="*/ 280 w 1080"/>
              <a:gd name="T5" fmla="*/ 101 h 300"/>
              <a:gd name="T6" fmla="*/ 142 w 1080"/>
              <a:gd name="T7" fmla="*/ 0 h 300"/>
              <a:gd name="T8" fmla="*/ 0 w 1080"/>
              <a:gd name="T9" fmla="*/ 0 h 300"/>
              <a:gd name="T10" fmla="*/ 0 w 1080"/>
              <a:gd name="T11" fmla="*/ 300 h 300"/>
              <a:gd name="T12" fmla="*/ 1080 w 1080"/>
              <a:gd name="T13" fmla="*/ 300 h 300"/>
              <a:gd name="T14" fmla="*/ 1080 w 1080"/>
              <a:gd name="T15" fmla="*/ 0 h 300"/>
              <a:gd name="T16" fmla="*/ 938 w 1080"/>
              <a:gd name="T17"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0" h="300">
                <a:moveTo>
                  <a:pt x="938" y="0"/>
                </a:moveTo>
                <a:cubicBezTo>
                  <a:pt x="852" y="0"/>
                  <a:pt x="871" y="92"/>
                  <a:pt x="801" y="101"/>
                </a:cubicBezTo>
                <a:cubicBezTo>
                  <a:pt x="280" y="101"/>
                  <a:pt x="280" y="101"/>
                  <a:pt x="280" y="101"/>
                </a:cubicBezTo>
                <a:cubicBezTo>
                  <a:pt x="209" y="92"/>
                  <a:pt x="229" y="0"/>
                  <a:pt x="142" y="0"/>
                </a:cubicBezTo>
                <a:cubicBezTo>
                  <a:pt x="98" y="0"/>
                  <a:pt x="49" y="0"/>
                  <a:pt x="0" y="0"/>
                </a:cubicBezTo>
                <a:cubicBezTo>
                  <a:pt x="0" y="300"/>
                  <a:pt x="0" y="300"/>
                  <a:pt x="0" y="300"/>
                </a:cubicBezTo>
                <a:cubicBezTo>
                  <a:pt x="1080" y="300"/>
                  <a:pt x="1080" y="300"/>
                  <a:pt x="1080" y="300"/>
                </a:cubicBezTo>
                <a:cubicBezTo>
                  <a:pt x="1080" y="0"/>
                  <a:pt x="1080" y="0"/>
                  <a:pt x="1080" y="0"/>
                </a:cubicBezTo>
                <a:cubicBezTo>
                  <a:pt x="1031" y="0"/>
                  <a:pt x="982" y="0"/>
                  <a:pt x="938" y="0"/>
                </a:cubicBezTo>
                <a:close/>
              </a:path>
            </a:pathLst>
          </a:custGeom>
          <a:solidFill>
            <a:srgbClr val="3F50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圆角矩形 23"/>
          <p:cNvSpPr>
            <a:spLocks noChangeArrowheads="1"/>
          </p:cNvSpPr>
          <p:nvPr/>
        </p:nvSpPr>
        <p:spPr bwMode="auto">
          <a:xfrm>
            <a:off x="800100" y="571501"/>
            <a:ext cx="10591800" cy="5676900"/>
          </a:xfrm>
          <a:prstGeom prst="roundRect">
            <a:avLst>
              <a:gd name="adj" fmla="val 7989"/>
            </a:avLst>
          </a:prstGeom>
          <a:noFill/>
          <a:ln w="9525">
            <a:solidFill>
              <a:schemeClr val="bg1">
                <a:lumMod val="95000"/>
              </a:schemeClr>
            </a:solidFill>
            <a:prstDash val="sysDash"/>
            <a:round/>
          </a:ln>
          <a:extLst>
            <a:ext uri="{909E8E84-426E-40DD-AFC4-6F175D3DCCD1}">
              <a14:hiddenFill xmlns:a14="http://schemas.microsoft.com/office/drawing/2010/main">
                <a:solidFill>
                  <a:srgbClr val="FFFFFF"/>
                </a:solidFill>
              </a14:hiddenFill>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4746880" y="1594670"/>
            <a:ext cx="2936336" cy="910653"/>
            <a:chOff x="4746880" y="1594670"/>
            <a:chExt cx="2936336" cy="910653"/>
          </a:xfrm>
        </p:grpSpPr>
        <p:sp>
          <p:nvSpPr>
            <p:cNvPr id="125" name="圆角矩形 124"/>
            <p:cNvSpPr/>
            <p:nvPr/>
          </p:nvSpPr>
          <p:spPr>
            <a:xfrm>
              <a:off x="4746880" y="1594670"/>
              <a:ext cx="2936336" cy="910653"/>
            </a:xfrm>
            <a:prstGeom prst="roundRect">
              <a:avLst>
                <a:gd name="adj" fmla="val 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prstClr val="white"/>
                </a:solidFill>
              </a:endParaRPr>
            </a:p>
          </p:txBody>
        </p:sp>
        <p:sp>
          <p:nvSpPr>
            <p:cNvPr id="84" name="矩形 83"/>
            <p:cNvSpPr/>
            <p:nvPr/>
          </p:nvSpPr>
          <p:spPr>
            <a:xfrm>
              <a:off x="4833923" y="1634498"/>
              <a:ext cx="2762250" cy="830997"/>
            </a:xfrm>
            <a:prstGeom prst="rect">
              <a:avLst/>
            </a:prstGeom>
          </p:spPr>
          <p:txBody>
            <a:bodyPr wrap="square">
              <a:spAutoFit/>
            </a:bodyPr>
            <a:lstStyle/>
            <a:p>
              <a:pPr algn="ctr">
                <a:defRPr/>
              </a:pPr>
              <a:r>
                <a:rPr lang="zh-CN" altLang="en-US" sz="48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人事工作</a:t>
              </a:r>
              <a:endParaRPr lang="zh-CN" altLang="en-US" sz="6000" kern="0" dirty="0">
                <a:gradFill>
                  <a:gsLst>
                    <a:gs pos="90000">
                      <a:prstClr val="white"/>
                    </a:gs>
                    <a:gs pos="30000">
                      <a:prstClr val="white"/>
                    </a:gs>
                  </a:gsLst>
                  <a:lin ang="5400000" scaled="1"/>
                </a:gradFill>
                <a:latin typeface="Akzidenz-Grotesk BQ Condensed" pitchFamily="2" charset="0"/>
              </a:endParaRPr>
            </a:p>
          </p:txBody>
        </p:sp>
      </p:grpSp>
      <p:grpSp>
        <p:nvGrpSpPr>
          <p:cNvPr id="3" name="组合 2"/>
          <p:cNvGrpSpPr/>
          <p:nvPr/>
        </p:nvGrpSpPr>
        <p:grpSpPr>
          <a:xfrm>
            <a:off x="657761" y="3448050"/>
            <a:ext cx="2562235" cy="2324101"/>
            <a:chOff x="657761" y="3448050"/>
            <a:chExt cx="2562235" cy="2324101"/>
          </a:xfrm>
        </p:grpSpPr>
        <p:sp>
          <p:nvSpPr>
            <p:cNvPr id="23" name="圆角矩形 22"/>
            <p:cNvSpPr/>
            <p:nvPr/>
          </p:nvSpPr>
          <p:spPr>
            <a:xfrm>
              <a:off x="657761" y="3448050"/>
              <a:ext cx="2562235" cy="2324101"/>
            </a:xfrm>
            <a:prstGeom prst="roundRect">
              <a:avLst>
                <a:gd name="adj" fmla="val 14495"/>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6" name="矩形 25"/>
            <p:cNvSpPr/>
            <p:nvPr/>
          </p:nvSpPr>
          <p:spPr>
            <a:xfrm>
              <a:off x="893598" y="4334428"/>
              <a:ext cx="2059697" cy="523220"/>
            </a:xfrm>
            <a:prstGeom prst="rect">
              <a:avLst/>
            </a:prstGeom>
          </p:spPr>
          <p:txBody>
            <a:bodyPr wrap="square">
              <a:spAutoFit/>
            </a:bodyPr>
            <a:lstStyle/>
            <a:p>
              <a:pPr algn="ctr">
                <a:defRPr/>
              </a:pPr>
              <a:r>
                <a:rPr lang="zh-CN" altLang="en-US" sz="28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招聘与配置</a:t>
              </a:r>
              <a:endParaRPr lang="zh-CN" altLang="en-US" sz="3600" kern="0" dirty="0">
                <a:gradFill>
                  <a:gsLst>
                    <a:gs pos="90000">
                      <a:prstClr val="white"/>
                    </a:gs>
                    <a:gs pos="30000">
                      <a:prstClr val="white"/>
                    </a:gs>
                  </a:gsLst>
                  <a:lin ang="5400000" scaled="1"/>
                </a:gradFill>
                <a:latin typeface="Akzidenz-Grotesk BQ Condensed" pitchFamily="2" charset="0"/>
              </a:endParaRPr>
            </a:p>
          </p:txBody>
        </p:sp>
      </p:grpSp>
      <p:grpSp>
        <p:nvGrpSpPr>
          <p:cNvPr id="4" name="组合 3"/>
          <p:cNvGrpSpPr/>
          <p:nvPr/>
        </p:nvGrpSpPr>
        <p:grpSpPr>
          <a:xfrm>
            <a:off x="3428394" y="3448050"/>
            <a:ext cx="2562235" cy="2324101"/>
            <a:chOff x="3428394" y="3448050"/>
            <a:chExt cx="2562235" cy="2324101"/>
          </a:xfrm>
        </p:grpSpPr>
        <p:sp>
          <p:nvSpPr>
            <p:cNvPr id="27" name="圆角矩形 26"/>
            <p:cNvSpPr/>
            <p:nvPr/>
          </p:nvSpPr>
          <p:spPr>
            <a:xfrm>
              <a:off x="3428394" y="3448050"/>
              <a:ext cx="2562235" cy="2324101"/>
            </a:xfrm>
            <a:prstGeom prst="roundRect">
              <a:avLst>
                <a:gd name="adj" fmla="val 15531"/>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0" name="矩形 29"/>
            <p:cNvSpPr/>
            <p:nvPr/>
          </p:nvSpPr>
          <p:spPr>
            <a:xfrm>
              <a:off x="3679662" y="4312327"/>
              <a:ext cx="2059697" cy="523220"/>
            </a:xfrm>
            <a:prstGeom prst="rect">
              <a:avLst/>
            </a:prstGeom>
          </p:spPr>
          <p:txBody>
            <a:bodyPr wrap="square">
              <a:spAutoFit/>
            </a:bodyPr>
            <a:lstStyle/>
            <a:p>
              <a:pPr algn="ctr">
                <a:defRPr/>
              </a:pPr>
              <a:r>
                <a:rPr lang="zh-CN" altLang="en-US" sz="28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绩效考核</a:t>
              </a:r>
              <a:endParaRPr lang="zh-CN" altLang="en-US" sz="3600" kern="0" dirty="0">
                <a:gradFill>
                  <a:gsLst>
                    <a:gs pos="90000">
                      <a:prstClr val="white"/>
                    </a:gs>
                    <a:gs pos="30000">
                      <a:prstClr val="white"/>
                    </a:gs>
                  </a:gsLst>
                  <a:lin ang="5400000" scaled="1"/>
                </a:gradFill>
                <a:latin typeface="Akzidenz-Grotesk BQ Condensed" pitchFamily="2" charset="0"/>
              </a:endParaRPr>
            </a:p>
          </p:txBody>
        </p:sp>
      </p:grpSp>
      <p:grpSp>
        <p:nvGrpSpPr>
          <p:cNvPr id="5" name="组合 4"/>
          <p:cNvGrpSpPr/>
          <p:nvPr/>
        </p:nvGrpSpPr>
        <p:grpSpPr>
          <a:xfrm>
            <a:off x="6192382" y="3448050"/>
            <a:ext cx="2562235" cy="2324101"/>
            <a:chOff x="6192382" y="3448050"/>
            <a:chExt cx="2562235" cy="2324101"/>
          </a:xfrm>
        </p:grpSpPr>
        <p:sp>
          <p:nvSpPr>
            <p:cNvPr id="31" name="圆角矩形 30"/>
            <p:cNvSpPr/>
            <p:nvPr/>
          </p:nvSpPr>
          <p:spPr>
            <a:xfrm>
              <a:off x="6192382" y="3448050"/>
              <a:ext cx="2562235" cy="2324101"/>
            </a:xfrm>
            <a:prstGeom prst="roundRect">
              <a:avLst>
                <a:gd name="adj" fmla="val 15531"/>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4" name="矩形 33"/>
            <p:cNvSpPr/>
            <p:nvPr/>
          </p:nvSpPr>
          <p:spPr>
            <a:xfrm>
              <a:off x="6443650" y="4312327"/>
              <a:ext cx="2059697" cy="523220"/>
            </a:xfrm>
            <a:prstGeom prst="rect">
              <a:avLst/>
            </a:prstGeom>
          </p:spPr>
          <p:txBody>
            <a:bodyPr wrap="square">
              <a:spAutoFit/>
            </a:bodyPr>
            <a:lstStyle/>
            <a:p>
              <a:pPr algn="ctr">
                <a:defRPr/>
              </a:pPr>
              <a:r>
                <a:rPr lang="zh-CN" altLang="en-US" sz="28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薪酬福利</a:t>
              </a:r>
              <a:endParaRPr lang="zh-CN" altLang="en-US" sz="3600" kern="0" dirty="0">
                <a:gradFill>
                  <a:gsLst>
                    <a:gs pos="90000">
                      <a:prstClr val="white"/>
                    </a:gs>
                    <a:gs pos="30000">
                      <a:prstClr val="white"/>
                    </a:gs>
                  </a:gsLst>
                  <a:lin ang="5400000" scaled="1"/>
                </a:gradFill>
                <a:latin typeface="Akzidenz-Grotesk BQ Condensed" pitchFamily="2" charset="0"/>
              </a:endParaRPr>
            </a:p>
          </p:txBody>
        </p:sp>
      </p:grpSp>
      <p:grpSp>
        <p:nvGrpSpPr>
          <p:cNvPr id="6" name="组合 5"/>
          <p:cNvGrpSpPr/>
          <p:nvPr/>
        </p:nvGrpSpPr>
        <p:grpSpPr>
          <a:xfrm>
            <a:off x="8963015" y="3448050"/>
            <a:ext cx="2562235" cy="2324101"/>
            <a:chOff x="8963015" y="3448050"/>
            <a:chExt cx="2562235" cy="2324101"/>
          </a:xfrm>
        </p:grpSpPr>
        <p:sp>
          <p:nvSpPr>
            <p:cNvPr id="35" name="圆角矩形 34"/>
            <p:cNvSpPr/>
            <p:nvPr/>
          </p:nvSpPr>
          <p:spPr>
            <a:xfrm>
              <a:off x="8963015" y="3448050"/>
              <a:ext cx="2562235" cy="2324101"/>
            </a:xfrm>
            <a:prstGeom prst="roundRect">
              <a:avLst>
                <a:gd name="adj" fmla="val 15531"/>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8" name="矩形 37"/>
            <p:cNvSpPr/>
            <p:nvPr/>
          </p:nvSpPr>
          <p:spPr>
            <a:xfrm>
              <a:off x="9214283" y="4312327"/>
              <a:ext cx="2059697" cy="523220"/>
            </a:xfrm>
            <a:prstGeom prst="rect">
              <a:avLst/>
            </a:prstGeom>
          </p:spPr>
          <p:txBody>
            <a:bodyPr wrap="square">
              <a:spAutoFit/>
            </a:bodyPr>
            <a:lstStyle/>
            <a:p>
              <a:pPr algn="ctr">
                <a:defRPr/>
              </a:pPr>
              <a:r>
                <a:rPr lang="zh-CN" altLang="en-US" sz="28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劳动关系</a:t>
              </a:r>
              <a:endParaRPr lang="zh-CN" altLang="en-US" sz="3600" kern="0" dirty="0">
                <a:gradFill>
                  <a:gsLst>
                    <a:gs pos="90000">
                      <a:prstClr val="white"/>
                    </a:gs>
                    <a:gs pos="30000">
                      <a:prstClr val="white"/>
                    </a:gs>
                  </a:gsLst>
                  <a:lin ang="5400000" scaled="1"/>
                </a:gradFill>
                <a:latin typeface="Akzidenz-Grotesk BQ Condensed" pitchFamily="2" charset="0"/>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25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75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66309"/>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招聘与配置</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8" name="AutoShape 4"/>
          <p:cNvSpPr/>
          <p:nvPr/>
        </p:nvSpPr>
        <p:spPr bwMode="auto">
          <a:xfrm rot="16200000">
            <a:off x="2458119" y="1515678"/>
            <a:ext cx="1867412" cy="3664933"/>
          </a:xfrm>
          <a:custGeom>
            <a:avLst/>
            <a:gdLst>
              <a:gd name="T0" fmla="*/ 0 w 21600"/>
              <a:gd name="T1" fmla="*/ 681 h 21600"/>
              <a:gd name="T2" fmla="*/ 177 w 21600"/>
              <a:gd name="T3" fmla="*/ 34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cubicBezTo>
                  <a:pt x="11925" y="21600"/>
                  <a:pt x="21600" y="16767"/>
                  <a:pt x="21600" y="10804"/>
                </a:cubicBezTo>
                <a:cubicBezTo>
                  <a:pt x="21600" y="4840"/>
                  <a:pt x="11925" y="0"/>
                  <a:pt x="0" y="0"/>
                </a:cubicBezTo>
              </a:path>
            </a:pathLst>
          </a:custGeom>
          <a:noFill/>
          <a:ln w="19050" cap="flat">
            <a:solidFill>
              <a:srgbClr val="546E7A"/>
            </a:solidFill>
            <a:prstDash val="dash"/>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grpSp>
        <p:nvGrpSpPr>
          <p:cNvPr id="9" name="组合 8"/>
          <p:cNvGrpSpPr/>
          <p:nvPr/>
        </p:nvGrpSpPr>
        <p:grpSpPr>
          <a:xfrm>
            <a:off x="1949844" y="2938155"/>
            <a:ext cx="2730538" cy="3272271"/>
            <a:chOff x="2097288" y="2827131"/>
            <a:chExt cx="2730538" cy="3272271"/>
          </a:xfrm>
        </p:grpSpPr>
        <p:sp>
          <p:nvSpPr>
            <p:cNvPr id="10" name="椭圆 9"/>
            <p:cNvSpPr/>
            <p:nvPr/>
          </p:nvSpPr>
          <p:spPr>
            <a:xfrm>
              <a:off x="2097288" y="5658815"/>
              <a:ext cx="2730538" cy="440587"/>
            </a:xfrm>
            <a:prstGeom prst="ellipse">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1" name="Group 10"/>
            <p:cNvGrpSpPr/>
            <p:nvPr/>
          </p:nvGrpSpPr>
          <p:grpSpPr bwMode="auto">
            <a:xfrm>
              <a:off x="2975285" y="2827131"/>
              <a:ext cx="923403" cy="3272271"/>
              <a:chOff x="0" y="0"/>
              <a:chExt cx="966" cy="3423"/>
            </a:xfrm>
            <a:blipFill>
              <a:blip r:embed="rId3"/>
              <a:stretch>
                <a:fillRect/>
              </a:stretch>
            </a:blipFill>
          </p:grpSpPr>
          <p:sp>
            <p:nvSpPr>
              <p:cNvPr id="12" name="AutoShape 11"/>
              <p:cNvSpPr/>
              <p:nvPr/>
            </p:nvSpPr>
            <p:spPr bwMode="auto">
              <a:xfrm>
                <a:off x="0" y="0"/>
                <a:ext cx="966" cy="3423"/>
              </a:xfrm>
              <a:custGeom>
                <a:avLst/>
                <a:gdLst>
                  <a:gd name="T0" fmla="*/ 26 w 20967"/>
                  <a:gd name="T1" fmla="*/ 0 h 21600"/>
                  <a:gd name="T2" fmla="*/ 19 w 20967"/>
                  <a:gd name="T3" fmla="*/ 27 h 21600"/>
                  <a:gd name="T4" fmla="*/ 19 w 20967"/>
                  <a:gd name="T5" fmla="*/ 55 h 21600"/>
                  <a:gd name="T6" fmla="*/ 20 w 20967"/>
                  <a:gd name="T7" fmla="*/ 60 h 21600"/>
                  <a:gd name="T8" fmla="*/ 21 w 20967"/>
                  <a:gd name="T9" fmla="*/ 73 h 21600"/>
                  <a:gd name="T10" fmla="*/ 22 w 20967"/>
                  <a:gd name="T11" fmla="*/ 80 h 21600"/>
                  <a:gd name="T12" fmla="*/ 21 w 20967"/>
                  <a:gd name="T13" fmla="*/ 90 h 21600"/>
                  <a:gd name="T14" fmla="*/ 14 w 20967"/>
                  <a:gd name="T15" fmla="*/ 100 h 21600"/>
                  <a:gd name="T16" fmla="*/ 9 w 20967"/>
                  <a:gd name="T17" fmla="*/ 116 h 21600"/>
                  <a:gd name="T18" fmla="*/ 4 w 20967"/>
                  <a:gd name="T19" fmla="*/ 142 h 21600"/>
                  <a:gd name="T20" fmla="*/ 0 w 20967"/>
                  <a:gd name="T21" fmla="*/ 174 h 21600"/>
                  <a:gd name="T22" fmla="*/ 8 w 20967"/>
                  <a:gd name="T23" fmla="*/ 189 h 21600"/>
                  <a:gd name="T24" fmla="*/ 11 w 20967"/>
                  <a:gd name="T25" fmla="*/ 183 h 21600"/>
                  <a:gd name="T26" fmla="*/ 9 w 20967"/>
                  <a:gd name="T27" fmla="*/ 232 h 21600"/>
                  <a:gd name="T28" fmla="*/ 7 w 20967"/>
                  <a:gd name="T29" fmla="*/ 283 h 21600"/>
                  <a:gd name="T30" fmla="*/ 10 w 20967"/>
                  <a:gd name="T31" fmla="*/ 289 h 21600"/>
                  <a:gd name="T32" fmla="*/ 12 w 20967"/>
                  <a:gd name="T33" fmla="*/ 354 h 21600"/>
                  <a:gd name="T34" fmla="*/ 15 w 20967"/>
                  <a:gd name="T35" fmla="*/ 416 h 21600"/>
                  <a:gd name="T36" fmla="*/ 15 w 20967"/>
                  <a:gd name="T37" fmla="*/ 456 h 21600"/>
                  <a:gd name="T38" fmla="*/ 10 w 20967"/>
                  <a:gd name="T39" fmla="*/ 481 h 21600"/>
                  <a:gd name="T40" fmla="*/ 4 w 20967"/>
                  <a:gd name="T41" fmla="*/ 486 h 21600"/>
                  <a:gd name="T42" fmla="*/ 5 w 20967"/>
                  <a:gd name="T43" fmla="*/ 495 h 21600"/>
                  <a:gd name="T44" fmla="*/ 15 w 20967"/>
                  <a:gd name="T45" fmla="*/ 492 h 21600"/>
                  <a:gd name="T46" fmla="*/ 18 w 20967"/>
                  <a:gd name="T47" fmla="*/ 487 h 21600"/>
                  <a:gd name="T48" fmla="*/ 21 w 20967"/>
                  <a:gd name="T49" fmla="*/ 493 h 21600"/>
                  <a:gd name="T50" fmla="*/ 25 w 20967"/>
                  <a:gd name="T51" fmla="*/ 485 h 21600"/>
                  <a:gd name="T52" fmla="*/ 25 w 20967"/>
                  <a:gd name="T53" fmla="*/ 464 h 21600"/>
                  <a:gd name="T54" fmla="*/ 24 w 20967"/>
                  <a:gd name="T55" fmla="*/ 439 h 21600"/>
                  <a:gd name="T56" fmla="*/ 26 w 20967"/>
                  <a:gd name="T57" fmla="*/ 405 h 21600"/>
                  <a:gd name="T58" fmla="*/ 26 w 20967"/>
                  <a:gd name="T59" fmla="*/ 377 h 21600"/>
                  <a:gd name="T60" fmla="*/ 25 w 20967"/>
                  <a:gd name="T61" fmla="*/ 350 h 21600"/>
                  <a:gd name="T62" fmla="*/ 25 w 20967"/>
                  <a:gd name="T63" fmla="*/ 333 h 21600"/>
                  <a:gd name="T64" fmla="*/ 28 w 20967"/>
                  <a:gd name="T65" fmla="*/ 383 h 21600"/>
                  <a:gd name="T66" fmla="*/ 29 w 20967"/>
                  <a:gd name="T67" fmla="*/ 442 h 21600"/>
                  <a:gd name="T68" fmla="*/ 32 w 20967"/>
                  <a:gd name="T69" fmla="*/ 478 h 21600"/>
                  <a:gd name="T70" fmla="*/ 33 w 20967"/>
                  <a:gd name="T71" fmla="*/ 494 h 21600"/>
                  <a:gd name="T72" fmla="*/ 31 w 20967"/>
                  <a:gd name="T73" fmla="*/ 515 h 21600"/>
                  <a:gd name="T74" fmla="*/ 32 w 20967"/>
                  <a:gd name="T75" fmla="*/ 542 h 21600"/>
                  <a:gd name="T76" fmla="*/ 40 w 20967"/>
                  <a:gd name="T77" fmla="*/ 525 h 21600"/>
                  <a:gd name="T78" fmla="*/ 40 w 20967"/>
                  <a:gd name="T79" fmla="*/ 497 h 21600"/>
                  <a:gd name="T80" fmla="*/ 41 w 20967"/>
                  <a:gd name="T81" fmla="*/ 475 h 21600"/>
                  <a:gd name="T82" fmla="*/ 41 w 20967"/>
                  <a:gd name="T83" fmla="*/ 445 h 21600"/>
                  <a:gd name="T84" fmla="*/ 40 w 20967"/>
                  <a:gd name="T85" fmla="*/ 391 h 21600"/>
                  <a:gd name="T86" fmla="*/ 38 w 20967"/>
                  <a:gd name="T87" fmla="*/ 326 h 21600"/>
                  <a:gd name="T88" fmla="*/ 38 w 20967"/>
                  <a:gd name="T89" fmla="*/ 291 h 21600"/>
                  <a:gd name="T90" fmla="*/ 43 w 20967"/>
                  <a:gd name="T91" fmla="*/ 284 h 21600"/>
                  <a:gd name="T92" fmla="*/ 41 w 20967"/>
                  <a:gd name="T93" fmla="*/ 244 h 21600"/>
                  <a:gd name="T94" fmla="*/ 39 w 20967"/>
                  <a:gd name="T95" fmla="*/ 202 h 21600"/>
                  <a:gd name="T96" fmla="*/ 39 w 20967"/>
                  <a:gd name="T97" fmla="*/ 175 h 21600"/>
                  <a:gd name="T98" fmla="*/ 43 w 20967"/>
                  <a:gd name="T99" fmla="*/ 139 h 21600"/>
                  <a:gd name="T100" fmla="*/ 44 w 20967"/>
                  <a:gd name="T101" fmla="*/ 98 h 21600"/>
                  <a:gd name="T102" fmla="*/ 37 w 20967"/>
                  <a:gd name="T103" fmla="*/ 90 h 21600"/>
                  <a:gd name="T104" fmla="*/ 33 w 20967"/>
                  <a:gd name="T105" fmla="*/ 75 h 21600"/>
                  <a:gd name="T106" fmla="*/ 32 w 20967"/>
                  <a:gd name="T107" fmla="*/ 69 h 21600"/>
                  <a:gd name="T108" fmla="*/ 32 w 20967"/>
                  <a:gd name="T109" fmla="*/ 60 h 21600"/>
                  <a:gd name="T110" fmla="*/ 34 w 20967"/>
                  <a:gd name="T111" fmla="*/ 51 h 21600"/>
                  <a:gd name="T112" fmla="*/ 34 w 20967"/>
                  <a:gd name="T113" fmla="*/ 22 h 21600"/>
                  <a:gd name="T114" fmla="*/ 26 w 20967"/>
                  <a:gd name="T115" fmla="*/ 0 h 21600"/>
                  <a:gd name="T116" fmla="*/ 26 w 20967"/>
                  <a:gd name="T117" fmla="*/ 0 h 216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0967" h="21600">
                    <a:moveTo>
                      <a:pt x="12347" y="0"/>
                    </a:moveTo>
                    <a:cubicBezTo>
                      <a:pt x="10928" y="0"/>
                      <a:pt x="8721" y="414"/>
                      <a:pt x="8721" y="1059"/>
                    </a:cubicBezTo>
                    <a:cubicBezTo>
                      <a:pt x="8721" y="1704"/>
                      <a:pt x="8879" y="1980"/>
                      <a:pt x="9036" y="2211"/>
                    </a:cubicBezTo>
                    <a:cubicBezTo>
                      <a:pt x="9194" y="2395"/>
                      <a:pt x="9509" y="2395"/>
                      <a:pt x="9509" y="2395"/>
                    </a:cubicBezTo>
                    <a:cubicBezTo>
                      <a:pt x="9509" y="2395"/>
                      <a:pt x="9352" y="2809"/>
                      <a:pt x="9824" y="2901"/>
                    </a:cubicBezTo>
                    <a:cubicBezTo>
                      <a:pt x="10298" y="3040"/>
                      <a:pt x="10455" y="3040"/>
                      <a:pt x="10455" y="3178"/>
                    </a:cubicBezTo>
                    <a:cubicBezTo>
                      <a:pt x="10455" y="3316"/>
                      <a:pt x="10140" y="3454"/>
                      <a:pt x="9667" y="3592"/>
                    </a:cubicBezTo>
                    <a:cubicBezTo>
                      <a:pt x="9352" y="3730"/>
                      <a:pt x="7617" y="3869"/>
                      <a:pt x="6671" y="3961"/>
                    </a:cubicBezTo>
                    <a:cubicBezTo>
                      <a:pt x="5568" y="4099"/>
                      <a:pt x="4937" y="4237"/>
                      <a:pt x="4306" y="4606"/>
                    </a:cubicBezTo>
                    <a:cubicBezTo>
                      <a:pt x="3833" y="4928"/>
                      <a:pt x="3045" y="5388"/>
                      <a:pt x="1941" y="5665"/>
                    </a:cubicBezTo>
                    <a:cubicBezTo>
                      <a:pt x="995" y="5987"/>
                      <a:pt x="-266" y="6448"/>
                      <a:pt x="49" y="6908"/>
                    </a:cubicBezTo>
                    <a:cubicBezTo>
                      <a:pt x="522" y="7323"/>
                      <a:pt x="2572" y="7691"/>
                      <a:pt x="3833" y="7507"/>
                    </a:cubicBezTo>
                    <a:cubicBezTo>
                      <a:pt x="4937" y="7323"/>
                      <a:pt x="5410" y="7277"/>
                      <a:pt x="5410" y="7277"/>
                    </a:cubicBezTo>
                    <a:cubicBezTo>
                      <a:pt x="5410" y="7277"/>
                      <a:pt x="4622" y="8290"/>
                      <a:pt x="4306" y="9257"/>
                    </a:cubicBezTo>
                    <a:cubicBezTo>
                      <a:pt x="3991" y="10270"/>
                      <a:pt x="3045" y="11238"/>
                      <a:pt x="3518" y="11284"/>
                    </a:cubicBezTo>
                    <a:cubicBezTo>
                      <a:pt x="4149" y="11376"/>
                      <a:pt x="4937" y="11514"/>
                      <a:pt x="4937" y="11514"/>
                    </a:cubicBezTo>
                    <a:cubicBezTo>
                      <a:pt x="4937" y="11514"/>
                      <a:pt x="5095" y="12896"/>
                      <a:pt x="5883" y="14093"/>
                    </a:cubicBezTo>
                    <a:cubicBezTo>
                      <a:pt x="6671" y="15290"/>
                      <a:pt x="6987" y="15843"/>
                      <a:pt x="7144" y="16580"/>
                    </a:cubicBezTo>
                    <a:cubicBezTo>
                      <a:pt x="7302" y="17317"/>
                      <a:pt x="7460" y="17823"/>
                      <a:pt x="7302" y="18146"/>
                    </a:cubicBezTo>
                    <a:cubicBezTo>
                      <a:pt x="7144" y="18422"/>
                      <a:pt x="5725" y="19021"/>
                      <a:pt x="4779" y="19159"/>
                    </a:cubicBezTo>
                    <a:cubicBezTo>
                      <a:pt x="3991" y="19251"/>
                      <a:pt x="2572" y="19251"/>
                      <a:pt x="1941" y="19343"/>
                    </a:cubicBezTo>
                    <a:cubicBezTo>
                      <a:pt x="1311" y="19389"/>
                      <a:pt x="838" y="19620"/>
                      <a:pt x="2257" y="19712"/>
                    </a:cubicBezTo>
                    <a:cubicBezTo>
                      <a:pt x="3676" y="19758"/>
                      <a:pt x="6198" y="19666"/>
                      <a:pt x="6829" y="19574"/>
                    </a:cubicBezTo>
                    <a:cubicBezTo>
                      <a:pt x="7460" y="19527"/>
                      <a:pt x="8563" y="19389"/>
                      <a:pt x="8563" y="19389"/>
                    </a:cubicBezTo>
                    <a:cubicBezTo>
                      <a:pt x="8563" y="19389"/>
                      <a:pt x="8248" y="19620"/>
                      <a:pt x="9667" y="19620"/>
                    </a:cubicBezTo>
                    <a:cubicBezTo>
                      <a:pt x="11243" y="19620"/>
                      <a:pt x="11401" y="19574"/>
                      <a:pt x="11559" y="19297"/>
                    </a:cubicBezTo>
                    <a:cubicBezTo>
                      <a:pt x="11559" y="19021"/>
                      <a:pt x="11559" y="18652"/>
                      <a:pt x="11716" y="18468"/>
                    </a:cubicBezTo>
                    <a:cubicBezTo>
                      <a:pt x="12032" y="18284"/>
                      <a:pt x="10928" y="17777"/>
                      <a:pt x="11401" y="17501"/>
                    </a:cubicBezTo>
                    <a:cubicBezTo>
                      <a:pt x="12032" y="17271"/>
                      <a:pt x="12505" y="16534"/>
                      <a:pt x="12032" y="16119"/>
                    </a:cubicBezTo>
                    <a:cubicBezTo>
                      <a:pt x="11559" y="15705"/>
                      <a:pt x="12189" y="15290"/>
                      <a:pt x="12032" y="15014"/>
                    </a:cubicBezTo>
                    <a:cubicBezTo>
                      <a:pt x="11874" y="14738"/>
                      <a:pt x="11716" y="14369"/>
                      <a:pt x="11716" y="13955"/>
                    </a:cubicBezTo>
                    <a:cubicBezTo>
                      <a:pt x="11716" y="13540"/>
                      <a:pt x="11716" y="13264"/>
                      <a:pt x="11716" y="13264"/>
                    </a:cubicBezTo>
                    <a:cubicBezTo>
                      <a:pt x="11716" y="13264"/>
                      <a:pt x="12662" y="14830"/>
                      <a:pt x="12978" y="15244"/>
                    </a:cubicBezTo>
                    <a:cubicBezTo>
                      <a:pt x="13293" y="15659"/>
                      <a:pt x="13766" y="17133"/>
                      <a:pt x="13766" y="17593"/>
                    </a:cubicBezTo>
                    <a:cubicBezTo>
                      <a:pt x="13766" y="18054"/>
                      <a:pt x="14870" y="18652"/>
                      <a:pt x="14870" y="19021"/>
                    </a:cubicBezTo>
                    <a:cubicBezTo>
                      <a:pt x="15027" y="19435"/>
                      <a:pt x="15027" y="19666"/>
                      <a:pt x="15343" y="19666"/>
                    </a:cubicBezTo>
                    <a:cubicBezTo>
                      <a:pt x="15816" y="19666"/>
                      <a:pt x="15027" y="20126"/>
                      <a:pt x="14712" y="20495"/>
                    </a:cubicBezTo>
                    <a:cubicBezTo>
                      <a:pt x="14554" y="20817"/>
                      <a:pt x="13608" y="21600"/>
                      <a:pt x="15185" y="21600"/>
                    </a:cubicBezTo>
                    <a:cubicBezTo>
                      <a:pt x="16919" y="21600"/>
                      <a:pt x="18654" y="21416"/>
                      <a:pt x="18654" y="20909"/>
                    </a:cubicBezTo>
                    <a:cubicBezTo>
                      <a:pt x="18811" y="20449"/>
                      <a:pt x="18496" y="19988"/>
                      <a:pt x="18969" y="19804"/>
                    </a:cubicBezTo>
                    <a:cubicBezTo>
                      <a:pt x="19442" y="19620"/>
                      <a:pt x="19442" y="19205"/>
                      <a:pt x="19442" y="18929"/>
                    </a:cubicBezTo>
                    <a:cubicBezTo>
                      <a:pt x="19284" y="18699"/>
                      <a:pt x="19600" y="18238"/>
                      <a:pt x="19442" y="17731"/>
                    </a:cubicBezTo>
                    <a:cubicBezTo>
                      <a:pt x="19127" y="17179"/>
                      <a:pt x="19127" y="16258"/>
                      <a:pt x="18811" y="15567"/>
                    </a:cubicBezTo>
                    <a:cubicBezTo>
                      <a:pt x="18338" y="14876"/>
                      <a:pt x="18181" y="13817"/>
                      <a:pt x="18023" y="12988"/>
                    </a:cubicBezTo>
                    <a:cubicBezTo>
                      <a:pt x="17708" y="12159"/>
                      <a:pt x="17550" y="11744"/>
                      <a:pt x="17865" y="11606"/>
                    </a:cubicBezTo>
                    <a:cubicBezTo>
                      <a:pt x="18181" y="11514"/>
                      <a:pt x="19757" y="11376"/>
                      <a:pt x="20230" y="11330"/>
                    </a:cubicBezTo>
                    <a:cubicBezTo>
                      <a:pt x="20703" y="11330"/>
                      <a:pt x="19757" y="10455"/>
                      <a:pt x="19284" y="9718"/>
                    </a:cubicBezTo>
                    <a:cubicBezTo>
                      <a:pt x="18969" y="9027"/>
                      <a:pt x="18496" y="8566"/>
                      <a:pt x="18181" y="8060"/>
                    </a:cubicBezTo>
                    <a:cubicBezTo>
                      <a:pt x="17708" y="7553"/>
                      <a:pt x="17708" y="7323"/>
                      <a:pt x="18496" y="6954"/>
                    </a:cubicBezTo>
                    <a:cubicBezTo>
                      <a:pt x="19127" y="6586"/>
                      <a:pt x="20073" y="6356"/>
                      <a:pt x="20388" y="5527"/>
                    </a:cubicBezTo>
                    <a:cubicBezTo>
                      <a:pt x="20861" y="4698"/>
                      <a:pt x="21334" y="4145"/>
                      <a:pt x="20546" y="3915"/>
                    </a:cubicBezTo>
                    <a:cubicBezTo>
                      <a:pt x="19757" y="3730"/>
                      <a:pt x="18338" y="3823"/>
                      <a:pt x="17235" y="3592"/>
                    </a:cubicBezTo>
                    <a:cubicBezTo>
                      <a:pt x="16131" y="3316"/>
                      <a:pt x="15973" y="3040"/>
                      <a:pt x="15500" y="2994"/>
                    </a:cubicBezTo>
                    <a:cubicBezTo>
                      <a:pt x="15027" y="2948"/>
                      <a:pt x="14870" y="2948"/>
                      <a:pt x="14870" y="2763"/>
                    </a:cubicBezTo>
                    <a:cubicBezTo>
                      <a:pt x="14870" y="2579"/>
                      <a:pt x="15027" y="2395"/>
                      <a:pt x="15027" y="2395"/>
                    </a:cubicBezTo>
                    <a:cubicBezTo>
                      <a:pt x="15027" y="2395"/>
                      <a:pt x="15816" y="2257"/>
                      <a:pt x="15973" y="2026"/>
                    </a:cubicBezTo>
                    <a:cubicBezTo>
                      <a:pt x="16131" y="1796"/>
                      <a:pt x="16289" y="1243"/>
                      <a:pt x="16131" y="875"/>
                    </a:cubicBezTo>
                    <a:cubicBezTo>
                      <a:pt x="15816" y="507"/>
                      <a:pt x="14712" y="0"/>
                      <a:pt x="12347" y="0"/>
                    </a:cubicBezTo>
                    <a:close/>
                    <a:moveTo>
                      <a:pt x="12347" y="0"/>
                    </a:moveTo>
                  </a:path>
                </a:pathLst>
              </a:custGeom>
              <a:solidFill>
                <a:srgbClr val="3F5096"/>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solidFill>
                    <a:prstClr val="black"/>
                  </a:solidFill>
                </a:endParaRPr>
              </a:p>
            </p:txBody>
          </p:sp>
          <p:sp>
            <p:nvSpPr>
              <p:cNvPr id="13" name="AutoShape 12"/>
              <p:cNvSpPr/>
              <p:nvPr/>
            </p:nvSpPr>
            <p:spPr bwMode="auto">
              <a:xfrm>
                <a:off x="460" y="446"/>
                <a:ext cx="246" cy="188"/>
              </a:xfrm>
              <a:custGeom>
                <a:avLst/>
                <a:gdLst>
                  <a:gd name="T0" fmla="*/ 0 w 21600"/>
                  <a:gd name="T1" fmla="*/ 1 h 21600"/>
                  <a:gd name="T2" fmla="*/ 0 w 21600"/>
                  <a:gd name="T3" fmla="*/ 1 h 21600"/>
                  <a:gd name="T4" fmla="*/ 0 w 21600"/>
                  <a:gd name="T5" fmla="*/ 2 h 21600"/>
                  <a:gd name="T6" fmla="*/ 1 w 21600"/>
                  <a:gd name="T7" fmla="*/ 1 h 21600"/>
                  <a:gd name="T8" fmla="*/ 1 w 21600"/>
                  <a:gd name="T9" fmla="*/ 1 h 21600"/>
                  <a:gd name="T10" fmla="*/ 1 w 21600"/>
                  <a:gd name="T11" fmla="*/ 2 h 21600"/>
                  <a:gd name="T12" fmla="*/ 3 w 21600"/>
                  <a:gd name="T13" fmla="*/ 0 h 21600"/>
                  <a:gd name="T14" fmla="*/ 3 w 21600"/>
                  <a:gd name="T15" fmla="*/ 0 h 21600"/>
                  <a:gd name="T16" fmla="*/ 1 w 21600"/>
                  <a:gd name="T17" fmla="*/ 1 h 21600"/>
                  <a:gd name="T18" fmla="*/ 0 w 21600"/>
                  <a:gd name="T19" fmla="*/ 1 h 21600"/>
                  <a:gd name="T20" fmla="*/ 0 w 21600"/>
                  <a:gd name="T21" fmla="*/ 1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271" y="9969"/>
                    </a:moveTo>
                    <a:cubicBezTo>
                      <a:pt x="635" y="10800"/>
                      <a:pt x="635" y="11631"/>
                      <a:pt x="0" y="12462"/>
                    </a:cubicBezTo>
                    <a:cubicBezTo>
                      <a:pt x="635" y="15785"/>
                      <a:pt x="635" y="19108"/>
                      <a:pt x="635" y="21600"/>
                    </a:cubicBezTo>
                    <a:cubicBezTo>
                      <a:pt x="4447" y="19108"/>
                      <a:pt x="2541" y="13292"/>
                      <a:pt x="5082" y="12462"/>
                    </a:cubicBezTo>
                    <a:cubicBezTo>
                      <a:pt x="8259" y="12462"/>
                      <a:pt x="8259" y="14123"/>
                      <a:pt x="8894" y="16615"/>
                    </a:cubicBezTo>
                    <a:cubicBezTo>
                      <a:pt x="9529" y="18277"/>
                      <a:pt x="9529" y="20769"/>
                      <a:pt x="9529" y="20769"/>
                    </a:cubicBezTo>
                    <a:cubicBezTo>
                      <a:pt x="9529" y="20769"/>
                      <a:pt x="19059" y="7477"/>
                      <a:pt x="21600" y="3323"/>
                    </a:cubicBezTo>
                    <a:cubicBezTo>
                      <a:pt x="20329" y="2492"/>
                      <a:pt x="19694" y="1662"/>
                      <a:pt x="19694" y="0"/>
                    </a:cubicBezTo>
                    <a:cubicBezTo>
                      <a:pt x="16518" y="4154"/>
                      <a:pt x="9529" y="11631"/>
                      <a:pt x="5718" y="11631"/>
                    </a:cubicBezTo>
                    <a:cubicBezTo>
                      <a:pt x="3812" y="11631"/>
                      <a:pt x="2541" y="10800"/>
                      <a:pt x="1271" y="9969"/>
                    </a:cubicBezTo>
                    <a:close/>
                    <a:moveTo>
                      <a:pt x="1271" y="9969"/>
                    </a:moveTo>
                  </a:path>
                </a:pathLst>
              </a:custGeom>
              <a:solidFill>
                <a:srgbClr val="F1F1F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solidFill>
                    <a:prstClr val="black"/>
                  </a:solidFill>
                </a:endParaRPr>
              </a:p>
            </p:txBody>
          </p:sp>
          <p:sp>
            <p:nvSpPr>
              <p:cNvPr id="14" name="AutoShape 13"/>
              <p:cNvSpPr/>
              <p:nvPr/>
            </p:nvSpPr>
            <p:spPr bwMode="auto">
              <a:xfrm>
                <a:off x="343" y="958"/>
                <a:ext cx="102" cy="145"/>
              </a:xfrm>
              <a:custGeom>
                <a:avLst/>
                <a:gdLst>
                  <a:gd name="T0" fmla="*/ 0 w 20000"/>
                  <a:gd name="T1" fmla="*/ 0 h 21600"/>
                  <a:gd name="T2" fmla="*/ 1 w 20000"/>
                  <a:gd name="T3" fmla="*/ 0 h 21600"/>
                  <a:gd name="T4" fmla="*/ 0 w 20000"/>
                  <a:gd name="T5" fmla="*/ 1 h 21600"/>
                  <a:gd name="T6" fmla="*/ 0 w 20000"/>
                  <a:gd name="T7" fmla="*/ 1 h 21600"/>
                  <a:gd name="T8" fmla="*/ 0 w 20000"/>
                  <a:gd name="T9" fmla="*/ 1 h 21600"/>
                  <a:gd name="T10" fmla="*/ 0 w 20000"/>
                  <a:gd name="T11" fmla="*/ 0 h 21600"/>
                  <a:gd name="T12" fmla="*/ 0 w 20000"/>
                  <a:gd name="T13" fmla="*/ 0 h 21600"/>
                  <a:gd name="T14" fmla="*/ 0 w 200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000" h="21600">
                    <a:moveTo>
                      <a:pt x="8480" y="1080"/>
                    </a:moveTo>
                    <a:cubicBezTo>
                      <a:pt x="20000" y="0"/>
                      <a:pt x="20000" y="0"/>
                      <a:pt x="20000" y="0"/>
                    </a:cubicBezTo>
                    <a:cubicBezTo>
                      <a:pt x="20000" y="0"/>
                      <a:pt x="9920" y="5400"/>
                      <a:pt x="9920" y="11880"/>
                    </a:cubicBezTo>
                    <a:cubicBezTo>
                      <a:pt x="9920" y="17280"/>
                      <a:pt x="9920" y="19440"/>
                      <a:pt x="9920" y="19440"/>
                    </a:cubicBezTo>
                    <a:cubicBezTo>
                      <a:pt x="1280" y="21600"/>
                      <a:pt x="1280" y="21600"/>
                      <a:pt x="1280" y="21600"/>
                    </a:cubicBezTo>
                    <a:cubicBezTo>
                      <a:pt x="1280" y="21600"/>
                      <a:pt x="-1600" y="15120"/>
                      <a:pt x="1280" y="9720"/>
                    </a:cubicBezTo>
                    <a:cubicBezTo>
                      <a:pt x="4160" y="4320"/>
                      <a:pt x="7040" y="2160"/>
                      <a:pt x="8480" y="1080"/>
                    </a:cubicBezTo>
                    <a:close/>
                    <a:moveTo>
                      <a:pt x="8480" y="1080"/>
                    </a:moveTo>
                  </a:path>
                </a:pathLst>
              </a:custGeom>
              <a:solidFill>
                <a:srgbClr val="F1F1F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solidFill>
                    <a:prstClr val="black"/>
                  </a:solidFill>
                </a:endParaRPr>
              </a:p>
            </p:txBody>
          </p:sp>
          <p:sp>
            <p:nvSpPr>
              <p:cNvPr id="15" name="AutoShape 14"/>
              <p:cNvSpPr/>
              <p:nvPr/>
            </p:nvSpPr>
            <p:spPr bwMode="auto">
              <a:xfrm>
                <a:off x="344" y="1306"/>
                <a:ext cx="43" cy="126"/>
              </a:xfrm>
              <a:custGeom>
                <a:avLst/>
                <a:gdLst>
                  <a:gd name="T0" fmla="*/ 0 w 21600"/>
                  <a:gd name="T1" fmla="*/ 0 h 21600"/>
                  <a:gd name="T2" fmla="*/ 0 w 21600"/>
                  <a:gd name="T3" fmla="*/ 1 h 21600"/>
                  <a:gd name="T4" fmla="*/ 0 w 21600"/>
                  <a:gd name="T5" fmla="*/ 1 h 21600"/>
                  <a:gd name="T6" fmla="*/ 0 w 21600"/>
                  <a:gd name="T7" fmla="*/ 1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4400" y="0"/>
                    </a:moveTo>
                    <a:cubicBezTo>
                      <a:pt x="14400" y="0"/>
                      <a:pt x="18000" y="11435"/>
                      <a:pt x="18000" y="16518"/>
                    </a:cubicBezTo>
                    <a:cubicBezTo>
                      <a:pt x="21600" y="20329"/>
                      <a:pt x="21600" y="21600"/>
                      <a:pt x="21600" y="21600"/>
                    </a:cubicBezTo>
                    <a:cubicBezTo>
                      <a:pt x="0" y="20329"/>
                      <a:pt x="0" y="20329"/>
                      <a:pt x="0" y="20329"/>
                    </a:cubicBezTo>
                    <a:cubicBezTo>
                      <a:pt x="0" y="20329"/>
                      <a:pt x="3600" y="10165"/>
                      <a:pt x="14400" y="0"/>
                    </a:cubicBezTo>
                    <a:close/>
                    <a:moveTo>
                      <a:pt x="14400" y="0"/>
                    </a:moveTo>
                  </a:path>
                </a:pathLst>
              </a:custGeom>
              <a:solidFill>
                <a:srgbClr val="F1F1F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solidFill>
                    <a:prstClr val="black"/>
                  </a:solidFill>
                </a:endParaRPr>
              </a:p>
            </p:txBody>
          </p:sp>
        </p:grpSp>
      </p:grpSp>
      <p:sp>
        <p:nvSpPr>
          <p:cNvPr id="16" name="Oval 82"/>
          <p:cNvSpPr>
            <a:spLocks noChangeAspect="1"/>
          </p:cNvSpPr>
          <p:nvPr/>
        </p:nvSpPr>
        <p:spPr>
          <a:xfrm>
            <a:off x="7034982" y="3731379"/>
            <a:ext cx="633853" cy="633853"/>
          </a:xfrm>
          <a:prstGeom prst="ellipse">
            <a:avLst/>
          </a:prstGeom>
          <a:solidFill>
            <a:srgbClr val="3F5096"/>
          </a:solidFill>
          <a:ln w="57150" cap="flat" cmpd="sng" algn="ctr">
            <a:noFill/>
            <a:prstDash val="solid"/>
          </a:ln>
          <a:effectLst/>
        </p:spPr>
        <p:txBody>
          <a:bodyPr spcFirstLastPara="0" vert="horz" wrap="square" lIns="0" tIns="0" rIns="0" bIns="0" numCol="1" spcCol="1270" anchor="ctr" anchorCtr="0">
            <a:noAutofit/>
          </a:bodyPr>
          <a:lstStyle/>
          <a:p>
            <a:pPr algn="ctr" defTabSz="1185545">
              <a:lnSpc>
                <a:spcPct val="90000"/>
              </a:lnSpc>
              <a:spcBef>
                <a:spcPct val="0"/>
              </a:spcBef>
              <a:spcAft>
                <a:spcPct val="35000"/>
              </a:spcAft>
            </a:pPr>
            <a:r>
              <a:rPr lang="en-US" sz="2000" b="1" kern="0" dirty="0">
                <a:solidFill>
                  <a:prstClr val="white"/>
                </a:solidFill>
              </a:rPr>
              <a:t>03</a:t>
            </a:r>
            <a:endParaRPr lang="en-US" sz="2000" b="1" kern="0" dirty="0">
              <a:solidFill>
                <a:prstClr val="white"/>
              </a:solidFill>
              <a:cs typeface="Arial" panose="020B0604020202020204" pitchFamily="34" charset="0"/>
            </a:endParaRPr>
          </a:p>
        </p:txBody>
      </p:sp>
      <p:sp>
        <p:nvSpPr>
          <p:cNvPr id="17" name="Oval 83"/>
          <p:cNvSpPr>
            <a:spLocks noChangeAspect="1"/>
          </p:cNvSpPr>
          <p:nvPr/>
        </p:nvSpPr>
        <p:spPr>
          <a:xfrm>
            <a:off x="7034982" y="4632251"/>
            <a:ext cx="633853" cy="633853"/>
          </a:xfrm>
          <a:prstGeom prst="ellipse">
            <a:avLst/>
          </a:prstGeom>
          <a:solidFill>
            <a:srgbClr val="3F5096"/>
          </a:solidFill>
          <a:ln w="57150" cap="flat" cmpd="sng" algn="ctr">
            <a:noFill/>
            <a:prstDash val="solid"/>
          </a:ln>
          <a:effectLst/>
        </p:spPr>
        <p:txBody>
          <a:bodyPr spcFirstLastPara="0" vert="horz" wrap="square" lIns="0" tIns="0" rIns="0" bIns="0" numCol="1" spcCol="1270" anchor="ctr" anchorCtr="0">
            <a:noAutofit/>
          </a:bodyPr>
          <a:lstStyle/>
          <a:p>
            <a:pPr algn="ctr" defTabSz="1185545">
              <a:lnSpc>
                <a:spcPct val="90000"/>
              </a:lnSpc>
              <a:spcBef>
                <a:spcPct val="0"/>
              </a:spcBef>
              <a:spcAft>
                <a:spcPct val="35000"/>
              </a:spcAft>
            </a:pPr>
            <a:r>
              <a:rPr lang="en-US" sz="2000" b="1" kern="0" dirty="0">
                <a:solidFill>
                  <a:prstClr val="white"/>
                </a:solidFill>
              </a:rPr>
              <a:t>04</a:t>
            </a:r>
            <a:endParaRPr lang="en-US" sz="2000" b="1" kern="0" dirty="0">
              <a:solidFill>
                <a:prstClr val="white"/>
              </a:solidFill>
              <a:cs typeface="Arial" panose="020B0604020202020204" pitchFamily="34" charset="0"/>
            </a:endParaRPr>
          </a:p>
        </p:txBody>
      </p:sp>
      <p:sp>
        <p:nvSpPr>
          <p:cNvPr id="18" name="Oval 84"/>
          <p:cNvSpPr>
            <a:spLocks noChangeAspect="1"/>
          </p:cNvSpPr>
          <p:nvPr/>
        </p:nvSpPr>
        <p:spPr>
          <a:xfrm>
            <a:off x="7034982" y="5533123"/>
            <a:ext cx="633853" cy="633853"/>
          </a:xfrm>
          <a:prstGeom prst="ellipse">
            <a:avLst/>
          </a:prstGeom>
          <a:solidFill>
            <a:srgbClr val="3F5096"/>
          </a:solidFill>
          <a:ln w="57150" cap="flat" cmpd="sng" algn="ctr">
            <a:noFill/>
            <a:prstDash val="solid"/>
          </a:ln>
          <a:effectLst/>
        </p:spPr>
        <p:txBody>
          <a:bodyPr spcFirstLastPara="0" vert="horz" wrap="square" lIns="0" tIns="0" rIns="0" bIns="0" numCol="1" spcCol="1270" anchor="ctr" anchorCtr="0">
            <a:noAutofit/>
          </a:bodyPr>
          <a:lstStyle/>
          <a:p>
            <a:pPr algn="ctr" defTabSz="1185545">
              <a:lnSpc>
                <a:spcPct val="90000"/>
              </a:lnSpc>
              <a:spcBef>
                <a:spcPct val="0"/>
              </a:spcBef>
              <a:spcAft>
                <a:spcPct val="35000"/>
              </a:spcAft>
            </a:pPr>
            <a:r>
              <a:rPr lang="en-US" sz="2000" b="1" kern="0" dirty="0">
                <a:solidFill>
                  <a:prstClr val="white"/>
                </a:solidFill>
              </a:rPr>
              <a:t>05</a:t>
            </a:r>
            <a:endParaRPr lang="en-US" sz="2000" b="1" kern="0" dirty="0">
              <a:solidFill>
                <a:prstClr val="white"/>
              </a:solidFill>
              <a:cs typeface="Arial" panose="020B0604020202020204" pitchFamily="34" charset="0"/>
            </a:endParaRPr>
          </a:p>
        </p:txBody>
      </p:sp>
      <p:sp>
        <p:nvSpPr>
          <p:cNvPr id="19" name="Oval 85"/>
          <p:cNvSpPr>
            <a:spLocks noChangeAspect="1"/>
          </p:cNvSpPr>
          <p:nvPr/>
        </p:nvSpPr>
        <p:spPr>
          <a:xfrm>
            <a:off x="7034982" y="1929635"/>
            <a:ext cx="633853" cy="633853"/>
          </a:xfrm>
          <a:prstGeom prst="ellipse">
            <a:avLst/>
          </a:prstGeom>
          <a:solidFill>
            <a:srgbClr val="3F5096"/>
          </a:solidFill>
          <a:ln w="57150" cap="flat" cmpd="sng" algn="ctr">
            <a:noFill/>
            <a:prstDash val="solid"/>
          </a:ln>
          <a:effectLst/>
        </p:spPr>
        <p:txBody>
          <a:bodyPr spcFirstLastPara="0" vert="horz" wrap="square" lIns="0" tIns="0" rIns="0" bIns="0" numCol="1" spcCol="1270" anchor="ctr" anchorCtr="0">
            <a:noAutofit/>
          </a:bodyPr>
          <a:lstStyle/>
          <a:p>
            <a:pPr algn="ctr" defTabSz="1185545">
              <a:lnSpc>
                <a:spcPct val="90000"/>
              </a:lnSpc>
              <a:spcBef>
                <a:spcPct val="0"/>
              </a:spcBef>
              <a:spcAft>
                <a:spcPct val="35000"/>
              </a:spcAft>
            </a:pPr>
            <a:r>
              <a:rPr lang="en-US" b="1" kern="0" dirty="0">
                <a:solidFill>
                  <a:prstClr val="white"/>
                </a:solidFill>
              </a:rPr>
              <a:t>01</a:t>
            </a:r>
            <a:endParaRPr lang="en-US" b="1" kern="0" dirty="0">
              <a:solidFill>
                <a:prstClr val="white"/>
              </a:solidFill>
              <a:cs typeface="Arial" panose="020B0604020202020204" pitchFamily="34" charset="0"/>
            </a:endParaRPr>
          </a:p>
        </p:txBody>
      </p:sp>
      <p:sp>
        <p:nvSpPr>
          <p:cNvPr id="21" name="Oval 86"/>
          <p:cNvSpPr>
            <a:spLocks noChangeAspect="1"/>
          </p:cNvSpPr>
          <p:nvPr/>
        </p:nvSpPr>
        <p:spPr>
          <a:xfrm>
            <a:off x="7034982" y="2830507"/>
            <a:ext cx="633853" cy="633853"/>
          </a:xfrm>
          <a:prstGeom prst="ellipse">
            <a:avLst/>
          </a:prstGeom>
          <a:solidFill>
            <a:srgbClr val="3F5096"/>
          </a:solidFill>
          <a:ln w="57150" cap="flat" cmpd="sng" algn="ctr">
            <a:noFill/>
            <a:prstDash val="solid"/>
          </a:ln>
          <a:effectLst/>
        </p:spPr>
        <p:txBody>
          <a:bodyPr spcFirstLastPara="0" vert="horz" wrap="square" lIns="0" tIns="0" rIns="0" bIns="0" numCol="1" spcCol="1270" anchor="ctr" anchorCtr="0">
            <a:noAutofit/>
          </a:bodyPr>
          <a:lstStyle/>
          <a:p>
            <a:pPr algn="ctr" defTabSz="1185545">
              <a:lnSpc>
                <a:spcPct val="90000"/>
              </a:lnSpc>
              <a:spcBef>
                <a:spcPct val="0"/>
              </a:spcBef>
              <a:spcAft>
                <a:spcPct val="35000"/>
              </a:spcAft>
            </a:pPr>
            <a:r>
              <a:rPr lang="en-US" sz="2000" b="1" kern="0" dirty="0">
                <a:solidFill>
                  <a:prstClr val="white"/>
                </a:solidFill>
              </a:rPr>
              <a:t>02</a:t>
            </a:r>
            <a:endParaRPr lang="en-US" sz="2000" b="1" kern="0" dirty="0">
              <a:solidFill>
                <a:prstClr val="white"/>
              </a:solidFill>
              <a:cs typeface="Arial" panose="020B0604020202020204" pitchFamily="34" charset="0"/>
            </a:endParaRPr>
          </a:p>
        </p:txBody>
      </p:sp>
      <p:grpSp>
        <p:nvGrpSpPr>
          <p:cNvPr id="22" name="组合 21"/>
          <p:cNvGrpSpPr/>
          <p:nvPr/>
        </p:nvGrpSpPr>
        <p:grpSpPr>
          <a:xfrm>
            <a:off x="671764" y="3992755"/>
            <a:ext cx="1164806" cy="646331"/>
            <a:chOff x="819208" y="3881731"/>
            <a:chExt cx="1164806" cy="646331"/>
          </a:xfrm>
        </p:grpSpPr>
        <p:sp>
          <p:nvSpPr>
            <p:cNvPr id="23" name="AutoShape 7"/>
            <p:cNvSpPr/>
            <p:nvPr/>
          </p:nvSpPr>
          <p:spPr bwMode="auto">
            <a:xfrm>
              <a:off x="1436281" y="3967265"/>
              <a:ext cx="547733" cy="551431"/>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3F5096"/>
            </a:solidFill>
            <a:ln w="57150" cap="flat" cmpd="sng" algn="ctr">
              <a:noFill/>
              <a:prstDash val="solid"/>
            </a:ln>
            <a:effectLst/>
          </p:spPr>
          <p:txBody>
            <a:bodyPr spcFirstLastPara="0" vert="horz" wrap="square" lIns="0" tIns="0" rIns="0" bIns="0" numCol="1" spcCol="1270" anchor="ctr" anchorCtr="0">
              <a:noAutofit/>
            </a:bodyPr>
            <a:lstStyle/>
            <a:p>
              <a:pPr algn="ctr" defTabSz="1185545">
                <a:lnSpc>
                  <a:spcPct val="90000"/>
                </a:lnSpc>
                <a:spcBef>
                  <a:spcPct val="0"/>
                </a:spcBef>
                <a:spcAft>
                  <a:spcPct val="35000"/>
                </a:spcAft>
              </a:pPr>
              <a:endParaRPr lang="zh-CN" altLang="en-US" sz="32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24" name="AutoShape 15"/>
            <p:cNvSpPr/>
            <p:nvPr/>
          </p:nvSpPr>
          <p:spPr bwMode="auto">
            <a:xfrm>
              <a:off x="1560548" y="4088637"/>
              <a:ext cx="297286" cy="297219"/>
            </a:xfrm>
            <a:custGeom>
              <a:avLst/>
              <a:gdLst>
                <a:gd name="T0" fmla="*/ 4 w 21600"/>
                <a:gd name="T1" fmla="*/ 2 h 21600"/>
                <a:gd name="T2" fmla="*/ 4 w 21600"/>
                <a:gd name="T3" fmla="*/ 2 h 21600"/>
                <a:gd name="T4" fmla="*/ 4 w 21600"/>
                <a:gd name="T5" fmla="*/ 3 h 21600"/>
                <a:gd name="T6" fmla="*/ 4 w 21600"/>
                <a:gd name="T7" fmla="*/ 3 h 21600"/>
                <a:gd name="T8" fmla="*/ 4 w 21600"/>
                <a:gd name="T9" fmla="*/ 3 h 21600"/>
                <a:gd name="T10" fmla="*/ 4 w 21600"/>
                <a:gd name="T11" fmla="*/ 3 h 21600"/>
                <a:gd name="T12" fmla="*/ 4 w 21600"/>
                <a:gd name="T13" fmla="*/ 4 h 21600"/>
                <a:gd name="T14" fmla="*/ 4 w 21600"/>
                <a:gd name="T15" fmla="*/ 4 h 21600"/>
                <a:gd name="T16" fmla="*/ 3 w 21600"/>
                <a:gd name="T17" fmla="*/ 4 h 21600"/>
                <a:gd name="T18" fmla="*/ 3 w 21600"/>
                <a:gd name="T19" fmla="*/ 4 h 21600"/>
                <a:gd name="T20" fmla="*/ 3 w 21600"/>
                <a:gd name="T21" fmla="*/ 4 h 21600"/>
                <a:gd name="T22" fmla="*/ 3 w 21600"/>
                <a:gd name="T23" fmla="*/ 4 h 21600"/>
                <a:gd name="T24" fmla="*/ 3 w 21600"/>
                <a:gd name="T25" fmla="*/ 4 h 21600"/>
                <a:gd name="T26" fmla="*/ 2 w 21600"/>
                <a:gd name="T27" fmla="*/ 4 h 21600"/>
                <a:gd name="T28" fmla="*/ 2 w 21600"/>
                <a:gd name="T29" fmla="*/ 4 h 21600"/>
                <a:gd name="T30" fmla="*/ 1 w 21600"/>
                <a:gd name="T31" fmla="*/ 4 h 21600"/>
                <a:gd name="T32" fmla="*/ 1 w 21600"/>
                <a:gd name="T33" fmla="*/ 4 h 21600"/>
                <a:gd name="T34" fmla="*/ 1 w 21600"/>
                <a:gd name="T35" fmla="*/ 4 h 21600"/>
                <a:gd name="T36" fmla="*/ 1 w 21600"/>
                <a:gd name="T37" fmla="*/ 4 h 21600"/>
                <a:gd name="T38" fmla="*/ 0 w 21600"/>
                <a:gd name="T39" fmla="*/ 3 h 21600"/>
                <a:gd name="T40" fmla="*/ 1 w 21600"/>
                <a:gd name="T41" fmla="*/ 3 h 21600"/>
                <a:gd name="T42" fmla="*/ 1 w 21600"/>
                <a:gd name="T43" fmla="*/ 3 h 21600"/>
                <a:gd name="T44" fmla="*/ 0 w 21600"/>
                <a:gd name="T45" fmla="*/ 3 h 21600"/>
                <a:gd name="T46" fmla="*/ 0 w 21600"/>
                <a:gd name="T47" fmla="*/ 2 h 21600"/>
                <a:gd name="T48" fmla="*/ 0 w 21600"/>
                <a:gd name="T49" fmla="*/ 2 h 21600"/>
                <a:gd name="T50" fmla="*/ 1 w 21600"/>
                <a:gd name="T51" fmla="*/ 2 h 21600"/>
                <a:gd name="T52" fmla="*/ 0 w 21600"/>
                <a:gd name="T53" fmla="*/ 1 h 21600"/>
                <a:gd name="T54" fmla="*/ 0 w 21600"/>
                <a:gd name="T55" fmla="*/ 1 h 21600"/>
                <a:gd name="T56" fmla="*/ 1 w 21600"/>
                <a:gd name="T57" fmla="*/ 0 h 21600"/>
                <a:gd name="T58" fmla="*/ 1 w 21600"/>
                <a:gd name="T59" fmla="*/ 0 h 21600"/>
                <a:gd name="T60" fmla="*/ 1 w 21600"/>
                <a:gd name="T61" fmla="*/ 1 h 21600"/>
                <a:gd name="T62" fmla="*/ 2 w 21600"/>
                <a:gd name="T63" fmla="*/ 1 h 21600"/>
                <a:gd name="T64" fmla="*/ 2 w 21600"/>
                <a:gd name="T65" fmla="*/ 0 h 21600"/>
                <a:gd name="T66" fmla="*/ 2 w 21600"/>
                <a:gd name="T67" fmla="*/ 0 h 21600"/>
                <a:gd name="T68" fmla="*/ 3 w 21600"/>
                <a:gd name="T69" fmla="*/ 0 h 21600"/>
                <a:gd name="T70" fmla="*/ 3 w 21600"/>
                <a:gd name="T71" fmla="*/ 0 h 21600"/>
                <a:gd name="T72" fmla="*/ 3 w 21600"/>
                <a:gd name="T73" fmla="*/ 1 h 21600"/>
                <a:gd name="T74" fmla="*/ 3 w 21600"/>
                <a:gd name="T75" fmla="*/ 1 h 21600"/>
                <a:gd name="T76" fmla="*/ 3 w 21600"/>
                <a:gd name="T77" fmla="*/ 0 h 21600"/>
                <a:gd name="T78" fmla="*/ 4 w 21600"/>
                <a:gd name="T79" fmla="*/ 0 h 21600"/>
                <a:gd name="T80" fmla="*/ 4 w 21600"/>
                <a:gd name="T81" fmla="*/ 1 h 21600"/>
                <a:gd name="T82" fmla="*/ 4 w 21600"/>
                <a:gd name="T83" fmla="*/ 1 h 21600"/>
                <a:gd name="T84" fmla="*/ 4 w 21600"/>
                <a:gd name="T85" fmla="*/ 1 h 21600"/>
                <a:gd name="T86" fmla="*/ 2 w 21600"/>
                <a:gd name="T87" fmla="*/ 3 h 21600"/>
                <a:gd name="T88" fmla="*/ 3 w 21600"/>
                <a:gd name="T89" fmla="*/ 3 h 21600"/>
                <a:gd name="T90" fmla="*/ 3 w 21600"/>
                <a:gd name="T91" fmla="*/ 2 h 21600"/>
                <a:gd name="T92" fmla="*/ 3 w 21600"/>
                <a:gd name="T93" fmla="*/ 2 h 21600"/>
                <a:gd name="T94" fmla="*/ 2 w 21600"/>
                <a:gd name="T95" fmla="*/ 2 h 21600"/>
                <a:gd name="T96" fmla="*/ 2 w 21600"/>
                <a:gd name="T97" fmla="*/ 2 h 21600"/>
                <a:gd name="T98" fmla="*/ 2 w 21600"/>
                <a:gd name="T99" fmla="*/ 2 h 21600"/>
                <a:gd name="T100" fmla="*/ 2 w 21600"/>
                <a:gd name="T101" fmla="*/ 3 h 21600"/>
                <a:gd name="T102" fmla="*/ 2 w 21600"/>
                <a:gd name="T103" fmla="*/ 3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1600" h="2160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3"/>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9"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8"/>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2"/>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5"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2"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30"/>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30"/>
                    <a:pt x="8200" y="12774"/>
                    <a:pt x="8494" y="13070"/>
                  </a:cubicBezTo>
                  <a:cubicBezTo>
                    <a:pt x="8786" y="13370"/>
                    <a:pt x="9135" y="13607"/>
                    <a:pt x="9537" y="13779"/>
                  </a:cubicBezTo>
                  <a:cubicBezTo>
                    <a:pt x="9939" y="13957"/>
                    <a:pt x="10361" y="14044"/>
                    <a:pt x="10806" y="14044"/>
                  </a:cubicBez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25" name="文本框 24"/>
            <p:cNvSpPr txBox="1"/>
            <p:nvPr/>
          </p:nvSpPr>
          <p:spPr>
            <a:xfrm>
              <a:off x="819208" y="3881731"/>
              <a:ext cx="697627" cy="646331"/>
            </a:xfrm>
            <a:prstGeom prst="rect">
              <a:avLst/>
            </a:prstGeom>
            <a:noFill/>
          </p:spPr>
          <p:txBody>
            <a:bodyPr wrap="none" rtlCol="0">
              <a:spAutoFit/>
            </a:bodyPr>
            <a:lstStyle/>
            <a:p>
              <a:r>
                <a:rPr lang="en-US" altLang="zh-CN" sz="3600" dirty="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rPr>
                <a:t>01</a:t>
              </a:r>
              <a:endParaRPr lang="zh-CN" altLang="en-US" sz="3600" dirty="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grpSp>
      <p:grpSp>
        <p:nvGrpSpPr>
          <p:cNvPr id="26" name="组合 25"/>
          <p:cNvGrpSpPr/>
          <p:nvPr/>
        </p:nvGrpSpPr>
        <p:grpSpPr>
          <a:xfrm>
            <a:off x="1011738" y="2768995"/>
            <a:ext cx="1211973" cy="646331"/>
            <a:chOff x="1159182" y="2657971"/>
            <a:chExt cx="1211973" cy="646331"/>
          </a:xfrm>
        </p:grpSpPr>
        <p:sp>
          <p:nvSpPr>
            <p:cNvPr id="27" name="AutoShape 9"/>
            <p:cNvSpPr/>
            <p:nvPr/>
          </p:nvSpPr>
          <p:spPr bwMode="auto">
            <a:xfrm>
              <a:off x="1823422" y="2731563"/>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3F5096"/>
            </a:solidFill>
            <a:ln w="57150" cap="flat" cmpd="sng" algn="ctr">
              <a:noFill/>
              <a:prstDash val="solid"/>
            </a:ln>
            <a:effectLst/>
          </p:spPr>
          <p:txBody>
            <a:bodyPr spcFirstLastPara="0" vert="horz" wrap="square" lIns="0" tIns="0" rIns="0" bIns="0" numCol="1" spcCol="1270" anchor="ctr" anchorCtr="0">
              <a:noAutofit/>
            </a:bodyPr>
            <a:lstStyle/>
            <a:p>
              <a:pPr algn="ctr" defTabSz="1185545">
                <a:lnSpc>
                  <a:spcPct val="90000"/>
                </a:lnSpc>
                <a:spcBef>
                  <a:spcPct val="0"/>
                </a:spcBef>
                <a:spcAft>
                  <a:spcPct val="35000"/>
                </a:spcAft>
              </a:pPr>
              <a:endParaRPr lang="zh-CN" altLang="en-US" sz="36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28" name="AutoShape 16"/>
            <p:cNvSpPr/>
            <p:nvPr/>
          </p:nvSpPr>
          <p:spPr bwMode="auto">
            <a:xfrm>
              <a:off x="1954381" y="2836688"/>
              <a:ext cx="297286" cy="298174"/>
            </a:xfrm>
            <a:custGeom>
              <a:avLst/>
              <a:gdLst>
                <a:gd name="T0" fmla="*/ 4 w 21376"/>
                <a:gd name="T1" fmla="*/ 4 h 21600"/>
                <a:gd name="T2" fmla="*/ 4 w 21376"/>
                <a:gd name="T3" fmla="*/ 4 h 21600"/>
                <a:gd name="T4" fmla="*/ 4 w 21376"/>
                <a:gd name="T5" fmla="*/ 4 h 21600"/>
                <a:gd name="T6" fmla="*/ 4 w 21376"/>
                <a:gd name="T7" fmla="*/ 5 h 21600"/>
                <a:gd name="T8" fmla="*/ 0 w 21376"/>
                <a:gd name="T9" fmla="*/ 5 h 21600"/>
                <a:gd name="T10" fmla="*/ 0 w 21376"/>
                <a:gd name="T11" fmla="*/ 4 h 21600"/>
                <a:gd name="T12" fmla="*/ 0 w 21376"/>
                <a:gd name="T13" fmla="*/ 4 h 21600"/>
                <a:gd name="T14" fmla="*/ 0 w 21376"/>
                <a:gd name="T15" fmla="*/ 4 h 21600"/>
                <a:gd name="T16" fmla="*/ 2 w 21376"/>
                <a:gd name="T17" fmla="*/ 2 h 21600"/>
                <a:gd name="T18" fmla="*/ 2 w 21376"/>
                <a:gd name="T19" fmla="*/ 0 h 21600"/>
                <a:gd name="T20" fmla="*/ 1 w 21376"/>
                <a:gd name="T21" fmla="*/ 0 h 21600"/>
                <a:gd name="T22" fmla="*/ 1 w 21376"/>
                <a:gd name="T23" fmla="*/ 0 h 21600"/>
                <a:gd name="T24" fmla="*/ 1 w 21376"/>
                <a:gd name="T25" fmla="*/ 0 h 21600"/>
                <a:gd name="T26" fmla="*/ 1 w 21376"/>
                <a:gd name="T27" fmla="*/ 0 h 21600"/>
                <a:gd name="T28" fmla="*/ 1 w 21376"/>
                <a:gd name="T29" fmla="*/ 0 h 21600"/>
                <a:gd name="T30" fmla="*/ 3 w 21376"/>
                <a:gd name="T31" fmla="*/ 0 h 21600"/>
                <a:gd name="T32" fmla="*/ 3 w 21376"/>
                <a:gd name="T33" fmla="*/ 0 h 21600"/>
                <a:gd name="T34" fmla="*/ 3 w 21376"/>
                <a:gd name="T35" fmla="*/ 0 h 21600"/>
                <a:gd name="T36" fmla="*/ 3 w 21376"/>
                <a:gd name="T37" fmla="*/ 0 h 21600"/>
                <a:gd name="T38" fmla="*/ 3 w 21376"/>
                <a:gd name="T39" fmla="*/ 0 h 21600"/>
                <a:gd name="T40" fmla="*/ 3 w 21376"/>
                <a:gd name="T41" fmla="*/ 0 h 21600"/>
                <a:gd name="T42" fmla="*/ 3 w 21376"/>
                <a:gd name="T43" fmla="*/ 2 h 21600"/>
                <a:gd name="T44" fmla="*/ 4 w 21376"/>
                <a:gd name="T45" fmla="*/ 4 h 21600"/>
                <a:gd name="T46" fmla="*/ 1 w 21376"/>
                <a:gd name="T47" fmla="*/ 3 h 21600"/>
                <a:gd name="T48" fmla="*/ 3 w 21376"/>
                <a:gd name="T49" fmla="*/ 3 h 21600"/>
                <a:gd name="T50" fmla="*/ 2 w 21376"/>
                <a:gd name="T51" fmla="*/ 2 h 21600"/>
                <a:gd name="T52" fmla="*/ 2 w 21376"/>
                <a:gd name="T53" fmla="*/ 0 h 21600"/>
                <a:gd name="T54" fmla="*/ 2 w 21376"/>
                <a:gd name="T55" fmla="*/ 0 h 21600"/>
                <a:gd name="T56" fmla="*/ 2 w 21376"/>
                <a:gd name="T57" fmla="*/ 2 h 21600"/>
                <a:gd name="T58" fmla="*/ 1 w 21376"/>
                <a:gd name="T59" fmla="*/ 3 h 21600"/>
                <a:gd name="T60" fmla="*/ 1 w 21376"/>
                <a:gd name="T61" fmla="*/ 3 h 216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376" h="21600">
                  <a:moveTo>
                    <a:pt x="21036" y="18604"/>
                  </a:moveTo>
                  <a:cubicBezTo>
                    <a:pt x="21454" y="19262"/>
                    <a:pt x="21486" y="19923"/>
                    <a:pt x="21135" y="20587"/>
                  </a:cubicBezTo>
                  <a:cubicBezTo>
                    <a:pt x="20970" y="20916"/>
                    <a:pt x="20732" y="21168"/>
                    <a:pt x="20427" y="21339"/>
                  </a:cubicBezTo>
                  <a:cubicBezTo>
                    <a:pt x="20123" y="21515"/>
                    <a:pt x="19798" y="21600"/>
                    <a:pt x="19455" y="21600"/>
                  </a:cubicBezTo>
                  <a:lnTo>
                    <a:pt x="1928" y="21600"/>
                  </a:lnTo>
                  <a:cubicBezTo>
                    <a:pt x="1586" y="21600"/>
                    <a:pt x="1264" y="21515"/>
                    <a:pt x="965" y="21339"/>
                  </a:cubicBezTo>
                  <a:cubicBezTo>
                    <a:pt x="663" y="21168"/>
                    <a:pt x="426" y="20916"/>
                    <a:pt x="249" y="20587"/>
                  </a:cubicBezTo>
                  <a:cubicBezTo>
                    <a:pt x="-114" y="19914"/>
                    <a:pt x="-79" y="19250"/>
                    <a:pt x="344" y="18604"/>
                  </a:cubicBezTo>
                  <a:lnTo>
                    <a:pt x="7510" y="7314"/>
                  </a:lnTo>
                  <a:lnTo>
                    <a:pt x="7510" y="2168"/>
                  </a:lnTo>
                  <a:lnTo>
                    <a:pt x="6428" y="2168"/>
                  </a:lnTo>
                  <a:cubicBezTo>
                    <a:pt x="6123" y="2168"/>
                    <a:pt x="5871" y="2062"/>
                    <a:pt x="5670" y="1850"/>
                  </a:cubicBezTo>
                  <a:cubicBezTo>
                    <a:pt x="5473" y="1639"/>
                    <a:pt x="5372" y="1380"/>
                    <a:pt x="5372" y="1072"/>
                  </a:cubicBezTo>
                  <a:cubicBezTo>
                    <a:pt x="5372" y="778"/>
                    <a:pt x="5473" y="529"/>
                    <a:pt x="5670" y="320"/>
                  </a:cubicBezTo>
                  <a:cubicBezTo>
                    <a:pt x="5871" y="109"/>
                    <a:pt x="6123" y="0"/>
                    <a:pt x="6428" y="0"/>
                  </a:cubicBezTo>
                  <a:lnTo>
                    <a:pt x="14953" y="0"/>
                  </a:lnTo>
                  <a:cubicBezTo>
                    <a:pt x="15261" y="0"/>
                    <a:pt x="15516" y="109"/>
                    <a:pt x="15725" y="320"/>
                  </a:cubicBezTo>
                  <a:cubicBezTo>
                    <a:pt x="15934" y="529"/>
                    <a:pt x="16038" y="778"/>
                    <a:pt x="16038" y="1072"/>
                  </a:cubicBezTo>
                  <a:cubicBezTo>
                    <a:pt x="16038" y="1380"/>
                    <a:pt x="15934" y="1639"/>
                    <a:pt x="15725" y="1850"/>
                  </a:cubicBezTo>
                  <a:cubicBezTo>
                    <a:pt x="15516" y="2062"/>
                    <a:pt x="15261" y="2168"/>
                    <a:pt x="14953" y="2168"/>
                  </a:cubicBezTo>
                  <a:lnTo>
                    <a:pt x="13900" y="2168"/>
                  </a:lnTo>
                  <a:lnTo>
                    <a:pt x="13900" y="7340"/>
                  </a:lnTo>
                  <a:lnTo>
                    <a:pt x="21036" y="18604"/>
                  </a:lnTo>
                  <a:close/>
                  <a:moveTo>
                    <a:pt x="5261" y="14865"/>
                  </a:moveTo>
                  <a:lnTo>
                    <a:pt x="16122" y="14865"/>
                  </a:lnTo>
                  <a:lnTo>
                    <a:pt x="11774" y="7974"/>
                  </a:lnTo>
                  <a:lnTo>
                    <a:pt x="11774" y="2168"/>
                  </a:lnTo>
                  <a:lnTo>
                    <a:pt x="9636" y="2168"/>
                  </a:lnTo>
                  <a:lnTo>
                    <a:pt x="9636" y="7948"/>
                  </a:lnTo>
                  <a:lnTo>
                    <a:pt x="5261" y="14865"/>
                  </a:lnTo>
                  <a:close/>
                  <a:moveTo>
                    <a:pt x="5261" y="14865"/>
                  </a:move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29" name="文本框 28"/>
            <p:cNvSpPr txBox="1"/>
            <p:nvPr/>
          </p:nvSpPr>
          <p:spPr>
            <a:xfrm>
              <a:off x="1159182" y="2657971"/>
              <a:ext cx="697627" cy="646331"/>
            </a:xfrm>
            <a:prstGeom prst="rect">
              <a:avLst/>
            </a:prstGeom>
            <a:noFill/>
          </p:spPr>
          <p:txBody>
            <a:bodyPr wrap="none" rtlCol="0">
              <a:spAutoFit/>
            </a:bodyPr>
            <a:lstStyle/>
            <a:p>
              <a:r>
                <a:rPr lang="en-US" altLang="zh-CN" sz="3600" dirty="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rPr>
                <a:t>02</a:t>
              </a:r>
              <a:endParaRPr lang="zh-CN" altLang="en-US" sz="3600" dirty="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grpSp>
      <p:grpSp>
        <p:nvGrpSpPr>
          <p:cNvPr id="30" name="组合 29"/>
          <p:cNvGrpSpPr/>
          <p:nvPr/>
        </p:nvGrpSpPr>
        <p:grpSpPr>
          <a:xfrm>
            <a:off x="4954726" y="4047802"/>
            <a:ext cx="1259432" cy="646331"/>
            <a:chOff x="5102170" y="3936778"/>
            <a:chExt cx="1259432" cy="646331"/>
          </a:xfrm>
        </p:grpSpPr>
        <p:sp>
          <p:nvSpPr>
            <p:cNvPr id="31" name="AutoShape 8"/>
            <p:cNvSpPr/>
            <p:nvPr/>
          </p:nvSpPr>
          <p:spPr bwMode="auto">
            <a:xfrm>
              <a:off x="5102170" y="3967265"/>
              <a:ext cx="547733" cy="551431"/>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3F5096"/>
            </a:solidFill>
            <a:ln w="57150" cap="flat" cmpd="sng" algn="ctr">
              <a:noFill/>
              <a:prstDash val="solid"/>
            </a:ln>
            <a:effectLst/>
          </p:spPr>
          <p:txBody>
            <a:bodyPr spcFirstLastPara="0" vert="horz" wrap="square" lIns="0" tIns="0" rIns="0" bIns="0" numCol="1" spcCol="1270" anchor="ctr" anchorCtr="0">
              <a:noAutofit/>
            </a:bodyPr>
            <a:lstStyle/>
            <a:p>
              <a:pPr algn="ctr" defTabSz="1185545">
                <a:lnSpc>
                  <a:spcPct val="90000"/>
                </a:lnSpc>
                <a:spcBef>
                  <a:spcPct val="0"/>
                </a:spcBef>
                <a:spcAft>
                  <a:spcPct val="35000"/>
                </a:spcAft>
              </a:pPr>
              <a:endParaRPr lang="zh-CN" altLang="en-US" sz="36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32" name="AutoShape 19"/>
            <p:cNvSpPr/>
            <p:nvPr/>
          </p:nvSpPr>
          <p:spPr bwMode="auto">
            <a:xfrm>
              <a:off x="5215923" y="4076214"/>
              <a:ext cx="297286" cy="297219"/>
            </a:xfrm>
            <a:custGeom>
              <a:avLst/>
              <a:gdLst>
                <a:gd name="T0" fmla="*/ 4 w 21600"/>
                <a:gd name="T1" fmla="*/ 3 h 21600"/>
                <a:gd name="T2" fmla="*/ 4 w 21600"/>
                <a:gd name="T3" fmla="*/ 3 h 21600"/>
                <a:gd name="T4" fmla="*/ 4 w 21600"/>
                <a:gd name="T5" fmla="*/ 4 h 21600"/>
                <a:gd name="T6" fmla="*/ 3 w 21600"/>
                <a:gd name="T7" fmla="*/ 4 h 21600"/>
                <a:gd name="T8" fmla="*/ 3 w 21600"/>
                <a:gd name="T9" fmla="*/ 4 h 21600"/>
                <a:gd name="T10" fmla="*/ 2 w 21600"/>
                <a:gd name="T11" fmla="*/ 4 h 21600"/>
                <a:gd name="T12" fmla="*/ 0 w 21600"/>
                <a:gd name="T13" fmla="*/ 4 h 21600"/>
                <a:gd name="T14" fmla="*/ 0 w 21600"/>
                <a:gd name="T15" fmla="*/ 4 h 21600"/>
                <a:gd name="T16" fmla="*/ 0 w 21600"/>
                <a:gd name="T17" fmla="*/ 2 h 21600"/>
                <a:gd name="T18" fmla="*/ 1 w 21600"/>
                <a:gd name="T19" fmla="*/ 2 h 21600"/>
                <a:gd name="T20" fmla="*/ 2 w 21600"/>
                <a:gd name="T21" fmla="*/ 2 h 21600"/>
                <a:gd name="T22" fmla="*/ 2 w 21600"/>
                <a:gd name="T23" fmla="*/ 1 h 21600"/>
                <a:gd name="T24" fmla="*/ 2 w 21600"/>
                <a:gd name="T25" fmla="*/ 1 h 21600"/>
                <a:gd name="T26" fmla="*/ 2 w 21600"/>
                <a:gd name="T27" fmla="*/ 1 h 21600"/>
                <a:gd name="T28" fmla="*/ 2 w 21600"/>
                <a:gd name="T29" fmla="*/ 0 h 21600"/>
                <a:gd name="T30" fmla="*/ 3 w 21600"/>
                <a:gd name="T31" fmla="*/ 0 h 21600"/>
                <a:gd name="T32" fmla="*/ 3 w 21600"/>
                <a:gd name="T33" fmla="*/ 0 h 21600"/>
                <a:gd name="T34" fmla="*/ 3 w 21600"/>
                <a:gd name="T35" fmla="*/ 1 h 21600"/>
                <a:gd name="T36" fmla="*/ 3 w 21600"/>
                <a:gd name="T37" fmla="*/ 1 h 21600"/>
                <a:gd name="T38" fmla="*/ 4 w 21600"/>
                <a:gd name="T39" fmla="*/ 1 h 21600"/>
                <a:gd name="T40" fmla="*/ 4 w 21600"/>
                <a:gd name="T41" fmla="*/ 2 h 21600"/>
                <a:gd name="T42" fmla="*/ 4 w 21600"/>
                <a:gd name="T43" fmla="*/ 2 h 21600"/>
                <a:gd name="T44" fmla="*/ 4 w 21600"/>
                <a:gd name="T45" fmla="*/ 2 h 21600"/>
                <a:gd name="T46" fmla="*/ 1 w 21600"/>
                <a:gd name="T47" fmla="*/ 4 h 21600"/>
                <a:gd name="T48" fmla="*/ 1 w 21600"/>
                <a:gd name="T49" fmla="*/ 3 h 21600"/>
                <a:gd name="T50" fmla="*/ 1 w 21600"/>
                <a:gd name="T51" fmla="*/ 3 h 21600"/>
                <a:gd name="T52" fmla="*/ 1 w 21600"/>
                <a:gd name="T53" fmla="*/ 4 h 21600"/>
                <a:gd name="T54" fmla="*/ 4 w 21600"/>
                <a:gd name="T55" fmla="*/ 3 h 21600"/>
                <a:gd name="T56" fmla="*/ 4 w 21600"/>
                <a:gd name="T57" fmla="*/ 3 h 21600"/>
                <a:gd name="T58" fmla="*/ 4 w 21600"/>
                <a:gd name="T59" fmla="*/ 2 h 21600"/>
                <a:gd name="T60" fmla="*/ 4 w 21600"/>
                <a:gd name="T61" fmla="*/ 2 h 21600"/>
                <a:gd name="T62" fmla="*/ 4 w 21600"/>
                <a:gd name="T63" fmla="*/ 2 h 21600"/>
                <a:gd name="T64" fmla="*/ 3 w 21600"/>
                <a:gd name="T65" fmla="*/ 2 h 21600"/>
                <a:gd name="T66" fmla="*/ 3 w 21600"/>
                <a:gd name="T67" fmla="*/ 2 h 21600"/>
                <a:gd name="T68" fmla="*/ 3 w 21600"/>
                <a:gd name="T69" fmla="*/ 2 h 21600"/>
                <a:gd name="T70" fmla="*/ 3 w 21600"/>
                <a:gd name="T71" fmla="*/ 1 h 21600"/>
                <a:gd name="T72" fmla="*/ 3 w 21600"/>
                <a:gd name="T73" fmla="*/ 1 h 21600"/>
                <a:gd name="T74" fmla="*/ 3 w 21600"/>
                <a:gd name="T75" fmla="*/ 0 h 21600"/>
                <a:gd name="T76" fmla="*/ 3 w 21600"/>
                <a:gd name="T77" fmla="*/ 0 h 21600"/>
                <a:gd name="T78" fmla="*/ 3 w 21600"/>
                <a:gd name="T79" fmla="*/ 0 h 21600"/>
                <a:gd name="T80" fmla="*/ 3 w 21600"/>
                <a:gd name="T81" fmla="*/ 1 h 21600"/>
                <a:gd name="T82" fmla="*/ 2 w 21600"/>
                <a:gd name="T83" fmla="*/ 1 h 21600"/>
                <a:gd name="T84" fmla="*/ 2 w 21600"/>
                <a:gd name="T85" fmla="*/ 2 h 21600"/>
                <a:gd name="T86" fmla="*/ 2 w 21600"/>
                <a:gd name="T87" fmla="*/ 2 h 21600"/>
                <a:gd name="T88" fmla="*/ 1 w 21600"/>
                <a:gd name="T89" fmla="*/ 2 h 21600"/>
                <a:gd name="T90" fmla="*/ 2 w 21600"/>
                <a:gd name="T91" fmla="*/ 4 h 21600"/>
                <a:gd name="T92" fmla="*/ 3 w 21600"/>
                <a:gd name="T93" fmla="*/ 4 h 21600"/>
                <a:gd name="T94" fmla="*/ 3 w 21600"/>
                <a:gd name="T95" fmla="*/ 4 h 21600"/>
                <a:gd name="T96" fmla="*/ 4 w 21600"/>
                <a:gd name="T97" fmla="*/ 4 h 21600"/>
                <a:gd name="T98" fmla="*/ 4 w 21600"/>
                <a:gd name="T99" fmla="*/ 4 h 21600"/>
                <a:gd name="T100" fmla="*/ 4 w 21600"/>
                <a:gd name="T101" fmla="*/ 3 h 21600"/>
                <a:gd name="T102" fmla="*/ 4 w 21600"/>
                <a:gd name="T103" fmla="*/ 3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1600" h="21600">
                  <a:moveTo>
                    <a:pt x="21329" y="11544"/>
                  </a:moveTo>
                  <a:cubicBezTo>
                    <a:pt x="21493" y="11931"/>
                    <a:pt x="21572" y="12338"/>
                    <a:pt x="21572" y="12758"/>
                  </a:cubicBezTo>
                  <a:cubicBezTo>
                    <a:pt x="21572" y="13464"/>
                    <a:pt x="21388" y="14105"/>
                    <a:pt x="21018" y="14679"/>
                  </a:cubicBezTo>
                  <a:cubicBezTo>
                    <a:pt x="21111" y="15215"/>
                    <a:pt x="21077" y="15746"/>
                    <a:pt x="20925" y="16285"/>
                  </a:cubicBezTo>
                  <a:cubicBezTo>
                    <a:pt x="20769" y="16819"/>
                    <a:pt x="20512" y="17288"/>
                    <a:pt x="20142" y="17697"/>
                  </a:cubicBezTo>
                  <a:cubicBezTo>
                    <a:pt x="20105" y="18451"/>
                    <a:pt x="19902" y="19081"/>
                    <a:pt x="19532" y="19581"/>
                  </a:cubicBezTo>
                  <a:cubicBezTo>
                    <a:pt x="19161" y="20081"/>
                    <a:pt x="18701" y="20482"/>
                    <a:pt x="18147" y="20784"/>
                  </a:cubicBezTo>
                  <a:cubicBezTo>
                    <a:pt x="17593" y="21089"/>
                    <a:pt x="16983" y="21298"/>
                    <a:pt x="16322" y="21419"/>
                  </a:cubicBezTo>
                  <a:cubicBezTo>
                    <a:pt x="15660" y="21541"/>
                    <a:pt x="15010" y="21600"/>
                    <a:pt x="14380" y="21600"/>
                  </a:cubicBezTo>
                  <a:cubicBezTo>
                    <a:pt x="13730" y="21600"/>
                    <a:pt x="13078" y="21555"/>
                    <a:pt x="12425" y="21462"/>
                  </a:cubicBezTo>
                  <a:cubicBezTo>
                    <a:pt x="11772" y="21363"/>
                    <a:pt x="11128" y="21236"/>
                    <a:pt x="10498" y="21075"/>
                  </a:cubicBezTo>
                  <a:cubicBezTo>
                    <a:pt x="9865" y="20894"/>
                    <a:pt x="9237" y="20702"/>
                    <a:pt x="8610" y="20493"/>
                  </a:cubicBezTo>
                  <a:cubicBezTo>
                    <a:pt x="7983" y="20287"/>
                    <a:pt x="7341" y="20182"/>
                    <a:pt x="6680" y="20182"/>
                  </a:cubicBezTo>
                  <a:lnTo>
                    <a:pt x="1608" y="20182"/>
                  </a:lnTo>
                  <a:cubicBezTo>
                    <a:pt x="1167" y="20182"/>
                    <a:pt x="786" y="20030"/>
                    <a:pt x="472" y="19714"/>
                  </a:cubicBezTo>
                  <a:cubicBezTo>
                    <a:pt x="158" y="19406"/>
                    <a:pt x="0" y="19025"/>
                    <a:pt x="0" y="18573"/>
                  </a:cubicBezTo>
                  <a:lnTo>
                    <a:pt x="0" y="9881"/>
                  </a:lnTo>
                  <a:cubicBezTo>
                    <a:pt x="0" y="9440"/>
                    <a:pt x="158" y="9065"/>
                    <a:pt x="472" y="8754"/>
                  </a:cubicBezTo>
                  <a:cubicBezTo>
                    <a:pt x="786" y="8441"/>
                    <a:pt x="1167" y="8285"/>
                    <a:pt x="1608" y="8285"/>
                  </a:cubicBezTo>
                  <a:lnTo>
                    <a:pt x="6316" y="8285"/>
                  </a:lnTo>
                  <a:cubicBezTo>
                    <a:pt x="6559" y="8161"/>
                    <a:pt x="6751" y="8023"/>
                    <a:pt x="6898" y="7873"/>
                  </a:cubicBezTo>
                  <a:cubicBezTo>
                    <a:pt x="7042" y="7723"/>
                    <a:pt x="7197" y="7548"/>
                    <a:pt x="7370" y="7342"/>
                  </a:cubicBezTo>
                  <a:cubicBezTo>
                    <a:pt x="7514" y="7161"/>
                    <a:pt x="7663" y="6986"/>
                    <a:pt x="7810" y="6820"/>
                  </a:cubicBezTo>
                  <a:cubicBezTo>
                    <a:pt x="7957" y="6653"/>
                    <a:pt x="8113" y="6484"/>
                    <a:pt x="8277" y="6311"/>
                  </a:cubicBezTo>
                  <a:cubicBezTo>
                    <a:pt x="8570" y="5998"/>
                    <a:pt x="8918" y="5690"/>
                    <a:pt x="9302" y="5385"/>
                  </a:cubicBezTo>
                  <a:cubicBezTo>
                    <a:pt x="9692" y="5086"/>
                    <a:pt x="9989" y="4750"/>
                    <a:pt x="10195" y="4380"/>
                  </a:cubicBezTo>
                  <a:cubicBezTo>
                    <a:pt x="10339" y="4117"/>
                    <a:pt x="10444" y="3826"/>
                    <a:pt x="10506" y="3507"/>
                  </a:cubicBezTo>
                  <a:cubicBezTo>
                    <a:pt x="10565" y="3188"/>
                    <a:pt x="10628" y="2866"/>
                    <a:pt x="10676" y="2539"/>
                  </a:cubicBezTo>
                  <a:cubicBezTo>
                    <a:pt x="10727" y="2217"/>
                    <a:pt x="10780" y="1900"/>
                    <a:pt x="10845" y="1593"/>
                  </a:cubicBezTo>
                  <a:cubicBezTo>
                    <a:pt x="10907" y="1288"/>
                    <a:pt x="11015" y="1017"/>
                    <a:pt x="11162" y="777"/>
                  </a:cubicBezTo>
                  <a:cubicBezTo>
                    <a:pt x="11311" y="537"/>
                    <a:pt x="11523" y="350"/>
                    <a:pt x="11800" y="209"/>
                  </a:cubicBezTo>
                  <a:cubicBezTo>
                    <a:pt x="12074" y="68"/>
                    <a:pt x="12442" y="0"/>
                    <a:pt x="12902" y="0"/>
                  </a:cubicBezTo>
                  <a:cubicBezTo>
                    <a:pt x="13451" y="0"/>
                    <a:pt x="13956" y="113"/>
                    <a:pt x="14411" y="345"/>
                  </a:cubicBezTo>
                  <a:cubicBezTo>
                    <a:pt x="14869" y="573"/>
                    <a:pt x="15251" y="881"/>
                    <a:pt x="15567" y="1271"/>
                  </a:cubicBezTo>
                  <a:cubicBezTo>
                    <a:pt x="15881" y="1658"/>
                    <a:pt x="16127" y="2101"/>
                    <a:pt x="16305" y="2601"/>
                  </a:cubicBezTo>
                  <a:cubicBezTo>
                    <a:pt x="16480" y="3104"/>
                    <a:pt x="16570" y="3609"/>
                    <a:pt x="16570" y="4123"/>
                  </a:cubicBezTo>
                  <a:cubicBezTo>
                    <a:pt x="16570" y="4654"/>
                    <a:pt x="16491" y="5162"/>
                    <a:pt x="16333" y="5645"/>
                  </a:cubicBezTo>
                  <a:cubicBezTo>
                    <a:pt x="16175" y="6125"/>
                    <a:pt x="15982" y="6611"/>
                    <a:pt x="15759" y="7097"/>
                  </a:cubicBezTo>
                  <a:cubicBezTo>
                    <a:pt x="16073" y="7080"/>
                    <a:pt x="16389" y="7057"/>
                    <a:pt x="16706" y="7035"/>
                  </a:cubicBezTo>
                  <a:cubicBezTo>
                    <a:pt x="17019" y="7012"/>
                    <a:pt x="17336" y="7001"/>
                    <a:pt x="17652" y="7001"/>
                  </a:cubicBezTo>
                  <a:cubicBezTo>
                    <a:pt x="18150" y="7001"/>
                    <a:pt x="18630" y="7049"/>
                    <a:pt x="19099" y="7145"/>
                  </a:cubicBezTo>
                  <a:cubicBezTo>
                    <a:pt x="19568" y="7238"/>
                    <a:pt x="19986" y="7396"/>
                    <a:pt x="20357" y="7616"/>
                  </a:cubicBezTo>
                  <a:cubicBezTo>
                    <a:pt x="20727" y="7839"/>
                    <a:pt x="21026" y="8144"/>
                    <a:pt x="21255" y="8528"/>
                  </a:cubicBezTo>
                  <a:cubicBezTo>
                    <a:pt x="21487" y="8918"/>
                    <a:pt x="21600" y="9409"/>
                    <a:pt x="21600" y="10002"/>
                  </a:cubicBezTo>
                  <a:cubicBezTo>
                    <a:pt x="21600" y="10265"/>
                    <a:pt x="21580" y="10519"/>
                    <a:pt x="21535" y="10773"/>
                  </a:cubicBezTo>
                  <a:cubicBezTo>
                    <a:pt x="21484" y="11030"/>
                    <a:pt x="21419" y="11284"/>
                    <a:pt x="21329" y="11544"/>
                  </a:cubicBezTo>
                  <a:moveTo>
                    <a:pt x="4258" y="18519"/>
                  </a:moveTo>
                  <a:cubicBezTo>
                    <a:pt x="4555" y="18519"/>
                    <a:pt x="4809" y="18417"/>
                    <a:pt x="5024" y="18214"/>
                  </a:cubicBezTo>
                  <a:cubicBezTo>
                    <a:pt x="5233" y="18014"/>
                    <a:pt x="5341" y="17759"/>
                    <a:pt x="5341" y="17454"/>
                  </a:cubicBezTo>
                  <a:cubicBezTo>
                    <a:pt x="5341" y="17155"/>
                    <a:pt x="5233" y="16901"/>
                    <a:pt x="5024" y="16686"/>
                  </a:cubicBezTo>
                  <a:cubicBezTo>
                    <a:pt x="4812" y="16477"/>
                    <a:pt x="4558" y="16373"/>
                    <a:pt x="4258" y="16373"/>
                  </a:cubicBezTo>
                  <a:cubicBezTo>
                    <a:pt x="3942" y="16373"/>
                    <a:pt x="3685" y="16477"/>
                    <a:pt x="3487" y="16686"/>
                  </a:cubicBezTo>
                  <a:cubicBezTo>
                    <a:pt x="3289" y="16901"/>
                    <a:pt x="3190" y="17155"/>
                    <a:pt x="3190" y="17454"/>
                  </a:cubicBezTo>
                  <a:cubicBezTo>
                    <a:pt x="3190" y="17768"/>
                    <a:pt x="3289" y="18025"/>
                    <a:pt x="3487" y="18223"/>
                  </a:cubicBezTo>
                  <a:cubicBezTo>
                    <a:pt x="3682" y="18420"/>
                    <a:pt x="3939" y="18519"/>
                    <a:pt x="4258" y="18519"/>
                  </a:cubicBezTo>
                  <a:moveTo>
                    <a:pt x="19164" y="14343"/>
                  </a:moveTo>
                  <a:cubicBezTo>
                    <a:pt x="19704" y="13902"/>
                    <a:pt x="19975" y="13346"/>
                    <a:pt x="19975" y="12679"/>
                  </a:cubicBezTo>
                  <a:cubicBezTo>
                    <a:pt x="19975" y="12473"/>
                    <a:pt x="19919" y="12281"/>
                    <a:pt x="19806" y="12098"/>
                  </a:cubicBezTo>
                  <a:cubicBezTo>
                    <a:pt x="19695" y="11920"/>
                    <a:pt x="19577" y="11762"/>
                    <a:pt x="19447" y="11623"/>
                  </a:cubicBezTo>
                  <a:cubicBezTo>
                    <a:pt x="19591" y="11363"/>
                    <a:pt x="19721" y="11106"/>
                    <a:pt x="19834" y="10849"/>
                  </a:cubicBezTo>
                  <a:cubicBezTo>
                    <a:pt x="19944" y="10592"/>
                    <a:pt x="20003" y="10313"/>
                    <a:pt x="20003" y="10002"/>
                  </a:cubicBezTo>
                  <a:cubicBezTo>
                    <a:pt x="20003" y="9689"/>
                    <a:pt x="19924" y="9440"/>
                    <a:pt x="19766" y="9251"/>
                  </a:cubicBezTo>
                  <a:cubicBezTo>
                    <a:pt x="19608" y="9070"/>
                    <a:pt x="19416" y="8929"/>
                    <a:pt x="19184" y="8833"/>
                  </a:cubicBezTo>
                  <a:cubicBezTo>
                    <a:pt x="18955" y="8740"/>
                    <a:pt x="18698" y="8683"/>
                    <a:pt x="18418" y="8664"/>
                  </a:cubicBezTo>
                  <a:cubicBezTo>
                    <a:pt x="18138" y="8644"/>
                    <a:pt x="17884" y="8635"/>
                    <a:pt x="17650" y="8635"/>
                  </a:cubicBezTo>
                  <a:cubicBezTo>
                    <a:pt x="17243" y="8635"/>
                    <a:pt x="16836" y="8650"/>
                    <a:pt x="16423" y="8678"/>
                  </a:cubicBezTo>
                  <a:cubicBezTo>
                    <a:pt x="16011" y="8706"/>
                    <a:pt x="15607" y="8720"/>
                    <a:pt x="15200" y="8720"/>
                  </a:cubicBezTo>
                  <a:cubicBezTo>
                    <a:pt x="14917" y="8720"/>
                    <a:pt x="14643" y="8706"/>
                    <a:pt x="14366" y="8678"/>
                  </a:cubicBezTo>
                  <a:cubicBezTo>
                    <a:pt x="14089" y="8650"/>
                    <a:pt x="13829" y="8585"/>
                    <a:pt x="13575" y="8475"/>
                  </a:cubicBezTo>
                  <a:cubicBezTo>
                    <a:pt x="13575" y="8105"/>
                    <a:pt x="13646" y="7754"/>
                    <a:pt x="13792" y="7421"/>
                  </a:cubicBezTo>
                  <a:cubicBezTo>
                    <a:pt x="13937" y="7088"/>
                    <a:pt x="14095" y="6752"/>
                    <a:pt x="14276" y="6413"/>
                  </a:cubicBezTo>
                  <a:cubicBezTo>
                    <a:pt x="14448" y="6074"/>
                    <a:pt x="14606" y="5721"/>
                    <a:pt x="14748" y="5351"/>
                  </a:cubicBezTo>
                  <a:cubicBezTo>
                    <a:pt x="14886" y="4984"/>
                    <a:pt x="14954" y="4575"/>
                    <a:pt x="14954" y="4123"/>
                  </a:cubicBezTo>
                  <a:cubicBezTo>
                    <a:pt x="14954" y="3824"/>
                    <a:pt x="14906" y="3530"/>
                    <a:pt x="14813" y="3236"/>
                  </a:cubicBezTo>
                  <a:cubicBezTo>
                    <a:pt x="14717" y="2945"/>
                    <a:pt x="14584" y="2677"/>
                    <a:pt x="14411" y="2440"/>
                  </a:cubicBezTo>
                  <a:cubicBezTo>
                    <a:pt x="14239" y="2200"/>
                    <a:pt x="14027" y="2002"/>
                    <a:pt x="13776" y="1844"/>
                  </a:cubicBezTo>
                  <a:cubicBezTo>
                    <a:pt x="13521" y="1689"/>
                    <a:pt x="13230" y="1607"/>
                    <a:pt x="12894" y="1607"/>
                  </a:cubicBezTo>
                  <a:lnTo>
                    <a:pt x="12744" y="1607"/>
                  </a:lnTo>
                  <a:cubicBezTo>
                    <a:pt x="12682" y="1607"/>
                    <a:pt x="12631" y="1618"/>
                    <a:pt x="12594" y="1635"/>
                  </a:cubicBezTo>
                  <a:cubicBezTo>
                    <a:pt x="12524" y="1672"/>
                    <a:pt x="12481" y="1706"/>
                    <a:pt x="12473" y="1742"/>
                  </a:cubicBezTo>
                  <a:cubicBezTo>
                    <a:pt x="12464" y="1779"/>
                    <a:pt x="12450" y="1838"/>
                    <a:pt x="12430" y="1920"/>
                  </a:cubicBezTo>
                  <a:cubicBezTo>
                    <a:pt x="12323" y="2451"/>
                    <a:pt x="12221" y="3007"/>
                    <a:pt x="12128" y="3586"/>
                  </a:cubicBezTo>
                  <a:cubicBezTo>
                    <a:pt x="12035" y="4168"/>
                    <a:pt x="11854" y="4699"/>
                    <a:pt x="11597" y="5176"/>
                  </a:cubicBezTo>
                  <a:cubicBezTo>
                    <a:pt x="11334" y="5636"/>
                    <a:pt x="11001" y="6035"/>
                    <a:pt x="10597" y="6368"/>
                  </a:cubicBezTo>
                  <a:cubicBezTo>
                    <a:pt x="10190" y="6701"/>
                    <a:pt x="9803" y="7051"/>
                    <a:pt x="9432" y="7421"/>
                  </a:cubicBezTo>
                  <a:cubicBezTo>
                    <a:pt x="9170" y="7701"/>
                    <a:pt x="8949" y="7955"/>
                    <a:pt x="8771" y="8183"/>
                  </a:cubicBezTo>
                  <a:cubicBezTo>
                    <a:pt x="8593" y="8412"/>
                    <a:pt x="8404" y="8632"/>
                    <a:pt x="8212" y="8833"/>
                  </a:cubicBezTo>
                  <a:cubicBezTo>
                    <a:pt x="8017" y="9036"/>
                    <a:pt x="7799" y="9223"/>
                    <a:pt x="7556" y="9401"/>
                  </a:cubicBezTo>
                  <a:cubicBezTo>
                    <a:pt x="7313" y="9576"/>
                    <a:pt x="7019" y="9737"/>
                    <a:pt x="6674" y="9881"/>
                  </a:cubicBezTo>
                  <a:lnTo>
                    <a:pt x="6646" y="9881"/>
                  </a:lnTo>
                  <a:lnTo>
                    <a:pt x="6646" y="18573"/>
                  </a:lnTo>
                  <a:cubicBezTo>
                    <a:pt x="7279" y="18573"/>
                    <a:pt x="7889" y="18649"/>
                    <a:pt x="8486" y="18796"/>
                  </a:cubicBezTo>
                  <a:cubicBezTo>
                    <a:pt x="9082" y="18946"/>
                    <a:pt x="9684" y="19104"/>
                    <a:pt x="10294" y="19270"/>
                  </a:cubicBezTo>
                  <a:cubicBezTo>
                    <a:pt x="10902" y="19440"/>
                    <a:pt x="11538" y="19592"/>
                    <a:pt x="12207" y="19742"/>
                  </a:cubicBezTo>
                  <a:cubicBezTo>
                    <a:pt x="12874" y="19892"/>
                    <a:pt x="13595" y="19965"/>
                    <a:pt x="14375" y="19965"/>
                  </a:cubicBezTo>
                  <a:cubicBezTo>
                    <a:pt x="14781" y="19965"/>
                    <a:pt x="15222" y="19940"/>
                    <a:pt x="15700" y="19886"/>
                  </a:cubicBezTo>
                  <a:cubicBezTo>
                    <a:pt x="16177" y="19830"/>
                    <a:pt x="16627" y="19711"/>
                    <a:pt x="17048" y="19527"/>
                  </a:cubicBezTo>
                  <a:cubicBezTo>
                    <a:pt x="17469" y="19344"/>
                    <a:pt x="17816" y="19087"/>
                    <a:pt x="18102" y="18762"/>
                  </a:cubicBezTo>
                  <a:cubicBezTo>
                    <a:pt x="18387" y="18440"/>
                    <a:pt x="18526" y="18011"/>
                    <a:pt x="18526" y="17477"/>
                  </a:cubicBezTo>
                  <a:cubicBezTo>
                    <a:pt x="18526" y="17387"/>
                    <a:pt x="18523" y="17305"/>
                    <a:pt x="18517" y="17226"/>
                  </a:cubicBezTo>
                  <a:cubicBezTo>
                    <a:pt x="18503" y="17152"/>
                    <a:pt x="18489" y="17071"/>
                    <a:pt x="18472" y="16980"/>
                  </a:cubicBezTo>
                  <a:cubicBezTo>
                    <a:pt x="18786" y="16836"/>
                    <a:pt x="19029" y="16596"/>
                    <a:pt x="19195" y="16263"/>
                  </a:cubicBezTo>
                  <a:cubicBezTo>
                    <a:pt x="19365" y="15930"/>
                    <a:pt x="19447" y="15594"/>
                    <a:pt x="19447" y="15263"/>
                  </a:cubicBezTo>
                  <a:cubicBezTo>
                    <a:pt x="19450" y="14913"/>
                    <a:pt x="19351" y="14605"/>
                    <a:pt x="19164" y="14343"/>
                  </a:cubicBez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33" name="文本框 32"/>
            <p:cNvSpPr txBox="1"/>
            <p:nvPr/>
          </p:nvSpPr>
          <p:spPr>
            <a:xfrm>
              <a:off x="5663975" y="3936778"/>
              <a:ext cx="697627" cy="646331"/>
            </a:xfrm>
            <a:prstGeom prst="rect">
              <a:avLst/>
            </a:prstGeom>
            <a:noFill/>
          </p:spPr>
          <p:txBody>
            <a:bodyPr wrap="none" rtlCol="0">
              <a:spAutoFit/>
            </a:bodyPr>
            <a:lstStyle/>
            <a:p>
              <a:r>
                <a:rPr lang="en-US" altLang="zh-CN" sz="3600" dirty="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rPr>
                <a:t>05</a:t>
              </a:r>
              <a:endParaRPr lang="zh-CN" altLang="en-US" sz="3600" dirty="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grpSp>
      <p:grpSp>
        <p:nvGrpSpPr>
          <p:cNvPr id="34" name="组合 33"/>
          <p:cNvGrpSpPr/>
          <p:nvPr/>
        </p:nvGrpSpPr>
        <p:grpSpPr>
          <a:xfrm>
            <a:off x="4571409" y="2785509"/>
            <a:ext cx="1254623" cy="646331"/>
            <a:chOff x="4718853" y="2674485"/>
            <a:chExt cx="1254623" cy="646331"/>
          </a:xfrm>
        </p:grpSpPr>
        <p:sp>
          <p:nvSpPr>
            <p:cNvPr id="35" name="AutoShape 6"/>
            <p:cNvSpPr/>
            <p:nvPr/>
          </p:nvSpPr>
          <p:spPr bwMode="auto">
            <a:xfrm>
              <a:off x="4718853" y="2731563"/>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3F5096"/>
            </a:solidFill>
            <a:ln w="57150" cap="flat" cmpd="sng" algn="ctr">
              <a:noFill/>
              <a:prstDash val="solid"/>
            </a:ln>
            <a:effectLst/>
          </p:spPr>
          <p:txBody>
            <a:bodyPr spcFirstLastPara="0" vert="horz" wrap="square" lIns="0" tIns="0" rIns="0" bIns="0" numCol="1" spcCol="1270" anchor="ctr" anchorCtr="0">
              <a:noAutofit/>
            </a:bodyPr>
            <a:lstStyle/>
            <a:p>
              <a:pPr algn="ctr" defTabSz="1185545">
                <a:lnSpc>
                  <a:spcPct val="90000"/>
                </a:lnSpc>
                <a:spcBef>
                  <a:spcPct val="0"/>
                </a:spcBef>
                <a:spcAft>
                  <a:spcPct val="35000"/>
                </a:spcAft>
              </a:pPr>
              <a:endParaRPr lang="zh-CN" altLang="en-US" sz="36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36" name="AutoShape 18"/>
            <p:cNvSpPr/>
            <p:nvPr/>
          </p:nvSpPr>
          <p:spPr bwMode="auto">
            <a:xfrm>
              <a:off x="4827826" y="2859625"/>
              <a:ext cx="297286" cy="297219"/>
            </a:xfrm>
            <a:custGeom>
              <a:avLst/>
              <a:gdLst>
                <a:gd name="T0" fmla="*/ 4 w 21564"/>
                <a:gd name="T1" fmla="*/ 1 h 21600"/>
                <a:gd name="T2" fmla="*/ 4 w 21564"/>
                <a:gd name="T3" fmla="*/ 1 h 21600"/>
                <a:gd name="T4" fmla="*/ 4 w 21564"/>
                <a:gd name="T5" fmla="*/ 1 h 21600"/>
                <a:gd name="T6" fmla="*/ 4 w 21564"/>
                <a:gd name="T7" fmla="*/ 3 h 21600"/>
                <a:gd name="T8" fmla="*/ 4 w 21564"/>
                <a:gd name="T9" fmla="*/ 3 h 21600"/>
                <a:gd name="T10" fmla="*/ 4 w 21564"/>
                <a:gd name="T11" fmla="*/ 3 h 21600"/>
                <a:gd name="T12" fmla="*/ 1 w 21564"/>
                <a:gd name="T13" fmla="*/ 3 h 21600"/>
                <a:gd name="T14" fmla="*/ 1 w 21564"/>
                <a:gd name="T15" fmla="*/ 3 h 21600"/>
                <a:gd name="T16" fmla="*/ 2 w 21564"/>
                <a:gd name="T17" fmla="*/ 3 h 21600"/>
                <a:gd name="T18" fmla="*/ 2 w 21564"/>
                <a:gd name="T19" fmla="*/ 3 h 21600"/>
                <a:gd name="T20" fmla="*/ 4 w 21564"/>
                <a:gd name="T21" fmla="*/ 3 h 21600"/>
                <a:gd name="T22" fmla="*/ 4 w 21564"/>
                <a:gd name="T23" fmla="*/ 3 h 21600"/>
                <a:gd name="T24" fmla="*/ 4 w 21564"/>
                <a:gd name="T25" fmla="*/ 3 h 21600"/>
                <a:gd name="T26" fmla="*/ 4 w 21564"/>
                <a:gd name="T27" fmla="*/ 4 h 21600"/>
                <a:gd name="T28" fmla="*/ 4 w 21564"/>
                <a:gd name="T29" fmla="*/ 4 h 21600"/>
                <a:gd name="T30" fmla="*/ 4 w 21564"/>
                <a:gd name="T31" fmla="*/ 4 h 21600"/>
                <a:gd name="T32" fmla="*/ 3 w 21564"/>
                <a:gd name="T33" fmla="*/ 4 h 21600"/>
                <a:gd name="T34" fmla="*/ 2 w 21564"/>
                <a:gd name="T35" fmla="*/ 4 h 21600"/>
                <a:gd name="T36" fmla="*/ 1 w 21564"/>
                <a:gd name="T37" fmla="*/ 4 h 21600"/>
                <a:gd name="T38" fmla="*/ 1 w 21564"/>
                <a:gd name="T39" fmla="*/ 4 h 21600"/>
                <a:gd name="T40" fmla="*/ 1 w 21564"/>
                <a:gd name="T41" fmla="*/ 4 h 21600"/>
                <a:gd name="T42" fmla="*/ 1 w 21564"/>
                <a:gd name="T43" fmla="*/ 4 h 21600"/>
                <a:gd name="T44" fmla="*/ 1 w 21564"/>
                <a:gd name="T45" fmla="*/ 4 h 21600"/>
                <a:gd name="T46" fmla="*/ 1 w 21564"/>
                <a:gd name="T47" fmla="*/ 4 h 21600"/>
                <a:gd name="T48" fmla="*/ 1 w 21564"/>
                <a:gd name="T49" fmla="*/ 4 h 21600"/>
                <a:gd name="T50" fmla="*/ 1 w 21564"/>
                <a:gd name="T51" fmla="*/ 1 h 21600"/>
                <a:gd name="T52" fmla="*/ 1 w 21564"/>
                <a:gd name="T53" fmla="*/ 0 h 21600"/>
                <a:gd name="T54" fmla="*/ 1 w 21564"/>
                <a:gd name="T55" fmla="*/ 0 h 21600"/>
                <a:gd name="T56" fmla="*/ 0 w 21564"/>
                <a:gd name="T57" fmla="*/ 0 h 21600"/>
                <a:gd name="T58" fmla="*/ 0 w 21564"/>
                <a:gd name="T59" fmla="*/ 0 h 21600"/>
                <a:gd name="T60" fmla="*/ 0 w 21564"/>
                <a:gd name="T61" fmla="*/ 0 h 21600"/>
                <a:gd name="T62" fmla="*/ 0 w 21564"/>
                <a:gd name="T63" fmla="*/ 0 h 21600"/>
                <a:gd name="T64" fmla="*/ 1 w 21564"/>
                <a:gd name="T65" fmla="*/ 0 h 21600"/>
                <a:gd name="T66" fmla="*/ 1 w 21564"/>
                <a:gd name="T67" fmla="*/ 0 h 21600"/>
                <a:gd name="T68" fmla="*/ 1 w 21564"/>
                <a:gd name="T69" fmla="*/ 0 h 21600"/>
                <a:gd name="T70" fmla="*/ 1 w 21564"/>
                <a:gd name="T71" fmla="*/ 0 h 21600"/>
                <a:gd name="T72" fmla="*/ 1 w 21564"/>
                <a:gd name="T73" fmla="*/ 0 h 21600"/>
                <a:gd name="T74" fmla="*/ 1 w 21564"/>
                <a:gd name="T75" fmla="*/ 0 h 21600"/>
                <a:gd name="T76" fmla="*/ 1 w 21564"/>
                <a:gd name="T77" fmla="*/ 0 h 21600"/>
                <a:gd name="T78" fmla="*/ 1 w 21564"/>
                <a:gd name="T79" fmla="*/ 1 h 21600"/>
                <a:gd name="T80" fmla="*/ 4 w 21564"/>
                <a:gd name="T81" fmla="*/ 1 h 21600"/>
                <a:gd name="T82" fmla="*/ 4 w 21564"/>
                <a:gd name="T83" fmla="*/ 1 h 21600"/>
                <a:gd name="T84" fmla="*/ 1 w 21564"/>
                <a:gd name="T85" fmla="*/ 4 h 21600"/>
                <a:gd name="T86" fmla="*/ 1 w 21564"/>
                <a:gd name="T87" fmla="*/ 4 h 21600"/>
                <a:gd name="T88" fmla="*/ 2 w 21564"/>
                <a:gd name="T89" fmla="*/ 4 h 21600"/>
                <a:gd name="T90" fmla="*/ 2 w 21564"/>
                <a:gd name="T91" fmla="*/ 4 h 21600"/>
                <a:gd name="T92" fmla="*/ 2 w 21564"/>
                <a:gd name="T93" fmla="*/ 4 h 21600"/>
                <a:gd name="T94" fmla="*/ 2 w 21564"/>
                <a:gd name="T95" fmla="*/ 4 h 21600"/>
                <a:gd name="T96" fmla="*/ 2 w 21564"/>
                <a:gd name="T97" fmla="*/ 4 h 21600"/>
                <a:gd name="T98" fmla="*/ 1 w 21564"/>
                <a:gd name="T99" fmla="*/ 4 h 21600"/>
                <a:gd name="T100" fmla="*/ 1 w 21564"/>
                <a:gd name="T101" fmla="*/ 4 h 21600"/>
                <a:gd name="T102" fmla="*/ 3 w 21564"/>
                <a:gd name="T103" fmla="*/ 4 h 21600"/>
                <a:gd name="T104" fmla="*/ 3 w 21564"/>
                <a:gd name="T105" fmla="*/ 4 h 21600"/>
                <a:gd name="T106" fmla="*/ 3 w 21564"/>
                <a:gd name="T107" fmla="*/ 4 h 21600"/>
                <a:gd name="T108" fmla="*/ 3 w 21564"/>
                <a:gd name="T109" fmla="*/ 4 h 21600"/>
                <a:gd name="T110" fmla="*/ 4 w 21564"/>
                <a:gd name="T111" fmla="*/ 4 h 21600"/>
                <a:gd name="T112" fmla="*/ 3 w 21564"/>
                <a:gd name="T113" fmla="*/ 4 h 21600"/>
                <a:gd name="T114" fmla="*/ 3 w 21564"/>
                <a:gd name="T115" fmla="*/ 4 h 21600"/>
                <a:gd name="T116" fmla="*/ 3 w 21564"/>
                <a:gd name="T117" fmla="*/ 4 h 21600"/>
                <a:gd name="T118" fmla="*/ 3 w 21564"/>
                <a:gd name="T119" fmla="*/ 4 h 21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564" h="21600">
                  <a:moveTo>
                    <a:pt x="20681" y="3131"/>
                  </a:moveTo>
                  <a:cubicBezTo>
                    <a:pt x="20952" y="3131"/>
                    <a:pt x="21180" y="3257"/>
                    <a:pt x="21358" y="3515"/>
                  </a:cubicBezTo>
                  <a:cubicBezTo>
                    <a:pt x="21536" y="3768"/>
                    <a:pt x="21600" y="4044"/>
                    <a:pt x="21544" y="4341"/>
                  </a:cubicBezTo>
                  <a:lnTo>
                    <a:pt x="20280" y="12471"/>
                  </a:lnTo>
                  <a:cubicBezTo>
                    <a:pt x="20231" y="12706"/>
                    <a:pt x="20128" y="12900"/>
                    <a:pt x="19969" y="13061"/>
                  </a:cubicBezTo>
                  <a:cubicBezTo>
                    <a:pt x="19810" y="13223"/>
                    <a:pt x="19615" y="13296"/>
                    <a:pt x="19390" y="13296"/>
                  </a:cubicBezTo>
                  <a:lnTo>
                    <a:pt x="6706" y="13296"/>
                  </a:lnTo>
                  <a:lnTo>
                    <a:pt x="7114" y="15661"/>
                  </a:lnTo>
                  <a:cubicBezTo>
                    <a:pt x="7146" y="15811"/>
                    <a:pt x="7215" y="15937"/>
                    <a:pt x="7320" y="16034"/>
                  </a:cubicBezTo>
                  <a:cubicBezTo>
                    <a:pt x="7425" y="16131"/>
                    <a:pt x="7540" y="16184"/>
                    <a:pt x="7667" y="16184"/>
                  </a:cubicBezTo>
                  <a:lnTo>
                    <a:pt x="17686" y="16184"/>
                  </a:lnTo>
                  <a:cubicBezTo>
                    <a:pt x="17811" y="16184"/>
                    <a:pt x="17918" y="16237"/>
                    <a:pt x="18009" y="16345"/>
                  </a:cubicBezTo>
                  <a:cubicBezTo>
                    <a:pt x="18097" y="16454"/>
                    <a:pt x="18143" y="16580"/>
                    <a:pt x="18143" y="16736"/>
                  </a:cubicBezTo>
                  <a:lnTo>
                    <a:pt x="18143" y="17831"/>
                  </a:lnTo>
                  <a:cubicBezTo>
                    <a:pt x="18143" y="17981"/>
                    <a:pt x="18099" y="18108"/>
                    <a:pt x="18013" y="18205"/>
                  </a:cubicBezTo>
                  <a:cubicBezTo>
                    <a:pt x="17928" y="18302"/>
                    <a:pt x="17818" y="18348"/>
                    <a:pt x="17686" y="18348"/>
                  </a:cubicBezTo>
                  <a:lnTo>
                    <a:pt x="15776" y="18348"/>
                  </a:lnTo>
                  <a:lnTo>
                    <a:pt x="8146" y="18348"/>
                  </a:lnTo>
                  <a:lnTo>
                    <a:pt x="6929" y="18348"/>
                  </a:lnTo>
                  <a:cubicBezTo>
                    <a:pt x="6801" y="18348"/>
                    <a:pt x="6662" y="18337"/>
                    <a:pt x="6501" y="18302"/>
                  </a:cubicBezTo>
                  <a:cubicBezTo>
                    <a:pt x="6339" y="18266"/>
                    <a:pt x="6202" y="18222"/>
                    <a:pt x="6085" y="18169"/>
                  </a:cubicBezTo>
                  <a:cubicBezTo>
                    <a:pt x="6036" y="18146"/>
                    <a:pt x="5982" y="18090"/>
                    <a:pt x="5921" y="17987"/>
                  </a:cubicBezTo>
                  <a:cubicBezTo>
                    <a:pt x="5860" y="17884"/>
                    <a:pt x="5799" y="17770"/>
                    <a:pt x="5740" y="17644"/>
                  </a:cubicBezTo>
                  <a:cubicBezTo>
                    <a:pt x="5684" y="17517"/>
                    <a:pt x="5633" y="17391"/>
                    <a:pt x="5594" y="17259"/>
                  </a:cubicBezTo>
                  <a:cubicBezTo>
                    <a:pt x="5552" y="17133"/>
                    <a:pt x="5528" y="17036"/>
                    <a:pt x="5513" y="16959"/>
                  </a:cubicBezTo>
                  <a:lnTo>
                    <a:pt x="2997" y="2670"/>
                  </a:lnTo>
                  <a:cubicBezTo>
                    <a:pt x="2966" y="2520"/>
                    <a:pt x="2897" y="2400"/>
                    <a:pt x="2792" y="2309"/>
                  </a:cubicBezTo>
                  <a:cubicBezTo>
                    <a:pt x="2687" y="2212"/>
                    <a:pt x="2569" y="2165"/>
                    <a:pt x="2445" y="2165"/>
                  </a:cubicBezTo>
                  <a:lnTo>
                    <a:pt x="457" y="2165"/>
                  </a:lnTo>
                  <a:cubicBezTo>
                    <a:pt x="152" y="2165"/>
                    <a:pt x="0" y="1982"/>
                    <a:pt x="0" y="1618"/>
                  </a:cubicBezTo>
                  <a:lnTo>
                    <a:pt x="0" y="546"/>
                  </a:lnTo>
                  <a:cubicBezTo>
                    <a:pt x="0" y="185"/>
                    <a:pt x="152" y="0"/>
                    <a:pt x="457" y="0"/>
                  </a:cubicBezTo>
                  <a:lnTo>
                    <a:pt x="3159" y="0"/>
                  </a:lnTo>
                  <a:cubicBezTo>
                    <a:pt x="3286" y="0"/>
                    <a:pt x="3433" y="18"/>
                    <a:pt x="3606" y="59"/>
                  </a:cubicBezTo>
                  <a:cubicBezTo>
                    <a:pt x="3775" y="94"/>
                    <a:pt x="3917" y="132"/>
                    <a:pt x="4027" y="167"/>
                  </a:cubicBezTo>
                  <a:cubicBezTo>
                    <a:pt x="4075" y="208"/>
                    <a:pt x="4129" y="276"/>
                    <a:pt x="4193" y="373"/>
                  </a:cubicBezTo>
                  <a:cubicBezTo>
                    <a:pt x="4261" y="470"/>
                    <a:pt x="4322" y="585"/>
                    <a:pt x="4376" y="705"/>
                  </a:cubicBezTo>
                  <a:cubicBezTo>
                    <a:pt x="4430" y="825"/>
                    <a:pt x="4479" y="952"/>
                    <a:pt x="4518" y="1072"/>
                  </a:cubicBezTo>
                  <a:cubicBezTo>
                    <a:pt x="4557" y="1198"/>
                    <a:pt x="4584" y="1301"/>
                    <a:pt x="4599" y="1378"/>
                  </a:cubicBezTo>
                  <a:lnTo>
                    <a:pt x="4917" y="3134"/>
                  </a:lnTo>
                  <a:lnTo>
                    <a:pt x="20681" y="3134"/>
                  </a:lnTo>
                  <a:lnTo>
                    <a:pt x="20681" y="3131"/>
                  </a:lnTo>
                  <a:close/>
                  <a:moveTo>
                    <a:pt x="6811" y="19982"/>
                  </a:moveTo>
                  <a:cubicBezTo>
                    <a:pt x="6811" y="19541"/>
                    <a:pt x="6941" y="19156"/>
                    <a:pt x="7202" y="18833"/>
                  </a:cubicBezTo>
                  <a:cubicBezTo>
                    <a:pt x="7462" y="18513"/>
                    <a:pt x="7777" y="18345"/>
                    <a:pt x="8146" y="18345"/>
                  </a:cubicBezTo>
                  <a:cubicBezTo>
                    <a:pt x="8528" y="18345"/>
                    <a:pt x="8850" y="18513"/>
                    <a:pt x="9114" y="18833"/>
                  </a:cubicBezTo>
                  <a:cubicBezTo>
                    <a:pt x="9381" y="19153"/>
                    <a:pt x="9513" y="19538"/>
                    <a:pt x="9513" y="19982"/>
                  </a:cubicBezTo>
                  <a:cubicBezTo>
                    <a:pt x="9513" y="20425"/>
                    <a:pt x="9381" y="20801"/>
                    <a:pt x="9114" y="21118"/>
                  </a:cubicBezTo>
                  <a:cubicBezTo>
                    <a:pt x="8850" y="21438"/>
                    <a:pt x="8528" y="21600"/>
                    <a:pt x="8146" y="21600"/>
                  </a:cubicBezTo>
                  <a:cubicBezTo>
                    <a:pt x="7779" y="21600"/>
                    <a:pt x="7464" y="21438"/>
                    <a:pt x="7202" y="21118"/>
                  </a:cubicBezTo>
                  <a:cubicBezTo>
                    <a:pt x="6941" y="20801"/>
                    <a:pt x="6811" y="20422"/>
                    <a:pt x="6811" y="19982"/>
                  </a:cubicBezTo>
                  <a:moveTo>
                    <a:pt x="14432" y="19982"/>
                  </a:moveTo>
                  <a:cubicBezTo>
                    <a:pt x="14432" y="19541"/>
                    <a:pt x="14564" y="19156"/>
                    <a:pt x="14823" y="18833"/>
                  </a:cubicBezTo>
                  <a:cubicBezTo>
                    <a:pt x="15085" y="18513"/>
                    <a:pt x="15400" y="18345"/>
                    <a:pt x="15779" y="18345"/>
                  </a:cubicBezTo>
                  <a:cubicBezTo>
                    <a:pt x="16143" y="18345"/>
                    <a:pt x="16459" y="18513"/>
                    <a:pt x="16720" y="18833"/>
                  </a:cubicBezTo>
                  <a:cubicBezTo>
                    <a:pt x="16982" y="19153"/>
                    <a:pt x="17114" y="19538"/>
                    <a:pt x="17114" y="19982"/>
                  </a:cubicBezTo>
                  <a:cubicBezTo>
                    <a:pt x="17114" y="20425"/>
                    <a:pt x="16982" y="20801"/>
                    <a:pt x="16720" y="21118"/>
                  </a:cubicBezTo>
                  <a:cubicBezTo>
                    <a:pt x="16461" y="21438"/>
                    <a:pt x="16146" y="21600"/>
                    <a:pt x="15779" y="21600"/>
                  </a:cubicBezTo>
                  <a:cubicBezTo>
                    <a:pt x="15412" y="21600"/>
                    <a:pt x="15094" y="21438"/>
                    <a:pt x="14830" y="21118"/>
                  </a:cubicBezTo>
                  <a:cubicBezTo>
                    <a:pt x="14564" y="20801"/>
                    <a:pt x="14432" y="20422"/>
                    <a:pt x="14432" y="19982"/>
                  </a:cubicBez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37" name="文本框 36"/>
            <p:cNvSpPr txBox="1"/>
            <p:nvPr/>
          </p:nvSpPr>
          <p:spPr>
            <a:xfrm>
              <a:off x="5275849" y="2674485"/>
              <a:ext cx="697627" cy="646331"/>
            </a:xfrm>
            <a:prstGeom prst="rect">
              <a:avLst/>
            </a:prstGeom>
            <a:noFill/>
          </p:spPr>
          <p:txBody>
            <a:bodyPr wrap="none" rtlCol="0">
              <a:spAutoFit/>
            </a:bodyPr>
            <a:lstStyle/>
            <a:p>
              <a:r>
                <a:rPr lang="en-US" altLang="zh-CN" sz="3600" dirty="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rPr>
                <a:t>04</a:t>
              </a:r>
              <a:endParaRPr lang="zh-CN" altLang="en-US" sz="3600" dirty="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grpSp>
      <p:grpSp>
        <p:nvGrpSpPr>
          <p:cNvPr id="38" name="组合 37"/>
          <p:cNvGrpSpPr/>
          <p:nvPr/>
        </p:nvGrpSpPr>
        <p:grpSpPr>
          <a:xfrm>
            <a:off x="3064930" y="1598196"/>
            <a:ext cx="697627" cy="1095303"/>
            <a:chOff x="3212374" y="1487172"/>
            <a:chExt cx="697627" cy="1095303"/>
          </a:xfrm>
        </p:grpSpPr>
        <p:sp>
          <p:nvSpPr>
            <p:cNvPr id="39" name="AutoShape 5"/>
            <p:cNvSpPr/>
            <p:nvPr/>
          </p:nvSpPr>
          <p:spPr bwMode="auto">
            <a:xfrm>
              <a:off x="3254409" y="2032000"/>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3F5096"/>
            </a:solidFill>
            <a:ln w="57150" cap="flat" cmpd="sng" algn="ctr">
              <a:noFill/>
              <a:prstDash val="solid"/>
            </a:ln>
            <a:effectLst/>
          </p:spPr>
          <p:txBody>
            <a:bodyPr spcFirstLastPara="0" vert="horz" wrap="square" lIns="0" tIns="0" rIns="0" bIns="0" numCol="1" spcCol="1270" anchor="ctr" anchorCtr="0">
              <a:noAutofit/>
            </a:bodyPr>
            <a:lstStyle/>
            <a:p>
              <a:pPr algn="ctr" defTabSz="1185545">
                <a:lnSpc>
                  <a:spcPct val="90000"/>
                </a:lnSpc>
                <a:spcBef>
                  <a:spcPct val="0"/>
                </a:spcBef>
                <a:spcAft>
                  <a:spcPct val="35000"/>
                </a:spcAft>
              </a:pPr>
              <a:endParaRPr lang="zh-CN" altLang="en-US" sz="36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40" name="AutoShape 17"/>
            <p:cNvSpPr/>
            <p:nvPr/>
          </p:nvSpPr>
          <p:spPr bwMode="auto">
            <a:xfrm>
              <a:off x="3379633" y="2174397"/>
              <a:ext cx="279124" cy="279060"/>
            </a:xfrm>
            <a:custGeom>
              <a:avLst/>
              <a:gdLst>
                <a:gd name="T0" fmla="*/ 4 w 21600"/>
                <a:gd name="T1" fmla="*/ 4 h 21600"/>
                <a:gd name="T2" fmla="*/ 4 w 21600"/>
                <a:gd name="T3" fmla="*/ 4 h 21600"/>
                <a:gd name="T4" fmla="*/ 4 w 21600"/>
                <a:gd name="T5" fmla="*/ 4 h 21600"/>
                <a:gd name="T6" fmla="*/ 4 w 21600"/>
                <a:gd name="T7" fmla="*/ 4 h 21600"/>
                <a:gd name="T8" fmla="*/ 4 w 21600"/>
                <a:gd name="T9" fmla="*/ 4 h 21600"/>
                <a:gd name="T10" fmla="*/ 4 w 21600"/>
                <a:gd name="T11" fmla="*/ 4 h 21600"/>
                <a:gd name="T12" fmla="*/ 3 w 21600"/>
                <a:gd name="T13" fmla="*/ 4 h 21600"/>
                <a:gd name="T14" fmla="*/ 2 w 21600"/>
                <a:gd name="T15" fmla="*/ 2 h 21600"/>
                <a:gd name="T16" fmla="*/ 2 w 21600"/>
                <a:gd name="T17" fmla="*/ 3 h 21600"/>
                <a:gd name="T18" fmla="*/ 2 w 21600"/>
                <a:gd name="T19" fmla="*/ 3 h 21600"/>
                <a:gd name="T20" fmla="*/ 2 w 21600"/>
                <a:gd name="T21" fmla="*/ 4 h 21600"/>
                <a:gd name="T22" fmla="*/ 2 w 21600"/>
                <a:gd name="T23" fmla="*/ 4 h 21600"/>
                <a:gd name="T24" fmla="*/ 2 w 21600"/>
                <a:gd name="T25" fmla="*/ 4 h 21600"/>
                <a:gd name="T26" fmla="*/ 2 w 21600"/>
                <a:gd name="T27" fmla="*/ 4 h 21600"/>
                <a:gd name="T28" fmla="*/ 1 w 21600"/>
                <a:gd name="T29" fmla="*/ 4 h 21600"/>
                <a:gd name="T30" fmla="*/ 1 w 21600"/>
                <a:gd name="T31" fmla="*/ 4 h 21600"/>
                <a:gd name="T32" fmla="*/ 1 w 21600"/>
                <a:gd name="T33" fmla="*/ 4 h 21600"/>
                <a:gd name="T34" fmla="*/ 1 w 21600"/>
                <a:gd name="T35" fmla="*/ 3 h 21600"/>
                <a:gd name="T36" fmla="*/ 0 w 21600"/>
                <a:gd name="T37" fmla="*/ 3 h 21600"/>
                <a:gd name="T38" fmla="*/ 0 w 21600"/>
                <a:gd name="T39" fmla="*/ 3 h 21600"/>
                <a:gd name="T40" fmla="*/ 0 w 21600"/>
                <a:gd name="T41" fmla="*/ 3 h 21600"/>
                <a:gd name="T42" fmla="*/ 0 w 21600"/>
                <a:gd name="T43" fmla="*/ 2 h 21600"/>
                <a:gd name="T44" fmla="*/ 0 w 21600"/>
                <a:gd name="T45" fmla="*/ 2 h 21600"/>
                <a:gd name="T46" fmla="*/ 0 w 21600"/>
                <a:gd name="T47" fmla="*/ 2 h 21600"/>
                <a:gd name="T48" fmla="*/ 0 w 21600"/>
                <a:gd name="T49" fmla="*/ 2 h 21600"/>
                <a:gd name="T50" fmla="*/ 1 w 21600"/>
                <a:gd name="T51" fmla="*/ 2 h 21600"/>
                <a:gd name="T52" fmla="*/ 1 w 21600"/>
                <a:gd name="T53" fmla="*/ 2 h 21600"/>
                <a:gd name="T54" fmla="*/ 2 w 21600"/>
                <a:gd name="T55" fmla="*/ 2 h 21600"/>
                <a:gd name="T56" fmla="*/ 0 w 21600"/>
                <a:gd name="T57" fmla="*/ 1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2 w 21600"/>
                <a:gd name="T73" fmla="*/ 1 h 21600"/>
                <a:gd name="T74" fmla="*/ 3 w 21600"/>
                <a:gd name="T75" fmla="*/ 0 h 21600"/>
                <a:gd name="T76" fmla="*/ 3 w 21600"/>
                <a:gd name="T77" fmla="*/ 0 h 21600"/>
                <a:gd name="T78" fmla="*/ 4 w 21600"/>
                <a:gd name="T79" fmla="*/ 0 h 21600"/>
                <a:gd name="T80" fmla="*/ 4 w 21600"/>
                <a:gd name="T81" fmla="*/ 0 h 21600"/>
                <a:gd name="T82" fmla="*/ 4 w 21600"/>
                <a:gd name="T83" fmla="*/ 0 h 21600"/>
                <a:gd name="T84" fmla="*/ 4 w 21600"/>
                <a:gd name="T85" fmla="*/ 0 h 21600"/>
                <a:gd name="T86" fmla="*/ 4 w 21600"/>
                <a:gd name="T87" fmla="*/ 1 h 21600"/>
                <a:gd name="T88" fmla="*/ 4 w 21600"/>
                <a:gd name="T89" fmla="*/ 1 h 21600"/>
                <a:gd name="T90" fmla="*/ 3 w 21600"/>
                <a:gd name="T91" fmla="*/ 2 h 21600"/>
                <a:gd name="T92" fmla="*/ 4 w 21600"/>
                <a:gd name="T93" fmla="*/ 4 h 21600"/>
                <a:gd name="T94" fmla="*/ 4 w 21600"/>
                <a:gd name="T95" fmla="*/ 4 h 21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600" h="21600">
                  <a:moveTo>
                    <a:pt x="21521" y="19327"/>
                  </a:moveTo>
                  <a:cubicBezTo>
                    <a:pt x="21574" y="19434"/>
                    <a:pt x="21600" y="19553"/>
                    <a:pt x="21600" y="19677"/>
                  </a:cubicBezTo>
                  <a:cubicBezTo>
                    <a:pt x="21600" y="19974"/>
                    <a:pt x="21492" y="20237"/>
                    <a:pt x="21275" y="20463"/>
                  </a:cubicBezTo>
                  <a:lnTo>
                    <a:pt x="20491" y="21235"/>
                  </a:lnTo>
                  <a:cubicBezTo>
                    <a:pt x="20281" y="21461"/>
                    <a:pt x="20027" y="21574"/>
                    <a:pt x="19721" y="21574"/>
                  </a:cubicBezTo>
                  <a:lnTo>
                    <a:pt x="19664" y="21574"/>
                  </a:lnTo>
                  <a:cubicBezTo>
                    <a:pt x="19350" y="21538"/>
                    <a:pt x="19081" y="21396"/>
                    <a:pt x="18866" y="21153"/>
                  </a:cubicBezTo>
                  <a:lnTo>
                    <a:pt x="12700" y="13223"/>
                  </a:lnTo>
                  <a:cubicBezTo>
                    <a:pt x="11959" y="13870"/>
                    <a:pt x="11265" y="14439"/>
                    <a:pt x="10623" y="14928"/>
                  </a:cubicBezTo>
                  <a:cubicBezTo>
                    <a:pt x="9975" y="15414"/>
                    <a:pt x="9367" y="15835"/>
                    <a:pt x="8789" y="16189"/>
                  </a:cubicBezTo>
                  <a:lnTo>
                    <a:pt x="9262" y="19988"/>
                  </a:lnTo>
                  <a:lnTo>
                    <a:pt x="9262" y="20124"/>
                  </a:lnTo>
                  <a:cubicBezTo>
                    <a:pt x="9262" y="20424"/>
                    <a:pt x="9163" y="20673"/>
                    <a:pt x="8965" y="20871"/>
                  </a:cubicBezTo>
                  <a:lnTo>
                    <a:pt x="8546" y="21289"/>
                  </a:lnTo>
                  <a:cubicBezTo>
                    <a:pt x="8339" y="21498"/>
                    <a:pt x="8076" y="21600"/>
                    <a:pt x="7762" y="21600"/>
                  </a:cubicBezTo>
                  <a:lnTo>
                    <a:pt x="7706" y="21600"/>
                  </a:lnTo>
                  <a:cubicBezTo>
                    <a:pt x="7355" y="21563"/>
                    <a:pt x="7089" y="21425"/>
                    <a:pt x="6908" y="21179"/>
                  </a:cubicBezTo>
                  <a:lnTo>
                    <a:pt x="4132" y="17501"/>
                  </a:lnTo>
                  <a:lnTo>
                    <a:pt x="419" y="14696"/>
                  </a:lnTo>
                  <a:cubicBezTo>
                    <a:pt x="156" y="14473"/>
                    <a:pt x="17" y="14201"/>
                    <a:pt x="0" y="13885"/>
                  </a:cubicBezTo>
                  <a:lnTo>
                    <a:pt x="0" y="13834"/>
                  </a:lnTo>
                  <a:cubicBezTo>
                    <a:pt x="0" y="13551"/>
                    <a:pt x="105" y="13294"/>
                    <a:pt x="311" y="13059"/>
                  </a:cubicBezTo>
                  <a:lnTo>
                    <a:pt x="716" y="12669"/>
                  </a:lnTo>
                  <a:cubicBezTo>
                    <a:pt x="897" y="12440"/>
                    <a:pt x="1152" y="12332"/>
                    <a:pt x="1477" y="12341"/>
                  </a:cubicBezTo>
                  <a:cubicBezTo>
                    <a:pt x="1551" y="12341"/>
                    <a:pt x="1596" y="12352"/>
                    <a:pt x="1613" y="12369"/>
                  </a:cubicBezTo>
                  <a:lnTo>
                    <a:pt x="5408" y="12802"/>
                  </a:lnTo>
                  <a:cubicBezTo>
                    <a:pt x="5761" y="12234"/>
                    <a:pt x="6180" y="11626"/>
                    <a:pt x="6673" y="10984"/>
                  </a:cubicBezTo>
                  <a:cubicBezTo>
                    <a:pt x="7168" y="10336"/>
                    <a:pt x="7734" y="9655"/>
                    <a:pt x="8376" y="8931"/>
                  </a:cubicBezTo>
                  <a:lnTo>
                    <a:pt x="478" y="2748"/>
                  </a:lnTo>
                  <a:cubicBezTo>
                    <a:pt x="195" y="2522"/>
                    <a:pt x="59" y="2256"/>
                    <a:pt x="59" y="1951"/>
                  </a:cubicBezTo>
                  <a:lnTo>
                    <a:pt x="59" y="1894"/>
                  </a:lnTo>
                  <a:cubicBezTo>
                    <a:pt x="59" y="1614"/>
                    <a:pt x="161" y="1354"/>
                    <a:pt x="371" y="1111"/>
                  </a:cubicBezTo>
                  <a:lnTo>
                    <a:pt x="1140" y="336"/>
                  </a:lnTo>
                  <a:cubicBezTo>
                    <a:pt x="1384" y="130"/>
                    <a:pt x="1641" y="25"/>
                    <a:pt x="1910" y="25"/>
                  </a:cubicBezTo>
                  <a:lnTo>
                    <a:pt x="2088" y="25"/>
                  </a:lnTo>
                  <a:cubicBezTo>
                    <a:pt x="2154" y="25"/>
                    <a:pt x="2216" y="45"/>
                    <a:pt x="2270" y="79"/>
                  </a:cubicBezTo>
                  <a:lnTo>
                    <a:pt x="13147" y="4046"/>
                  </a:lnTo>
                  <a:lnTo>
                    <a:pt x="15193" y="2030"/>
                  </a:lnTo>
                  <a:cubicBezTo>
                    <a:pt x="15827" y="1397"/>
                    <a:pt x="16552" y="902"/>
                    <a:pt x="17375" y="540"/>
                  </a:cubicBezTo>
                  <a:cubicBezTo>
                    <a:pt x="18196" y="181"/>
                    <a:pt x="18951" y="0"/>
                    <a:pt x="19636" y="0"/>
                  </a:cubicBezTo>
                  <a:cubicBezTo>
                    <a:pt x="20284" y="0"/>
                    <a:pt x="20779" y="167"/>
                    <a:pt x="21113" y="500"/>
                  </a:cubicBezTo>
                  <a:cubicBezTo>
                    <a:pt x="21292" y="662"/>
                    <a:pt x="21419" y="871"/>
                    <a:pt x="21492" y="1125"/>
                  </a:cubicBezTo>
                  <a:cubicBezTo>
                    <a:pt x="21563" y="1374"/>
                    <a:pt x="21600" y="1660"/>
                    <a:pt x="21600" y="1973"/>
                  </a:cubicBezTo>
                  <a:cubicBezTo>
                    <a:pt x="21600" y="2660"/>
                    <a:pt x="21425" y="3415"/>
                    <a:pt x="21077" y="4235"/>
                  </a:cubicBezTo>
                  <a:cubicBezTo>
                    <a:pt x="20728" y="5055"/>
                    <a:pt x="20230" y="5779"/>
                    <a:pt x="19582" y="6401"/>
                  </a:cubicBezTo>
                  <a:lnTo>
                    <a:pt x="17548" y="8456"/>
                  </a:lnTo>
                  <a:lnTo>
                    <a:pt x="21521" y="19327"/>
                  </a:lnTo>
                  <a:close/>
                  <a:moveTo>
                    <a:pt x="21521" y="19327"/>
                  </a:move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42" name="文本框 41"/>
            <p:cNvSpPr txBox="1"/>
            <p:nvPr/>
          </p:nvSpPr>
          <p:spPr>
            <a:xfrm>
              <a:off x="3212374" y="1487172"/>
              <a:ext cx="697627" cy="646331"/>
            </a:xfrm>
            <a:prstGeom prst="rect">
              <a:avLst/>
            </a:prstGeom>
            <a:noFill/>
          </p:spPr>
          <p:txBody>
            <a:bodyPr wrap="none" rtlCol="0">
              <a:spAutoFit/>
            </a:bodyPr>
            <a:lstStyle/>
            <a:p>
              <a:r>
                <a:rPr lang="en-US" altLang="zh-CN" sz="3600" dirty="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rPr>
                <a:t>03</a:t>
              </a:r>
              <a:endParaRPr lang="zh-CN" altLang="en-US" sz="3600" dirty="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grpSp>
      <p:sp>
        <p:nvSpPr>
          <p:cNvPr id="43" name="文本框 42"/>
          <p:cNvSpPr txBox="1"/>
          <p:nvPr/>
        </p:nvSpPr>
        <p:spPr>
          <a:xfrm>
            <a:off x="7746681" y="1824719"/>
            <a:ext cx="3601189" cy="830997"/>
          </a:xfrm>
          <a:prstGeom prst="rect">
            <a:avLst/>
          </a:prstGeom>
          <a:noFill/>
        </p:spPr>
        <p:txBody>
          <a:bodyPr wrap="square" rtlCol="0">
            <a:spAutoFit/>
          </a:bodyPr>
          <a:lstStyle/>
          <a:p>
            <a:pPr algn="just">
              <a:lnSpc>
                <a:spcPct val="120000"/>
              </a:lnSpc>
            </a:pPr>
            <a:r>
              <a:rPr lang="zh-CN" altLang="en-US" sz="2400" dirty="0">
                <a:gradFill>
                  <a:gsLst>
                    <a:gs pos="100000">
                      <a:srgbClr val="3F5096"/>
                    </a:gs>
                    <a:gs pos="0">
                      <a:srgbClr val="3F5096"/>
                    </a:gs>
                  </a:gsLst>
                  <a:lin ang="0" scaled="0"/>
                </a:gradFill>
                <a:latin typeface="微软雅黑" panose="020B0503020204020204" pitchFamily="34" charset="-122"/>
                <a:ea typeface="微软雅黑" panose="020B0503020204020204" pitchFamily="34" charset="-122"/>
              </a:rPr>
              <a:t>员工调离情况</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a:t>
            </a:r>
          </a:p>
        </p:txBody>
      </p:sp>
      <p:sp>
        <p:nvSpPr>
          <p:cNvPr id="44" name="文本框 43"/>
          <p:cNvSpPr txBox="1"/>
          <p:nvPr/>
        </p:nvSpPr>
        <p:spPr>
          <a:xfrm>
            <a:off x="7746681" y="5438658"/>
            <a:ext cx="3601189" cy="830997"/>
          </a:xfrm>
          <a:prstGeom prst="rect">
            <a:avLst/>
          </a:prstGeom>
          <a:noFill/>
        </p:spPr>
        <p:txBody>
          <a:bodyPr wrap="square" rtlCol="0">
            <a:spAutoFit/>
          </a:bodyPr>
          <a:lstStyle/>
          <a:p>
            <a:pPr algn="just">
              <a:lnSpc>
                <a:spcPct val="120000"/>
              </a:lnSpc>
            </a:pPr>
            <a:r>
              <a:rPr lang="zh-CN" altLang="en-US" sz="2400" dirty="0">
                <a:gradFill>
                  <a:gsLst>
                    <a:gs pos="100000">
                      <a:srgbClr val="3F5096"/>
                    </a:gs>
                    <a:gs pos="0">
                      <a:srgbClr val="3F5096"/>
                    </a:gs>
                  </a:gsLst>
                  <a:lin ang="0" scaled="0"/>
                </a:gradFill>
                <a:latin typeface="微软雅黑" panose="020B0503020204020204" pitchFamily="34" charset="-122"/>
                <a:ea typeface="微软雅黑" panose="020B0503020204020204" pitchFamily="34" charset="-122"/>
              </a:rPr>
              <a:t>今年新聘员工</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a:t>
            </a:r>
          </a:p>
        </p:txBody>
      </p:sp>
      <p:sp>
        <p:nvSpPr>
          <p:cNvPr id="45" name="文本框 44"/>
          <p:cNvSpPr txBox="1"/>
          <p:nvPr/>
        </p:nvSpPr>
        <p:spPr>
          <a:xfrm>
            <a:off x="7746681" y="4535174"/>
            <a:ext cx="3601189" cy="830997"/>
          </a:xfrm>
          <a:prstGeom prst="rect">
            <a:avLst/>
          </a:prstGeom>
          <a:noFill/>
        </p:spPr>
        <p:txBody>
          <a:bodyPr wrap="square" rtlCol="0">
            <a:spAutoFit/>
          </a:bodyPr>
          <a:lstStyle/>
          <a:p>
            <a:pPr algn="just">
              <a:lnSpc>
                <a:spcPct val="120000"/>
              </a:lnSpc>
            </a:pPr>
            <a:r>
              <a:rPr lang="zh-CN" altLang="en-US" sz="2400" dirty="0">
                <a:gradFill>
                  <a:gsLst>
                    <a:gs pos="100000">
                      <a:srgbClr val="3F5096"/>
                    </a:gs>
                    <a:gs pos="0">
                      <a:srgbClr val="3F5096"/>
                    </a:gs>
                  </a:gsLst>
                  <a:lin ang="0" scaled="0"/>
                </a:gradFill>
                <a:latin typeface="微软雅黑" panose="020B0503020204020204" pitchFamily="34" charset="-122"/>
                <a:ea typeface="微软雅黑" panose="020B0503020204020204" pitchFamily="34" charset="-122"/>
              </a:rPr>
              <a:t>人员整编情况</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a:t>
            </a:r>
          </a:p>
        </p:txBody>
      </p:sp>
      <p:sp>
        <p:nvSpPr>
          <p:cNvPr id="46" name="文本框 45"/>
          <p:cNvSpPr txBox="1"/>
          <p:nvPr/>
        </p:nvSpPr>
        <p:spPr>
          <a:xfrm>
            <a:off x="7746681" y="3631689"/>
            <a:ext cx="3601189" cy="830997"/>
          </a:xfrm>
          <a:prstGeom prst="rect">
            <a:avLst/>
          </a:prstGeom>
          <a:noFill/>
        </p:spPr>
        <p:txBody>
          <a:bodyPr wrap="square" rtlCol="0">
            <a:spAutoFit/>
          </a:bodyPr>
          <a:lstStyle/>
          <a:p>
            <a:pPr algn="just">
              <a:lnSpc>
                <a:spcPct val="120000"/>
              </a:lnSpc>
            </a:pPr>
            <a:r>
              <a:rPr lang="zh-CN" altLang="en-US" sz="2400" dirty="0">
                <a:gradFill>
                  <a:gsLst>
                    <a:gs pos="100000">
                      <a:srgbClr val="3F5096"/>
                    </a:gs>
                    <a:gs pos="0">
                      <a:srgbClr val="3F5096"/>
                    </a:gs>
                  </a:gsLst>
                  <a:lin ang="0" scaled="0"/>
                </a:gradFill>
                <a:latin typeface="微软雅黑" panose="020B0503020204020204" pitchFamily="34" charset="-122"/>
                <a:ea typeface="微软雅黑" panose="020B0503020204020204" pitchFamily="34" charset="-122"/>
              </a:rPr>
              <a:t>现有员工配置</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a:t>
            </a:r>
          </a:p>
        </p:txBody>
      </p:sp>
      <p:sp>
        <p:nvSpPr>
          <p:cNvPr id="47" name="文本框 46"/>
          <p:cNvSpPr txBox="1"/>
          <p:nvPr/>
        </p:nvSpPr>
        <p:spPr>
          <a:xfrm>
            <a:off x="7746681" y="2728204"/>
            <a:ext cx="3601189" cy="830997"/>
          </a:xfrm>
          <a:prstGeom prst="rect">
            <a:avLst/>
          </a:prstGeom>
          <a:noFill/>
        </p:spPr>
        <p:txBody>
          <a:bodyPr wrap="square" rtlCol="0">
            <a:spAutoFit/>
          </a:bodyPr>
          <a:lstStyle/>
          <a:p>
            <a:pPr algn="just">
              <a:lnSpc>
                <a:spcPct val="120000"/>
              </a:lnSpc>
            </a:pPr>
            <a:r>
              <a:rPr lang="zh-CN" altLang="en-US" sz="2400" dirty="0">
                <a:gradFill>
                  <a:gsLst>
                    <a:gs pos="100000">
                      <a:srgbClr val="3F5096"/>
                    </a:gs>
                    <a:gs pos="0">
                      <a:srgbClr val="3F5096"/>
                    </a:gs>
                  </a:gsLst>
                  <a:lin ang="0" scaled="0"/>
                </a:gradFill>
                <a:latin typeface="微软雅黑" panose="020B0503020204020204" pitchFamily="34" charset="-122"/>
                <a:ea typeface="微软雅黑" panose="020B0503020204020204" pitchFamily="34" charset="-122"/>
              </a:rPr>
              <a:t>员工离职情况</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nodeType="withEffect">
                                  <p:stCondLst>
                                    <p:cond delay="25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par>
                                <p:cTn id="30" presetID="10" presetClass="entr" presetSubtype="0" fill="hold" nodeType="withEffect">
                                  <p:stCondLst>
                                    <p:cond delay="50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par>
                                <p:cTn id="33" presetID="10" presetClass="entr" presetSubtype="0" fill="hold" nodeType="withEffect">
                                  <p:stCondLst>
                                    <p:cond delay="75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500"/>
                                        <p:tgtEl>
                                          <p:spTgt spid="34"/>
                                        </p:tgtEl>
                                      </p:cBhvr>
                                    </p:animEffect>
                                  </p:childTnLst>
                                </p:cTn>
                              </p:par>
                              <p:par>
                                <p:cTn id="36" presetID="10" presetClass="entr" presetSubtype="0" fill="hold" nodeType="withEffect">
                                  <p:stCondLst>
                                    <p:cond delay="100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
                                        <p:tgtEl>
                                          <p:spTgt spid="3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grpId="0" nodeType="clickEffect">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cBhvr additive="base">
                                        <p:cTn id="48" dur="500" fill="hold"/>
                                        <p:tgtEl>
                                          <p:spTgt spid="43"/>
                                        </p:tgtEl>
                                        <p:attrNameLst>
                                          <p:attrName>ppt_x</p:attrName>
                                        </p:attrNameLst>
                                      </p:cBhvr>
                                      <p:tavLst>
                                        <p:tav tm="0">
                                          <p:val>
                                            <p:strVal val="1+#ppt_w/2"/>
                                          </p:val>
                                        </p:tav>
                                        <p:tav tm="100000">
                                          <p:val>
                                            <p:strVal val="#ppt_x"/>
                                          </p:val>
                                        </p:tav>
                                      </p:tavLst>
                                    </p:anim>
                                    <p:anim calcmode="lin" valueType="num">
                                      <p:cBhvr additive="base">
                                        <p:cTn id="49"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47"/>
                                        </p:tgtEl>
                                        <p:attrNameLst>
                                          <p:attrName>style.visibility</p:attrName>
                                        </p:attrNameLst>
                                      </p:cBhvr>
                                      <p:to>
                                        <p:strVal val="visible"/>
                                      </p:to>
                                    </p:set>
                                    <p:anim calcmode="lin" valueType="num">
                                      <p:cBhvr additive="base">
                                        <p:cTn id="59" dur="500" fill="hold"/>
                                        <p:tgtEl>
                                          <p:spTgt spid="47"/>
                                        </p:tgtEl>
                                        <p:attrNameLst>
                                          <p:attrName>ppt_x</p:attrName>
                                        </p:attrNameLst>
                                      </p:cBhvr>
                                      <p:tavLst>
                                        <p:tav tm="0">
                                          <p:val>
                                            <p:strVal val="1+#ppt_w/2"/>
                                          </p:val>
                                        </p:tav>
                                        <p:tav tm="100000">
                                          <p:val>
                                            <p:strVal val="#ppt_x"/>
                                          </p:val>
                                        </p:tav>
                                      </p:tavLst>
                                    </p:anim>
                                    <p:anim calcmode="lin" valueType="num">
                                      <p:cBhvr additive="base">
                                        <p:cTn id="60"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2" fill="hold" grpId="0" nodeType="clickEffect">
                                  <p:stCondLst>
                                    <p:cond delay="0"/>
                                  </p:stCondLst>
                                  <p:childTnLst>
                                    <p:set>
                                      <p:cBhvr>
                                        <p:cTn id="69" dur="1" fill="hold">
                                          <p:stCondLst>
                                            <p:cond delay="0"/>
                                          </p:stCondLst>
                                        </p:cTn>
                                        <p:tgtEl>
                                          <p:spTgt spid="46"/>
                                        </p:tgtEl>
                                        <p:attrNameLst>
                                          <p:attrName>style.visibility</p:attrName>
                                        </p:attrNameLst>
                                      </p:cBhvr>
                                      <p:to>
                                        <p:strVal val="visible"/>
                                      </p:to>
                                    </p:set>
                                    <p:anim calcmode="lin" valueType="num">
                                      <p:cBhvr additive="base">
                                        <p:cTn id="70" dur="500" fill="hold"/>
                                        <p:tgtEl>
                                          <p:spTgt spid="46"/>
                                        </p:tgtEl>
                                        <p:attrNameLst>
                                          <p:attrName>ppt_x</p:attrName>
                                        </p:attrNameLst>
                                      </p:cBhvr>
                                      <p:tavLst>
                                        <p:tav tm="0">
                                          <p:val>
                                            <p:strVal val="1+#ppt_w/2"/>
                                          </p:val>
                                        </p:tav>
                                        <p:tav tm="100000">
                                          <p:val>
                                            <p:strVal val="#ppt_x"/>
                                          </p:val>
                                        </p:tav>
                                      </p:tavLst>
                                    </p:anim>
                                    <p:anim calcmode="lin" valueType="num">
                                      <p:cBhvr additive="base">
                                        <p:cTn id="71"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fade">
                                      <p:cBhvr>
                                        <p:cTn id="76" dur="500"/>
                                        <p:tgtEl>
                                          <p:spTgt spid="17"/>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2" fill="hold" grpId="0" nodeType="clickEffect">
                                  <p:stCondLst>
                                    <p:cond delay="0"/>
                                  </p:stCondLst>
                                  <p:childTnLst>
                                    <p:set>
                                      <p:cBhvr>
                                        <p:cTn id="80" dur="1" fill="hold">
                                          <p:stCondLst>
                                            <p:cond delay="0"/>
                                          </p:stCondLst>
                                        </p:cTn>
                                        <p:tgtEl>
                                          <p:spTgt spid="45"/>
                                        </p:tgtEl>
                                        <p:attrNameLst>
                                          <p:attrName>style.visibility</p:attrName>
                                        </p:attrNameLst>
                                      </p:cBhvr>
                                      <p:to>
                                        <p:strVal val="visible"/>
                                      </p:to>
                                    </p:set>
                                    <p:anim calcmode="lin" valueType="num">
                                      <p:cBhvr additive="base">
                                        <p:cTn id="81" dur="500" fill="hold"/>
                                        <p:tgtEl>
                                          <p:spTgt spid="45"/>
                                        </p:tgtEl>
                                        <p:attrNameLst>
                                          <p:attrName>ppt_x</p:attrName>
                                        </p:attrNameLst>
                                      </p:cBhvr>
                                      <p:tavLst>
                                        <p:tav tm="0">
                                          <p:val>
                                            <p:strVal val="1+#ppt_w/2"/>
                                          </p:val>
                                        </p:tav>
                                        <p:tav tm="100000">
                                          <p:val>
                                            <p:strVal val="#ppt_x"/>
                                          </p:val>
                                        </p:tav>
                                      </p:tavLst>
                                    </p:anim>
                                    <p:anim calcmode="lin" valueType="num">
                                      <p:cBhvr additive="base">
                                        <p:cTn id="82"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500"/>
                                        <p:tgtEl>
                                          <p:spTgt spid="18"/>
                                        </p:tgtEl>
                                      </p:cBhvr>
                                    </p:animEffect>
                                  </p:childTnLst>
                                </p:cTn>
                              </p:par>
                            </p:childTnLst>
                          </p:cTn>
                        </p:par>
                      </p:childTnLst>
                    </p:cTn>
                  </p:par>
                  <p:par>
                    <p:cTn id="88" fill="hold">
                      <p:stCondLst>
                        <p:cond delay="indefinite"/>
                      </p:stCondLst>
                      <p:childTnLst>
                        <p:par>
                          <p:cTn id="89" fill="hold">
                            <p:stCondLst>
                              <p:cond delay="0"/>
                            </p:stCondLst>
                            <p:childTnLst>
                              <p:par>
                                <p:cTn id="90" presetID="2" presetClass="entr" presetSubtype="2" fill="hold" grpId="0" nodeType="clickEffect">
                                  <p:stCondLst>
                                    <p:cond delay="0"/>
                                  </p:stCondLst>
                                  <p:childTnLst>
                                    <p:set>
                                      <p:cBhvr>
                                        <p:cTn id="91" dur="1" fill="hold">
                                          <p:stCondLst>
                                            <p:cond delay="0"/>
                                          </p:stCondLst>
                                        </p:cTn>
                                        <p:tgtEl>
                                          <p:spTgt spid="44"/>
                                        </p:tgtEl>
                                        <p:attrNameLst>
                                          <p:attrName>style.visibility</p:attrName>
                                        </p:attrNameLst>
                                      </p:cBhvr>
                                      <p:to>
                                        <p:strVal val="visible"/>
                                      </p:to>
                                    </p:set>
                                    <p:anim calcmode="lin" valueType="num">
                                      <p:cBhvr additive="base">
                                        <p:cTn id="92" dur="500" fill="hold"/>
                                        <p:tgtEl>
                                          <p:spTgt spid="44"/>
                                        </p:tgtEl>
                                        <p:attrNameLst>
                                          <p:attrName>ppt_x</p:attrName>
                                        </p:attrNameLst>
                                      </p:cBhvr>
                                      <p:tavLst>
                                        <p:tav tm="0">
                                          <p:val>
                                            <p:strVal val="1+#ppt_w/2"/>
                                          </p:val>
                                        </p:tav>
                                        <p:tav tm="100000">
                                          <p:val>
                                            <p:strVal val="#ppt_x"/>
                                          </p:val>
                                        </p:tav>
                                      </p:tavLst>
                                    </p:anim>
                                    <p:anim calcmode="lin" valueType="num">
                                      <p:cBhvr additive="base">
                                        <p:cTn id="93"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6" grpId="0" animBg="1"/>
      <p:bldP spid="17" grpId="0" animBg="1"/>
      <p:bldP spid="18" grpId="0" animBg="1"/>
      <p:bldP spid="19" grpId="0" animBg="1"/>
      <p:bldP spid="21" grpId="0" animBg="1"/>
      <p:bldP spid="43" grpId="0"/>
      <p:bldP spid="44" grpId="0"/>
      <p:bldP spid="45" grpId="0"/>
      <p:bldP spid="46" grpId="0"/>
      <p:bldP spid="4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绩效考核</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8" name="Pie 5"/>
          <p:cNvSpPr/>
          <p:nvPr/>
        </p:nvSpPr>
        <p:spPr>
          <a:xfrm rot="19800000">
            <a:off x="111916" y="2754192"/>
            <a:ext cx="4092727" cy="4092724"/>
          </a:xfrm>
          <a:prstGeom prst="pie">
            <a:avLst>
              <a:gd name="adj1" fmla="val 20699155"/>
              <a:gd name="adj2" fmla="val 170656"/>
            </a:avLst>
          </a:prstGeom>
          <a:solidFill>
            <a:srgbClr val="31437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2665" dirty="0">
              <a:solidFill>
                <a:srgbClr val="FFFFFF"/>
              </a:solidFill>
            </a:endParaRPr>
          </a:p>
        </p:txBody>
      </p:sp>
      <p:sp>
        <p:nvSpPr>
          <p:cNvPr id="9" name="Pie 4"/>
          <p:cNvSpPr/>
          <p:nvPr/>
        </p:nvSpPr>
        <p:spPr>
          <a:xfrm rot="19800000">
            <a:off x="392042" y="2927467"/>
            <a:ext cx="3728929" cy="3728927"/>
          </a:xfrm>
          <a:prstGeom prst="pie">
            <a:avLst>
              <a:gd name="adj1" fmla="val 659565"/>
              <a:gd name="adj2" fmla="val 3772859"/>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2665" dirty="0">
              <a:solidFill>
                <a:srgbClr val="FFFFFF"/>
              </a:solidFill>
            </a:endParaRPr>
          </a:p>
        </p:txBody>
      </p:sp>
      <p:sp>
        <p:nvSpPr>
          <p:cNvPr id="10" name="Pie 3"/>
          <p:cNvSpPr/>
          <p:nvPr/>
        </p:nvSpPr>
        <p:spPr>
          <a:xfrm rot="19800000">
            <a:off x="595426" y="3181701"/>
            <a:ext cx="3183235" cy="3183232"/>
          </a:xfrm>
          <a:prstGeom prst="pie">
            <a:avLst>
              <a:gd name="adj1" fmla="val 4303603"/>
              <a:gd name="adj2" fmla="val 20096713"/>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2665" dirty="0">
              <a:solidFill>
                <a:srgbClr val="FFFFFF"/>
              </a:solidFill>
            </a:endParaRPr>
          </a:p>
        </p:txBody>
      </p:sp>
      <p:sp>
        <p:nvSpPr>
          <p:cNvPr id="43" name="TextBox 45"/>
          <p:cNvSpPr txBox="1"/>
          <p:nvPr/>
        </p:nvSpPr>
        <p:spPr>
          <a:xfrm>
            <a:off x="1315453" y="1687213"/>
            <a:ext cx="9689431" cy="861774"/>
          </a:xfrm>
          <a:prstGeom prst="rect">
            <a:avLst/>
          </a:prstGeom>
          <a:noFill/>
        </p:spPr>
        <p:txBody>
          <a:bodyPr wrap="square" rtlCol="0">
            <a:spAutoFit/>
          </a:bodyPr>
          <a:lstStyle/>
          <a:p>
            <a:pPr defTabSz="1375410">
              <a:lnSpc>
                <a:spcPts val="2000"/>
              </a:lnSpc>
            </a:pPr>
            <a:r>
              <a:rPr lang="zh-CN" altLang="en-US" sz="14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您的内容打在这里，或者通过粘贴复制并只保留文字内容您的内容打在这里，或者通过粘贴复制并只保留文字内容</a:t>
            </a:r>
            <a:r>
              <a:rPr lang="en-US" altLang="zh-CN" sz="14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a:t>
            </a:r>
            <a:r>
              <a:rPr lang="zh-CN" altLang="en-US" sz="14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您的内容打在这里，或者通过粘贴复制并只保留文字内容您的内容打在这里，或者通过粘贴复制并只保留文字内容</a:t>
            </a:r>
            <a:r>
              <a:rPr lang="en-US" altLang="zh-CN" sz="14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a:t>
            </a:r>
            <a:r>
              <a:rPr lang="zh-CN" altLang="en-US" sz="14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您的内容打在这里，或者通过粘贴复制并只保留文字内容您的内容打在这里，或者通过粘贴复制并只保留文字内容</a:t>
            </a:r>
            <a:endParaRPr lang="en-US" altLang="zh-CN" sz="14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
        <p:nvSpPr>
          <p:cNvPr id="44" name="TextBox 46"/>
          <p:cNvSpPr txBox="1"/>
          <p:nvPr/>
        </p:nvSpPr>
        <p:spPr>
          <a:xfrm>
            <a:off x="1125053" y="4754852"/>
            <a:ext cx="652288" cy="369332"/>
          </a:xfrm>
          <a:prstGeom prst="rect">
            <a:avLst/>
          </a:prstGeom>
          <a:noFill/>
        </p:spPr>
        <p:txBody>
          <a:bodyPr wrap="square" lIns="0" tIns="0" rIns="0" bIns="0" rtlCol="0">
            <a:spAutoFit/>
          </a:bodyPr>
          <a:lstStyle/>
          <a:p>
            <a:pPr algn="ctr" defTabSz="1375410"/>
            <a:r>
              <a:rPr lang="en-US" sz="2400" b="1" dirty="0">
                <a:gradFill>
                  <a:gsLst>
                    <a:gs pos="0">
                      <a:prstClr val="white">
                        <a:lumMod val="95000"/>
                      </a:prstClr>
                    </a:gs>
                    <a:gs pos="100000">
                      <a:prstClr val="white">
                        <a:lumMod val="95000"/>
                      </a:prstClr>
                    </a:gs>
                  </a:gsLst>
                  <a:lin ang="5400000" scaled="1"/>
                </a:gradFill>
              </a:rPr>
              <a:t>75%</a:t>
            </a:r>
          </a:p>
        </p:txBody>
      </p:sp>
      <p:sp>
        <p:nvSpPr>
          <p:cNvPr id="46" name="TextBox 48"/>
          <p:cNvSpPr txBox="1"/>
          <p:nvPr/>
        </p:nvSpPr>
        <p:spPr>
          <a:xfrm>
            <a:off x="3110872" y="3693852"/>
            <a:ext cx="652288" cy="328231"/>
          </a:xfrm>
          <a:prstGeom prst="rect">
            <a:avLst/>
          </a:prstGeom>
          <a:noFill/>
        </p:spPr>
        <p:txBody>
          <a:bodyPr wrap="square" lIns="0" tIns="0" rIns="0" bIns="0" rtlCol="0">
            <a:spAutoFit/>
          </a:bodyPr>
          <a:lstStyle/>
          <a:p>
            <a:pPr algn="ctr" defTabSz="1375410"/>
            <a:r>
              <a:rPr lang="en-US" sz="2135" b="1" dirty="0">
                <a:gradFill>
                  <a:gsLst>
                    <a:gs pos="0">
                      <a:prstClr val="white">
                        <a:lumMod val="95000"/>
                      </a:prstClr>
                    </a:gs>
                    <a:gs pos="100000">
                      <a:prstClr val="white">
                        <a:lumMod val="95000"/>
                      </a:prstClr>
                    </a:gs>
                  </a:gsLst>
                  <a:lin ang="5400000" scaled="1"/>
                </a:gradFill>
              </a:rPr>
              <a:t>5%</a:t>
            </a:r>
          </a:p>
        </p:txBody>
      </p:sp>
      <p:sp>
        <p:nvSpPr>
          <p:cNvPr id="48" name="TextBox 50"/>
          <p:cNvSpPr txBox="1"/>
          <p:nvPr/>
        </p:nvSpPr>
        <p:spPr>
          <a:xfrm>
            <a:off x="3110872" y="4794412"/>
            <a:ext cx="652288" cy="328231"/>
          </a:xfrm>
          <a:prstGeom prst="rect">
            <a:avLst/>
          </a:prstGeom>
          <a:noFill/>
        </p:spPr>
        <p:txBody>
          <a:bodyPr wrap="square" lIns="0" tIns="0" rIns="0" bIns="0" rtlCol="0">
            <a:spAutoFit/>
          </a:bodyPr>
          <a:lstStyle/>
          <a:p>
            <a:pPr algn="ctr" defTabSz="1375410"/>
            <a:r>
              <a:rPr lang="en-US" sz="2135" b="1" dirty="0">
                <a:gradFill>
                  <a:gsLst>
                    <a:gs pos="0">
                      <a:prstClr val="white">
                        <a:lumMod val="95000"/>
                      </a:prstClr>
                    </a:gs>
                    <a:gs pos="100000">
                      <a:prstClr val="white">
                        <a:lumMod val="95000"/>
                      </a:prstClr>
                    </a:gs>
                  </a:gsLst>
                  <a:lin ang="5400000" scaled="1"/>
                </a:gradFill>
              </a:rPr>
              <a:t>25%</a:t>
            </a:r>
          </a:p>
        </p:txBody>
      </p:sp>
      <p:sp>
        <p:nvSpPr>
          <p:cNvPr id="49" name="Rounded Rectangle 51"/>
          <p:cNvSpPr/>
          <p:nvPr/>
        </p:nvSpPr>
        <p:spPr>
          <a:xfrm>
            <a:off x="4641772" y="4834984"/>
            <a:ext cx="3121664" cy="940459"/>
          </a:xfrm>
          <a:prstGeom prst="roundRect">
            <a:avLst>
              <a:gd name="adj" fmla="val 6876"/>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2665" dirty="0">
              <a:solidFill>
                <a:srgbClr val="FFFFFF"/>
              </a:solidFill>
            </a:endParaRPr>
          </a:p>
        </p:txBody>
      </p:sp>
      <p:sp>
        <p:nvSpPr>
          <p:cNvPr id="50" name="Rounded Rectangle 52"/>
          <p:cNvSpPr/>
          <p:nvPr/>
        </p:nvSpPr>
        <p:spPr>
          <a:xfrm>
            <a:off x="4641772" y="3676625"/>
            <a:ext cx="3121664" cy="940459"/>
          </a:xfrm>
          <a:prstGeom prst="roundRect">
            <a:avLst>
              <a:gd name="adj" fmla="val 6876"/>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2665" dirty="0">
              <a:solidFill>
                <a:srgbClr val="FFFFFF"/>
              </a:solidFill>
            </a:endParaRPr>
          </a:p>
        </p:txBody>
      </p:sp>
      <p:sp>
        <p:nvSpPr>
          <p:cNvPr id="51" name="TextBox 53"/>
          <p:cNvSpPr txBox="1"/>
          <p:nvPr/>
        </p:nvSpPr>
        <p:spPr>
          <a:xfrm>
            <a:off x="4874374" y="3872167"/>
            <a:ext cx="1057412" cy="574453"/>
          </a:xfrm>
          <a:prstGeom prst="rect">
            <a:avLst/>
          </a:prstGeom>
          <a:noFill/>
        </p:spPr>
        <p:txBody>
          <a:bodyPr wrap="square" lIns="0" tIns="0" rIns="0" bIns="0" rtlCol="0">
            <a:spAutoFit/>
          </a:bodyPr>
          <a:lstStyle/>
          <a:p>
            <a:pPr algn="ctr" defTabSz="1375410"/>
            <a:r>
              <a:rPr lang="en-US" sz="3735" b="1" dirty="0">
                <a:gradFill>
                  <a:gsLst>
                    <a:gs pos="0">
                      <a:prstClr val="white">
                        <a:lumMod val="95000"/>
                      </a:prstClr>
                    </a:gs>
                    <a:gs pos="100000">
                      <a:prstClr val="white">
                        <a:lumMod val="95000"/>
                      </a:prstClr>
                    </a:gs>
                  </a:gsLst>
                  <a:lin ang="5400000" scaled="1"/>
                </a:gradFill>
              </a:rPr>
              <a:t>35%</a:t>
            </a:r>
          </a:p>
        </p:txBody>
      </p:sp>
      <p:sp>
        <p:nvSpPr>
          <p:cNvPr id="52" name="TextBox 54"/>
          <p:cNvSpPr txBox="1"/>
          <p:nvPr/>
        </p:nvSpPr>
        <p:spPr>
          <a:xfrm>
            <a:off x="4852534" y="5017297"/>
            <a:ext cx="1057412" cy="574453"/>
          </a:xfrm>
          <a:prstGeom prst="rect">
            <a:avLst/>
          </a:prstGeom>
          <a:noFill/>
        </p:spPr>
        <p:txBody>
          <a:bodyPr wrap="square" lIns="0" tIns="0" rIns="0" bIns="0" rtlCol="0">
            <a:spAutoFit/>
          </a:bodyPr>
          <a:lstStyle/>
          <a:p>
            <a:pPr algn="ctr" defTabSz="1375410"/>
            <a:r>
              <a:rPr lang="en-US" sz="3735" b="1" dirty="0">
                <a:gradFill>
                  <a:gsLst>
                    <a:gs pos="0">
                      <a:prstClr val="white">
                        <a:lumMod val="95000"/>
                      </a:prstClr>
                    </a:gs>
                    <a:gs pos="100000">
                      <a:prstClr val="white">
                        <a:lumMod val="95000"/>
                      </a:prstClr>
                    </a:gs>
                  </a:gsLst>
                  <a:lin ang="5400000" scaled="1"/>
                </a:gradFill>
              </a:rPr>
              <a:t>65%</a:t>
            </a:r>
          </a:p>
        </p:txBody>
      </p:sp>
      <p:grpSp>
        <p:nvGrpSpPr>
          <p:cNvPr id="53" name="Group 55"/>
          <p:cNvGrpSpPr/>
          <p:nvPr/>
        </p:nvGrpSpPr>
        <p:grpSpPr>
          <a:xfrm>
            <a:off x="6108880" y="3822313"/>
            <a:ext cx="1389783" cy="629107"/>
            <a:chOff x="6901680" y="1348999"/>
            <a:chExt cx="1395645" cy="631760"/>
          </a:xfrm>
          <a:solidFill>
            <a:schemeClr val="bg1"/>
          </a:solidFill>
        </p:grpSpPr>
        <p:grpSp>
          <p:nvGrpSpPr>
            <p:cNvPr id="54" name="Group 179"/>
            <p:cNvGrpSpPr/>
            <p:nvPr/>
          </p:nvGrpSpPr>
          <p:grpSpPr>
            <a:xfrm>
              <a:off x="8050477" y="1348999"/>
              <a:ext cx="246848" cy="631760"/>
              <a:chOff x="5054600" y="1652588"/>
              <a:chExt cx="187325" cy="479424"/>
            </a:xfrm>
            <a:grpFill/>
          </p:grpSpPr>
          <p:sp>
            <p:nvSpPr>
              <p:cNvPr id="64"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21920" tIns="60960" rIns="121920" bIns="60960" numCol="1" anchor="t" anchorCtr="0" compatLnSpc="1"/>
              <a:lstStyle/>
              <a:p>
                <a:pPr defTabSz="1375410"/>
                <a:endParaRPr lang="en-US" sz="2665" dirty="0">
                  <a:solidFill>
                    <a:srgbClr val="FFFFFF"/>
                  </a:solidFill>
                </a:endParaRPr>
              </a:p>
            </p:txBody>
          </p:sp>
          <p:sp>
            <p:nvSpPr>
              <p:cNvPr id="65" name="Oval 97"/>
              <p:cNvSpPr>
                <a:spLocks noChangeArrowheads="1"/>
              </p:cNvSpPr>
              <p:nvPr/>
            </p:nvSpPr>
            <p:spPr bwMode="auto">
              <a:xfrm>
                <a:off x="5110163" y="1652588"/>
                <a:ext cx="74613" cy="76200"/>
              </a:xfrm>
              <a:prstGeom prst="ellipse">
                <a:avLst/>
              </a:prstGeom>
              <a:grpFill/>
              <a:ln w="9525">
                <a:noFill/>
                <a:round/>
              </a:ln>
            </p:spPr>
            <p:txBody>
              <a:bodyPr vert="horz" wrap="square" lIns="121920" tIns="60960" rIns="121920" bIns="60960" numCol="1" anchor="t" anchorCtr="0" compatLnSpc="1"/>
              <a:lstStyle/>
              <a:p>
                <a:pPr defTabSz="1375410"/>
                <a:endParaRPr lang="en-US" sz="2665" dirty="0">
                  <a:solidFill>
                    <a:srgbClr val="FFFFFF"/>
                  </a:solidFill>
                </a:endParaRPr>
              </a:p>
            </p:txBody>
          </p:sp>
        </p:grpSp>
        <p:grpSp>
          <p:nvGrpSpPr>
            <p:cNvPr id="55" name="Group 179"/>
            <p:cNvGrpSpPr/>
            <p:nvPr/>
          </p:nvGrpSpPr>
          <p:grpSpPr>
            <a:xfrm>
              <a:off x="7708178" y="1348999"/>
              <a:ext cx="246848" cy="631760"/>
              <a:chOff x="5054600" y="1652588"/>
              <a:chExt cx="187325" cy="479424"/>
            </a:xfrm>
            <a:grpFill/>
          </p:grpSpPr>
          <p:sp>
            <p:nvSpPr>
              <p:cNvPr id="62"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21920" tIns="60960" rIns="121920" bIns="60960" numCol="1" anchor="t" anchorCtr="0" compatLnSpc="1"/>
              <a:lstStyle/>
              <a:p>
                <a:pPr defTabSz="1375410"/>
                <a:endParaRPr lang="en-US" sz="2665" dirty="0">
                  <a:solidFill>
                    <a:srgbClr val="FFFFFF"/>
                  </a:solidFill>
                </a:endParaRPr>
              </a:p>
            </p:txBody>
          </p:sp>
          <p:sp>
            <p:nvSpPr>
              <p:cNvPr id="63" name="Oval 97"/>
              <p:cNvSpPr>
                <a:spLocks noChangeArrowheads="1"/>
              </p:cNvSpPr>
              <p:nvPr/>
            </p:nvSpPr>
            <p:spPr bwMode="auto">
              <a:xfrm>
                <a:off x="5110163" y="1652588"/>
                <a:ext cx="74613" cy="76200"/>
              </a:xfrm>
              <a:prstGeom prst="ellipse">
                <a:avLst/>
              </a:prstGeom>
              <a:grpFill/>
              <a:ln w="9525">
                <a:noFill/>
                <a:round/>
              </a:ln>
            </p:spPr>
            <p:txBody>
              <a:bodyPr vert="horz" wrap="square" lIns="121920" tIns="60960" rIns="121920" bIns="60960" numCol="1" anchor="t" anchorCtr="0" compatLnSpc="1"/>
              <a:lstStyle/>
              <a:p>
                <a:pPr defTabSz="1375410"/>
                <a:endParaRPr lang="en-US" sz="2665" dirty="0">
                  <a:solidFill>
                    <a:srgbClr val="FFFFFF"/>
                  </a:solidFill>
                </a:endParaRPr>
              </a:p>
            </p:txBody>
          </p:sp>
        </p:grpSp>
        <p:grpSp>
          <p:nvGrpSpPr>
            <p:cNvPr id="56" name="Group 179"/>
            <p:cNvGrpSpPr/>
            <p:nvPr/>
          </p:nvGrpSpPr>
          <p:grpSpPr>
            <a:xfrm>
              <a:off x="7288477" y="1348999"/>
              <a:ext cx="246848" cy="631760"/>
              <a:chOff x="5054600" y="1652588"/>
              <a:chExt cx="187325" cy="479424"/>
            </a:xfrm>
            <a:grpFill/>
          </p:grpSpPr>
          <p:sp>
            <p:nvSpPr>
              <p:cNvPr id="60"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21920" tIns="60960" rIns="121920" bIns="60960" numCol="1" anchor="t" anchorCtr="0" compatLnSpc="1"/>
              <a:lstStyle/>
              <a:p>
                <a:pPr defTabSz="1375410"/>
                <a:endParaRPr lang="en-US" sz="2665" dirty="0">
                  <a:solidFill>
                    <a:srgbClr val="FFFFFF"/>
                  </a:solidFill>
                </a:endParaRPr>
              </a:p>
            </p:txBody>
          </p:sp>
          <p:sp>
            <p:nvSpPr>
              <p:cNvPr id="61" name="Oval 97"/>
              <p:cNvSpPr>
                <a:spLocks noChangeArrowheads="1"/>
              </p:cNvSpPr>
              <p:nvPr/>
            </p:nvSpPr>
            <p:spPr bwMode="auto">
              <a:xfrm>
                <a:off x="5110163" y="1652588"/>
                <a:ext cx="74613" cy="76200"/>
              </a:xfrm>
              <a:prstGeom prst="ellipse">
                <a:avLst/>
              </a:prstGeom>
              <a:grpFill/>
              <a:ln w="9525">
                <a:noFill/>
                <a:round/>
              </a:ln>
            </p:spPr>
            <p:txBody>
              <a:bodyPr vert="horz" wrap="square" lIns="121920" tIns="60960" rIns="121920" bIns="60960" numCol="1" anchor="t" anchorCtr="0" compatLnSpc="1"/>
              <a:lstStyle/>
              <a:p>
                <a:pPr defTabSz="1375410"/>
                <a:endParaRPr lang="en-US" sz="2665" dirty="0">
                  <a:solidFill>
                    <a:srgbClr val="FFFFFF"/>
                  </a:solidFill>
                </a:endParaRPr>
              </a:p>
            </p:txBody>
          </p:sp>
        </p:grpSp>
        <p:grpSp>
          <p:nvGrpSpPr>
            <p:cNvPr id="57" name="Group 179"/>
            <p:cNvGrpSpPr/>
            <p:nvPr/>
          </p:nvGrpSpPr>
          <p:grpSpPr>
            <a:xfrm>
              <a:off x="6901680" y="1348999"/>
              <a:ext cx="246848" cy="631760"/>
              <a:chOff x="5054600" y="1652588"/>
              <a:chExt cx="187325" cy="479424"/>
            </a:xfrm>
            <a:grpFill/>
          </p:grpSpPr>
          <p:sp>
            <p:nvSpPr>
              <p:cNvPr id="58"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21920" tIns="60960" rIns="121920" bIns="60960" numCol="1" anchor="t" anchorCtr="0" compatLnSpc="1"/>
              <a:lstStyle/>
              <a:p>
                <a:pPr defTabSz="1375410"/>
                <a:endParaRPr lang="en-US" sz="2665" dirty="0">
                  <a:solidFill>
                    <a:srgbClr val="FFFFFF"/>
                  </a:solidFill>
                </a:endParaRPr>
              </a:p>
            </p:txBody>
          </p:sp>
          <p:sp>
            <p:nvSpPr>
              <p:cNvPr id="59" name="Oval 97"/>
              <p:cNvSpPr>
                <a:spLocks noChangeArrowheads="1"/>
              </p:cNvSpPr>
              <p:nvPr/>
            </p:nvSpPr>
            <p:spPr bwMode="auto">
              <a:xfrm>
                <a:off x="5110163" y="1652588"/>
                <a:ext cx="74613" cy="76200"/>
              </a:xfrm>
              <a:prstGeom prst="ellipse">
                <a:avLst/>
              </a:prstGeom>
              <a:grpFill/>
              <a:ln w="9525">
                <a:noFill/>
                <a:round/>
              </a:ln>
            </p:spPr>
            <p:txBody>
              <a:bodyPr vert="horz" wrap="square" lIns="121920" tIns="60960" rIns="121920" bIns="60960" numCol="1" anchor="t" anchorCtr="0" compatLnSpc="1"/>
              <a:lstStyle/>
              <a:p>
                <a:pPr defTabSz="1375410"/>
                <a:endParaRPr lang="en-US" sz="2665" dirty="0">
                  <a:solidFill>
                    <a:srgbClr val="FFFFFF"/>
                  </a:solidFill>
                </a:endParaRPr>
              </a:p>
            </p:txBody>
          </p:sp>
        </p:grpSp>
      </p:grpSp>
      <p:grpSp>
        <p:nvGrpSpPr>
          <p:cNvPr id="66" name="Group 68"/>
          <p:cNvGrpSpPr/>
          <p:nvPr/>
        </p:nvGrpSpPr>
        <p:grpSpPr>
          <a:xfrm>
            <a:off x="6117441" y="4995870"/>
            <a:ext cx="1450816" cy="615769"/>
            <a:chOff x="6881576" y="2111447"/>
            <a:chExt cx="1456936" cy="618367"/>
          </a:xfrm>
          <a:solidFill>
            <a:schemeClr val="bg1"/>
          </a:solidFill>
        </p:grpSpPr>
        <p:grpSp>
          <p:nvGrpSpPr>
            <p:cNvPr id="67" name="Group 184"/>
            <p:cNvGrpSpPr/>
            <p:nvPr/>
          </p:nvGrpSpPr>
          <p:grpSpPr>
            <a:xfrm>
              <a:off x="6881576" y="2111447"/>
              <a:ext cx="288035" cy="618367"/>
              <a:chOff x="6213475" y="1668463"/>
              <a:chExt cx="227013" cy="487362"/>
            </a:xfrm>
            <a:grpFill/>
          </p:grpSpPr>
          <p:sp>
            <p:nvSpPr>
              <p:cNvPr id="77" name="Oval 98"/>
              <p:cNvSpPr>
                <a:spLocks noChangeArrowheads="1"/>
              </p:cNvSpPr>
              <p:nvPr/>
            </p:nvSpPr>
            <p:spPr bwMode="auto">
              <a:xfrm>
                <a:off x="6291263" y="1668463"/>
                <a:ext cx="73025" cy="73025"/>
              </a:xfrm>
              <a:prstGeom prst="ellipse">
                <a:avLst/>
              </a:prstGeom>
              <a:grpFill/>
              <a:ln w="9525">
                <a:noFill/>
                <a:round/>
              </a:ln>
            </p:spPr>
            <p:txBody>
              <a:bodyPr vert="horz" wrap="square" lIns="121920" tIns="60960" rIns="121920" bIns="60960" numCol="1" anchor="t" anchorCtr="0" compatLnSpc="1"/>
              <a:lstStyle/>
              <a:p>
                <a:pPr defTabSz="1375410"/>
                <a:endParaRPr lang="en-US" sz="2665" dirty="0">
                  <a:solidFill>
                    <a:srgbClr val="262626"/>
                  </a:solidFill>
                </a:endParaRPr>
              </a:p>
            </p:txBody>
          </p:sp>
          <p:sp>
            <p:nvSpPr>
              <p:cNvPr id="78"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121920" tIns="60960" rIns="121920" bIns="60960" numCol="1" anchor="t" anchorCtr="0" compatLnSpc="1"/>
              <a:lstStyle/>
              <a:p>
                <a:pPr defTabSz="1375410"/>
                <a:endParaRPr lang="en-US" sz="2665" dirty="0">
                  <a:solidFill>
                    <a:srgbClr val="262626"/>
                  </a:solidFill>
                </a:endParaRPr>
              </a:p>
            </p:txBody>
          </p:sp>
        </p:grpSp>
        <p:grpSp>
          <p:nvGrpSpPr>
            <p:cNvPr id="68" name="Group 184"/>
            <p:cNvGrpSpPr/>
            <p:nvPr/>
          </p:nvGrpSpPr>
          <p:grpSpPr>
            <a:xfrm>
              <a:off x="7278112" y="2111447"/>
              <a:ext cx="288035" cy="618367"/>
              <a:chOff x="6213475" y="1668463"/>
              <a:chExt cx="227013" cy="487362"/>
            </a:xfrm>
            <a:grpFill/>
          </p:grpSpPr>
          <p:sp>
            <p:nvSpPr>
              <p:cNvPr id="75" name="Oval 98"/>
              <p:cNvSpPr>
                <a:spLocks noChangeArrowheads="1"/>
              </p:cNvSpPr>
              <p:nvPr/>
            </p:nvSpPr>
            <p:spPr bwMode="auto">
              <a:xfrm>
                <a:off x="6291263" y="1668463"/>
                <a:ext cx="73025" cy="73025"/>
              </a:xfrm>
              <a:prstGeom prst="ellipse">
                <a:avLst/>
              </a:prstGeom>
              <a:grpFill/>
              <a:ln w="9525">
                <a:noFill/>
                <a:round/>
              </a:ln>
            </p:spPr>
            <p:txBody>
              <a:bodyPr vert="horz" wrap="square" lIns="121920" tIns="60960" rIns="121920" bIns="60960" numCol="1" anchor="t" anchorCtr="0" compatLnSpc="1"/>
              <a:lstStyle/>
              <a:p>
                <a:pPr defTabSz="1375410"/>
                <a:endParaRPr lang="en-US" sz="2665" dirty="0">
                  <a:solidFill>
                    <a:srgbClr val="262626"/>
                  </a:solidFill>
                </a:endParaRPr>
              </a:p>
            </p:txBody>
          </p:sp>
          <p:sp>
            <p:nvSpPr>
              <p:cNvPr id="76"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121920" tIns="60960" rIns="121920" bIns="60960" numCol="1" anchor="t" anchorCtr="0" compatLnSpc="1"/>
              <a:lstStyle/>
              <a:p>
                <a:pPr defTabSz="1375410"/>
                <a:endParaRPr lang="en-US" sz="2665" dirty="0">
                  <a:solidFill>
                    <a:srgbClr val="262626"/>
                  </a:solidFill>
                </a:endParaRPr>
              </a:p>
            </p:txBody>
          </p:sp>
        </p:grpSp>
        <p:grpSp>
          <p:nvGrpSpPr>
            <p:cNvPr id="69" name="Group 184"/>
            <p:cNvGrpSpPr/>
            <p:nvPr/>
          </p:nvGrpSpPr>
          <p:grpSpPr>
            <a:xfrm>
              <a:off x="7708178" y="2111447"/>
              <a:ext cx="288035" cy="618367"/>
              <a:chOff x="6213475" y="1668463"/>
              <a:chExt cx="227013" cy="487362"/>
            </a:xfrm>
            <a:grpFill/>
          </p:grpSpPr>
          <p:sp>
            <p:nvSpPr>
              <p:cNvPr id="73" name="Oval 98"/>
              <p:cNvSpPr>
                <a:spLocks noChangeArrowheads="1"/>
              </p:cNvSpPr>
              <p:nvPr/>
            </p:nvSpPr>
            <p:spPr bwMode="auto">
              <a:xfrm>
                <a:off x="6291263" y="1668463"/>
                <a:ext cx="73025" cy="73025"/>
              </a:xfrm>
              <a:prstGeom prst="ellipse">
                <a:avLst/>
              </a:prstGeom>
              <a:grpFill/>
              <a:ln w="9525">
                <a:noFill/>
                <a:round/>
              </a:ln>
            </p:spPr>
            <p:txBody>
              <a:bodyPr vert="horz" wrap="square" lIns="121920" tIns="60960" rIns="121920" bIns="60960" numCol="1" anchor="t" anchorCtr="0" compatLnSpc="1"/>
              <a:lstStyle/>
              <a:p>
                <a:pPr defTabSz="1375410"/>
                <a:endParaRPr lang="en-US" sz="2665" dirty="0">
                  <a:solidFill>
                    <a:srgbClr val="262626"/>
                  </a:solidFill>
                </a:endParaRPr>
              </a:p>
            </p:txBody>
          </p:sp>
          <p:sp>
            <p:nvSpPr>
              <p:cNvPr id="74"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121920" tIns="60960" rIns="121920" bIns="60960" numCol="1" anchor="t" anchorCtr="0" compatLnSpc="1"/>
              <a:lstStyle/>
              <a:p>
                <a:pPr defTabSz="1375410"/>
                <a:endParaRPr lang="en-US" sz="2665" dirty="0">
                  <a:solidFill>
                    <a:srgbClr val="262626"/>
                  </a:solidFill>
                </a:endParaRPr>
              </a:p>
            </p:txBody>
          </p:sp>
        </p:grpSp>
        <p:grpSp>
          <p:nvGrpSpPr>
            <p:cNvPr id="70" name="Group 184"/>
            <p:cNvGrpSpPr/>
            <p:nvPr/>
          </p:nvGrpSpPr>
          <p:grpSpPr>
            <a:xfrm>
              <a:off x="8050477" y="2111447"/>
              <a:ext cx="288035" cy="618367"/>
              <a:chOff x="6213475" y="1668463"/>
              <a:chExt cx="227013" cy="487362"/>
            </a:xfrm>
            <a:grpFill/>
          </p:grpSpPr>
          <p:sp>
            <p:nvSpPr>
              <p:cNvPr id="71" name="Oval 98"/>
              <p:cNvSpPr>
                <a:spLocks noChangeArrowheads="1"/>
              </p:cNvSpPr>
              <p:nvPr/>
            </p:nvSpPr>
            <p:spPr bwMode="auto">
              <a:xfrm>
                <a:off x="6291263" y="1668463"/>
                <a:ext cx="73025" cy="73025"/>
              </a:xfrm>
              <a:prstGeom prst="ellipse">
                <a:avLst/>
              </a:prstGeom>
              <a:grpFill/>
              <a:ln w="9525">
                <a:noFill/>
                <a:round/>
              </a:ln>
            </p:spPr>
            <p:txBody>
              <a:bodyPr vert="horz" wrap="square" lIns="121920" tIns="60960" rIns="121920" bIns="60960" numCol="1" anchor="t" anchorCtr="0" compatLnSpc="1"/>
              <a:lstStyle/>
              <a:p>
                <a:pPr defTabSz="1375410"/>
                <a:endParaRPr lang="en-US" sz="2665" dirty="0">
                  <a:solidFill>
                    <a:srgbClr val="262626"/>
                  </a:solidFill>
                </a:endParaRPr>
              </a:p>
            </p:txBody>
          </p:sp>
          <p:sp>
            <p:nvSpPr>
              <p:cNvPr id="72"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121920" tIns="60960" rIns="121920" bIns="60960" numCol="1" anchor="t" anchorCtr="0" compatLnSpc="1"/>
              <a:lstStyle/>
              <a:p>
                <a:pPr defTabSz="1375410"/>
                <a:endParaRPr lang="en-US" sz="2665" dirty="0">
                  <a:solidFill>
                    <a:srgbClr val="262626"/>
                  </a:solidFill>
                </a:endParaRPr>
              </a:p>
            </p:txBody>
          </p:sp>
        </p:grpSp>
      </p:grpSp>
      <p:sp>
        <p:nvSpPr>
          <p:cNvPr id="80" name="文本框 79"/>
          <p:cNvSpPr txBox="1"/>
          <p:nvPr/>
        </p:nvSpPr>
        <p:spPr>
          <a:xfrm>
            <a:off x="7901430" y="3769151"/>
            <a:ext cx="3601189" cy="830997"/>
          </a:xfrm>
          <a:prstGeom prst="rect">
            <a:avLst/>
          </a:prstGeom>
          <a:noFill/>
        </p:spPr>
        <p:txBody>
          <a:bodyPr wrap="square" rtlCol="0">
            <a:spAutoFit/>
          </a:bodyPr>
          <a:lstStyle/>
          <a:p>
            <a:pPr algn="just">
              <a:lnSpc>
                <a:spcPct val="120000"/>
              </a:lnSpc>
            </a:pPr>
            <a:r>
              <a:rPr lang="zh-CN" altLang="en-US" sz="2400" dirty="0">
                <a:gradFill>
                  <a:gsLst>
                    <a:gs pos="100000">
                      <a:srgbClr val="3F5096"/>
                    </a:gs>
                    <a:gs pos="0">
                      <a:srgbClr val="3F5096"/>
                    </a:gs>
                  </a:gsLst>
                  <a:lin ang="0" scaled="0"/>
                </a:gradFill>
                <a:latin typeface="微软雅黑" panose="020B0503020204020204" pitchFamily="34" charset="-122"/>
                <a:ea typeface="微软雅黑" panose="020B0503020204020204" pitchFamily="34" charset="-122"/>
              </a:rPr>
              <a:t>单击输入标题</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a:t>
            </a:r>
          </a:p>
        </p:txBody>
      </p:sp>
      <p:sp>
        <p:nvSpPr>
          <p:cNvPr id="81" name="文本框 80"/>
          <p:cNvSpPr txBox="1"/>
          <p:nvPr/>
        </p:nvSpPr>
        <p:spPr>
          <a:xfrm>
            <a:off x="7901430" y="4892207"/>
            <a:ext cx="3601189" cy="830997"/>
          </a:xfrm>
          <a:prstGeom prst="rect">
            <a:avLst/>
          </a:prstGeom>
          <a:noFill/>
        </p:spPr>
        <p:txBody>
          <a:bodyPr wrap="square" rtlCol="0">
            <a:spAutoFit/>
          </a:bodyPr>
          <a:lstStyle/>
          <a:p>
            <a:pPr algn="just">
              <a:lnSpc>
                <a:spcPct val="120000"/>
              </a:lnSpc>
            </a:pPr>
            <a:r>
              <a:rPr lang="zh-CN" altLang="en-US" sz="2400" dirty="0">
                <a:gradFill>
                  <a:gsLst>
                    <a:gs pos="100000">
                      <a:srgbClr val="3F5096"/>
                    </a:gs>
                    <a:gs pos="0">
                      <a:srgbClr val="3F5096"/>
                    </a:gs>
                  </a:gsLst>
                  <a:lin ang="0" scaled="0"/>
                </a:gradFill>
                <a:latin typeface="微软雅黑" panose="020B0503020204020204" pitchFamily="34" charset="-122"/>
                <a:ea typeface="微软雅黑" panose="020B0503020204020204" pitchFamily="34" charset="-122"/>
              </a:rPr>
              <a:t>单击输入标题</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0"/>
                            </p:stCondLst>
                            <p:childTnLst>
                              <p:par>
                                <p:cTn id="11" presetID="23" presetClass="entr" presetSubtype="52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 calcmode="lin" valueType="num">
                                      <p:cBhvr>
                                        <p:cTn id="15" dur="500" fill="hold"/>
                                        <p:tgtEl>
                                          <p:spTgt spid="10"/>
                                        </p:tgtEl>
                                        <p:attrNameLst>
                                          <p:attrName>ppt_x</p:attrName>
                                        </p:attrNameLst>
                                      </p:cBhvr>
                                      <p:tavLst>
                                        <p:tav tm="0">
                                          <p:val>
                                            <p:fltVal val="0.5"/>
                                          </p:val>
                                        </p:tav>
                                        <p:tav tm="100000">
                                          <p:val>
                                            <p:strVal val="#ppt_x"/>
                                          </p:val>
                                        </p:tav>
                                      </p:tavLst>
                                    </p:anim>
                                    <p:anim calcmode="lin" valueType="num">
                                      <p:cBhvr>
                                        <p:cTn id="16" dur="500" fill="hold"/>
                                        <p:tgtEl>
                                          <p:spTgt spid="10"/>
                                        </p:tgtEl>
                                        <p:attrNameLst>
                                          <p:attrName>ppt_y</p:attrName>
                                        </p:attrNameLst>
                                      </p:cBhvr>
                                      <p:tavLst>
                                        <p:tav tm="0">
                                          <p:val>
                                            <p:fltVal val="0.5"/>
                                          </p:val>
                                        </p:tav>
                                        <p:tav tm="100000">
                                          <p:val>
                                            <p:strVal val="#ppt_y"/>
                                          </p:val>
                                        </p:tav>
                                      </p:tavLst>
                                    </p:anim>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fade">
                                      <p:cBhvr>
                                        <p:cTn id="20" dur="500"/>
                                        <p:tgtEl>
                                          <p:spTgt spid="44"/>
                                        </p:tgtEl>
                                      </p:cBhvr>
                                    </p:animEffect>
                                  </p:childTnLst>
                                </p:cTn>
                              </p:par>
                            </p:childTnLst>
                          </p:cTn>
                        </p:par>
                        <p:par>
                          <p:cTn id="21" fill="hold">
                            <p:stCondLst>
                              <p:cond delay="1000"/>
                            </p:stCondLst>
                            <p:childTnLst>
                              <p:par>
                                <p:cTn id="22" presetID="23" presetClass="entr" presetSubtype="52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 calcmode="lin" valueType="num">
                                      <p:cBhvr>
                                        <p:cTn id="26" dur="500" fill="hold"/>
                                        <p:tgtEl>
                                          <p:spTgt spid="8"/>
                                        </p:tgtEl>
                                        <p:attrNameLst>
                                          <p:attrName>ppt_x</p:attrName>
                                        </p:attrNameLst>
                                      </p:cBhvr>
                                      <p:tavLst>
                                        <p:tav tm="0">
                                          <p:val>
                                            <p:fltVal val="0.5"/>
                                          </p:val>
                                        </p:tav>
                                        <p:tav tm="100000">
                                          <p:val>
                                            <p:strVal val="#ppt_x"/>
                                          </p:val>
                                        </p:tav>
                                      </p:tavLst>
                                    </p:anim>
                                    <p:anim calcmode="lin" valueType="num">
                                      <p:cBhvr>
                                        <p:cTn id="27" dur="500" fill="hold"/>
                                        <p:tgtEl>
                                          <p:spTgt spid="8"/>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500"/>
                                        <p:tgtEl>
                                          <p:spTgt spid="46"/>
                                        </p:tgtEl>
                                      </p:cBhvr>
                                    </p:animEffect>
                                  </p:childTnLst>
                                </p:cTn>
                              </p:par>
                            </p:childTnLst>
                          </p:cTn>
                        </p:par>
                        <p:par>
                          <p:cTn id="32" fill="hold">
                            <p:stCondLst>
                              <p:cond delay="2000"/>
                            </p:stCondLst>
                            <p:childTnLst>
                              <p:par>
                                <p:cTn id="33" presetID="23" presetClass="entr" presetSubtype="52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 calcmode="lin" valueType="num">
                                      <p:cBhvr>
                                        <p:cTn id="37" dur="500" fill="hold"/>
                                        <p:tgtEl>
                                          <p:spTgt spid="9"/>
                                        </p:tgtEl>
                                        <p:attrNameLst>
                                          <p:attrName>ppt_x</p:attrName>
                                        </p:attrNameLst>
                                      </p:cBhvr>
                                      <p:tavLst>
                                        <p:tav tm="0">
                                          <p:val>
                                            <p:fltVal val="0.5"/>
                                          </p:val>
                                        </p:tav>
                                        <p:tav tm="100000">
                                          <p:val>
                                            <p:strVal val="#ppt_x"/>
                                          </p:val>
                                        </p:tav>
                                      </p:tavLst>
                                    </p:anim>
                                    <p:anim calcmode="lin" valueType="num">
                                      <p:cBhvr>
                                        <p:cTn id="38" dur="500" fill="hold"/>
                                        <p:tgtEl>
                                          <p:spTgt spid="9"/>
                                        </p:tgtEl>
                                        <p:attrNameLst>
                                          <p:attrName>ppt_y</p:attrName>
                                        </p:attrNameLst>
                                      </p:cBhvr>
                                      <p:tavLst>
                                        <p:tav tm="0">
                                          <p:val>
                                            <p:fltVal val="0.5"/>
                                          </p:val>
                                        </p:tav>
                                        <p:tav tm="100000">
                                          <p:val>
                                            <p:strVal val="#ppt_y"/>
                                          </p:val>
                                        </p:tav>
                                      </p:tavLst>
                                    </p:anim>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500"/>
                                        <p:tgtEl>
                                          <p:spTgt spid="48"/>
                                        </p:tgtEl>
                                      </p:cBhvr>
                                    </p:animEffect>
                                  </p:childTnLst>
                                </p:cTn>
                              </p:par>
                            </p:childTnLst>
                          </p:cTn>
                        </p:par>
                        <p:par>
                          <p:cTn id="43" fill="hold">
                            <p:stCondLst>
                              <p:cond delay="3000"/>
                            </p:stCondLst>
                            <p:childTnLst>
                              <p:par>
                                <p:cTn id="44" presetID="10" presetClass="entr" presetSubtype="0" fill="hold"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1000"/>
                                        <p:tgtEl>
                                          <p:spTgt spid="43"/>
                                        </p:tgtEl>
                                      </p:cBhvr>
                                    </p:animEffect>
                                  </p:childTnLst>
                                </p:cTn>
                              </p:par>
                            </p:childTnLst>
                          </p:cTn>
                        </p:par>
                        <p:par>
                          <p:cTn id="47" fill="hold">
                            <p:stCondLst>
                              <p:cond delay="4000"/>
                            </p:stCondLst>
                            <p:childTnLst>
                              <p:par>
                                <p:cTn id="48" presetID="53" presetClass="entr" presetSubtype="16" fill="hold" grpId="0" nodeType="afterEffect">
                                  <p:stCondLst>
                                    <p:cond delay="0"/>
                                  </p:stCondLst>
                                  <p:childTnLst>
                                    <p:set>
                                      <p:cBhvr>
                                        <p:cTn id="49" dur="1" fill="hold">
                                          <p:stCondLst>
                                            <p:cond delay="0"/>
                                          </p:stCondLst>
                                        </p:cTn>
                                        <p:tgtEl>
                                          <p:spTgt spid="50"/>
                                        </p:tgtEl>
                                        <p:attrNameLst>
                                          <p:attrName>style.visibility</p:attrName>
                                        </p:attrNameLst>
                                      </p:cBhvr>
                                      <p:to>
                                        <p:strVal val="visible"/>
                                      </p:to>
                                    </p:set>
                                    <p:anim calcmode="lin" valueType="num">
                                      <p:cBhvr>
                                        <p:cTn id="50" dur="500" fill="hold"/>
                                        <p:tgtEl>
                                          <p:spTgt spid="50"/>
                                        </p:tgtEl>
                                        <p:attrNameLst>
                                          <p:attrName>ppt_w</p:attrName>
                                        </p:attrNameLst>
                                      </p:cBhvr>
                                      <p:tavLst>
                                        <p:tav tm="0">
                                          <p:val>
                                            <p:fltVal val="0"/>
                                          </p:val>
                                        </p:tav>
                                        <p:tav tm="100000">
                                          <p:val>
                                            <p:strVal val="#ppt_w"/>
                                          </p:val>
                                        </p:tav>
                                      </p:tavLst>
                                    </p:anim>
                                    <p:anim calcmode="lin" valueType="num">
                                      <p:cBhvr>
                                        <p:cTn id="51" dur="500" fill="hold"/>
                                        <p:tgtEl>
                                          <p:spTgt spid="50"/>
                                        </p:tgtEl>
                                        <p:attrNameLst>
                                          <p:attrName>ppt_h</p:attrName>
                                        </p:attrNameLst>
                                      </p:cBhvr>
                                      <p:tavLst>
                                        <p:tav tm="0">
                                          <p:val>
                                            <p:fltVal val="0"/>
                                          </p:val>
                                        </p:tav>
                                        <p:tav tm="100000">
                                          <p:val>
                                            <p:strVal val="#ppt_h"/>
                                          </p:val>
                                        </p:tav>
                                      </p:tavLst>
                                    </p:anim>
                                    <p:animEffect transition="in" filter="fade">
                                      <p:cBhvr>
                                        <p:cTn id="52" dur="500"/>
                                        <p:tgtEl>
                                          <p:spTgt spid="50"/>
                                        </p:tgtEl>
                                      </p:cBhvr>
                                    </p:animEffect>
                                  </p:childTnLst>
                                </p:cTn>
                              </p:par>
                            </p:childTnLst>
                          </p:cTn>
                        </p:par>
                        <p:par>
                          <p:cTn id="53" fill="hold">
                            <p:stCondLst>
                              <p:cond delay="4500"/>
                            </p:stCondLst>
                            <p:childTnLst>
                              <p:par>
                                <p:cTn id="54" presetID="53" presetClass="entr" presetSubtype="16" fill="hold"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Effect transition="in" filter="fade">
                                      <p:cBhvr>
                                        <p:cTn id="58" dur="500"/>
                                        <p:tgtEl>
                                          <p:spTgt spid="53"/>
                                        </p:tgtEl>
                                      </p:cBhvr>
                                    </p:animEffect>
                                  </p:childTnLst>
                                </p:cTn>
                              </p:par>
                            </p:childTnLst>
                          </p:cTn>
                        </p:par>
                        <p:par>
                          <p:cTn id="59" fill="hold">
                            <p:stCondLst>
                              <p:cond delay="5000"/>
                            </p:stCondLst>
                            <p:childTnLst>
                              <p:par>
                                <p:cTn id="60" presetID="53" presetClass="entr" presetSubtype="16" fill="hold" grpId="0" nodeType="afterEffect">
                                  <p:stCondLst>
                                    <p:cond delay="0"/>
                                  </p:stCondLst>
                                  <p:childTnLst>
                                    <p:set>
                                      <p:cBhvr>
                                        <p:cTn id="61" dur="1" fill="hold">
                                          <p:stCondLst>
                                            <p:cond delay="0"/>
                                          </p:stCondLst>
                                        </p:cTn>
                                        <p:tgtEl>
                                          <p:spTgt spid="51"/>
                                        </p:tgtEl>
                                        <p:attrNameLst>
                                          <p:attrName>style.visibility</p:attrName>
                                        </p:attrNameLst>
                                      </p:cBhvr>
                                      <p:to>
                                        <p:strVal val="visible"/>
                                      </p:to>
                                    </p:set>
                                    <p:anim calcmode="lin" valueType="num">
                                      <p:cBhvr>
                                        <p:cTn id="62" dur="500" fill="hold"/>
                                        <p:tgtEl>
                                          <p:spTgt spid="51"/>
                                        </p:tgtEl>
                                        <p:attrNameLst>
                                          <p:attrName>ppt_w</p:attrName>
                                        </p:attrNameLst>
                                      </p:cBhvr>
                                      <p:tavLst>
                                        <p:tav tm="0">
                                          <p:val>
                                            <p:fltVal val="0"/>
                                          </p:val>
                                        </p:tav>
                                        <p:tav tm="100000">
                                          <p:val>
                                            <p:strVal val="#ppt_w"/>
                                          </p:val>
                                        </p:tav>
                                      </p:tavLst>
                                    </p:anim>
                                    <p:anim calcmode="lin" valueType="num">
                                      <p:cBhvr>
                                        <p:cTn id="63" dur="500" fill="hold"/>
                                        <p:tgtEl>
                                          <p:spTgt spid="51"/>
                                        </p:tgtEl>
                                        <p:attrNameLst>
                                          <p:attrName>ppt_h</p:attrName>
                                        </p:attrNameLst>
                                      </p:cBhvr>
                                      <p:tavLst>
                                        <p:tav tm="0">
                                          <p:val>
                                            <p:fltVal val="0"/>
                                          </p:val>
                                        </p:tav>
                                        <p:tav tm="100000">
                                          <p:val>
                                            <p:strVal val="#ppt_h"/>
                                          </p:val>
                                        </p:tav>
                                      </p:tavLst>
                                    </p:anim>
                                    <p:animEffect transition="in" filter="fade">
                                      <p:cBhvr>
                                        <p:cTn id="64" dur="500"/>
                                        <p:tgtEl>
                                          <p:spTgt spid="51"/>
                                        </p:tgtEl>
                                      </p:cBhvr>
                                    </p:animEffect>
                                  </p:childTnLst>
                                </p:cTn>
                              </p:par>
                            </p:childTnLst>
                          </p:cTn>
                        </p:par>
                        <p:par>
                          <p:cTn id="65" fill="hold">
                            <p:stCondLst>
                              <p:cond delay="5500"/>
                            </p:stCondLst>
                            <p:childTnLst>
                              <p:par>
                                <p:cTn id="66" presetID="53" presetClass="entr" presetSubtype="16" fill="hold" grpId="0" nodeType="after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p:cTn id="68" dur="500" fill="hold"/>
                                        <p:tgtEl>
                                          <p:spTgt spid="49"/>
                                        </p:tgtEl>
                                        <p:attrNameLst>
                                          <p:attrName>ppt_w</p:attrName>
                                        </p:attrNameLst>
                                      </p:cBhvr>
                                      <p:tavLst>
                                        <p:tav tm="0">
                                          <p:val>
                                            <p:fltVal val="0"/>
                                          </p:val>
                                        </p:tav>
                                        <p:tav tm="100000">
                                          <p:val>
                                            <p:strVal val="#ppt_w"/>
                                          </p:val>
                                        </p:tav>
                                      </p:tavLst>
                                    </p:anim>
                                    <p:anim calcmode="lin" valueType="num">
                                      <p:cBhvr>
                                        <p:cTn id="69" dur="500" fill="hold"/>
                                        <p:tgtEl>
                                          <p:spTgt spid="49"/>
                                        </p:tgtEl>
                                        <p:attrNameLst>
                                          <p:attrName>ppt_h</p:attrName>
                                        </p:attrNameLst>
                                      </p:cBhvr>
                                      <p:tavLst>
                                        <p:tav tm="0">
                                          <p:val>
                                            <p:fltVal val="0"/>
                                          </p:val>
                                        </p:tav>
                                        <p:tav tm="100000">
                                          <p:val>
                                            <p:strVal val="#ppt_h"/>
                                          </p:val>
                                        </p:tav>
                                      </p:tavLst>
                                    </p:anim>
                                    <p:animEffect transition="in" filter="fade">
                                      <p:cBhvr>
                                        <p:cTn id="70" dur="500"/>
                                        <p:tgtEl>
                                          <p:spTgt spid="49"/>
                                        </p:tgtEl>
                                      </p:cBhvr>
                                    </p:animEffect>
                                  </p:childTnLst>
                                </p:cTn>
                              </p:par>
                            </p:childTnLst>
                          </p:cTn>
                        </p:par>
                        <p:par>
                          <p:cTn id="71" fill="hold">
                            <p:stCondLst>
                              <p:cond delay="6000"/>
                            </p:stCondLst>
                            <p:childTnLst>
                              <p:par>
                                <p:cTn id="72" presetID="53" presetClass="entr" presetSubtype="16" fill="hold" nodeType="afterEffect">
                                  <p:stCondLst>
                                    <p:cond delay="0"/>
                                  </p:stCondLst>
                                  <p:childTnLst>
                                    <p:set>
                                      <p:cBhvr>
                                        <p:cTn id="73" dur="1" fill="hold">
                                          <p:stCondLst>
                                            <p:cond delay="0"/>
                                          </p:stCondLst>
                                        </p:cTn>
                                        <p:tgtEl>
                                          <p:spTgt spid="66"/>
                                        </p:tgtEl>
                                        <p:attrNameLst>
                                          <p:attrName>style.visibility</p:attrName>
                                        </p:attrNameLst>
                                      </p:cBhvr>
                                      <p:to>
                                        <p:strVal val="visible"/>
                                      </p:to>
                                    </p:set>
                                    <p:anim calcmode="lin" valueType="num">
                                      <p:cBhvr>
                                        <p:cTn id="74" dur="500" fill="hold"/>
                                        <p:tgtEl>
                                          <p:spTgt spid="66"/>
                                        </p:tgtEl>
                                        <p:attrNameLst>
                                          <p:attrName>ppt_w</p:attrName>
                                        </p:attrNameLst>
                                      </p:cBhvr>
                                      <p:tavLst>
                                        <p:tav tm="0">
                                          <p:val>
                                            <p:fltVal val="0"/>
                                          </p:val>
                                        </p:tav>
                                        <p:tav tm="100000">
                                          <p:val>
                                            <p:strVal val="#ppt_w"/>
                                          </p:val>
                                        </p:tav>
                                      </p:tavLst>
                                    </p:anim>
                                    <p:anim calcmode="lin" valueType="num">
                                      <p:cBhvr>
                                        <p:cTn id="75" dur="500" fill="hold"/>
                                        <p:tgtEl>
                                          <p:spTgt spid="66"/>
                                        </p:tgtEl>
                                        <p:attrNameLst>
                                          <p:attrName>ppt_h</p:attrName>
                                        </p:attrNameLst>
                                      </p:cBhvr>
                                      <p:tavLst>
                                        <p:tav tm="0">
                                          <p:val>
                                            <p:fltVal val="0"/>
                                          </p:val>
                                        </p:tav>
                                        <p:tav tm="100000">
                                          <p:val>
                                            <p:strVal val="#ppt_h"/>
                                          </p:val>
                                        </p:tav>
                                      </p:tavLst>
                                    </p:anim>
                                    <p:animEffect transition="in" filter="fade">
                                      <p:cBhvr>
                                        <p:cTn id="76" dur="500"/>
                                        <p:tgtEl>
                                          <p:spTgt spid="66"/>
                                        </p:tgtEl>
                                      </p:cBhvr>
                                    </p:animEffect>
                                  </p:childTnLst>
                                </p:cTn>
                              </p:par>
                            </p:childTnLst>
                          </p:cTn>
                        </p:par>
                        <p:par>
                          <p:cTn id="77" fill="hold">
                            <p:stCondLst>
                              <p:cond delay="6500"/>
                            </p:stCondLst>
                            <p:childTnLst>
                              <p:par>
                                <p:cTn id="78" presetID="53" presetClass="entr" presetSubtype="16" fill="hold" grpId="0" nodeType="afterEffect">
                                  <p:stCondLst>
                                    <p:cond delay="0"/>
                                  </p:stCondLst>
                                  <p:childTnLst>
                                    <p:set>
                                      <p:cBhvr>
                                        <p:cTn id="79" dur="1" fill="hold">
                                          <p:stCondLst>
                                            <p:cond delay="0"/>
                                          </p:stCondLst>
                                        </p:cTn>
                                        <p:tgtEl>
                                          <p:spTgt spid="52"/>
                                        </p:tgtEl>
                                        <p:attrNameLst>
                                          <p:attrName>style.visibility</p:attrName>
                                        </p:attrNameLst>
                                      </p:cBhvr>
                                      <p:to>
                                        <p:strVal val="visible"/>
                                      </p:to>
                                    </p:set>
                                    <p:anim calcmode="lin" valueType="num">
                                      <p:cBhvr>
                                        <p:cTn id="80" dur="500" fill="hold"/>
                                        <p:tgtEl>
                                          <p:spTgt spid="52"/>
                                        </p:tgtEl>
                                        <p:attrNameLst>
                                          <p:attrName>ppt_w</p:attrName>
                                        </p:attrNameLst>
                                      </p:cBhvr>
                                      <p:tavLst>
                                        <p:tav tm="0">
                                          <p:val>
                                            <p:fltVal val="0"/>
                                          </p:val>
                                        </p:tav>
                                        <p:tav tm="100000">
                                          <p:val>
                                            <p:strVal val="#ppt_w"/>
                                          </p:val>
                                        </p:tav>
                                      </p:tavLst>
                                    </p:anim>
                                    <p:anim calcmode="lin" valueType="num">
                                      <p:cBhvr>
                                        <p:cTn id="81" dur="500" fill="hold"/>
                                        <p:tgtEl>
                                          <p:spTgt spid="52"/>
                                        </p:tgtEl>
                                        <p:attrNameLst>
                                          <p:attrName>ppt_h</p:attrName>
                                        </p:attrNameLst>
                                      </p:cBhvr>
                                      <p:tavLst>
                                        <p:tav tm="0">
                                          <p:val>
                                            <p:fltVal val="0"/>
                                          </p:val>
                                        </p:tav>
                                        <p:tav tm="100000">
                                          <p:val>
                                            <p:strVal val="#ppt_h"/>
                                          </p:val>
                                        </p:tav>
                                      </p:tavLst>
                                    </p:anim>
                                    <p:animEffect transition="in" filter="fade">
                                      <p:cBhvr>
                                        <p:cTn id="82" dur="500"/>
                                        <p:tgtEl>
                                          <p:spTgt spid="52"/>
                                        </p:tgtEl>
                                      </p:cBhvr>
                                    </p:animEffect>
                                  </p:childTnLst>
                                </p:cTn>
                              </p:par>
                            </p:childTnLst>
                          </p:cTn>
                        </p:par>
                      </p:childTnLst>
                    </p:cTn>
                  </p:par>
                  <p:par>
                    <p:cTn id="83" fill="hold">
                      <p:stCondLst>
                        <p:cond delay="indefinite"/>
                      </p:stCondLst>
                      <p:childTnLst>
                        <p:par>
                          <p:cTn id="84" fill="hold">
                            <p:stCondLst>
                              <p:cond delay="0"/>
                            </p:stCondLst>
                            <p:childTnLst>
                              <p:par>
                                <p:cTn id="85" presetID="2" presetClass="entr" presetSubtype="2" fill="hold" grpId="0" nodeType="clickEffect">
                                  <p:stCondLst>
                                    <p:cond delay="0"/>
                                  </p:stCondLst>
                                  <p:childTnLst>
                                    <p:set>
                                      <p:cBhvr>
                                        <p:cTn id="86" dur="1" fill="hold">
                                          <p:stCondLst>
                                            <p:cond delay="0"/>
                                          </p:stCondLst>
                                        </p:cTn>
                                        <p:tgtEl>
                                          <p:spTgt spid="80"/>
                                        </p:tgtEl>
                                        <p:attrNameLst>
                                          <p:attrName>style.visibility</p:attrName>
                                        </p:attrNameLst>
                                      </p:cBhvr>
                                      <p:to>
                                        <p:strVal val="visible"/>
                                      </p:to>
                                    </p:set>
                                    <p:anim calcmode="lin" valueType="num">
                                      <p:cBhvr additive="base">
                                        <p:cTn id="87" dur="500" fill="hold"/>
                                        <p:tgtEl>
                                          <p:spTgt spid="80"/>
                                        </p:tgtEl>
                                        <p:attrNameLst>
                                          <p:attrName>ppt_x</p:attrName>
                                        </p:attrNameLst>
                                      </p:cBhvr>
                                      <p:tavLst>
                                        <p:tav tm="0">
                                          <p:val>
                                            <p:strVal val="1+#ppt_w/2"/>
                                          </p:val>
                                        </p:tav>
                                        <p:tav tm="100000">
                                          <p:val>
                                            <p:strVal val="#ppt_x"/>
                                          </p:val>
                                        </p:tav>
                                      </p:tavLst>
                                    </p:anim>
                                    <p:anim calcmode="lin" valueType="num">
                                      <p:cBhvr additive="base">
                                        <p:cTn id="88" dur="5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2" fill="hold" grpId="0" nodeType="clickEffect">
                                  <p:stCondLst>
                                    <p:cond delay="0"/>
                                  </p:stCondLst>
                                  <p:childTnLst>
                                    <p:set>
                                      <p:cBhvr>
                                        <p:cTn id="92" dur="1" fill="hold">
                                          <p:stCondLst>
                                            <p:cond delay="0"/>
                                          </p:stCondLst>
                                        </p:cTn>
                                        <p:tgtEl>
                                          <p:spTgt spid="81"/>
                                        </p:tgtEl>
                                        <p:attrNameLst>
                                          <p:attrName>style.visibility</p:attrName>
                                        </p:attrNameLst>
                                      </p:cBhvr>
                                      <p:to>
                                        <p:strVal val="visible"/>
                                      </p:to>
                                    </p:set>
                                    <p:anim calcmode="lin" valueType="num">
                                      <p:cBhvr additive="base">
                                        <p:cTn id="93" dur="500" fill="hold"/>
                                        <p:tgtEl>
                                          <p:spTgt spid="81"/>
                                        </p:tgtEl>
                                        <p:attrNameLst>
                                          <p:attrName>ppt_x</p:attrName>
                                        </p:attrNameLst>
                                      </p:cBhvr>
                                      <p:tavLst>
                                        <p:tav tm="0">
                                          <p:val>
                                            <p:strVal val="1+#ppt_w/2"/>
                                          </p:val>
                                        </p:tav>
                                        <p:tav tm="100000">
                                          <p:val>
                                            <p:strVal val="#ppt_x"/>
                                          </p:val>
                                        </p:tav>
                                      </p:tavLst>
                                    </p:anim>
                                    <p:anim calcmode="lin" valueType="num">
                                      <p:cBhvr additive="base">
                                        <p:cTn id="94" dur="5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44" grpId="0"/>
      <p:bldP spid="46" grpId="0"/>
      <p:bldP spid="48" grpId="0"/>
      <p:bldP spid="49" grpId="0" animBg="1"/>
      <p:bldP spid="50" grpId="0" animBg="1"/>
      <p:bldP spid="51" grpId="0"/>
      <p:bldP spid="52" grpId="0"/>
      <p:bldP spid="80" grpId="0"/>
      <p:bldP spid="8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福利薪酬</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49" name="组合 48"/>
          <p:cNvGrpSpPr/>
          <p:nvPr/>
        </p:nvGrpSpPr>
        <p:grpSpPr>
          <a:xfrm>
            <a:off x="4203701" y="2122488"/>
            <a:ext cx="1711325" cy="1712913"/>
            <a:chOff x="4203701" y="2122488"/>
            <a:chExt cx="1711325" cy="1712913"/>
          </a:xfrm>
        </p:grpSpPr>
        <p:sp>
          <p:nvSpPr>
            <p:cNvPr id="34" name="Freeform 9"/>
            <p:cNvSpPr/>
            <p:nvPr/>
          </p:nvSpPr>
          <p:spPr bwMode="auto">
            <a:xfrm>
              <a:off x="4203701" y="2122488"/>
              <a:ext cx="1711325" cy="1712913"/>
            </a:xfrm>
            <a:custGeom>
              <a:avLst/>
              <a:gdLst>
                <a:gd name="T0" fmla="*/ 575 w 590"/>
                <a:gd name="T1" fmla="*/ 0 h 591"/>
                <a:gd name="T2" fmla="*/ 308 w 590"/>
                <a:gd name="T3" fmla="*/ 0 h 591"/>
                <a:gd name="T4" fmla="*/ 306 w 590"/>
                <a:gd name="T5" fmla="*/ 0 h 591"/>
                <a:gd name="T6" fmla="*/ 311 w 590"/>
                <a:gd name="T7" fmla="*/ 52 h 591"/>
                <a:gd name="T8" fmla="*/ 43 w 590"/>
                <a:gd name="T9" fmla="*/ 321 h 591"/>
                <a:gd name="T10" fmla="*/ 0 w 590"/>
                <a:gd name="T11" fmla="*/ 317 h 591"/>
                <a:gd name="T12" fmla="*/ 0 w 590"/>
                <a:gd name="T13" fmla="*/ 575 h 591"/>
                <a:gd name="T14" fmla="*/ 15 w 590"/>
                <a:gd name="T15" fmla="*/ 591 h 591"/>
                <a:gd name="T16" fmla="*/ 575 w 590"/>
                <a:gd name="T17" fmla="*/ 591 h 591"/>
                <a:gd name="T18" fmla="*/ 590 w 590"/>
                <a:gd name="T19" fmla="*/ 575 h 591"/>
                <a:gd name="T20" fmla="*/ 590 w 590"/>
                <a:gd name="T21" fmla="*/ 16 h 591"/>
                <a:gd name="T22" fmla="*/ 575 w 590"/>
                <a:gd name="T23"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0" h="591">
                  <a:moveTo>
                    <a:pt x="575" y="0"/>
                  </a:moveTo>
                  <a:cubicBezTo>
                    <a:pt x="308" y="0"/>
                    <a:pt x="308" y="0"/>
                    <a:pt x="308" y="0"/>
                  </a:cubicBezTo>
                  <a:cubicBezTo>
                    <a:pt x="306" y="0"/>
                    <a:pt x="306" y="0"/>
                    <a:pt x="306" y="0"/>
                  </a:cubicBezTo>
                  <a:cubicBezTo>
                    <a:pt x="309" y="17"/>
                    <a:pt x="311" y="35"/>
                    <a:pt x="311" y="52"/>
                  </a:cubicBezTo>
                  <a:cubicBezTo>
                    <a:pt x="311" y="200"/>
                    <a:pt x="191" y="321"/>
                    <a:pt x="43" y="321"/>
                  </a:cubicBezTo>
                  <a:cubicBezTo>
                    <a:pt x="28" y="321"/>
                    <a:pt x="14" y="319"/>
                    <a:pt x="0" y="317"/>
                  </a:cubicBezTo>
                  <a:cubicBezTo>
                    <a:pt x="0" y="575"/>
                    <a:pt x="0" y="575"/>
                    <a:pt x="0" y="575"/>
                  </a:cubicBezTo>
                  <a:cubicBezTo>
                    <a:pt x="0" y="584"/>
                    <a:pt x="7" y="591"/>
                    <a:pt x="15" y="591"/>
                  </a:cubicBezTo>
                  <a:cubicBezTo>
                    <a:pt x="575" y="591"/>
                    <a:pt x="575" y="591"/>
                    <a:pt x="575" y="591"/>
                  </a:cubicBezTo>
                  <a:cubicBezTo>
                    <a:pt x="583" y="591"/>
                    <a:pt x="590" y="584"/>
                    <a:pt x="590" y="575"/>
                  </a:cubicBezTo>
                  <a:cubicBezTo>
                    <a:pt x="590" y="16"/>
                    <a:pt x="590" y="16"/>
                    <a:pt x="590" y="16"/>
                  </a:cubicBezTo>
                  <a:cubicBezTo>
                    <a:pt x="590" y="7"/>
                    <a:pt x="583" y="0"/>
                    <a:pt x="575" y="0"/>
                  </a:cubicBezTo>
                </a:path>
              </a:pathLst>
            </a:custGeom>
            <a:solidFill>
              <a:srgbClr val="314371"/>
            </a:solidFill>
            <a:ln>
              <a:noFill/>
            </a:ln>
          </p:spPr>
          <p:txBody>
            <a:bodyPr vert="horz" wrap="square" lIns="91440" tIns="45720" rIns="91440" bIns="45720" numCol="1" anchor="t" anchorCtr="0" compatLnSpc="1"/>
            <a:lstStyle/>
            <a:p>
              <a:endParaRPr lang="zh-CN" altLang="en-US"/>
            </a:p>
          </p:txBody>
        </p:sp>
        <p:sp>
          <p:nvSpPr>
            <p:cNvPr id="14" name="Freeform 158"/>
            <p:cNvSpPr>
              <a:spLocks noEditPoints="1"/>
            </p:cNvSpPr>
            <p:nvPr/>
          </p:nvSpPr>
          <p:spPr bwMode="auto">
            <a:xfrm>
              <a:off x="5044230" y="2975825"/>
              <a:ext cx="517127" cy="443251"/>
            </a:xfrm>
            <a:custGeom>
              <a:avLst/>
              <a:gdLst/>
              <a:ahLst/>
              <a:cxnLst>
                <a:cxn ang="0">
                  <a:pos x="68" y="30"/>
                </a:cxn>
                <a:cxn ang="0">
                  <a:pos x="0" y="30"/>
                </a:cxn>
                <a:cxn ang="0">
                  <a:pos x="0" y="15"/>
                </a:cxn>
                <a:cxn ang="0">
                  <a:pos x="7" y="9"/>
                </a:cxn>
                <a:cxn ang="0">
                  <a:pos x="20" y="9"/>
                </a:cxn>
                <a:cxn ang="0">
                  <a:pos x="20" y="3"/>
                </a:cxn>
                <a:cxn ang="0">
                  <a:pos x="24" y="0"/>
                </a:cxn>
                <a:cxn ang="0">
                  <a:pos x="45" y="0"/>
                </a:cxn>
                <a:cxn ang="0">
                  <a:pos x="49" y="3"/>
                </a:cxn>
                <a:cxn ang="0">
                  <a:pos x="49" y="9"/>
                </a:cxn>
                <a:cxn ang="0">
                  <a:pos x="62" y="9"/>
                </a:cxn>
                <a:cxn ang="0">
                  <a:pos x="68" y="15"/>
                </a:cxn>
                <a:cxn ang="0">
                  <a:pos x="68" y="30"/>
                </a:cxn>
                <a:cxn ang="0">
                  <a:pos x="68" y="52"/>
                </a:cxn>
                <a:cxn ang="0">
                  <a:pos x="62" y="58"/>
                </a:cxn>
                <a:cxn ang="0">
                  <a:pos x="7" y="58"/>
                </a:cxn>
                <a:cxn ang="0">
                  <a:pos x="0" y="52"/>
                </a:cxn>
                <a:cxn ang="0">
                  <a:pos x="0" y="34"/>
                </a:cxn>
                <a:cxn ang="0">
                  <a:pos x="26" y="34"/>
                </a:cxn>
                <a:cxn ang="0">
                  <a:pos x="26" y="40"/>
                </a:cxn>
                <a:cxn ang="0">
                  <a:pos x="28" y="42"/>
                </a:cxn>
                <a:cxn ang="0">
                  <a:pos x="41" y="42"/>
                </a:cxn>
                <a:cxn ang="0">
                  <a:pos x="43" y="40"/>
                </a:cxn>
                <a:cxn ang="0">
                  <a:pos x="43" y="34"/>
                </a:cxn>
                <a:cxn ang="0">
                  <a:pos x="68" y="34"/>
                </a:cxn>
                <a:cxn ang="0">
                  <a:pos x="68" y="52"/>
                </a:cxn>
                <a:cxn ang="0">
                  <a:pos x="44" y="9"/>
                </a:cxn>
                <a:cxn ang="0">
                  <a:pos x="44" y="5"/>
                </a:cxn>
                <a:cxn ang="0">
                  <a:pos x="25" y="5"/>
                </a:cxn>
                <a:cxn ang="0">
                  <a:pos x="25" y="9"/>
                </a:cxn>
                <a:cxn ang="0">
                  <a:pos x="44" y="9"/>
                </a:cxn>
                <a:cxn ang="0">
                  <a:pos x="39" y="39"/>
                </a:cxn>
                <a:cxn ang="0">
                  <a:pos x="30" y="39"/>
                </a:cxn>
                <a:cxn ang="0">
                  <a:pos x="30" y="34"/>
                </a:cxn>
                <a:cxn ang="0">
                  <a:pos x="39" y="34"/>
                </a:cxn>
                <a:cxn ang="0">
                  <a:pos x="39" y="39"/>
                </a:cxn>
              </a:cxnLst>
              <a:rect l="0" t="0" r="r" b="b"/>
              <a:pathLst>
                <a:path w="68" h="58">
                  <a:moveTo>
                    <a:pt x="68" y="30"/>
                  </a:moveTo>
                  <a:cubicBezTo>
                    <a:pt x="0" y="30"/>
                    <a:pt x="0" y="30"/>
                    <a:pt x="0" y="30"/>
                  </a:cubicBezTo>
                  <a:cubicBezTo>
                    <a:pt x="0" y="15"/>
                    <a:pt x="0" y="15"/>
                    <a:pt x="0" y="15"/>
                  </a:cubicBezTo>
                  <a:cubicBezTo>
                    <a:pt x="0" y="12"/>
                    <a:pt x="3" y="9"/>
                    <a:pt x="7"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62" y="9"/>
                    <a:pt x="62" y="9"/>
                    <a:pt x="62" y="9"/>
                  </a:cubicBezTo>
                  <a:cubicBezTo>
                    <a:pt x="66" y="9"/>
                    <a:pt x="68" y="12"/>
                    <a:pt x="68" y="15"/>
                  </a:cubicBezTo>
                  <a:lnTo>
                    <a:pt x="68" y="30"/>
                  </a:lnTo>
                  <a:close/>
                  <a:moveTo>
                    <a:pt x="68" y="52"/>
                  </a:moveTo>
                  <a:cubicBezTo>
                    <a:pt x="68" y="55"/>
                    <a:pt x="66" y="58"/>
                    <a:pt x="62" y="58"/>
                  </a:cubicBezTo>
                  <a:cubicBezTo>
                    <a:pt x="7" y="58"/>
                    <a:pt x="7" y="58"/>
                    <a:pt x="7" y="58"/>
                  </a:cubicBezTo>
                  <a:cubicBezTo>
                    <a:pt x="3" y="58"/>
                    <a:pt x="0" y="55"/>
                    <a:pt x="0" y="52"/>
                  </a:cubicBezTo>
                  <a:cubicBezTo>
                    <a:pt x="0" y="34"/>
                    <a:pt x="0" y="34"/>
                    <a:pt x="0" y="34"/>
                  </a:cubicBezTo>
                  <a:cubicBezTo>
                    <a:pt x="26" y="34"/>
                    <a:pt x="26" y="34"/>
                    <a:pt x="26" y="34"/>
                  </a:cubicBezTo>
                  <a:cubicBezTo>
                    <a:pt x="26" y="40"/>
                    <a:pt x="26" y="40"/>
                    <a:pt x="26" y="40"/>
                  </a:cubicBezTo>
                  <a:cubicBezTo>
                    <a:pt x="26" y="41"/>
                    <a:pt x="27" y="42"/>
                    <a:pt x="28" y="42"/>
                  </a:cubicBezTo>
                  <a:cubicBezTo>
                    <a:pt x="41" y="42"/>
                    <a:pt x="41" y="42"/>
                    <a:pt x="41" y="42"/>
                  </a:cubicBezTo>
                  <a:cubicBezTo>
                    <a:pt x="42" y="42"/>
                    <a:pt x="43" y="41"/>
                    <a:pt x="43" y="40"/>
                  </a:cubicBezTo>
                  <a:cubicBezTo>
                    <a:pt x="43" y="34"/>
                    <a:pt x="43" y="34"/>
                    <a:pt x="43" y="34"/>
                  </a:cubicBezTo>
                  <a:cubicBezTo>
                    <a:pt x="68" y="34"/>
                    <a:pt x="68" y="34"/>
                    <a:pt x="68" y="34"/>
                  </a:cubicBezTo>
                  <a:lnTo>
                    <a:pt x="68" y="52"/>
                  </a:lnTo>
                  <a:close/>
                  <a:moveTo>
                    <a:pt x="44" y="9"/>
                  </a:moveTo>
                  <a:cubicBezTo>
                    <a:pt x="44" y="5"/>
                    <a:pt x="44" y="5"/>
                    <a:pt x="44" y="5"/>
                  </a:cubicBezTo>
                  <a:cubicBezTo>
                    <a:pt x="25" y="5"/>
                    <a:pt x="25" y="5"/>
                    <a:pt x="25" y="5"/>
                  </a:cubicBezTo>
                  <a:cubicBezTo>
                    <a:pt x="25" y="9"/>
                    <a:pt x="25" y="9"/>
                    <a:pt x="25" y="9"/>
                  </a:cubicBezTo>
                  <a:lnTo>
                    <a:pt x="44" y="9"/>
                  </a:lnTo>
                  <a:close/>
                  <a:moveTo>
                    <a:pt x="39" y="39"/>
                  </a:moveTo>
                  <a:cubicBezTo>
                    <a:pt x="30" y="39"/>
                    <a:pt x="30" y="39"/>
                    <a:pt x="30" y="39"/>
                  </a:cubicBezTo>
                  <a:cubicBezTo>
                    <a:pt x="30" y="34"/>
                    <a:pt x="30" y="34"/>
                    <a:pt x="30" y="34"/>
                  </a:cubicBezTo>
                  <a:cubicBezTo>
                    <a:pt x="39" y="34"/>
                    <a:pt x="39" y="34"/>
                    <a:pt x="39" y="34"/>
                  </a:cubicBezTo>
                  <a:lnTo>
                    <a:pt x="39" y="39"/>
                  </a:ln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solidFill>
                  <a:srgbClr val="262626"/>
                </a:solidFill>
              </a:endParaRPr>
            </a:p>
          </p:txBody>
        </p:sp>
      </p:grpSp>
      <p:grpSp>
        <p:nvGrpSpPr>
          <p:cNvPr id="48" name="组合 47"/>
          <p:cNvGrpSpPr/>
          <p:nvPr/>
        </p:nvGrpSpPr>
        <p:grpSpPr>
          <a:xfrm>
            <a:off x="6062663" y="2122488"/>
            <a:ext cx="1709738" cy="1712913"/>
            <a:chOff x="6062663" y="2122488"/>
            <a:chExt cx="1709738" cy="1712913"/>
          </a:xfrm>
        </p:grpSpPr>
        <p:sp>
          <p:nvSpPr>
            <p:cNvPr id="36" name="Freeform 11"/>
            <p:cNvSpPr/>
            <p:nvPr/>
          </p:nvSpPr>
          <p:spPr bwMode="auto">
            <a:xfrm>
              <a:off x="6062663" y="2122488"/>
              <a:ext cx="1709738" cy="1712913"/>
            </a:xfrm>
            <a:custGeom>
              <a:avLst/>
              <a:gdLst>
                <a:gd name="T0" fmla="*/ 15 w 590"/>
                <a:gd name="T1" fmla="*/ 0 h 591"/>
                <a:gd name="T2" fmla="*/ 282 w 590"/>
                <a:gd name="T3" fmla="*/ 0 h 591"/>
                <a:gd name="T4" fmla="*/ 284 w 590"/>
                <a:gd name="T5" fmla="*/ 0 h 591"/>
                <a:gd name="T6" fmla="*/ 279 w 590"/>
                <a:gd name="T7" fmla="*/ 52 h 591"/>
                <a:gd name="T8" fmla="*/ 548 w 590"/>
                <a:gd name="T9" fmla="*/ 321 h 591"/>
                <a:gd name="T10" fmla="*/ 590 w 590"/>
                <a:gd name="T11" fmla="*/ 317 h 591"/>
                <a:gd name="T12" fmla="*/ 590 w 590"/>
                <a:gd name="T13" fmla="*/ 575 h 591"/>
                <a:gd name="T14" fmla="*/ 575 w 590"/>
                <a:gd name="T15" fmla="*/ 591 h 591"/>
                <a:gd name="T16" fmla="*/ 15 w 590"/>
                <a:gd name="T17" fmla="*/ 591 h 591"/>
                <a:gd name="T18" fmla="*/ 0 w 590"/>
                <a:gd name="T19" fmla="*/ 575 h 591"/>
                <a:gd name="T20" fmla="*/ 0 w 590"/>
                <a:gd name="T21" fmla="*/ 16 h 591"/>
                <a:gd name="T22" fmla="*/ 15 w 590"/>
                <a:gd name="T23"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0" h="591">
                  <a:moveTo>
                    <a:pt x="15" y="0"/>
                  </a:moveTo>
                  <a:cubicBezTo>
                    <a:pt x="282" y="0"/>
                    <a:pt x="282" y="0"/>
                    <a:pt x="282" y="0"/>
                  </a:cubicBezTo>
                  <a:cubicBezTo>
                    <a:pt x="284" y="0"/>
                    <a:pt x="284" y="0"/>
                    <a:pt x="284" y="0"/>
                  </a:cubicBezTo>
                  <a:cubicBezTo>
                    <a:pt x="281" y="17"/>
                    <a:pt x="279" y="35"/>
                    <a:pt x="279" y="52"/>
                  </a:cubicBezTo>
                  <a:cubicBezTo>
                    <a:pt x="279" y="200"/>
                    <a:pt x="400" y="321"/>
                    <a:pt x="548" y="321"/>
                  </a:cubicBezTo>
                  <a:cubicBezTo>
                    <a:pt x="562" y="321"/>
                    <a:pt x="576" y="319"/>
                    <a:pt x="590" y="317"/>
                  </a:cubicBezTo>
                  <a:cubicBezTo>
                    <a:pt x="590" y="575"/>
                    <a:pt x="590" y="575"/>
                    <a:pt x="590" y="575"/>
                  </a:cubicBezTo>
                  <a:cubicBezTo>
                    <a:pt x="590" y="584"/>
                    <a:pt x="584" y="591"/>
                    <a:pt x="575" y="591"/>
                  </a:cubicBezTo>
                  <a:cubicBezTo>
                    <a:pt x="15" y="591"/>
                    <a:pt x="15" y="591"/>
                    <a:pt x="15" y="591"/>
                  </a:cubicBezTo>
                  <a:cubicBezTo>
                    <a:pt x="7" y="591"/>
                    <a:pt x="0" y="584"/>
                    <a:pt x="0" y="575"/>
                  </a:cubicBezTo>
                  <a:cubicBezTo>
                    <a:pt x="0" y="16"/>
                    <a:pt x="0" y="16"/>
                    <a:pt x="0" y="16"/>
                  </a:cubicBezTo>
                  <a:cubicBezTo>
                    <a:pt x="0" y="7"/>
                    <a:pt x="7" y="0"/>
                    <a:pt x="15" y="0"/>
                  </a:cubicBezTo>
                </a:path>
              </a:pathLst>
            </a:custGeom>
            <a:solidFill>
              <a:srgbClr val="3F5096"/>
            </a:solidFill>
            <a:ln>
              <a:noFill/>
            </a:ln>
          </p:spPr>
          <p:txBody>
            <a:bodyPr vert="horz" wrap="square" lIns="91440" tIns="45720" rIns="91440" bIns="45720" numCol="1" anchor="t" anchorCtr="0" compatLnSpc="1"/>
            <a:lstStyle/>
            <a:p>
              <a:endParaRPr lang="zh-CN" altLang="en-US"/>
            </a:p>
          </p:txBody>
        </p:sp>
        <p:sp>
          <p:nvSpPr>
            <p:cNvPr id="15" name="Freeform 154"/>
            <p:cNvSpPr>
              <a:spLocks noEditPoints="1"/>
            </p:cNvSpPr>
            <p:nvPr/>
          </p:nvSpPr>
          <p:spPr bwMode="auto">
            <a:xfrm>
              <a:off x="6421438" y="2917580"/>
              <a:ext cx="525287" cy="567775"/>
            </a:xfrm>
            <a:custGeom>
              <a:avLst/>
              <a:gdLst/>
              <a:ahLst/>
              <a:cxnLst>
                <a:cxn ang="0">
                  <a:pos x="58" y="58"/>
                </a:cxn>
                <a:cxn ang="0">
                  <a:pos x="41" y="58"/>
                </a:cxn>
                <a:cxn ang="0">
                  <a:pos x="31" y="68"/>
                </a:cxn>
                <a:cxn ang="0">
                  <a:pos x="22" y="58"/>
                </a:cxn>
                <a:cxn ang="0">
                  <a:pos x="5" y="58"/>
                </a:cxn>
                <a:cxn ang="0">
                  <a:pos x="0" y="53"/>
                </a:cxn>
                <a:cxn ang="0">
                  <a:pos x="12" y="22"/>
                </a:cxn>
                <a:cxn ang="0">
                  <a:pos x="28" y="5"/>
                </a:cxn>
                <a:cxn ang="0">
                  <a:pos x="28" y="3"/>
                </a:cxn>
                <a:cxn ang="0">
                  <a:pos x="31" y="0"/>
                </a:cxn>
                <a:cxn ang="0">
                  <a:pos x="35" y="3"/>
                </a:cxn>
                <a:cxn ang="0">
                  <a:pos x="35" y="5"/>
                </a:cxn>
                <a:cxn ang="0">
                  <a:pos x="51" y="22"/>
                </a:cxn>
                <a:cxn ang="0">
                  <a:pos x="63" y="53"/>
                </a:cxn>
                <a:cxn ang="0">
                  <a:pos x="58" y="58"/>
                </a:cxn>
                <a:cxn ang="0">
                  <a:pos x="31" y="63"/>
                </a:cxn>
                <a:cxn ang="0">
                  <a:pos x="26" y="58"/>
                </a:cxn>
                <a:cxn ang="0">
                  <a:pos x="25" y="57"/>
                </a:cxn>
                <a:cxn ang="0">
                  <a:pos x="25" y="58"/>
                </a:cxn>
                <a:cxn ang="0">
                  <a:pos x="31" y="65"/>
                </a:cxn>
                <a:cxn ang="0">
                  <a:pos x="32" y="64"/>
                </a:cxn>
                <a:cxn ang="0">
                  <a:pos x="31" y="63"/>
                </a:cxn>
              </a:cxnLst>
              <a:rect l="0" t="0" r="r" b="b"/>
              <a:pathLst>
                <a:path w="63" h="68">
                  <a:moveTo>
                    <a:pt x="58" y="58"/>
                  </a:moveTo>
                  <a:cubicBezTo>
                    <a:pt x="41" y="58"/>
                    <a:pt x="41" y="58"/>
                    <a:pt x="41" y="58"/>
                  </a:cubicBezTo>
                  <a:cubicBezTo>
                    <a:pt x="41" y="63"/>
                    <a:pt x="37" y="68"/>
                    <a:pt x="31" y="68"/>
                  </a:cubicBezTo>
                  <a:cubicBezTo>
                    <a:pt x="26" y="68"/>
                    <a:pt x="22" y="63"/>
                    <a:pt x="22" y="58"/>
                  </a:cubicBezTo>
                  <a:cubicBezTo>
                    <a:pt x="5" y="58"/>
                    <a:pt x="5" y="58"/>
                    <a:pt x="5" y="58"/>
                  </a:cubicBezTo>
                  <a:cubicBezTo>
                    <a:pt x="2" y="58"/>
                    <a:pt x="0" y="56"/>
                    <a:pt x="0" y="53"/>
                  </a:cubicBezTo>
                  <a:cubicBezTo>
                    <a:pt x="5" y="48"/>
                    <a:pt x="12" y="40"/>
                    <a:pt x="12" y="22"/>
                  </a:cubicBezTo>
                  <a:cubicBezTo>
                    <a:pt x="12" y="14"/>
                    <a:pt x="18" y="6"/>
                    <a:pt x="28" y="5"/>
                  </a:cubicBezTo>
                  <a:cubicBezTo>
                    <a:pt x="28" y="4"/>
                    <a:pt x="28" y="4"/>
                    <a:pt x="28" y="3"/>
                  </a:cubicBezTo>
                  <a:cubicBezTo>
                    <a:pt x="28" y="1"/>
                    <a:pt x="29" y="0"/>
                    <a:pt x="31" y="0"/>
                  </a:cubicBezTo>
                  <a:cubicBezTo>
                    <a:pt x="33" y="0"/>
                    <a:pt x="35" y="1"/>
                    <a:pt x="35" y="3"/>
                  </a:cubicBezTo>
                  <a:cubicBezTo>
                    <a:pt x="35" y="4"/>
                    <a:pt x="35" y="4"/>
                    <a:pt x="35" y="5"/>
                  </a:cubicBezTo>
                  <a:cubicBezTo>
                    <a:pt x="45" y="6"/>
                    <a:pt x="51" y="14"/>
                    <a:pt x="51" y="22"/>
                  </a:cubicBezTo>
                  <a:cubicBezTo>
                    <a:pt x="51" y="40"/>
                    <a:pt x="57" y="48"/>
                    <a:pt x="63" y="53"/>
                  </a:cubicBezTo>
                  <a:cubicBezTo>
                    <a:pt x="63" y="56"/>
                    <a:pt x="61" y="58"/>
                    <a:pt x="58" y="58"/>
                  </a:cubicBezTo>
                  <a:close/>
                  <a:moveTo>
                    <a:pt x="31" y="63"/>
                  </a:moveTo>
                  <a:cubicBezTo>
                    <a:pt x="28" y="63"/>
                    <a:pt x="26" y="61"/>
                    <a:pt x="26" y="58"/>
                  </a:cubicBezTo>
                  <a:cubicBezTo>
                    <a:pt x="26" y="58"/>
                    <a:pt x="26" y="57"/>
                    <a:pt x="25" y="57"/>
                  </a:cubicBezTo>
                  <a:cubicBezTo>
                    <a:pt x="25" y="57"/>
                    <a:pt x="25" y="58"/>
                    <a:pt x="25" y="58"/>
                  </a:cubicBezTo>
                  <a:cubicBezTo>
                    <a:pt x="25" y="62"/>
                    <a:pt x="28" y="65"/>
                    <a:pt x="31" y="65"/>
                  </a:cubicBezTo>
                  <a:cubicBezTo>
                    <a:pt x="32" y="65"/>
                    <a:pt x="32" y="64"/>
                    <a:pt x="32" y="64"/>
                  </a:cubicBezTo>
                  <a:cubicBezTo>
                    <a:pt x="32" y="64"/>
                    <a:pt x="32" y="63"/>
                    <a:pt x="31" y="63"/>
                  </a:cubicBez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solidFill>
                  <a:srgbClr val="262626"/>
                </a:solidFill>
              </a:endParaRPr>
            </a:p>
          </p:txBody>
        </p:sp>
      </p:grpSp>
      <p:grpSp>
        <p:nvGrpSpPr>
          <p:cNvPr id="47" name="组合 46"/>
          <p:cNvGrpSpPr/>
          <p:nvPr/>
        </p:nvGrpSpPr>
        <p:grpSpPr>
          <a:xfrm>
            <a:off x="6062663" y="3989388"/>
            <a:ext cx="1709738" cy="1711325"/>
            <a:chOff x="6062663" y="3989388"/>
            <a:chExt cx="1709738" cy="1711325"/>
          </a:xfrm>
        </p:grpSpPr>
        <p:sp>
          <p:nvSpPr>
            <p:cNvPr id="37" name="Freeform 12"/>
            <p:cNvSpPr/>
            <p:nvPr/>
          </p:nvSpPr>
          <p:spPr bwMode="auto">
            <a:xfrm>
              <a:off x="6062663" y="3989388"/>
              <a:ext cx="1709738" cy="1711325"/>
            </a:xfrm>
            <a:custGeom>
              <a:avLst/>
              <a:gdLst>
                <a:gd name="T0" fmla="*/ 15 w 590"/>
                <a:gd name="T1" fmla="*/ 590 h 590"/>
                <a:gd name="T2" fmla="*/ 282 w 590"/>
                <a:gd name="T3" fmla="*/ 590 h 590"/>
                <a:gd name="T4" fmla="*/ 284 w 590"/>
                <a:gd name="T5" fmla="*/ 590 h 590"/>
                <a:gd name="T6" fmla="*/ 279 w 590"/>
                <a:gd name="T7" fmla="*/ 539 h 590"/>
                <a:gd name="T8" fmla="*/ 548 w 590"/>
                <a:gd name="T9" fmla="*/ 270 h 590"/>
                <a:gd name="T10" fmla="*/ 590 w 590"/>
                <a:gd name="T11" fmla="*/ 274 h 590"/>
                <a:gd name="T12" fmla="*/ 590 w 590"/>
                <a:gd name="T13" fmla="*/ 15 h 590"/>
                <a:gd name="T14" fmla="*/ 575 w 590"/>
                <a:gd name="T15" fmla="*/ 0 h 590"/>
                <a:gd name="T16" fmla="*/ 15 w 590"/>
                <a:gd name="T17" fmla="*/ 0 h 590"/>
                <a:gd name="T18" fmla="*/ 0 w 590"/>
                <a:gd name="T19" fmla="*/ 15 h 590"/>
                <a:gd name="T20" fmla="*/ 0 w 590"/>
                <a:gd name="T21" fmla="*/ 575 h 590"/>
                <a:gd name="T22" fmla="*/ 15 w 590"/>
                <a:gd name="T23" fmla="*/ 59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0" h="590">
                  <a:moveTo>
                    <a:pt x="15" y="590"/>
                  </a:moveTo>
                  <a:cubicBezTo>
                    <a:pt x="282" y="590"/>
                    <a:pt x="282" y="590"/>
                    <a:pt x="282" y="590"/>
                  </a:cubicBezTo>
                  <a:cubicBezTo>
                    <a:pt x="284" y="590"/>
                    <a:pt x="284" y="590"/>
                    <a:pt x="284" y="590"/>
                  </a:cubicBezTo>
                  <a:cubicBezTo>
                    <a:pt x="281" y="573"/>
                    <a:pt x="279" y="556"/>
                    <a:pt x="279" y="539"/>
                  </a:cubicBezTo>
                  <a:cubicBezTo>
                    <a:pt x="279" y="391"/>
                    <a:pt x="400" y="270"/>
                    <a:pt x="548" y="270"/>
                  </a:cubicBezTo>
                  <a:cubicBezTo>
                    <a:pt x="562" y="270"/>
                    <a:pt x="576" y="271"/>
                    <a:pt x="590" y="274"/>
                  </a:cubicBezTo>
                  <a:cubicBezTo>
                    <a:pt x="590" y="15"/>
                    <a:pt x="590" y="15"/>
                    <a:pt x="590" y="15"/>
                  </a:cubicBezTo>
                  <a:cubicBezTo>
                    <a:pt x="590" y="7"/>
                    <a:pt x="584" y="0"/>
                    <a:pt x="575" y="0"/>
                  </a:cubicBezTo>
                  <a:cubicBezTo>
                    <a:pt x="15" y="0"/>
                    <a:pt x="15" y="0"/>
                    <a:pt x="15" y="0"/>
                  </a:cubicBezTo>
                  <a:cubicBezTo>
                    <a:pt x="7" y="0"/>
                    <a:pt x="0" y="7"/>
                    <a:pt x="0" y="15"/>
                  </a:cubicBezTo>
                  <a:cubicBezTo>
                    <a:pt x="0" y="575"/>
                    <a:pt x="0" y="575"/>
                    <a:pt x="0" y="575"/>
                  </a:cubicBezTo>
                  <a:cubicBezTo>
                    <a:pt x="0" y="584"/>
                    <a:pt x="7" y="590"/>
                    <a:pt x="15" y="590"/>
                  </a:cubicBezTo>
                </a:path>
              </a:pathLst>
            </a:custGeom>
            <a:solidFill>
              <a:srgbClr val="314371"/>
            </a:solidFill>
            <a:ln>
              <a:noFill/>
            </a:ln>
          </p:spPr>
          <p:txBody>
            <a:bodyPr vert="horz" wrap="square" lIns="91440" tIns="45720" rIns="91440" bIns="45720" numCol="1" anchor="t" anchorCtr="0" compatLnSpc="1"/>
            <a:lstStyle/>
            <a:p>
              <a:endParaRPr lang="zh-CN" altLang="en-US"/>
            </a:p>
          </p:txBody>
        </p:sp>
        <p:sp>
          <p:nvSpPr>
            <p:cNvPr id="16" name="Freeform 79"/>
            <p:cNvSpPr>
              <a:spLocks noEditPoints="1"/>
            </p:cNvSpPr>
            <p:nvPr/>
          </p:nvSpPr>
          <p:spPr bwMode="auto">
            <a:xfrm>
              <a:off x="6394041" y="4350713"/>
              <a:ext cx="502871" cy="393403"/>
            </a:xfrm>
            <a:custGeom>
              <a:avLst/>
              <a:gdLst/>
              <a:ahLst/>
              <a:cxnLst>
                <a:cxn ang="0">
                  <a:pos x="9" y="9"/>
                </a:cxn>
                <a:cxn ang="0">
                  <a:pos x="0" y="8"/>
                </a:cxn>
                <a:cxn ang="0">
                  <a:pos x="2" y="0"/>
                </a:cxn>
                <a:cxn ang="0">
                  <a:pos x="10" y="1"/>
                </a:cxn>
                <a:cxn ang="0">
                  <a:pos x="10" y="23"/>
                </a:cxn>
                <a:cxn ang="0">
                  <a:pos x="2" y="24"/>
                </a:cxn>
                <a:cxn ang="0">
                  <a:pos x="0" y="15"/>
                </a:cxn>
                <a:cxn ang="0">
                  <a:pos x="9" y="14"/>
                </a:cxn>
                <a:cxn ang="0">
                  <a:pos x="10" y="23"/>
                </a:cxn>
                <a:cxn ang="0">
                  <a:pos x="9" y="38"/>
                </a:cxn>
                <a:cxn ang="0">
                  <a:pos x="0" y="37"/>
                </a:cxn>
                <a:cxn ang="0">
                  <a:pos x="2" y="29"/>
                </a:cxn>
                <a:cxn ang="0">
                  <a:pos x="10" y="30"/>
                </a:cxn>
                <a:cxn ang="0">
                  <a:pos x="10" y="52"/>
                </a:cxn>
                <a:cxn ang="0">
                  <a:pos x="2" y="53"/>
                </a:cxn>
                <a:cxn ang="0">
                  <a:pos x="0" y="44"/>
                </a:cxn>
                <a:cxn ang="0">
                  <a:pos x="9" y="43"/>
                </a:cxn>
                <a:cxn ang="0">
                  <a:pos x="10" y="52"/>
                </a:cxn>
                <a:cxn ang="0">
                  <a:pos x="67" y="9"/>
                </a:cxn>
                <a:cxn ang="0">
                  <a:pos x="15" y="8"/>
                </a:cxn>
                <a:cxn ang="0">
                  <a:pos x="16" y="0"/>
                </a:cxn>
                <a:cxn ang="0">
                  <a:pos x="68" y="1"/>
                </a:cxn>
                <a:cxn ang="0">
                  <a:pos x="68" y="23"/>
                </a:cxn>
                <a:cxn ang="0">
                  <a:pos x="16" y="24"/>
                </a:cxn>
                <a:cxn ang="0">
                  <a:pos x="15" y="15"/>
                </a:cxn>
                <a:cxn ang="0">
                  <a:pos x="67" y="14"/>
                </a:cxn>
                <a:cxn ang="0">
                  <a:pos x="68" y="23"/>
                </a:cxn>
                <a:cxn ang="0">
                  <a:pos x="67" y="38"/>
                </a:cxn>
                <a:cxn ang="0">
                  <a:pos x="15" y="37"/>
                </a:cxn>
                <a:cxn ang="0">
                  <a:pos x="16" y="29"/>
                </a:cxn>
                <a:cxn ang="0">
                  <a:pos x="68" y="30"/>
                </a:cxn>
                <a:cxn ang="0">
                  <a:pos x="68" y="52"/>
                </a:cxn>
                <a:cxn ang="0">
                  <a:pos x="16" y="53"/>
                </a:cxn>
                <a:cxn ang="0">
                  <a:pos x="15" y="44"/>
                </a:cxn>
                <a:cxn ang="0">
                  <a:pos x="67" y="43"/>
                </a:cxn>
                <a:cxn ang="0">
                  <a:pos x="68" y="52"/>
                </a:cxn>
              </a:cxnLst>
              <a:rect l="0" t="0" r="r" b="b"/>
              <a:pathLst>
                <a:path w="68" h="53">
                  <a:moveTo>
                    <a:pt x="10" y="8"/>
                  </a:moveTo>
                  <a:cubicBezTo>
                    <a:pt x="10" y="9"/>
                    <a:pt x="10" y="9"/>
                    <a:pt x="9" y="9"/>
                  </a:cubicBezTo>
                  <a:cubicBezTo>
                    <a:pt x="2" y="9"/>
                    <a:pt x="2" y="9"/>
                    <a:pt x="2" y="9"/>
                  </a:cubicBezTo>
                  <a:cubicBezTo>
                    <a:pt x="1" y="9"/>
                    <a:pt x="0" y="9"/>
                    <a:pt x="0" y="8"/>
                  </a:cubicBezTo>
                  <a:cubicBezTo>
                    <a:pt x="0" y="1"/>
                    <a:pt x="0" y="1"/>
                    <a:pt x="0" y="1"/>
                  </a:cubicBezTo>
                  <a:cubicBezTo>
                    <a:pt x="0" y="0"/>
                    <a:pt x="1" y="0"/>
                    <a:pt x="2" y="0"/>
                  </a:cubicBezTo>
                  <a:cubicBezTo>
                    <a:pt x="9" y="0"/>
                    <a:pt x="9" y="0"/>
                    <a:pt x="9" y="0"/>
                  </a:cubicBezTo>
                  <a:cubicBezTo>
                    <a:pt x="10" y="0"/>
                    <a:pt x="10" y="0"/>
                    <a:pt x="10" y="1"/>
                  </a:cubicBezTo>
                  <a:lnTo>
                    <a:pt x="10" y="8"/>
                  </a:lnTo>
                  <a:close/>
                  <a:moveTo>
                    <a:pt x="10" y="23"/>
                  </a:moveTo>
                  <a:cubicBezTo>
                    <a:pt x="10" y="23"/>
                    <a:pt x="10" y="24"/>
                    <a:pt x="9" y="24"/>
                  </a:cubicBezTo>
                  <a:cubicBezTo>
                    <a:pt x="2" y="24"/>
                    <a:pt x="2" y="24"/>
                    <a:pt x="2" y="24"/>
                  </a:cubicBezTo>
                  <a:cubicBezTo>
                    <a:pt x="1" y="24"/>
                    <a:pt x="0" y="23"/>
                    <a:pt x="0" y="23"/>
                  </a:cubicBezTo>
                  <a:cubicBezTo>
                    <a:pt x="0" y="15"/>
                    <a:pt x="0" y="15"/>
                    <a:pt x="0" y="15"/>
                  </a:cubicBezTo>
                  <a:cubicBezTo>
                    <a:pt x="0" y="15"/>
                    <a:pt x="1" y="14"/>
                    <a:pt x="2" y="14"/>
                  </a:cubicBezTo>
                  <a:cubicBezTo>
                    <a:pt x="9" y="14"/>
                    <a:pt x="9" y="14"/>
                    <a:pt x="9" y="14"/>
                  </a:cubicBezTo>
                  <a:cubicBezTo>
                    <a:pt x="10" y="14"/>
                    <a:pt x="10" y="15"/>
                    <a:pt x="10" y="15"/>
                  </a:cubicBezTo>
                  <a:lnTo>
                    <a:pt x="10" y="23"/>
                  </a:lnTo>
                  <a:close/>
                  <a:moveTo>
                    <a:pt x="10" y="37"/>
                  </a:moveTo>
                  <a:cubicBezTo>
                    <a:pt x="10" y="38"/>
                    <a:pt x="10" y="38"/>
                    <a:pt x="9" y="38"/>
                  </a:cubicBezTo>
                  <a:cubicBezTo>
                    <a:pt x="2" y="38"/>
                    <a:pt x="2" y="38"/>
                    <a:pt x="2" y="38"/>
                  </a:cubicBezTo>
                  <a:cubicBezTo>
                    <a:pt x="1" y="38"/>
                    <a:pt x="0" y="38"/>
                    <a:pt x="0" y="37"/>
                  </a:cubicBezTo>
                  <a:cubicBezTo>
                    <a:pt x="0" y="30"/>
                    <a:pt x="0" y="30"/>
                    <a:pt x="0" y="30"/>
                  </a:cubicBezTo>
                  <a:cubicBezTo>
                    <a:pt x="0" y="29"/>
                    <a:pt x="1" y="29"/>
                    <a:pt x="2" y="29"/>
                  </a:cubicBezTo>
                  <a:cubicBezTo>
                    <a:pt x="9" y="29"/>
                    <a:pt x="9" y="29"/>
                    <a:pt x="9" y="29"/>
                  </a:cubicBezTo>
                  <a:cubicBezTo>
                    <a:pt x="10" y="29"/>
                    <a:pt x="10" y="29"/>
                    <a:pt x="10" y="30"/>
                  </a:cubicBezTo>
                  <a:lnTo>
                    <a:pt x="10" y="37"/>
                  </a:lnTo>
                  <a:close/>
                  <a:moveTo>
                    <a:pt x="10" y="52"/>
                  </a:moveTo>
                  <a:cubicBezTo>
                    <a:pt x="10" y="52"/>
                    <a:pt x="10" y="53"/>
                    <a:pt x="9" y="53"/>
                  </a:cubicBezTo>
                  <a:cubicBezTo>
                    <a:pt x="2" y="53"/>
                    <a:pt x="2" y="53"/>
                    <a:pt x="2" y="53"/>
                  </a:cubicBezTo>
                  <a:cubicBezTo>
                    <a:pt x="1" y="53"/>
                    <a:pt x="0" y="52"/>
                    <a:pt x="0" y="52"/>
                  </a:cubicBezTo>
                  <a:cubicBezTo>
                    <a:pt x="0" y="44"/>
                    <a:pt x="0" y="44"/>
                    <a:pt x="0" y="44"/>
                  </a:cubicBezTo>
                  <a:cubicBezTo>
                    <a:pt x="0" y="44"/>
                    <a:pt x="1" y="43"/>
                    <a:pt x="2" y="43"/>
                  </a:cubicBezTo>
                  <a:cubicBezTo>
                    <a:pt x="9" y="43"/>
                    <a:pt x="9" y="43"/>
                    <a:pt x="9" y="43"/>
                  </a:cubicBezTo>
                  <a:cubicBezTo>
                    <a:pt x="10" y="43"/>
                    <a:pt x="10" y="44"/>
                    <a:pt x="10" y="44"/>
                  </a:cubicBezTo>
                  <a:lnTo>
                    <a:pt x="10" y="52"/>
                  </a:lnTo>
                  <a:close/>
                  <a:moveTo>
                    <a:pt x="68" y="8"/>
                  </a:moveTo>
                  <a:cubicBezTo>
                    <a:pt x="68" y="9"/>
                    <a:pt x="68" y="9"/>
                    <a:pt x="67" y="9"/>
                  </a:cubicBezTo>
                  <a:cubicBezTo>
                    <a:pt x="16" y="9"/>
                    <a:pt x="16" y="9"/>
                    <a:pt x="16" y="9"/>
                  </a:cubicBezTo>
                  <a:cubicBezTo>
                    <a:pt x="16" y="9"/>
                    <a:pt x="15" y="9"/>
                    <a:pt x="15" y="8"/>
                  </a:cubicBezTo>
                  <a:cubicBezTo>
                    <a:pt x="15" y="1"/>
                    <a:pt x="15" y="1"/>
                    <a:pt x="15" y="1"/>
                  </a:cubicBezTo>
                  <a:cubicBezTo>
                    <a:pt x="15" y="0"/>
                    <a:pt x="16" y="0"/>
                    <a:pt x="16" y="0"/>
                  </a:cubicBezTo>
                  <a:cubicBezTo>
                    <a:pt x="67" y="0"/>
                    <a:pt x="67" y="0"/>
                    <a:pt x="67" y="0"/>
                  </a:cubicBezTo>
                  <a:cubicBezTo>
                    <a:pt x="68" y="0"/>
                    <a:pt x="68" y="0"/>
                    <a:pt x="68" y="1"/>
                  </a:cubicBezTo>
                  <a:lnTo>
                    <a:pt x="68" y="8"/>
                  </a:lnTo>
                  <a:close/>
                  <a:moveTo>
                    <a:pt x="68" y="23"/>
                  </a:moveTo>
                  <a:cubicBezTo>
                    <a:pt x="68" y="23"/>
                    <a:pt x="68" y="24"/>
                    <a:pt x="67" y="24"/>
                  </a:cubicBezTo>
                  <a:cubicBezTo>
                    <a:pt x="16" y="24"/>
                    <a:pt x="16" y="24"/>
                    <a:pt x="16" y="24"/>
                  </a:cubicBezTo>
                  <a:cubicBezTo>
                    <a:pt x="16" y="24"/>
                    <a:pt x="15" y="23"/>
                    <a:pt x="15" y="23"/>
                  </a:cubicBezTo>
                  <a:cubicBezTo>
                    <a:pt x="15" y="15"/>
                    <a:pt x="15" y="15"/>
                    <a:pt x="15" y="15"/>
                  </a:cubicBezTo>
                  <a:cubicBezTo>
                    <a:pt x="15" y="15"/>
                    <a:pt x="16" y="14"/>
                    <a:pt x="16" y="14"/>
                  </a:cubicBezTo>
                  <a:cubicBezTo>
                    <a:pt x="67" y="14"/>
                    <a:pt x="67" y="14"/>
                    <a:pt x="67" y="14"/>
                  </a:cubicBezTo>
                  <a:cubicBezTo>
                    <a:pt x="68" y="14"/>
                    <a:pt x="68" y="15"/>
                    <a:pt x="68" y="15"/>
                  </a:cubicBezTo>
                  <a:lnTo>
                    <a:pt x="68" y="23"/>
                  </a:lnTo>
                  <a:close/>
                  <a:moveTo>
                    <a:pt x="68" y="37"/>
                  </a:moveTo>
                  <a:cubicBezTo>
                    <a:pt x="68" y="38"/>
                    <a:pt x="68" y="38"/>
                    <a:pt x="67" y="38"/>
                  </a:cubicBezTo>
                  <a:cubicBezTo>
                    <a:pt x="16" y="38"/>
                    <a:pt x="16" y="38"/>
                    <a:pt x="16" y="38"/>
                  </a:cubicBezTo>
                  <a:cubicBezTo>
                    <a:pt x="16" y="38"/>
                    <a:pt x="15" y="38"/>
                    <a:pt x="15" y="37"/>
                  </a:cubicBezTo>
                  <a:cubicBezTo>
                    <a:pt x="15" y="30"/>
                    <a:pt x="15" y="30"/>
                    <a:pt x="15" y="30"/>
                  </a:cubicBezTo>
                  <a:cubicBezTo>
                    <a:pt x="15" y="29"/>
                    <a:pt x="16" y="29"/>
                    <a:pt x="16" y="29"/>
                  </a:cubicBezTo>
                  <a:cubicBezTo>
                    <a:pt x="67" y="29"/>
                    <a:pt x="67" y="29"/>
                    <a:pt x="67" y="29"/>
                  </a:cubicBezTo>
                  <a:cubicBezTo>
                    <a:pt x="68" y="29"/>
                    <a:pt x="68" y="29"/>
                    <a:pt x="68" y="30"/>
                  </a:cubicBezTo>
                  <a:lnTo>
                    <a:pt x="68" y="37"/>
                  </a:lnTo>
                  <a:close/>
                  <a:moveTo>
                    <a:pt x="68" y="52"/>
                  </a:moveTo>
                  <a:cubicBezTo>
                    <a:pt x="68" y="52"/>
                    <a:pt x="68" y="53"/>
                    <a:pt x="67" y="53"/>
                  </a:cubicBezTo>
                  <a:cubicBezTo>
                    <a:pt x="16" y="53"/>
                    <a:pt x="16" y="53"/>
                    <a:pt x="16" y="53"/>
                  </a:cubicBezTo>
                  <a:cubicBezTo>
                    <a:pt x="16" y="53"/>
                    <a:pt x="15" y="52"/>
                    <a:pt x="15" y="52"/>
                  </a:cubicBezTo>
                  <a:cubicBezTo>
                    <a:pt x="15" y="44"/>
                    <a:pt x="15" y="44"/>
                    <a:pt x="15" y="44"/>
                  </a:cubicBezTo>
                  <a:cubicBezTo>
                    <a:pt x="15" y="44"/>
                    <a:pt x="16" y="43"/>
                    <a:pt x="16" y="43"/>
                  </a:cubicBezTo>
                  <a:cubicBezTo>
                    <a:pt x="67" y="43"/>
                    <a:pt x="67" y="43"/>
                    <a:pt x="67" y="43"/>
                  </a:cubicBezTo>
                  <a:cubicBezTo>
                    <a:pt x="68" y="43"/>
                    <a:pt x="68" y="44"/>
                    <a:pt x="68" y="44"/>
                  </a:cubicBezTo>
                  <a:lnTo>
                    <a:pt x="68" y="52"/>
                  </a:ln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solidFill>
                  <a:srgbClr val="262626"/>
                </a:solidFill>
              </a:endParaRPr>
            </a:p>
          </p:txBody>
        </p:sp>
      </p:grpSp>
      <p:grpSp>
        <p:nvGrpSpPr>
          <p:cNvPr id="46" name="组合 45"/>
          <p:cNvGrpSpPr/>
          <p:nvPr/>
        </p:nvGrpSpPr>
        <p:grpSpPr>
          <a:xfrm>
            <a:off x="4203701" y="3989388"/>
            <a:ext cx="1711325" cy="1711325"/>
            <a:chOff x="4203701" y="3989388"/>
            <a:chExt cx="1711325" cy="1711325"/>
          </a:xfrm>
        </p:grpSpPr>
        <p:sp>
          <p:nvSpPr>
            <p:cNvPr id="35" name="Freeform 10"/>
            <p:cNvSpPr/>
            <p:nvPr/>
          </p:nvSpPr>
          <p:spPr bwMode="auto">
            <a:xfrm>
              <a:off x="4203701" y="3989388"/>
              <a:ext cx="1711325" cy="1711325"/>
            </a:xfrm>
            <a:custGeom>
              <a:avLst/>
              <a:gdLst>
                <a:gd name="T0" fmla="*/ 575 w 590"/>
                <a:gd name="T1" fmla="*/ 590 h 590"/>
                <a:gd name="T2" fmla="*/ 308 w 590"/>
                <a:gd name="T3" fmla="*/ 590 h 590"/>
                <a:gd name="T4" fmla="*/ 306 w 590"/>
                <a:gd name="T5" fmla="*/ 590 h 590"/>
                <a:gd name="T6" fmla="*/ 311 w 590"/>
                <a:gd name="T7" fmla="*/ 539 h 590"/>
                <a:gd name="T8" fmla="*/ 43 w 590"/>
                <a:gd name="T9" fmla="*/ 270 h 590"/>
                <a:gd name="T10" fmla="*/ 0 w 590"/>
                <a:gd name="T11" fmla="*/ 274 h 590"/>
                <a:gd name="T12" fmla="*/ 0 w 590"/>
                <a:gd name="T13" fmla="*/ 15 h 590"/>
                <a:gd name="T14" fmla="*/ 15 w 590"/>
                <a:gd name="T15" fmla="*/ 0 h 590"/>
                <a:gd name="T16" fmla="*/ 575 w 590"/>
                <a:gd name="T17" fmla="*/ 0 h 590"/>
                <a:gd name="T18" fmla="*/ 590 w 590"/>
                <a:gd name="T19" fmla="*/ 15 h 590"/>
                <a:gd name="T20" fmla="*/ 590 w 590"/>
                <a:gd name="T21" fmla="*/ 575 h 590"/>
                <a:gd name="T22" fmla="*/ 575 w 590"/>
                <a:gd name="T23" fmla="*/ 59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0" h="590">
                  <a:moveTo>
                    <a:pt x="575" y="590"/>
                  </a:moveTo>
                  <a:cubicBezTo>
                    <a:pt x="308" y="590"/>
                    <a:pt x="308" y="590"/>
                    <a:pt x="308" y="590"/>
                  </a:cubicBezTo>
                  <a:cubicBezTo>
                    <a:pt x="306" y="590"/>
                    <a:pt x="306" y="590"/>
                    <a:pt x="306" y="590"/>
                  </a:cubicBezTo>
                  <a:cubicBezTo>
                    <a:pt x="309" y="573"/>
                    <a:pt x="311" y="556"/>
                    <a:pt x="311" y="539"/>
                  </a:cubicBezTo>
                  <a:cubicBezTo>
                    <a:pt x="311" y="391"/>
                    <a:pt x="191" y="270"/>
                    <a:pt x="43" y="270"/>
                  </a:cubicBezTo>
                  <a:cubicBezTo>
                    <a:pt x="28" y="270"/>
                    <a:pt x="14" y="271"/>
                    <a:pt x="0" y="274"/>
                  </a:cubicBezTo>
                  <a:cubicBezTo>
                    <a:pt x="0" y="15"/>
                    <a:pt x="0" y="15"/>
                    <a:pt x="0" y="15"/>
                  </a:cubicBezTo>
                  <a:cubicBezTo>
                    <a:pt x="0" y="7"/>
                    <a:pt x="7" y="0"/>
                    <a:pt x="15" y="0"/>
                  </a:cubicBezTo>
                  <a:cubicBezTo>
                    <a:pt x="575" y="0"/>
                    <a:pt x="575" y="0"/>
                    <a:pt x="575" y="0"/>
                  </a:cubicBezTo>
                  <a:cubicBezTo>
                    <a:pt x="583" y="0"/>
                    <a:pt x="590" y="7"/>
                    <a:pt x="590" y="15"/>
                  </a:cubicBezTo>
                  <a:cubicBezTo>
                    <a:pt x="590" y="575"/>
                    <a:pt x="590" y="575"/>
                    <a:pt x="590" y="575"/>
                  </a:cubicBezTo>
                  <a:cubicBezTo>
                    <a:pt x="590" y="584"/>
                    <a:pt x="583" y="590"/>
                    <a:pt x="575" y="590"/>
                  </a:cubicBezTo>
                </a:path>
              </a:pathLst>
            </a:custGeom>
            <a:solidFill>
              <a:srgbClr val="3F5096"/>
            </a:solidFill>
            <a:ln>
              <a:noFill/>
            </a:ln>
          </p:spPr>
          <p:txBody>
            <a:bodyPr vert="horz" wrap="square" lIns="91440" tIns="45720" rIns="91440" bIns="45720" numCol="1" anchor="t" anchorCtr="0" compatLnSpc="1"/>
            <a:lstStyle/>
            <a:p>
              <a:endParaRPr lang="zh-CN" altLang="en-US"/>
            </a:p>
          </p:txBody>
        </p:sp>
        <p:sp>
          <p:nvSpPr>
            <p:cNvPr id="17" name="Freeform 107"/>
            <p:cNvSpPr>
              <a:spLocks noEditPoints="1"/>
            </p:cNvSpPr>
            <p:nvPr/>
          </p:nvSpPr>
          <p:spPr bwMode="auto">
            <a:xfrm>
              <a:off x="5086113" y="4467466"/>
              <a:ext cx="531733" cy="539276"/>
            </a:xfrm>
            <a:custGeom>
              <a:avLst/>
              <a:gdLst/>
              <a:ahLst/>
              <a:cxnLst>
                <a:cxn ang="0">
                  <a:pos x="64" y="14"/>
                </a:cxn>
                <a:cxn ang="0">
                  <a:pos x="12" y="65"/>
                </a:cxn>
                <a:cxn ang="0">
                  <a:pos x="10" y="66"/>
                </a:cxn>
                <a:cxn ang="0">
                  <a:pos x="8" y="65"/>
                </a:cxn>
                <a:cxn ang="0">
                  <a:pos x="0" y="57"/>
                </a:cxn>
                <a:cxn ang="0">
                  <a:pos x="0" y="56"/>
                </a:cxn>
                <a:cxn ang="0">
                  <a:pos x="0" y="54"/>
                </a:cxn>
                <a:cxn ang="0">
                  <a:pos x="52" y="2"/>
                </a:cxn>
                <a:cxn ang="0">
                  <a:pos x="54" y="1"/>
                </a:cxn>
                <a:cxn ang="0">
                  <a:pos x="56" y="2"/>
                </a:cxn>
                <a:cxn ang="0">
                  <a:pos x="64" y="10"/>
                </a:cxn>
                <a:cxn ang="0">
                  <a:pos x="64" y="12"/>
                </a:cxn>
                <a:cxn ang="0">
                  <a:pos x="64" y="14"/>
                </a:cxn>
                <a:cxn ang="0">
                  <a:pos x="14" y="5"/>
                </a:cxn>
                <a:cxn ang="0">
                  <a:pos x="10" y="7"/>
                </a:cxn>
                <a:cxn ang="0">
                  <a:pos x="9" y="11"/>
                </a:cxn>
                <a:cxn ang="0">
                  <a:pos x="8" y="7"/>
                </a:cxn>
                <a:cxn ang="0">
                  <a:pos x="4" y="5"/>
                </a:cxn>
                <a:cxn ang="0">
                  <a:pos x="8" y="4"/>
                </a:cxn>
                <a:cxn ang="0">
                  <a:pos x="9" y="0"/>
                </a:cxn>
                <a:cxn ang="0">
                  <a:pos x="10" y="4"/>
                </a:cxn>
                <a:cxn ang="0">
                  <a:pos x="14" y="5"/>
                </a:cxn>
                <a:cxn ang="0">
                  <a:pos x="32" y="13"/>
                </a:cxn>
                <a:cxn ang="0">
                  <a:pos x="24" y="16"/>
                </a:cxn>
                <a:cxn ang="0">
                  <a:pos x="22" y="23"/>
                </a:cxn>
                <a:cxn ang="0">
                  <a:pos x="19" y="16"/>
                </a:cxn>
                <a:cxn ang="0">
                  <a:pos x="11" y="13"/>
                </a:cxn>
                <a:cxn ang="0">
                  <a:pos x="19" y="11"/>
                </a:cxn>
                <a:cxn ang="0">
                  <a:pos x="22" y="3"/>
                </a:cxn>
                <a:cxn ang="0">
                  <a:pos x="24" y="11"/>
                </a:cxn>
                <a:cxn ang="0">
                  <a:pos x="32" y="13"/>
                </a:cxn>
                <a:cxn ang="0">
                  <a:pos x="40" y="5"/>
                </a:cxn>
                <a:cxn ang="0">
                  <a:pos x="36" y="7"/>
                </a:cxn>
                <a:cxn ang="0">
                  <a:pos x="34" y="11"/>
                </a:cxn>
                <a:cxn ang="0">
                  <a:pos x="33" y="7"/>
                </a:cxn>
                <a:cxn ang="0">
                  <a:pos x="29" y="5"/>
                </a:cxn>
                <a:cxn ang="0">
                  <a:pos x="33" y="4"/>
                </a:cxn>
                <a:cxn ang="0">
                  <a:pos x="34" y="0"/>
                </a:cxn>
                <a:cxn ang="0">
                  <a:pos x="36" y="4"/>
                </a:cxn>
                <a:cxn ang="0">
                  <a:pos x="40" y="5"/>
                </a:cxn>
                <a:cxn ang="0">
                  <a:pos x="58" y="12"/>
                </a:cxn>
                <a:cxn ang="0">
                  <a:pos x="54" y="8"/>
                </a:cxn>
                <a:cxn ang="0">
                  <a:pos x="42" y="19"/>
                </a:cxn>
                <a:cxn ang="0">
                  <a:pos x="46" y="24"/>
                </a:cxn>
                <a:cxn ang="0">
                  <a:pos x="58" y="12"/>
                </a:cxn>
                <a:cxn ang="0">
                  <a:pos x="65" y="31"/>
                </a:cxn>
                <a:cxn ang="0">
                  <a:pos x="61" y="32"/>
                </a:cxn>
                <a:cxn ang="0">
                  <a:pos x="60" y="36"/>
                </a:cxn>
                <a:cxn ang="0">
                  <a:pos x="59" y="32"/>
                </a:cxn>
                <a:cxn ang="0">
                  <a:pos x="55" y="31"/>
                </a:cxn>
                <a:cxn ang="0">
                  <a:pos x="59" y="30"/>
                </a:cxn>
                <a:cxn ang="0">
                  <a:pos x="60" y="26"/>
                </a:cxn>
                <a:cxn ang="0">
                  <a:pos x="61" y="30"/>
                </a:cxn>
                <a:cxn ang="0">
                  <a:pos x="65" y="31"/>
                </a:cxn>
              </a:cxnLst>
              <a:rect l="0" t="0" r="r" b="b"/>
              <a:pathLst>
                <a:path w="65" h="66">
                  <a:moveTo>
                    <a:pt x="64" y="14"/>
                  </a:moveTo>
                  <a:cubicBezTo>
                    <a:pt x="12" y="65"/>
                    <a:pt x="12" y="65"/>
                    <a:pt x="12" y="65"/>
                  </a:cubicBezTo>
                  <a:cubicBezTo>
                    <a:pt x="11" y="66"/>
                    <a:pt x="11" y="66"/>
                    <a:pt x="10" y="66"/>
                  </a:cubicBezTo>
                  <a:cubicBezTo>
                    <a:pt x="9" y="66"/>
                    <a:pt x="9" y="66"/>
                    <a:pt x="8" y="65"/>
                  </a:cubicBezTo>
                  <a:cubicBezTo>
                    <a:pt x="0" y="57"/>
                    <a:pt x="0" y="57"/>
                    <a:pt x="0" y="57"/>
                  </a:cubicBezTo>
                  <a:cubicBezTo>
                    <a:pt x="0" y="57"/>
                    <a:pt x="0" y="56"/>
                    <a:pt x="0" y="56"/>
                  </a:cubicBezTo>
                  <a:cubicBezTo>
                    <a:pt x="0" y="55"/>
                    <a:pt x="0" y="54"/>
                    <a:pt x="0" y="54"/>
                  </a:cubicBezTo>
                  <a:cubicBezTo>
                    <a:pt x="52" y="2"/>
                    <a:pt x="52" y="2"/>
                    <a:pt x="52" y="2"/>
                  </a:cubicBezTo>
                  <a:cubicBezTo>
                    <a:pt x="52" y="2"/>
                    <a:pt x="53" y="1"/>
                    <a:pt x="54" y="1"/>
                  </a:cubicBezTo>
                  <a:cubicBezTo>
                    <a:pt x="54" y="1"/>
                    <a:pt x="55" y="2"/>
                    <a:pt x="56" y="2"/>
                  </a:cubicBezTo>
                  <a:cubicBezTo>
                    <a:pt x="64" y="10"/>
                    <a:pt x="64" y="10"/>
                    <a:pt x="64" y="10"/>
                  </a:cubicBezTo>
                  <a:cubicBezTo>
                    <a:pt x="64" y="11"/>
                    <a:pt x="64" y="11"/>
                    <a:pt x="64" y="12"/>
                  </a:cubicBezTo>
                  <a:cubicBezTo>
                    <a:pt x="64" y="13"/>
                    <a:pt x="64" y="13"/>
                    <a:pt x="64" y="14"/>
                  </a:cubicBezTo>
                  <a:close/>
                  <a:moveTo>
                    <a:pt x="14" y="5"/>
                  </a:moveTo>
                  <a:cubicBezTo>
                    <a:pt x="10" y="7"/>
                    <a:pt x="10" y="7"/>
                    <a:pt x="10" y="7"/>
                  </a:cubicBezTo>
                  <a:cubicBezTo>
                    <a:pt x="9" y="11"/>
                    <a:pt x="9" y="11"/>
                    <a:pt x="9" y="11"/>
                  </a:cubicBezTo>
                  <a:cubicBezTo>
                    <a:pt x="8" y="7"/>
                    <a:pt x="8" y="7"/>
                    <a:pt x="8" y="7"/>
                  </a:cubicBezTo>
                  <a:cubicBezTo>
                    <a:pt x="4" y="5"/>
                    <a:pt x="4" y="5"/>
                    <a:pt x="4" y="5"/>
                  </a:cubicBezTo>
                  <a:cubicBezTo>
                    <a:pt x="8" y="4"/>
                    <a:pt x="8" y="4"/>
                    <a:pt x="8" y="4"/>
                  </a:cubicBezTo>
                  <a:cubicBezTo>
                    <a:pt x="9" y="0"/>
                    <a:pt x="9" y="0"/>
                    <a:pt x="9" y="0"/>
                  </a:cubicBezTo>
                  <a:cubicBezTo>
                    <a:pt x="10" y="4"/>
                    <a:pt x="10" y="4"/>
                    <a:pt x="10" y="4"/>
                  </a:cubicBezTo>
                  <a:lnTo>
                    <a:pt x="14" y="5"/>
                  </a:lnTo>
                  <a:close/>
                  <a:moveTo>
                    <a:pt x="32" y="13"/>
                  </a:moveTo>
                  <a:cubicBezTo>
                    <a:pt x="24" y="16"/>
                    <a:pt x="24" y="16"/>
                    <a:pt x="24" y="16"/>
                  </a:cubicBezTo>
                  <a:cubicBezTo>
                    <a:pt x="22" y="23"/>
                    <a:pt x="22" y="23"/>
                    <a:pt x="22" y="23"/>
                  </a:cubicBezTo>
                  <a:cubicBezTo>
                    <a:pt x="19" y="16"/>
                    <a:pt x="19" y="16"/>
                    <a:pt x="19" y="16"/>
                  </a:cubicBezTo>
                  <a:cubicBezTo>
                    <a:pt x="11" y="13"/>
                    <a:pt x="11" y="13"/>
                    <a:pt x="11" y="13"/>
                  </a:cubicBezTo>
                  <a:cubicBezTo>
                    <a:pt x="19" y="11"/>
                    <a:pt x="19" y="11"/>
                    <a:pt x="19" y="11"/>
                  </a:cubicBezTo>
                  <a:cubicBezTo>
                    <a:pt x="22" y="3"/>
                    <a:pt x="22" y="3"/>
                    <a:pt x="22" y="3"/>
                  </a:cubicBezTo>
                  <a:cubicBezTo>
                    <a:pt x="24" y="11"/>
                    <a:pt x="24" y="11"/>
                    <a:pt x="24" y="11"/>
                  </a:cubicBezTo>
                  <a:lnTo>
                    <a:pt x="32" y="13"/>
                  </a:lnTo>
                  <a:close/>
                  <a:moveTo>
                    <a:pt x="40" y="5"/>
                  </a:moveTo>
                  <a:cubicBezTo>
                    <a:pt x="36" y="7"/>
                    <a:pt x="36" y="7"/>
                    <a:pt x="36" y="7"/>
                  </a:cubicBezTo>
                  <a:cubicBezTo>
                    <a:pt x="34" y="11"/>
                    <a:pt x="34" y="11"/>
                    <a:pt x="34" y="11"/>
                  </a:cubicBezTo>
                  <a:cubicBezTo>
                    <a:pt x="33" y="7"/>
                    <a:pt x="33" y="7"/>
                    <a:pt x="33" y="7"/>
                  </a:cubicBezTo>
                  <a:cubicBezTo>
                    <a:pt x="29" y="5"/>
                    <a:pt x="29" y="5"/>
                    <a:pt x="29" y="5"/>
                  </a:cubicBezTo>
                  <a:cubicBezTo>
                    <a:pt x="33" y="4"/>
                    <a:pt x="33" y="4"/>
                    <a:pt x="33" y="4"/>
                  </a:cubicBezTo>
                  <a:cubicBezTo>
                    <a:pt x="34" y="0"/>
                    <a:pt x="34" y="0"/>
                    <a:pt x="34" y="0"/>
                  </a:cubicBezTo>
                  <a:cubicBezTo>
                    <a:pt x="36" y="4"/>
                    <a:pt x="36" y="4"/>
                    <a:pt x="36" y="4"/>
                  </a:cubicBezTo>
                  <a:lnTo>
                    <a:pt x="40" y="5"/>
                  </a:lnTo>
                  <a:close/>
                  <a:moveTo>
                    <a:pt x="58" y="12"/>
                  </a:moveTo>
                  <a:cubicBezTo>
                    <a:pt x="54" y="8"/>
                    <a:pt x="54" y="8"/>
                    <a:pt x="54" y="8"/>
                  </a:cubicBezTo>
                  <a:cubicBezTo>
                    <a:pt x="42" y="19"/>
                    <a:pt x="42" y="19"/>
                    <a:pt x="42" y="19"/>
                  </a:cubicBezTo>
                  <a:cubicBezTo>
                    <a:pt x="46" y="24"/>
                    <a:pt x="46" y="24"/>
                    <a:pt x="46" y="24"/>
                  </a:cubicBezTo>
                  <a:lnTo>
                    <a:pt x="58" y="12"/>
                  </a:lnTo>
                  <a:close/>
                  <a:moveTo>
                    <a:pt x="65" y="31"/>
                  </a:moveTo>
                  <a:cubicBezTo>
                    <a:pt x="61" y="32"/>
                    <a:pt x="61" y="32"/>
                    <a:pt x="61" y="32"/>
                  </a:cubicBezTo>
                  <a:cubicBezTo>
                    <a:pt x="60" y="36"/>
                    <a:pt x="60" y="36"/>
                    <a:pt x="60" y="36"/>
                  </a:cubicBezTo>
                  <a:cubicBezTo>
                    <a:pt x="59" y="32"/>
                    <a:pt x="59" y="32"/>
                    <a:pt x="59" y="32"/>
                  </a:cubicBezTo>
                  <a:cubicBezTo>
                    <a:pt x="55" y="31"/>
                    <a:pt x="55" y="31"/>
                    <a:pt x="55" y="31"/>
                  </a:cubicBezTo>
                  <a:cubicBezTo>
                    <a:pt x="59" y="30"/>
                    <a:pt x="59" y="30"/>
                    <a:pt x="59" y="30"/>
                  </a:cubicBezTo>
                  <a:cubicBezTo>
                    <a:pt x="60" y="26"/>
                    <a:pt x="60" y="26"/>
                    <a:pt x="60" y="26"/>
                  </a:cubicBezTo>
                  <a:cubicBezTo>
                    <a:pt x="61" y="30"/>
                    <a:pt x="61" y="30"/>
                    <a:pt x="61" y="30"/>
                  </a:cubicBezTo>
                  <a:lnTo>
                    <a:pt x="65" y="31"/>
                  </a:ln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solidFill>
                  <a:srgbClr val="262626"/>
                </a:solidFill>
              </a:endParaRPr>
            </a:p>
          </p:txBody>
        </p:sp>
      </p:grpSp>
      <p:grpSp>
        <p:nvGrpSpPr>
          <p:cNvPr id="52" name="组合 51"/>
          <p:cNvGrpSpPr/>
          <p:nvPr/>
        </p:nvGrpSpPr>
        <p:grpSpPr>
          <a:xfrm>
            <a:off x="8575645" y="4831128"/>
            <a:ext cx="3034927" cy="1156083"/>
            <a:chOff x="8575645" y="4831128"/>
            <a:chExt cx="3034927" cy="1156083"/>
          </a:xfrm>
        </p:grpSpPr>
        <p:sp>
          <p:nvSpPr>
            <p:cNvPr id="19" name="TextBox 43"/>
            <p:cNvSpPr txBox="1"/>
            <p:nvPr/>
          </p:nvSpPr>
          <p:spPr>
            <a:xfrm>
              <a:off x="8575646" y="5350562"/>
              <a:ext cx="3034926" cy="636649"/>
            </a:xfrm>
            <a:prstGeom prst="rect">
              <a:avLst/>
            </a:prstGeom>
            <a:noFill/>
          </p:spPr>
          <p:txBody>
            <a:bodyPr wrap="square" lIns="0" tIns="0" rIns="0" bIns="0" rtlCol="0">
              <a:spAutoFit/>
            </a:bodyPr>
            <a:lstStyle/>
            <a:p>
              <a:pPr algn="just">
                <a:lnSpc>
                  <a:spcPct val="1200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a:t>
              </a:r>
            </a:p>
          </p:txBody>
        </p:sp>
        <p:sp>
          <p:nvSpPr>
            <p:cNvPr id="21" name="Rectangle 44"/>
            <p:cNvSpPr/>
            <p:nvPr/>
          </p:nvSpPr>
          <p:spPr>
            <a:xfrm>
              <a:off x="8575645" y="4831128"/>
              <a:ext cx="1647887" cy="492443"/>
            </a:xfrm>
            <a:prstGeom prst="rect">
              <a:avLst/>
            </a:prstGeom>
          </p:spPr>
          <p:txBody>
            <a:bodyPr wrap="none" lIns="0" tIns="0" rIns="0" bIns="0">
              <a:spAutoFit/>
            </a:bodyPr>
            <a:lstStyle/>
            <a:p>
              <a:pPr defTabSz="1375410"/>
              <a:r>
                <a:rPr lang="zh-CN" altLang="en-US" sz="3200" b="1" dirty="0">
                  <a:gradFill>
                    <a:gsLst>
                      <a:gs pos="0">
                        <a:srgbClr val="3F5096"/>
                      </a:gs>
                      <a:gs pos="100000">
                        <a:srgbClr val="3F5096"/>
                      </a:gs>
                    </a:gsLst>
                    <a:lin ang="5400000" scaled="1"/>
                  </a:gradFill>
                  <a:latin typeface="方正细黑一简体" panose="02010601030101010101" pitchFamily="2" charset="-122"/>
                  <a:ea typeface="方正细黑一简体" panose="02010601030101010101" pitchFamily="2" charset="-122"/>
                </a:rPr>
                <a:t>社保福利</a:t>
              </a:r>
              <a:endParaRPr lang="en-US" sz="3200" b="1" dirty="0">
                <a:gradFill>
                  <a:gsLst>
                    <a:gs pos="0">
                      <a:srgbClr val="3F5096"/>
                    </a:gs>
                    <a:gs pos="100000">
                      <a:srgbClr val="3F5096"/>
                    </a:gs>
                  </a:gsLst>
                  <a:lin ang="5400000" scaled="1"/>
                </a:gradFill>
                <a:latin typeface="方正细黑一简体" panose="02010601030101010101" pitchFamily="2" charset="-122"/>
                <a:ea typeface="方正细黑一简体" panose="02010601030101010101" pitchFamily="2" charset="-122"/>
              </a:endParaRPr>
            </a:p>
          </p:txBody>
        </p:sp>
      </p:grpSp>
      <p:grpSp>
        <p:nvGrpSpPr>
          <p:cNvPr id="51" name="组合 50"/>
          <p:cNvGrpSpPr/>
          <p:nvPr/>
        </p:nvGrpSpPr>
        <p:grpSpPr>
          <a:xfrm>
            <a:off x="8575645" y="1949537"/>
            <a:ext cx="3034927" cy="1187777"/>
            <a:chOff x="8575645" y="1949537"/>
            <a:chExt cx="3034927" cy="1187777"/>
          </a:xfrm>
        </p:grpSpPr>
        <p:sp>
          <p:nvSpPr>
            <p:cNvPr id="23" name="TextBox 46"/>
            <p:cNvSpPr txBox="1"/>
            <p:nvPr/>
          </p:nvSpPr>
          <p:spPr>
            <a:xfrm>
              <a:off x="8575645" y="2500665"/>
              <a:ext cx="3034927" cy="636649"/>
            </a:xfrm>
            <a:prstGeom prst="rect">
              <a:avLst/>
            </a:prstGeom>
            <a:noFill/>
          </p:spPr>
          <p:txBody>
            <a:bodyPr wrap="square" lIns="0" tIns="0" rIns="0" bIns="0" rtlCol="0">
              <a:spAutoFit/>
            </a:bodyPr>
            <a:lstStyle/>
            <a:p>
              <a:pPr algn="just">
                <a:lnSpc>
                  <a:spcPct val="1200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a:t>
              </a:r>
            </a:p>
          </p:txBody>
        </p:sp>
        <p:sp>
          <p:nvSpPr>
            <p:cNvPr id="24" name="Rectangle 47"/>
            <p:cNvSpPr/>
            <p:nvPr/>
          </p:nvSpPr>
          <p:spPr>
            <a:xfrm>
              <a:off x="8575645" y="1949537"/>
              <a:ext cx="1647887" cy="492443"/>
            </a:xfrm>
            <a:prstGeom prst="rect">
              <a:avLst/>
            </a:prstGeom>
          </p:spPr>
          <p:txBody>
            <a:bodyPr wrap="none" lIns="0" tIns="0" rIns="0" bIns="0">
              <a:spAutoFit/>
            </a:bodyPr>
            <a:lstStyle/>
            <a:p>
              <a:pPr defTabSz="1375410"/>
              <a:r>
                <a:rPr lang="zh-CN" altLang="en-US" sz="3200" b="1" dirty="0">
                  <a:gradFill>
                    <a:gsLst>
                      <a:gs pos="0">
                        <a:srgbClr val="3F5096"/>
                      </a:gs>
                      <a:gs pos="100000">
                        <a:srgbClr val="3F5096"/>
                      </a:gs>
                    </a:gsLst>
                    <a:lin ang="5400000" scaled="1"/>
                  </a:gradFill>
                  <a:latin typeface="方正细黑一简体" panose="02010601030101010101" pitchFamily="2" charset="-122"/>
                  <a:ea typeface="方正细黑一简体" panose="02010601030101010101" pitchFamily="2" charset="-122"/>
                </a:rPr>
                <a:t>绩效工资</a:t>
              </a:r>
              <a:endParaRPr lang="en-US" sz="3200" b="1" dirty="0">
                <a:gradFill>
                  <a:gsLst>
                    <a:gs pos="0">
                      <a:srgbClr val="3F5096"/>
                    </a:gs>
                    <a:gs pos="100000">
                      <a:srgbClr val="3F5096"/>
                    </a:gs>
                  </a:gsLst>
                  <a:lin ang="5400000" scaled="1"/>
                </a:gradFill>
                <a:latin typeface="方正细黑一简体" panose="02010601030101010101" pitchFamily="2" charset="-122"/>
                <a:ea typeface="方正细黑一简体" panose="02010601030101010101" pitchFamily="2" charset="-122"/>
              </a:endParaRPr>
            </a:p>
          </p:txBody>
        </p:sp>
      </p:grpSp>
      <p:grpSp>
        <p:nvGrpSpPr>
          <p:cNvPr id="50" name="组合 49"/>
          <p:cNvGrpSpPr/>
          <p:nvPr/>
        </p:nvGrpSpPr>
        <p:grpSpPr>
          <a:xfrm>
            <a:off x="969922" y="1949537"/>
            <a:ext cx="2490416" cy="1190811"/>
            <a:chOff x="969922" y="1949537"/>
            <a:chExt cx="2490416" cy="1190811"/>
          </a:xfrm>
        </p:grpSpPr>
        <p:sp>
          <p:nvSpPr>
            <p:cNvPr id="26" name="TextBox 49"/>
            <p:cNvSpPr txBox="1"/>
            <p:nvPr/>
          </p:nvSpPr>
          <p:spPr>
            <a:xfrm>
              <a:off x="969922" y="2503699"/>
              <a:ext cx="2490416" cy="636649"/>
            </a:xfrm>
            <a:prstGeom prst="rect">
              <a:avLst/>
            </a:prstGeom>
            <a:noFill/>
          </p:spPr>
          <p:txBody>
            <a:bodyPr wrap="square" lIns="0" tIns="0" rIns="0" bIns="0" rtlCol="0">
              <a:spAutoFit/>
            </a:bodyPr>
            <a:lstStyle/>
            <a:p>
              <a:pPr algn="just">
                <a:lnSpc>
                  <a:spcPct val="1200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a:t>
              </a:r>
              <a:r>
                <a:rPr lang="en-US" altLang="zh-CN"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a:t>
              </a:r>
              <a:endPar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endParaRPr>
            </a:p>
          </p:txBody>
        </p:sp>
        <p:sp>
          <p:nvSpPr>
            <p:cNvPr id="27" name="Rectangle 50"/>
            <p:cNvSpPr/>
            <p:nvPr/>
          </p:nvSpPr>
          <p:spPr>
            <a:xfrm>
              <a:off x="1780156" y="1949537"/>
              <a:ext cx="1647887" cy="492443"/>
            </a:xfrm>
            <a:prstGeom prst="rect">
              <a:avLst/>
            </a:prstGeom>
          </p:spPr>
          <p:txBody>
            <a:bodyPr wrap="none" lIns="0" tIns="0" rIns="0" bIns="0">
              <a:spAutoFit/>
            </a:bodyPr>
            <a:lstStyle/>
            <a:p>
              <a:pPr algn="r" defTabSz="1375410"/>
              <a:r>
                <a:rPr lang="zh-CN" altLang="en-US" sz="3200" b="1" dirty="0">
                  <a:gradFill>
                    <a:gsLst>
                      <a:gs pos="0">
                        <a:srgbClr val="3F5096"/>
                      </a:gs>
                      <a:gs pos="100000">
                        <a:srgbClr val="3F5096"/>
                      </a:gs>
                    </a:gsLst>
                    <a:lin ang="5400000" scaled="1"/>
                  </a:gradFill>
                  <a:latin typeface="方正细黑一简体" panose="02010601030101010101" pitchFamily="2" charset="-122"/>
                  <a:ea typeface="方正细黑一简体" panose="02010601030101010101" pitchFamily="2" charset="-122"/>
                </a:rPr>
                <a:t>基本工资</a:t>
              </a:r>
              <a:endParaRPr lang="en-US" sz="4000" b="1" dirty="0">
                <a:gradFill>
                  <a:gsLst>
                    <a:gs pos="0">
                      <a:srgbClr val="3F5096"/>
                    </a:gs>
                    <a:gs pos="100000">
                      <a:srgbClr val="3F5096"/>
                    </a:gs>
                  </a:gsLst>
                  <a:lin ang="5400000" scaled="1"/>
                </a:gradFill>
                <a:latin typeface="方正细黑一简体" panose="02010601030101010101" pitchFamily="2" charset="-122"/>
                <a:ea typeface="方正细黑一简体" panose="02010601030101010101" pitchFamily="2" charset="-122"/>
              </a:endParaRPr>
            </a:p>
          </p:txBody>
        </p:sp>
      </p:grpSp>
      <p:grpSp>
        <p:nvGrpSpPr>
          <p:cNvPr id="53" name="组合 52"/>
          <p:cNvGrpSpPr/>
          <p:nvPr/>
        </p:nvGrpSpPr>
        <p:grpSpPr>
          <a:xfrm>
            <a:off x="802917" y="4803625"/>
            <a:ext cx="2768803" cy="1182975"/>
            <a:chOff x="802917" y="4803625"/>
            <a:chExt cx="2768803" cy="1182975"/>
          </a:xfrm>
        </p:grpSpPr>
        <p:sp>
          <p:nvSpPr>
            <p:cNvPr id="29" name="TextBox 52"/>
            <p:cNvSpPr txBox="1"/>
            <p:nvPr/>
          </p:nvSpPr>
          <p:spPr>
            <a:xfrm>
              <a:off x="978680" y="5321803"/>
              <a:ext cx="2481658" cy="664797"/>
            </a:xfrm>
            <a:prstGeom prst="rect">
              <a:avLst/>
            </a:prstGeom>
            <a:noFill/>
          </p:spPr>
          <p:txBody>
            <a:bodyPr wrap="square" lIns="0" tIns="0" rIns="0" bIns="0" rtlCol="0">
              <a:spAutoFit/>
            </a:bodyPr>
            <a:lstStyle/>
            <a:p>
              <a:pPr algn="just">
                <a:lnSpc>
                  <a:spcPct val="1200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a:t>
              </a:r>
            </a:p>
          </p:txBody>
        </p:sp>
        <p:sp>
          <p:nvSpPr>
            <p:cNvPr id="30" name="Rectangle 53"/>
            <p:cNvSpPr/>
            <p:nvPr/>
          </p:nvSpPr>
          <p:spPr>
            <a:xfrm>
              <a:off x="802917" y="4803625"/>
              <a:ext cx="2768803" cy="492443"/>
            </a:xfrm>
            <a:prstGeom prst="rect">
              <a:avLst/>
            </a:prstGeom>
          </p:spPr>
          <p:txBody>
            <a:bodyPr wrap="square" lIns="0" tIns="0" rIns="0" bIns="0">
              <a:spAutoFit/>
            </a:bodyPr>
            <a:lstStyle/>
            <a:p>
              <a:pPr algn="r" defTabSz="1375410"/>
              <a:r>
                <a:rPr lang="zh-CN" altLang="en-US" sz="3200" b="1" dirty="0">
                  <a:gradFill>
                    <a:gsLst>
                      <a:gs pos="0">
                        <a:srgbClr val="3F5096"/>
                      </a:gs>
                      <a:gs pos="100000">
                        <a:srgbClr val="3F5096"/>
                      </a:gs>
                    </a:gsLst>
                    <a:lin ang="5400000" scaled="1"/>
                  </a:gradFill>
                  <a:latin typeface="方正细黑一简体" panose="02010601030101010101" pitchFamily="2" charset="-122"/>
                  <a:ea typeface="方正细黑一简体" panose="02010601030101010101" pitchFamily="2" charset="-122"/>
                </a:rPr>
                <a:t>佣金提成</a:t>
              </a:r>
              <a:endParaRPr lang="en-US" sz="3200" b="1" dirty="0">
                <a:gradFill>
                  <a:gsLst>
                    <a:gs pos="0">
                      <a:srgbClr val="3F5096"/>
                    </a:gs>
                    <a:gs pos="100000">
                      <a:srgbClr val="3F5096"/>
                    </a:gs>
                  </a:gsLst>
                  <a:lin ang="5400000" scaled="1"/>
                </a:gradFill>
                <a:latin typeface="方正细黑一简体" panose="02010601030101010101" pitchFamily="2" charset="-122"/>
                <a:ea typeface="方正细黑一简体" panose="02010601030101010101" pitchFamily="2" charset="-122"/>
              </a:endParaRPr>
            </a:p>
          </p:txBody>
        </p:sp>
      </p:grpSp>
      <p:grpSp>
        <p:nvGrpSpPr>
          <p:cNvPr id="42" name="组合 41"/>
          <p:cNvGrpSpPr/>
          <p:nvPr/>
        </p:nvGrpSpPr>
        <p:grpSpPr>
          <a:xfrm>
            <a:off x="3659188" y="1603375"/>
            <a:ext cx="1350963" cy="1347788"/>
            <a:chOff x="3659188" y="1603375"/>
            <a:chExt cx="1350963" cy="1347788"/>
          </a:xfrm>
        </p:grpSpPr>
        <p:sp>
          <p:nvSpPr>
            <p:cNvPr id="13" name="Freeform 37"/>
            <p:cNvSpPr/>
            <p:nvPr/>
          </p:nvSpPr>
          <p:spPr>
            <a:xfrm>
              <a:off x="4324162" y="2165281"/>
              <a:ext cx="198965" cy="19896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00206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908" tIns="245908" rIns="245908" bIns="245908" numCol="1" spcCol="1270" anchor="ctr" anchorCtr="0">
              <a:noAutofit/>
            </a:bodyPr>
            <a:lstStyle/>
            <a:p>
              <a:pPr algn="ctr" defTabSz="1303655">
                <a:lnSpc>
                  <a:spcPct val="90000"/>
                </a:lnSpc>
                <a:spcBef>
                  <a:spcPct val="0"/>
                </a:spcBef>
                <a:spcAft>
                  <a:spcPct val="35000"/>
                </a:spcAft>
              </a:pPr>
              <a:endParaRPr lang="en-US" sz="2935">
                <a:solidFill>
                  <a:srgbClr val="FFFFFF"/>
                </a:solidFill>
              </a:endParaRPr>
            </a:p>
          </p:txBody>
        </p:sp>
        <p:sp>
          <p:nvSpPr>
            <p:cNvPr id="20" name="Oval 5"/>
            <p:cNvSpPr>
              <a:spLocks noChangeArrowheads="1"/>
            </p:cNvSpPr>
            <p:nvPr/>
          </p:nvSpPr>
          <p:spPr bwMode="auto">
            <a:xfrm>
              <a:off x="3659188" y="1603375"/>
              <a:ext cx="1350963" cy="1347788"/>
            </a:xfrm>
            <a:prstGeom prst="ellipse">
              <a:avLst/>
            </a:prstGeom>
            <a:solidFill>
              <a:srgbClr val="314371"/>
            </a:solidFill>
            <a:ln>
              <a:noFill/>
            </a:ln>
          </p:spPr>
          <p:txBody>
            <a:bodyPr vert="horz" wrap="square" lIns="91440" tIns="45720" rIns="91440" bIns="45720" numCol="1" anchor="t" anchorCtr="0" compatLnSpc="1"/>
            <a:lstStyle/>
            <a:p>
              <a:endParaRPr lang="zh-CN" altLang="en-US"/>
            </a:p>
          </p:txBody>
        </p:sp>
        <p:sp>
          <p:nvSpPr>
            <p:cNvPr id="38" name="Rectangle 50"/>
            <p:cNvSpPr/>
            <p:nvPr/>
          </p:nvSpPr>
          <p:spPr>
            <a:xfrm>
              <a:off x="3968579" y="1879233"/>
              <a:ext cx="689292" cy="738664"/>
            </a:xfrm>
            <a:prstGeom prst="rect">
              <a:avLst/>
            </a:prstGeom>
          </p:spPr>
          <p:txBody>
            <a:bodyPr wrap="none" lIns="0" tIns="0" rIns="0" bIns="0">
              <a:spAutoFit/>
            </a:bodyPr>
            <a:lstStyle/>
            <a:p>
              <a:pPr algn="r" defTabSz="1375410"/>
              <a:r>
                <a:rPr lang="en-US" altLang="zh-CN"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rPr>
                <a:t>01</a:t>
              </a:r>
              <a:endParaRPr lang="en-US"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endParaRPr>
            </a:p>
          </p:txBody>
        </p:sp>
      </p:grpSp>
      <p:grpSp>
        <p:nvGrpSpPr>
          <p:cNvPr id="45" name="组合 44"/>
          <p:cNvGrpSpPr/>
          <p:nvPr/>
        </p:nvGrpSpPr>
        <p:grpSpPr>
          <a:xfrm>
            <a:off x="3659188" y="4879975"/>
            <a:ext cx="1350963" cy="1350963"/>
            <a:chOff x="3659188" y="4879975"/>
            <a:chExt cx="1350963" cy="1350963"/>
          </a:xfrm>
        </p:grpSpPr>
        <p:sp>
          <p:nvSpPr>
            <p:cNvPr id="12" name="Freeform 35"/>
            <p:cNvSpPr/>
            <p:nvPr/>
          </p:nvSpPr>
          <p:spPr>
            <a:xfrm>
              <a:off x="4324162" y="5583235"/>
              <a:ext cx="198965" cy="19896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002060">
                <a:alpha val="63000"/>
              </a:srgb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908" tIns="245908" rIns="245908" bIns="245908" numCol="1" spcCol="1270" anchor="ctr" anchorCtr="0">
              <a:noAutofit/>
            </a:bodyPr>
            <a:lstStyle/>
            <a:p>
              <a:pPr algn="ctr" defTabSz="1303655">
                <a:lnSpc>
                  <a:spcPct val="90000"/>
                </a:lnSpc>
                <a:spcBef>
                  <a:spcPct val="0"/>
                </a:spcBef>
                <a:spcAft>
                  <a:spcPct val="35000"/>
                </a:spcAft>
              </a:pPr>
              <a:endParaRPr lang="en-US" sz="2935">
                <a:solidFill>
                  <a:srgbClr val="FFFFFF"/>
                </a:solidFill>
              </a:endParaRPr>
            </a:p>
          </p:txBody>
        </p:sp>
        <p:sp>
          <p:nvSpPr>
            <p:cNvPr id="31" name="Oval 6"/>
            <p:cNvSpPr>
              <a:spLocks noChangeArrowheads="1"/>
            </p:cNvSpPr>
            <p:nvPr/>
          </p:nvSpPr>
          <p:spPr bwMode="auto">
            <a:xfrm>
              <a:off x="3659188" y="4879975"/>
              <a:ext cx="1350963" cy="1350963"/>
            </a:xfrm>
            <a:prstGeom prst="ellipse">
              <a:avLst/>
            </a:prstGeom>
            <a:solidFill>
              <a:srgbClr val="3F5096"/>
            </a:solidFill>
            <a:ln>
              <a:noFill/>
            </a:ln>
          </p:spPr>
          <p:txBody>
            <a:bodyPr vert="horz" wrap="square" lIns="91440" tIns="45720" rIns="91440" bIns="45720" numCol="1" anchor="t" anchorCtr="0" compatLnSpc="1"/>
            <a:lstStyle/>
            <a:p>
              <a:endParaRPr lang="zh-CN" altLang="en-US"/>
            </a:p>
          </p:txBody>
        </p:sp>
        <p:sp>
          <p:nvSpPr>
            <p:cNvPr id="39" name="Rectangle 50"/>
            <p:cNvSpPr/>
            <p:nvPr/>
          </p:nvSpPr>
          <p:spPr>
            <a:xfrm>
              <a:off x="3949228" y="5154018"/>
              <a:ext cx="689292" cy="738664"/>
            </a:xfrm>
            <a:prstGeom prst="rect">
              <a:avLst/>
            </a:prstGeom>
          </p:spPr>
          <p:txBody>
            <a:bodyPr wrap="none" lIns="0" tIns="0" rIns="0" bIns="0">
              <a:spAutoFit/>
            </a:bodyPr>
            <a:lstStyle/>
            <a:p>
              <a:pPr algn="r" defTabSz="1375410"/>
              <a:r>
                <a:rPr lang="en-US" altLang="zh-CN"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rPr>
                <a:t>03</a:t>
              </a:r>
              <a:endParaRPr lang="en-US"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endParaRPr>
            </a:p>
          </p:txBody>
        </p:sp>
      </p:grpSp>
      <p:grpSp>
        <p:nvGrpSpPr>
          <p:cNvPr id="43" name="组合 42"/>
          <p:cNvGrpSpPr/>
          <p:nvPr/>
        </p:nvGrpSpPr>
        <p:grpSpPr>
          <a:xfrm>
            <a:off x="6981826" y="1603375"/>
            <a:ext cx="1350963" cy="1347788"/>
            <a:chOff x="6981826" y="1603375"/>
            <a:chExt cx="1350963" cy="1347788"/>
          </a:xfrm>
        </p:grpSpPr>
        <p:sp>
          <p:nvSpPr>
            <p:cNvPr id="10" name="Freeform 31"/>
            <p:cNvSpPr/>
            <p:nvPr/>
          </p:nvSpPr>
          <p:spPr>
            <a:xfrm>
              <a:off x="7785267" y="2165281"/>
              <a:ext cx="198965" cy="19896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31437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908" tIns="245908" rIns="245908" bIns="245908" numCol="1" spcCol="1270" anchor="ctr" anchorCtr="0">
              <a:noAutofit/>
            </a:bodyPr>
            <a:lstStyle/>
            <a:p>
              <a:pPr algn="ctr" defTabSz="1303655">
                <a:lnSpc>
                  <a:spcPct val="90000"/>
                </a:lnSpc>
                <a:spcBef>
                  <a:spcPct val="0"/>
                </a:spcBef>
                <a:spcAft>
                  <a:spcPct val="35000"/>
                </a:spcAft>
              </a:pPr>
              <a:endParaRPr lang="en-US" sz="2935">
                <a:solidFill>
                  <a:srgbClr val="FFFFFF"/>
                </a:solidFill>
              </a:endParaRPr>
            </a:p>
          </p:txBody>
        </p:sp>
        <p:sp>
          <p:nvSpPr>
            <p:cNvPr id="32" name="Oval 7"/>
            <p:cNvSpPr>
              <a:spLocks noChangeArrowheads="1"/>
            </p:cNvSpPr>
            <p:nvPr/>
          </p:nvSpPr>
          <p:spPr bwMode="auto">
            <a:xfrm>
              <a:off x="6981826" y="1603375"/>
              <a:ext cx="1350963" cy="1347788"/>
            </a:xfrm>
            <a:prstGeom prst="ellipse">
              <a:avLst/>
            </a:prstGeom>
            <a:solidFill>
              <a:srgbClr val="3F5096"/>
            </a:solidFill>
            <a:ln>
              <a:noFill/>
            </a:ln>
          </p:spPr>
          <p:txBody>
            <a:bodyPr vert="horz" wrap="square" lIns="91440" tIns="45720" rIns="91440" bIns="45720" numCol="1" anchor="t" anchorCtr="0" compatLnSpc="1"/>
            <a:lstStyle/>
            <a:p>
              <a:endParaRPr lang="zh-CN" altLang="en-US"/>
            </a:p>
          </p:txBody>
        </p:sp>
        <p:sp>
          <p:nvSpPr>
            <p:cNvPr id="40" name="Rectangle 50"/>
            <p:cNvSpPr/>
            <p:nvPr/>
          </p:nvSpPr>
          <p:spPr>
            <a:xfrm>
              <a:off x="7274420" y="1879233"/>
              <a:ext cx="689292" cy="738664"/>
            </a:xfrm>
            <a:prstGeom prst="rect">
              <a:avLst/>
            </a:prstGeom>
          </p:spPr>
          <p:txBody>
            <a:bodyPr wrap="none" lIns="0" tIns="0" rIns="0" bIns="0">
              <a:spAutoFit/>
            </a:bodyPr>
            <a:lstStyle/>
            <a:p>
              <a:pPr algn="r" defTabSz="1375410"/>
              <a:r>
                <a:rPr lang="en-US" altLang="zh-CN"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rPr>
                <a:t>02</a:t>
              </a:r>
              <a:endParaRPr lang="en-US"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endParaRPr>
            </a:p>
          </p:txBody>
        </p:sp>
      </p:grpSp>
      <p:grpSp>
        <p:nvGrpSpPr>
          <p:cNvPr id="44" name="组合 43"/>
          <p:cNvGrpSpPr/>
          <p:nvPr/>
        </p:nvGrpSpPr>
        <p:grpSpPr>
          <a:xfrm>
            <a:off x="6981826" y="4879975"/>
            <a:ext cx="1350963" cy="1350963"/>
            <a:chOff x="6981826" y="4879975"/>
            <a:chExt cx="1350963" cy="1350963"/>
          </a:xfrm>
        </p:grpSpPr>
        <p:sp>
          <p:nvSpPr>
            <p:cNvPr id="11" name="Freeform 33"/>
            <p:cNvSpPr/>
            <p:nvPr/>
          </p:nvSpPr>
          <p:spPr>
            <a:xfrm>
              <a:off x="7785267" y="5583235"/>
              <a:ext cx="198965" cy="19896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3F509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908" tIns="245908" rIns="245908" bIns="245908" numCol="1" spcCol="1270" anchor="ctr" anchorCtr="0">
              <a:noAutofit/>
            </a:bodyPr>
            <a:lstStyle/>
            <a:p>
              <a:pPr algn="ctr" defTabSz="1303655">
                <a:lnSpc>
                  <a:spcPct val="90000"/>
                </a:lnSpc>
                <a:spcBef>
                  <a:spcPct val="0"/>
                </a:spcBef>
                <a:spcAft>
                  <a:spcPct val="35000"/>
                </a:spcAft>
              </a:pPr>
              <a:endParaRPr lang="en-US" sz="2935">
                <a:solidFill>
                  <a:srgbClr val="FFFFFF"/>
                </a:solidFill>
              </a:endParaRPr>
            </a:p>
          </p:txBody>
        </p:sp>
        <p:sp>
          <p:nvSpPr>
            <p:cNvPr id="33" name="Oval 8"/>
            <p:cNvSpPr>
              <a:spLocks noChangeArrowheads="1"/>
            </p:cNvSpPr>
            <p:nvPr/>
          </p:nvSpPr>
          <p:spPr bwMode="auto">
            <a:xfrm>
              <a:off x="6981826" y="4879975"/>
              <a:ext cx="1350963" cy="1350963"/>
            </a:xfrm>
            <a:prstGeom prst="ellipse">
              <a:avLst/>
            </a:prstGeom>
            <a:solidFill>
              <a:srgbClr val="314371"/>
            </a:solidFill>
            <a:ln>
              <a:noFill/>
            </a:ln>
          </p:spPr>
          <p:txBody>
            <a:bodyPr vert="horz" wrap="square" lIns="91440" tIns="45720" rIns="91440" bIns="45720" numCol="1" anchor="t" anchorCtr="0" compatLnSpc="1"/>
            <a:lstStyle/>
            <a:p>
              <a:endParaRPr lang="zh-CN" altLang="en-US"/>
            </a:p>
          </p:txBody>
        </p:sp>
        <p:sp>
          <p:nvSpPr>
            <p:cNvPr id="41" name="Rectangle 50"/>
            <p:cNvSpPr/>
            <p:nvPr/>
          </p:nvSpPr>
          <p:spPr>
            <a:xfrm>
              <a:off x="7255069" y="5154018"/>
              <a:ext cx="689292" cy="738664"/>
            </a:xfrm>
            <a:prstGeom prst="rect">
              <a:avLst/>
            </a:prstGeom>
          </p:spPr>
          <p:txBody>
            <a:bodyPr wrap="none" lIns="0" tIns="0" rIns="0" bIns="0">
              <a:spAutoFit/>
            </a:bodyPr>
            <a:lstStyle/>
            <a:p>
              <a:pPr algn="r" defTabSz="1375410"/>
              <a:r>
                <a:rPr lang="en-US" altLang="zh-CN"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rPr>
                <a:t>04</a:t>
              </a:r>
              <a:endParaRPr lang="en-US"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42"/>
                                        </p:tgtEl>
                                        <p:attrNameLst>
                                          <p:attrName>style.visibility</p:attrName>
                                        </p:attrNameLst>
                                      </p:cBhvr>
                                      <p:to>
                                        <p:strVal val="visible"/>
                                      </p:to>
                                    </p:set>
                                    <p:anim calcmode="lin" valueType="num">
                                      <p:cBhvr additive="base">
                                        <p:cTn id="14" dur="500" fill="hold"/>
                                        <p:tgtEl>
                                          <p:spTgt spid="42"/>
                                        </p:tgtEl>
                                        <p:attrNameLst>
                                          <p:attrName>ppt_x</p:attrName>
                                        </p:attrNameLst>
                                      </p:cBhvr>
                                      <p:tavLst>
                                        <p:tav tm="0">
                                          <p:val>
                                            <p:strVal val="0-#ppt_w/2"/>
                                          </p:val>
                                        </p:tav>
                                        <p:tav tm="100000">
                                          <p:val>
                                            <p:strVal val="#ppt_x"/>
                                          </p:val>
                                        </p:tav>
                                      </p:tavLst>
                                    </p:anim>
                                    <p:anim calcmode="lin" valueType="num">
                                      <p:cBhvr additive="base">
                                        <p:cTn id="15" dur="500" fill="hold"/>
                                        <p:tgtEl>
                                          <p:spTgt spid="42"/>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additive="base">
                                        <p:cTn id="18" dur="500" fill="hold"/>
                                        <p:tgtEl>
                                          <p:spTgt spid="43"/>
                                        </p:tgtEl>
                                        <p:attrNameLst>
                                          <p:attrName>ppt_x</p:attrName>
                                        </p:attrNameLst>
                                      </p:cBhvr>
                                      <p:tavLst>
                                        <p:tav tm="0">
                                          <p:val>
                                            <p:strVal val="1+#ppt_w/2"/>
                                          </p:val>
                                        </p:tav>
                                        <p:tav tm="100000">
                                          <p:val>
                                            <p:strVal val="#ppt_x"/>
                                          </p:val>
                                        </p:tav>
                                      </p:tavLst>
                                    </p:anim>
                                    <p:anim calcmode="lin" valueType="num">
                                      <p:cBhvr additive="base">
                                        <p:cTn id="19" dur="500" fill="hold"/>
                                        <p:tgtEl>
                                          <p:spTgt spid="43"/>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additive="base">
                                        <p:cTn id="22" dur="500" fill="hold"/>
                                        <p:tgtEl>
                                          <p:spTgt spid="45"/>
                                        </p:tgtEl>
                                        <p:attrNameLst>
                                          <p:attrName>ppt_x</p:attrName>
                                        </p:attrNameLst>
                                      </p:cBhvr>
                                      <p:tavLst>
                                        <p:tav tm="0">
                                          <p:val>
                                            <p:strVal val="0-#ppt_w/2"/>
                                          </p:val>
                                        </p:tav>
                                        <p:tav tm="100000">
                                          <p:val>
                                            <p:strVal val="#ppt_x"/>
                                          </p:val>
                                        </p:tav>
                                      </p:tavLst>
                                    </p:anim>
                                    <p:anim calcmode="lin" valueType="num">
                                      <p:cBhvr additive="base">
                                        <p:cTn id="23" dur="500" fill="hold"/>
                                        <p:tgtEl>
                                          <p:spTgt spid="45"/>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500" fill="hold"/>
                                        <p:tgtEl>
                                          <p:spTgt spid="44"/>
                                        </p:tgtEl>
                                        <p:attrNameLst>
                                          <p:attrName>ppt_x</p:attrName>
                                        </p:attrNameLst>
                                      </p:cBhvr>
                                      <p:tavLst>
                                        <p:tav tm="0">
                                          <p:val>
                                            <p:strVal val="1+#ppt_w/2"/>
                                          </p:val>
                                        </p:tav>
                                        <p:tav tm="100000">
                                          <p:val>
                                            <p:strVal val="#ppt_x"/>
                                          </p:val>
                                        </p:tav>
                                      </p:tavLst>
                                    </p:anim>
                                    <p:anim calcmode="lin" valueType="num">
                                      <p:cBhvr additive="base">
                                        <p:cTn id="27"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500"/>
                                        <p:tgtEl>
                                          <p:spTgt spid="49"/>
                                        </p:tgtEl>
                                      </p:cBhvr>
                                    </p:animEffect>
                                  </p:childTnLst>
                                </p:cTn>
                              </p:par>
                              <p:par>
                                <p:cTn id="33" presetID="10" presetClass="entr" presetSubtype="0"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par>
                                <p:cTn id="36" presetID="10" presetClass="entr" presetSubtype="0" fill="hold" nodeType="with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fade">
                                      <p:cBhvr>
                                        <p:cTn id="38" dur="500"/>
                                        <p:tgtEl>
                                          <p:spTgt spid="46"/>
                                        </p:tgtEl>
                                      </p:cBhvr>
                                    </p:animEffect>
                                  </p:childTnLst>
                                </p:cTn>
                              </p:par>
                              <p:par>
                                <p:cTn id="39" presetID="10" presetClass="entr" presetSubtype="0" fill="hold"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500" fill="hold"/>
                                        <p:tgtEl>
                                          <p:spTgt spid="53"/>
                                        </p:tgtEl>
                                        <p:attrNameLst>
                                          <p:attrName>ppt_x</p:attrName>
                                        </p:attrNameLst>
                                      </p:cBhvr>
                                      <p:tavLst>
                                        <p:tav tm="0">
                                          <p:val>
                                            <p:strVal val="0-#ppt_w/2"/>
                                          </p:val>
                                        </p:tav>
                                        <p:tav tm="100000">
                                          <p:val>
                                            <p:strVal val="#ppt_x"/>
                                          </p:val>
                                        </p:tav>
                                      </p:tavLst>
                                    </p:anim>
                                    <p:anim calcmode="lin" valueType="num">
                                      <p:cBhvr additive="base">
                                        <p:cTn id="47" dur="500" fill="hold"/>
                                        <p:tgtEl>
                                          <p:spTgt spid="53"/>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0"/>
                                  </p:stCondLst>
                                  <p:childTnLst>
                                    <p:set>
                                      <p:cBhvr>
                                        <p:cTn id="49" dur="1" fill="hold">
                                          <p:stCondLst>
                                            <p:cond delay="0"/>
                                          </p:stCondLst>
                                        </p:cTn>
                                        <p:tgtEl>
                                          <p:spTgt spid="50"/>
                                        </p:tgtEl>
                                        <p:attrNameLst>
                                          <p:attrName>style.visibility</p:attrName>
                                        </p:attrNameLst>
                                      </p:cBhvr>
                                      <p:to>
                                        <p:strVal val="visible"/>
                                      </p:to>
                                    </p:set>
                                    <p:anim calcmode="lin" valueType="num">
                                      <p:cBhvr additive="base">
                                        <p:cTn id="50" dur="500" fill="hold"/>
                                        <p:tgtEl>
                                          <p:spTgt spid="50"/>
                                        </p:tgtEl>
                                        <p:attrNameLst>
                                          <p:attrName>ppt_x</p:attrName>
                                        </p:attrNameLst>
                                      </p:cBhvr>
                                      <p:tavLst>
                                        <p:tav tm="0">
                                          <p:val>
                                            <p:strVal val="0-#ppt_w/2"/>
                                          </p:val>
                                        </p:tav>
                                        <p:tav tm="100000">
                                          <p:val>
                                            <p:strVal val="#ppt_x"/>
                                          </p:val>
                                        </p:tav>
                                      </p:tavLst>
                                    </p:anim>
                                    <p:anim calcmode="lin" valueType="num">
                                      <p:cBhvr additive="base">
                                        <p:cTn id="51" dur="500" fill="hold"/>
                                        <p:tgtEl>
                                          <p:spTgt spid="50"/>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51"/>
                                        </p:tgtEl>
                                        <p:attrNameLst>
                                          <p:attrName>style.visibility</p:attrName>
                                        </p:attrNameLst>
                                      </p:cBhvr>
                                      <p:to>
                                        <p:strVal val="visible"/>
                                      </p:to>
                                    </p:set>
                                    <p:anim calcmode="lin" valueType="num">
                                      <p:cBhvr additive="base">
                                        <p:cTn id="54" dur="500" fill="hold"/>
                                        <p:tgtEl>
                                          <p:spTgt spid="51"/>
                                        </p:tgtEl>
                                        <p:attrNameLst>
                                          <p:attrName>ppt_x</p:attrName>
                                        </p:attrNameLst>
                                      </p:cBhvr>
                                      <p:tavLst>
                                        <p:tav tm="0">
                                          <p:val>
                                            <p:strVal val="1+#ppt_w/2"/>
                                          </p:val>
                                        </p:tav>
                                        <p:tav tm="100000">
                                          <p:val>
                                            <p:strVal val="#ppt_x"/>
                                          </p:val>
                                        </p:tav>
                                      </p:tavLst>
                                    </p:anim>
                                    <p:anim calcmode="lin" valueType="num">
                                      <p:cBhvr additive="base">
                                        <p:cTn id="55" dur="500" fill="hold"/>
                                        <p:tgtEl>
                                          <p:spTgt spid="51"/>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500" fill="hold"/>
                                        <p:tgtEl>
                                          <p:spTgt spid="52"/>
                                        </p:tgtEl>
                                        <p:attrNameLst>
                                          <p:attrName>ppt_x</p:attrName>
                                        </p:attrNameLst>
                                      </p:cBhvr>
                                      <p:tavLst>
                                        <p:tav tm="0">
                                          <p:val>
                                            <p:strVal val="1+#ppt_w/2"/>
                                          </p:val>
                                        </p:tav>
                                        <p:tav tm="100000">
                                          <p:val>
                                            <p:strVal val="#ppt_x"/>
                                          </p:val>
                                        </p:tav>
                                      </p:tavLst>
                                    </p:anim>
                                    <p:anim calcmode="lin" valueType="num">
                                      <p:cBhvr additive="base">
                                        <p:cTn id="59"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劳动关系</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46" name="Freeform 7"/>
          <p:cNvSpPr/>
          <p:nvPr/>
        </p:nvSpPr>
        <p:spPr bwMode="auto">
          <a:xfrm>
            <a:off x="5056252" y="1720817"/>
            <a:ext cx="1340759" cy="4233108"/>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rgbClr val="314371"/>
          </a:solidFill>
          <a:ln>
            <a:noFill/>
          </a:ln>
        </p:spPr>
        <p:txBody>
          <a:bodyPr vert="horz" wrap="square" lIns="121920" tIns="60960" rIns="121920" bIns="60960" numCol="1" anchor="t" anchorCtr="0" compatLnSpc="1"/>
          <a:lstStyle/>
          <a:p>
            <a:endParaRPr lang="zh-CN" altLang="en-US" sz="2400">
              <a:solidFill>
                <a:prstClr val="black"/>
              </a:solidFill>
            </a:endParaRPr>
          </a:p>
        </p:txBody>
      </p:sp>
      <p:grpSp>
        <p:nvGrpSpPr>
          <p:cNvPr id="47" name="组合 46"/>
          <p:cNvGrpSpPr/>
          <p:nvPr/>
        </p:nvGrpSpPr>
        <p:grpSpPr>
          <a:xfrm>
            <a:off x="5056039" y="1403171"/>
            <a:ext cx="1532987" cy="1532987"/>
            <a:chOff x="2342140" y="893355"/>
            <a:chExt cx="1149740" cy="1149740"/>
          </a:xfrm>
        </p:grpSpPr>
        <p:grpSp>
          <p:nvGrpSpPr>
            <p:cNvPr id="48" name="组合 47"/>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endParaRPr>
              </a:p>
            </p:txBody>
          </p:sp>
          <p:sp>
            <p:nvSpPr>
              <p:cNvPr id="51" name="椭圆 50"/>
              <p:cNvSpPr/>
              <p:nvPr/>
            </p:nvSpPr>
            <p:spPr>
              <a:xfrm>
                <a:off x="392112" y="760412"/>
                <a:ext cx="3825874" cy="3825874"/>
              </a:xfrm>
              <a:prstGeom prst="ellipse">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49"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grpSp>
        <p:nvGrpSpPr>
          <p:cNvPr id="52" name="组合 51"/>
          <p:cNvGrpSpPr/>
          <p:nvPr/>
        </p:nvGrpSpPr>
        <p:grpSpPr>
          <a:xfrm>
            <a:off x="4380781" y="3160975"/>
            <a:ext cx="1532987" cy="1532987"/>
            <a:chOff x="1835696" y="2211710"/>
            <a:chExt cx="1149740" cy="1149740"/>
          </a:xfrm>
        </p:grpSpPr>
        <p:grpSp>
          <p:nvGrpSpPr>
            <p:cNvPr id="53" name="组合 52"/>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lumMod val="75000"/>
                      <a:lumOff val="25000"/>
                    </a:prstClr>
                  </a:solidFill>
                </a:endParaRPr>
              </a:p>
            </p:txBody>
          </p:sp>
          <p:sp>
            <p:nvSpPr>
              <p:cNvPr id="56" name="椭圆 55"/>
              <p:cNvSpPr/>
              <p:nvPr/>
            </p:nvSpPr>
            <p:spPr>
              <a:xfrm>
                <a:off x="392111" y="760411"/>
                <a:ext cx="3825875" cy="3825875"/>
              </a:xfrm>
              <a:prstGeom prst="ellipse">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lumMod val="75000"/>
                      <a:lumOff val="25000"/>
                    </a:prstClr>
                  </a:solidFill>
                </a:endParaRPr>
              </a:p>
            </p:txBody>
          </p:sp>
        </p:grpSp>
        <p:sp>
          <p:nvSpPr>
            <p:cNvPr id="54"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480000" anchor="ctr">
              <a:scene3d>
                <a:camera prst="orthographicFront"/>
                <a:lightRig rig="threePt" dir="t"/>
              </a:scene3d>
              <a:sp3d>
                <a:contourClr>
                  <a:srgbClr val="FFFFFF"/>
                </a:contourClr>
              </a:sp3d>
            </a:bodyPr>
            <a:lstStyle/>
            <a:p>
              <a:pPr algn="ctr">
                <a:defRPr/>
              </a:pPr>
              <a:endParaRPr lang="zh-CN" altLang="en-US" sz="2400" dirty="0">
                <a:solidFill>
                  <a:prstClr val="black">
                    <a:lumMod val="75000"/>
                    <a:lumOff val="25000"/>
                  </a:prstClr>
                </a:solidFill>
                <a:ea typeface="微软雅黑" panose="020B0503020204020204" pitchFamily="34" charset="-122"/>
              </a:endParaRPr>
            </a:p>
          </p:txBody>
        </p:sp>
      </p:grpSp>
      <p:grpSp>
        <p:nvGrpSpPr>
          <p:cNvPr id="57" name="组合 56"/>
          <p:cNvGrpSpPr/>
          <p:nvPr/>
        </p:nvGrpSpPr>
        <p:grpSpPr>
          <a:xfrm>
            <a:off x="5244877" y="4793159"/>
            <a:ext cx="1532987" cy="1532987"/>
            <a:chOff x="2483768" y="3435846"/>
            <a:chExt cx="1149740" cy="1149740"/>
          </a:xfrm>
        </p:grpSpPr>
        <p:grpSp>
          <p:nvGrpSpPr>
            <p:cNvPr id="58" name="组合 57"/>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endParaRPr>
              </a:p>
            </p:txBody>
          </p:sp>
          <p:sp>
            <p:nvSpPr>
              <p:cNvPr id="61" name="椭圆 60"/>
              <p:cNvSpPr/>
              <p:nvPr/>
            </p:nvSpPr>
            <p:spPr>
              <a:xfrm>
                <a:off x="392112" y="760412"/>
                <a:ext cx="3825874" cy="3825874"/>
              </a:xfrm>
              <a:prstGeom prst="ellipse">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59"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sp>
        <p:nvSpPr>
          <p:cNvPr id="62" name="TextBox 58"/>
          <p:cNvSpPr txBox="1"/>
          <p:nvPr/>
        </p:nvSpPr>
        <p:spPr>
          <a:xfrm>
            <a:off x="2910389" y="1594466"/>
            <a:ext cx="1382489" cy="369332"/>
          </a:xfrm>
          <a:prstGeom prst="rect">
            <a:avLst/>
          </a:prstGeom>
          <a:noFill/>
        </p:spPr>
        <p:txBody>
          <a:bodyPr wrap="square" lIns="0" tIns="0" rIns="0" bIns="0" rtlCol="0">
            <a:spAutoFit/>
          </a:bodyPr>
          <a:lstStyle/>
          <a:p>
            <a:pPr algn="ctr"/>
            <a:r>
              <a:rPr lang="zh-CN" altLang="en-US" sz="2400" b="1" dirty="0">
                <a:gradFill>
                  <a:gsLst>
                    <a:gs pos="0">
                      <a:srgbClr val="3F5096"/>
                    </a:gs>
                    <a:gs pos="100000">
                      <a:srgbClr val="3F5096"/>
                    </a:gs>
                  </a:gsLst>
                  <a:lin ang="2700000" scaled="1"/>
                </a:gradFill>
                <a:latin typeface="微软雅黑" panose="020B0503020204020204" pitchFamily="34" charset="-122"/>
                <a:ea typeface="微软雅黑" panose="020B0503020204020204" pitchFamily="34" charset="-122"/>
              </a:rPr>
              <a:t>劳动合同</a:t>
            </a:r>
          </a:p>
        </p:txBody>
      </p:sp>
      <p:sp>
        <p:nvSpPr>
          <p:cNvPr id="63" name="TextBox 59"/>
          <p:cNvSpPr txBox="1"/>
          <p:nvPr/>
        </p:nvSpPr>
        <p:spPr>
          <a:xfrm>
            <a:off x="1908037" y="2011494"/>
            <a:ext cx="2606768" cy="646331"/>
          </a:xfrm>
          <a:prstGeom prst="rect">
            <a:avLst/>
          </a:prstGeom>
          <a:noFill/>
        </p:spPr>
        <p:txBody>
          <a:bodyPr wrap="square" lIns="0" tIns="0" rIns="0" bIns="0" rtlCol="0">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单击添加文字内容，言简意赅不罗嗦。单击添加文字内容，言简意赅不罗嗦。</a:t>
            </a:r>
            <a:endParaRPr lang="zh-CN" altLang="en-US" sz="1465" dirty="0">
              <a:gradFill>
                <a:gsLst>
                  <a:gs pos="0">
                    <a:prstClr val="black">
                      <a:lumMod val="50000"/>
                      <a:lumOff val="50000"/>
                    </a:prstClr>
                  </a:gs>
                  <a:gs pos="100000">
                    <a:prstClr val="black">
                      <a:lumMod val="50000"/>
                      <a:lumOff val="50000"/>
                    </a:prstClr>
                  </a:gs>
                </a:gsLst>
                <a:lin ang="2700000" scaled="1"/>
              </a:gradFill>
              <a:latin typeface="微软雅黑" panose="020B0503020204020204" pitchFamily="34" charset="-122"/>
              <a:ea typeface="微软雅黑" panose="020B0503020204020204" pitchFamily="34" charset="-122"/>
            </a:endParaRPr>
          </a:p>
        </p:txBody>
      </p:sp>
      <p:sp>
        <p:nvSpPr>
          <p:cNvPr id="64" name="TextBox 60"/>
          <p:cNvSpPr txBox="1"/>
          <p:nvPr/>
        </p:nvSpPr>
        <p:spPr>
          <a:xfrm>
            <a:off x="2317791" y="3464840"/>
            <a:ext cx="1775091" cy="369332"/>
          </a:xfrm>
          <a:prstGeom prst="rect">
            <a:avLst/>
          </a:prstGeom>
          <a:noFill/>
        </p:spPr>
        <p:txBody>
          <a:bodyPr wrap="square" lIns="0" tIns="0" rIns="0" bIns="0" rtlCol="0">
            <a:spAutoFit/>
          </a:bodyPr>
          <a:lstStyle/>
          <a:p>
            <a:pPr algn="ctr"/>
            <a:r>
              <a:rPr lang="zh-CN" altLang="en-US" sz="2400" b="1" dirty="0">
                <a:gradFill>
                  <a:gsLst>
                    <a:gs pos="0">
                      <a:srgbClr val="3F5096"/>
                    </a:gs>
                    <a:gs pos="100000">
                      <a:srgbClr val="3F5096"/>
                    </a:gs>
                  </a:gsLst>
                  <a:lin ang="2700000" scaled="1"/>
                </a:gradFill>
                <a:latin typeface="微软雅黑" panose="020B0503020204020204" pitchFamily="34" charset="-122"/>
                <a:ea typeface="微软雅黑" panose="020B0503020204020204" pitchFamily="34" charset="-122"/>
              </a:rPr>
              <a:t>法定假期</a:t>
            </a:r>
          </a:p>
        </p:txBody>
      </p:sp>
      <p:sp>
        <p:nvSpPr>
          <p:cNvPr id="65" name="TextBox 61"/>
          <p:cNvSpPr txBox="1"/>
          <p:nvPr/>
        </p:nvSpPr>
        <p:spPr>
          <a:xfrm>
            <a:off x="1743339" y="3876977"/>
            <a:ext cx="2512342" cy="646331"/>
          </a:xfrm>
          <a:prstGeom prst="rect">
            <a:avLst/>
          </a:prstGeom>
          <a:noFill/>
        </p:spPr>
        <p:txBody>
          <a:bodyPr wrap="square" lIns="0" tIns="0" rIns="0" bIns="0" rtlCol="0">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单击添加文字内容，言简意赅不罗嗦。单击添加文字内容，言简意赅不罗嗦。</a:t>
            </a:r>
            <a:endParaRPr lang="zh-CN" altLang="en-US" sz="1465" dirty="0">
              <a:gradFill>
                <a:gsLst>
                  <a:gs pos="0">
                    <a:prstClr val="black">
                      <a:lumMod val="50000"/>
                      <a:lumOff val="50000"/>
                    </a:prstClr>
                  </a:gs>
                  <a:gs pos="100000">
                    <a:prstClr val="black">
                      <a:lumMod val="50000"/>
                      <a:lumOff val="50000"/>
                    </a:prstClr>
                  </a:gs>
                </a:gsLst>
                <a:lin ang="2700000" scaled="1"/>
              </a:gradFill>
              <a:latin typeface="微软雅黑" panose="020B0503020204020204" pitchFamily="34" charset="-122"/>
              <a:ea typeface="微软雅黑" panose="020B0503020204020204" pitchFamily="34" charset="-122"/>
            </a:endParaRPr>
          </a:p>
        </p:txBody>
      </p:sp>
      <p:sp>
        <p:nvSpPr>
          <p:cNvPr id="66" name="TextBox 62"/>
          <p:cNvSpPr txBox="1"/>
          <p:nvPr/>
        </p:nvSpPr>
        <p:spPr>
          <a:xfrm>
            <a:off x="3225469" y="5194745"/>
            <a:ext cx="1555341" cy="369332"/>
          </a:xfrm>
          <a:prstGeom prst="rect">
            <a:avLst/>
          </a:prstGeom>
          <a:noFill/>
        </p:spPr>
        <p:txBody>
          <a:bodyPr wrap="square" lIns="0" tIns="0" rIns="0" bIns="0" rtlCol="0">
            <a:spAutoFit/>
          </a:bodyPr>
          <a:lstStyle/>
          <a:p>
            <a:pPr algn="ctr"/>
            <a:r>
              <a:rPr lang="zh-CN" altLang="en-US" sz="2400" b="1" dirty="0">
                <a:gradFill>
                  <a:gsLst>
                    <a:gs pos="0">
                      <a:srgbClr val="3F5096"/>
                    </a:gs>
                    <a:gs pos="100000">
                      <a:srgbClr val="3F5096"/>
                    </a:gs>
                  </a:gsLst>
                  <a:lin ang="2700000" scaled="1"/>
                </a:gradFill>
                <a:latin typeface="微软雅黑" panose="020B0503020204020204" pitchFamily="34" charset="-122"/>
                <a:ea typeface="微软雅黑" panose="020B0503020204020204" pitchFamily="34" charset="-122"/>
              </a:rPr>
              <a:t>社保缴费</a:t>
            </a:r>
          </a:p>
        </p:txBody>
      </p:sp>
      <p:sp>
        <p:nvSpPr>
          <p:cNvPr id="67" name="TextBox 63"/>
          <p:cNvSpPr txBox="1"/>
          <p:nvPr/>
        </p:nvSpPr>
        <p:spPr>
          <a:xfrm>
            <a:off x="2317791" y="5617044"/>
            <a:ext cx="2481135" cy="646331"/>
          </a:xfrm>
          <a:prstGeom prst="rect">
            <a:avLst/>
          </a:prstGeom>
          <a:noFill/>
        </p:spPr>
        <p:txBody>
          <a:bodyPr wrap="square" lIns="0" tIns="0" rIns="0" bIns="0" rtlCol="0">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单击添加文字内容，言简意赅不罗嗦。单击添加文字内容，言简意赅不罗嗦。</a:t>
            </a:r>
            <a:endParaRPr lang="zh-CN" altLang="en-US" sz="1465" dirty="0">
              <a:gradFill>
                <a:gsLst>
                  <a:gs pos="0">
                    <a:prstClr val="black">
                      <a:lumMod val="50000"/>
                      <a:lumOff val="50000"/>
                    </a:prstClr>
                  </a:gs>
                  <a:gs pos="100000">
                    <a:prstClr val="black">
                      <a:lumMod val="50000"/>
                      <a:lumOff val="50000"/>
                    </a:prstClr>
                  </a:gs>
                </a:gsLst>
                <a:lin ang="2700000" scaled="1"/>
              </a:gradFill>
              <a:latin typeface="微软雅黑" panose="020B0503020204020204" pitchFamily="34" charset="-122"/>
              <a:ea typeface="微软雅黑" panose="020B0503020204020204" pitchFamily="34" charset="-122"/>
            </a:endParaRPr>
          </a:p>
        </p:txBody>
      </p:sp>
      <p:sp>
        <p:nvSpPr>
          <p:cNvPr id="68" name="Line 39"/>
          <p:cNvSpPr>
            <a:spLocks noChangeShapeType="1"/>
          </p:cNvSpPr>
          <p:nvPr/>
        </p:nvSpPr>
        <p:spPr bwMode="auto">
          <a:xfrm>
            <a:off x="6995939" y="2540439"/>
            <a:ext cx="1220367" cy="600099"/>
          </a:xfrm>
          <a:prstGeom prst="line">
            <a:avLst/>
          </a:prstGeom>
          <a:noFill/>
          <a:ln w="57150" cap="rnd">
            <a:solidFill>
              <a:srgbClr val="3F5096"/>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sz="2400">
              <a:solidFill>
                <a:prstClr val="black"/>
              </a:solidFill>
            </a:endParaRPr>
          </a:p>
        </p:txBody>
      </p:sp>
      <p:sp>
        <p:nvSpPr>
          <p:cNvPr id="69" name="Line 40"/>
          <p:cNvSpPr>
            <a:spLocks noChangeShapeType="1"/>
          </p:cNvSpPr>
          <p:nvPr/>
        </p:nvSpPr>
        <p:spPr bwMode="auto">
          <a:xfrm>
            <a:off x="6364809" y="3864681"/>
            <a:ext cx="1655732" cy="1681"/>
          </a:xfrm>
          <a:prstGeom prst="line">
            <a:avLst/>
          </a:prstGeom>
          <a:noFill/>
          <a:ln w="57150" cap="rnd">
            <a:solidFill>
              <a:srgbClr val="3F5096"/>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2400">
              <a:solidFill>
                <a:prstClr val="black"/>
              </a:solidFill>
            </a:endParaRPr>
          </a:p>
        </p:txBody>
      </p:sp>
      <p:sp>
        <p:nvSpPr>
          <p:cNvPr id="70" name="Line 41"/>
          <p:cNvSpPr>
            <a:spLocks noChangeShapeType="1"/>
          </p:cNvSpPr>
          <p:nvPr/>
        </p:nvSpPr>
        <p:spPr bwMode="auto">
          <a:xfrm flipV="1">
            <a:off x="6938245" y="4592007"/>
            <a:ext cx="1272476" cy="511008"/>
          </a:xfrm>
          <a:prstGeom prst="line">
            <a:avLst/>
          </a:prstGeom>
          <a:noFill/>
          <a:ln w="57150" cap="rnd">
            <a:solidFill>
              <a:srgbClr val="3F5096"/>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sz="2400">
              <a:solidFill>
                <a:prstClr val="black"/>
              </a:solidFill>
            </a:endParaRPr>
          </a:p>
        </p:txBody>
      </p:sp>
      <p:grpSp>
        <p:nvGrpSpPr>
          <p:cNvPr id="71" name="组合 70"/>
          <p:cNvGrpSpPr/>
          <p:nvPr/>
        </p:nvGrpSpPr>
        <p:grpSpPr>
          <a:xfrm>
            <a:off x="8217161" y="2828219"/>
            <a:ext cx="2328140" cy="2328136"/>
            <a:chOff x="3791858" y="915566"/>
            <a:chExt cx="1746105" cy="1746102"/>
          </a:xfrm>
          <a:effectLst/>
        </p:grpSpPr>
        <p:grpSp>
          <p:nvGrpSpPr>
            <p:cNvPr id="72" name="组合 71"/>
            <p:cNvGrpSpPr/>
            <p:nvPr/>
          </p:nvGrpSpPr>
          <p:grpSpPr>
            <a:xfrm>
              <a:off x="3791858" y="915566"/>
              <a:ext cx="1746105" cy="1746102"/>
              <a:chOff x="680580" y="1491630"/>
              <a:chExt cx="1479184" cy="1479182"/>
            </a:xfrm>
          </p:grpSpPr>
          <p:grpSp>
            <p:nvGrpSpPr>
              <p:cNvPr id="80" name="组合 79"/>
              <p:cNvGrpSpPr/>
              <p:nvPr/>
            </p:nvGrpSpPr>
            <p:grpSpPr>
              <a:xfrm>
                <a:off x="680580" y="1491630"/>
                <a:ext cx="1479184" cy="1479182"/>
                <a:chOff x="304802" y="673101"/>
                <a:chExt cx="4000501" cy="4000501"/>
              </a:xfrm>
              <a:effectLst>
                <a:outerShdw blurRad="444500" dist="254000" dir="8100000" algn="tr" rotWithShape="0">
                  <a:prstClr val="black">
                    <a:alpha val="50000"/>
                  </a:prstClr>
                </a:outerShdw>
              </a:effectLst>
            </p:grpSpPr>
            <p:sp>
              <p:nvSpPr>
                <p:cNvPr id="82" name="同心圆 81"/>
                <p:cNvSpPr/>
                <p:nvPr/>
              </p:nvSpPr>
              <p:spPr>
                <a:xfrm>
                  <a:off x="304802" y="673101"/>
                  <a:ext cx="4000501" cy="4000501"/>
                </a:xfrm>
                <a:prstGeom prst="donut">
                  <a:avLst>
                    <a:gd name="adj" fmla="val 4879"/>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prstClr val="white"/>
                        </a:gs>
                        <a:gs pos="100000">
                          <a:prstClr val="white"/>
                        </a:gs>
                      </a:gsLst>
                      <a:lin ang="2700000" scaled="1"/>
                    </a:gradFill>
                  </a:endParaRPr>
                </a:p>
              </p:txBody>
            </p:sp>
            <p:sp>
              <p:nvSpPr>
                <p:cNvPr id="83" name="椭圆 82"/>
                <p:cNvSpPr>
                  <a:spLocks noChangeAspect="1"/>
                </p:cNvSpPr>
                <p:nvPr/>
              </p:nvSpPr>
              <p:spPr>
                <a:xfrm>
                  <a:off x="353427" y="748933"/>
                  <a:ext cx="3876546" cy="3876547"/>
                </a:xfrm>
                <a:prstGeom prst="ellipse">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prstClr val="white"/>
                        </a:gs>
                        <a:gs pos="100000">
                          <a:prstClr val="white"/>
                        </a:gs>
                      </a:gsLst>
                      <a:lin ang="2700000" scaled="1"/>
                    </a:gradFill>
                  </a:endParaRPr>
                </a:p>
              </p:txBody>
            </p:sp>
          </p:grpSp>
          <p:sp>
            <p:nvSpPr>
              <p:cNvPr id="81"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3877837" y="1006925"/>
              <a:ext cx="1563386" cy="1563383"/>
              <a:chOff x="3865529" y="906712"/>
              <a:chExt cx="1563386" cy="1563383"/>
            </a:xfrm>
          </p:grpSpPr>
          <p:grpSp>
            <p:nvGrpSpPr>
              <p:cNvPr id="74" name="组合 73"/>
              <p:cNvGrpSpPr>
                <a:grpSpLocks noChangeAspect="1"/>
              </p:cNvGrpSpPr>
              <p:nvPr/>
            </p:nvGrpSpPr>
            <p:grpSpPr>
              <a:xfrm>
                <a:off x="3865529" y="906712"/>
                <a:ext cx="1563386" cy="1563383"/>
                <a:chOff x="1669163" y="2299136"/>
                <a:chExt cx="1144309" cy="1144307"/>
              </a:xfrm>
            </p:grpSpPr>
            <p:sp>
              <p:nvSpPr>
                <p:cNvPr id="76" name="椭圆 75"/>
                <p:cNvSpPr/>
                <p:nvPr/>
              </p:nvSpPr>
              <p:spPr>
                <a:xfrm>
                  <a:off x="1669163" y="2299136"/>
                  <a:ext cx="1144309" cy="1144307"/>
                </a:xfrm>
                <a:prstGeom prst="ellipse">
                  <a:avLst/>
                </a:prstGeom>
                <a:solidFill>
                  <a:srgbClr val="3F5096"/>
                </a:solidFill>
                <a:ln w="22225">
                  <a:gradFill flip="none" rotWithShape="1">
                    <a:gsLst>
                      <a:gs pos="0">
                        <a:schemeClr val="bg1">
                          <a:lumMod val="7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prstClr val="white"/>
                        </a:gs>
                        <a:gs pos="100000">
                          <a:prstClr val="white"/>
                        </a:gs>
                      </a:gsLst>
                      <a:lin ang="2700000" scaled="1"/>
                    </a:gradFill>
                  </a:endParaRPr>
                </a:p>
              </p:txBody>
            </p:sp>
            <p:grpSp>
              <p:nvGrpSpPr>
                <p:cNvPr id="77" name="Group 4"/>
                <p:cNvGrpSpPr>
                  <a:grpSpLocks noChangeAspect="1"/>
                </p:cNvGrpSpPr>
                <p:nvPr/>
              </p:nvGrpSpPr>
              <p:grpSpPr bwMode="auto">
                <a:xfrm>
                  <a:off x="2043972" y="2451211"/>
                  <a:ext cx="420586" cy="486306"/>
                  <a:chOff x="1776" y="1755"/>
                  <a:chExt cx="64" cy="74"/>
                </a:xfrm>
                <a:solidFill>
                  <a:schemeClr val="bg1"/>
                </a:solidFill>
              </p:grpSpPr>
              <p:sp>
                <p:nvSpPr>
                  <p:cNvPr id="78" name="Freeform 5"/>
                  <p:cNvSpPr/>
                  <p:nvPr/>
                </p:nvSpPr>
                <p:spPr bwMode="auto">
                  <a:xfrm>
                    <a:off x="1795" y="1755"/>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gradFill>
                        <a:gsLst>
                          <a:gs pos="0">
                            <a:prstClr val="white"/>
                          </a:gs>
                          <a:gs pos="100000">
                            <a:prstClr val="white"/>
                          </a:gs>
                        </a:gsLst>
                        <a:lin ang="2700000" scaled="1"/>
                      </a:gradFill>
                    </a:endParaRPr>
                  </a:p>
                </p:txBody>
              </p:sp>
              <p:sp>
                <p:nvSpPr>
                  <p:cNvPr id="79" name="Freeform 6"/>
                  <p:cNvSpPr/>
                  <p:nvPr/>
                </p:nvSpPr>
                <p:spPr bwMode="auto">
                  <a:xfrm>
                    <a:off x="1776" y="1788"/>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gradFill>
                        <a:gsLst>
                          <a:gs pos="0">
                            <a:prstClr val="white"/>
                          </a:gs>
                          <a:gs pos="100000">
                            <a:prstClr val="white"/>
                          </a:gs>
                        </a:gsLst>
                        <a:lin ang="2700000" scaled="1"/>
                      </a:gradFill>
                    </a:endParaRPr>
                  </a:p>
                </p:txBody>
              </p:sp>
            </p:grpSp>
          </p:grpSp>
          <p:sp>
            <p:nvSpPr>
              <p:cNvPr id="75" name="TextBox 40"/>
              <p:cNvSpPr txBox="1"/>
              <p:nvPr/>
            </p:nvSpPr>
            <p:spPr>
              <a:xfrm>
                <a:off x="4066854" y="1762789"/>
                <a:ext cx="1228244" cy="429156"/>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665" b="1" dirty="0">
                    <a:gradFill>
                      <a:gsLst>
                        <a:gs pos="0">
                          <a:prstClr val="white"/>
                        </a:gs>
                        <a:gs pos="100000">
                          <a:prstClr val="white"/>
                        </a:gs>
                      </a:gsLst>
                      <a:lin ang="2700000" scaled="1"/>
                    </a:gradFill>
                    <a:latin typeface="时尚中黑简体" pitchFamily="2" charset="-122"/>
                    <a:ea typeface="时尚中黑简体" pitchFamily="2" charset="-122"/>
                  </a:rPr>
                  <a:t>添加文本</a:t>
                </a:r>
                <a:endParaRPr lang="en-US" altLang="zh-CN" sz="2665" b="1" dirty="0">
                  <a:gradFill>
                    <a:gsLst>
                      <a:gs pos="0">
                        <a:prstClr val="white"/>
                      </a:gs>
                      <a:gs pos="100000">
                        <a:prstClr val="white"/>
                      </a:gs>
                    </a:gsLst>
                    <a:lin ang="2700000" scaled="1"/>
                  </a:gradFill>
                  <a:latin typeface="时尚中黑简体" pitchFamily="2" charset="-122"/>
                  <a:ea typeface="时尚中黑简体" pitchFamily="2" charset="-122"/>
                </a:endParaRPr>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0"/>
                            </p:stCondLst>
                            <p:childTnLst>
                              <p:par>
                                <p:cTn id="11" presetID="53" presetClass="entr" presetSubtype="16"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p:cTn id="13" dur="500" fill="hold"/>
                                        <p:tgtEl>
                                          <p:spTgt spid="52"/>
                                        </p:tgtEl>
                                        <p:attrNameLst>
                                          <p:attrName>ppt_w</p:attrName>
                                        </p:attrNameLst>
                                      </p:cBhvr>
                                      <p:tavLst>
                                        <p:tav tm="0">
                                          <p:val>
                                            <p:fltVal val="0"/>
                                          </p:val>
                                        </p:tav>
                                        <p:tav tm="100000">
                                          <p:val>
                                            <p:strVal val="#ppt_w"/>
                                          </p:val>
                                        </p:tav>
                                      </p:tavLst>
                                    </p:anim>
                                    <p:anim calcmode="lin" valueType="num">
                                      <p:cBhvr>
                                        <p:cTn id="14" dur="500" fill="hold"/>
                                        <p:tgtEl>
                                          <p:spTgt spid="52"/>
                                        </p:tgtEl>
                                        <p:attrNameLst>
                                          <p:attrName>ppt_h</p:attrName>
                                        </p:attrNameLst>
                                      </p:cBhvr>
                                      <p:tavLst>
                                        <p:tav tm="0">
                                          <p:val>
                                            <p:fltVal val="0"/>
                                          </p:val>
                                        </p:tav>
                                        <p:tav tm="100000">
                                          <p:val>
                                            <p:strVal val="#ppt_h"/>
                                          </p:val>
                                        </p:tav>
                                      </p:tavLst>
                                    </p:anim>
                                    <p:animEffect transition="in" filter="fade">
                                      <p:cBhvr>
                                        <p:cTn id="15" dur="500"/>
                                        <p:tgtEl>
                                          <p:spTgt spid="52"/>
                                        </p:tgtEl>
                                      </p:cBhvr>
                                    </p:animEffect>
                                  </p:childTnLst>
                                </p:cTn>
                              </p:par>
                              <p:par>
                                <p:cTn id="16" presetID="53" presetClass="entr" presetSubtype="16"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p:cTn id="18" dur="500" fill="hold"/>
                                        <p:tgtEl>
                                          <p:spTgt spid="47"/>
                                        </p:tgtEl>
                                        <p:attrNameLst>
                                          <p:attrName>ppt_w</p:attrName>
                                        </p:attrNameLst>
                                      </p:cBhvr>
                                      <p:tavLst>
                                        <p:tav tm="0">
                                          <p:val>
                                            <p:fltVal val="0"/>
                                          </p:val>
                                        </p:tav>
                                        <p:tav tm="100000">
                                          <p:val>
                                            <p:strVal val="#ppt_w"/>
                                          </p:val>
                                        </p:tav>
                                      </p:tavLst>
                                    </p:anim>
                                    <p:anim calcmode="lin" valueType="num">
                                      <p:cBhvr>
                                        <p:cTn id="19" dur="500" fill="hold"/>
                                        <p:tgtEl>
                                          <p:spTgt spid="47"/>
                                        </p:tgtEl>
                                        <p:attrNameLst>
                                          <p:attrName>ppt_h</p:attrName>
                                        </p:attrNameLst>
                                      </p:cBhvr>
                                      <p:tavLst>
                                        <p:tav tm="0">
                                          <p:val>
                                            <p:fltVal val="0"/>
                                          </p:val>
                                        </p:tav>
                                        <p:tav tm="100000">
                                          <p:val>
                                            <p:strVal val="#ppt_h"/>
                                          </p:val>
                                        </p:tav>
                                      </p:tavLst>
                                    </p:anim>
                                    <p:animEffect transition="in" filter="fade">
                                      <p:cBhvr>
                                        <p:cTn id="20" dur="500"/>
                                        <p:tgtEl>
                                          <p:spTgt spid="47"/>
                                        </p:tgtEl>
                                      </p:cBhvr>
                                    </p:animEffect>
                                  </p:childTnLst>
                                </p:cTn>
                              </p:par>
                              <p:par>
                                <p:cTn id="21" presetID="53" presetClass="entr" presetSubtype="16" fill="hold"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p:cTn id="23" dur="500" fill="hold"/>
                                        <p:tgtEl>
                                          <p:spTgt spid="57"/>
                                        </p:tgtEl>
                                        <p:attrNameLst>
                                          <p:attrName>ppt_w</p:attrName>
                                        </p:attrNameLst>
                                      </p:cBhvr>
                                      <p:tavLst>
                                        <p:tav tm="0">
                                          <p:val>
                                            <p:fltVal val="0"/>
                                          </p:val>
                                        </p:tav>
                                        <p:tav tm="100000">
                                          <p:val>
                                            <p:strVal val="#ppt_w"/>
                                          </p:val>
                                        </p:tav>
                                      </p:tavLst>
                                    </p:anim>
                                    <p:anim calcmode="lin" valueType="num">
                                      <p:cBhvr>
                                        <p:cTn id="24" dur="500" fill="hold"/>
                                        <p:tgtEl>
                                          <p:spTgt spid="57"/>
                                        </p:tgtEl>
                                        <p:attrNameLst>
                                          <p:attrName>ppt_h</p:attrName>
                                        </p:attrNameLst>
                                      </p:cBhvr>
                                      <p:tavLst>
                                        <p:tav tm="0">
                                          <p:val>
                                            <p:fltVal val="0"/>
                                          </p:val>
                                        </p:tav>
                                        <p:tav tm="100000">
                                          <p:val>
                                            <p:strVal val="#ppt_h"/>
                                          </p:val>
                                        </p:tav>
                                      </p:tavLst>
                                    </p:anim>
                                    <p:animEffect transition="in" filter="fade">
                                      <p:cBhvr>
                                        <p:cTn id="25" dur="500"/>
                                        <p:tgtEl>
                                          <p:spTgt spid="57"/>
                                        </p:tgtEl>
                                      </p:cBhvr>
                                    </p:animEffect>
                                  </p:childTnLst>
                                </p:cTn>
                              </p:par>
                            </p:childTnLst>
                          </p:cTn>
                        </p:par>
                        <p:par>
                          <p:cTn id="26" fill="hold">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up)">
                                      <p:cBhvr>
                                        <p:cTn id="29" dur="500"/>
                                        <p:tgtEl>
                                          <p:spTgt spid="46"/>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62"/>
                                        </p:tgtEl>
                                        <p:attrNameLst>
                                          <p:attrName>style.visibility</p:attrName>
                                        </p:attrNameLst>
                                      </p:cBhvr>
                                      <p:to>
                                        <p:strVal val="visible"/>
                                      </p:to>
                                    </p:set>
                                    <p:animEffect transition="in" filter="fade">
                                      <p:cBhvr>
                                        <p:cTn id="33" dur="500"/>
                                        <p:tgtEl>
                                          <p:spTgt spid="6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4"/>
                                        </p:tgtEl>
                                        <p:attrNameLst>
                                          <p:attrName>style.visibility</p:attrName>
                                        </p:attrNameLst>
                                      </p:cBhvr>
                                      <p:to>
                                        <p:strVal val="visible"/>
                                      </p:to>
                                    </p:set>
                                    <p:animEffect transition="in" filter="fade">
                                      <p:cBhvr>
                                        <p:cTn id="39" dur="500"/>
                                        <p:tgtEl>
                                          <p:spTgt spid="6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fade">
                                      <p:cBhvr>
                                        <p:cTn id="42" dur="500"/>
                                        <p:tgtEl>
                                          <p:spTgt spid="6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fade">
                                      <p:cBhvr>
                                        <p:cTn id="45" dur="500"/>
                                        <p:tgtEl>
                                          <p:spTgt spid="6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67"/>
                                        </p:tgtEl>
                                        <p:attrNameLst>
                                          <p:attrName>style.visibility</p:attrName>
                                        </p:attrNameLst>
                                      </p:cBhvr>
                                      <p:to>
                                        <p:strVal val="visible"/>
                                      </p:to>
                                    </p:set>
                                    <p:animEffect transition="in" filter="fade">
                                      <p:cBhvr>
                                        <p:cTn id="48" dur="500"/>
                                        <p:tgtEl>
                                          <p:spTgt spid="67"/>
                                        </p:tgtEl>
                                      </p:cBhvr>
                                    </p:animEffect>
                                  </p:childTnLst>
                                </p:cTn>
                              </p:par>
                            </p:childTnLst>
                          </p:cTn>
                        </p:par>
                        <p:par>
                          <p:cTn id="49" fill="hold">
                            <p:stCondLst>
                              <p:cond delay="1500"/>
                            </p:stCondLst>
                            <p:childTnLst>
                              <p:par>
                                <p:cTn id="50" presetID="22" presetClass="entr" presetSubtype="8" fill="hold" grpId="0" nodeType="after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wipe(left)">
                                      <p:cBhvr>
                                        <p:cTn id="52" dur="500"/>
                                        <p:tgtEl>
                                          <p:spTgt spid="68"/>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wipe(left)">
                                      <p:cBhvr>
                                        <p:cTn id="55" dur="500"/>
                                        <p:tgtEl>
                                          <p:spTgt spid="69"/>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70"/>
                                        </p:tgtEl>
                                        <p:attrNameLst>
                                          <p:attrName>style.visibility</p:attrName>
                                        </p:attrNameLst>
                                      </p:cBhvr>
                                      <p:to>
                                        <p:strVal val="visible"/>
                                      </p:to>
                                    </p:set>
                                    <p:animEffect transition="in" filter="wipe(left)">
                                      <p:cBhvr>
                                        <p:cTn id="58" dur="500"/>
                                        <p:tgtEl>
                                          <p:spTgt spid="70"/>
                                        </p:tgtEl>
                                      </p:cBhvr>
                                    </p:animEffect>
                                  </p:childTnLst>
                                </p:cTn>
                              </p:par>
                              <p:par>
                                <p:cTn id="59" presetID="23" presetClass="entr" presetSubtype="288" fill="hold" nodeType="withEffect">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cBhvr>
                                        <p:cTn id="61" dur="500" fill="hold"/>
                                        <p:tgtEl>
                                          <p:spTgt spid="71"/>
                                        </p:tgtEl>
                                        <p:attrNameLst>
                                          <p:attrName>ppt_w</p:attrName>
                                        </p:attrNameLst>
                                      </p:cBhvr>
                                      <p:tavLst>
                                        <p:tav tm="0">
                                          <p:val>
                                            <p:strVal val="4/3*#ppt_w"/>
                                          </p:val>
                                        </p:tav>
                                        <p:tav tm="100000">
                                          <p:val>
                                            <p:strVal val="#ppt_w"/>
                                          </p:val>
                                        </p:tav>
                                      </p:tavLst>
                                    </p:anim>
                                    <p:anim calcmode="lin" valueType="num">
                                      <p:cBhvr>
                                        <p:cTn id="62" dur="500" fill="hold"/>
                                        <p:tgtEl>
                                          <p:spTgt spid="7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6" grpId="0" animBg="1"/>
      <p:bldP spid="62" grpId="0"/>
      <p:bldP spid="63" grpId="0"/>
      <p:bldP spid="64" grpId="0"/>
      <p:bldP spid="65" grpId="0"/>
      <p:bldP spid="66" grpId="0"/>
      <p:bldP spid="67" grpId="0"/>
      <p:bldP spid="68" grpId="0" animBg="1"/>
      <p:bldP spid="69" grpId="0" animBg="1"/>
      <p:bldP spid="7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reeform 6"/>
          <p:cNvSpPr/>
          <p:nvPr/>
        </p:nvSpPr>
        <p:spPr bwMode="auto">
          <a:xfrm flipV="1">
            <a:off x="0" y="0"/>
            <a:ext cx="12192000" cy="1938216"/>
          </a:xfrm>
          <a:custGeom>
            <a:avLst/>
            <a:gdLst>
              <a:gd name="T0" fmla="*/ 938 w 1080"/>
              <a:gd name="T1" fmla="*/ 0 h 300"/>
              <a:gd name="T2" fmla="*/ 801 w 1080"/>
              <a:gd name="T3" fmla="*/ 101 h 300"/>
              <a:gd name="T4" fmla="*/ 280 w 1080"/>
              <a:gd name="T5" fmla="*/ 101 h 300"/>
              <a:gd name="T6" fmla="*/ 142 w 1080"/>
              <a:gd name="T7" fmla="*/ 0 h 300"/>
              <a:gd name="T8" fmla="*/ 0 w 1080"/>
              <a:gd name="T9" fmla="*/ 0 h 300"/>
              <a:gd name="T10" fmla="*/ 0 w 1080"/>
              <a:gd name="T11" fmla="*/ 300 h 300"/>
              <a:gd name="T12" fmla="*/ 1080 w 1080"/>
              <a:gd name="T13" fmla="*/ 300 h 300"/>
              <a:gd name="T14" fmla="*/ 1080 w 1080"/>
              <a:gd name="T15" fmla="*/ 0 h 300"/>
              <a:gd name="T16" fmla="*/ 938 w 1080"/>
              <a:gd name="T17"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0" h="300">
                <a:moveTo>
                  <a:pt x="938" y="0"/>
                </a:moveTo>
                <a:cubicBezTo>
                  <a:pt x="852" y="0"/>
                  <a:pt x="871" y="92"/>
                  <a:pt x="801" y="101"/>
                </a:cubicBezTo>
                <a:cubicBezTo>
                  <a:pt x="280" y="101"/>
                  <a:pt x="280" y="101"/>
                  <a:pt x="280" y="101"/>
                </a:cubicBezTo>
                <a:cubicBezTo>
                  <a:pt x="209" y="92"/>
                  <a:pt x="229" y="0"/>
                  <a:pt x="142" y="0"/>
                </a:cubicBezTo>
                <a:cubicBezTo>
                  <a:pt x="98" y="0"/>
                  <a:pt x="49" y="0"/>
                  <a:pt x="0" y="0"/>
                </a:cubicBezTo>
                <a:cubicBezTo>
                  <a:pt x="0" y="300"/>
                  <a:pt x="0" y="300"/>
                  <a:pt x="0" y="300"/>
                </a:cubicBezTo>
                <a:cubicBezTo>
                  <a:pt x="1080" y="300"/>
                  <a:pt x="1080" y="300"/>
                  <a:pt x="1080" y="300"/>
                </a:cubicBezTo>
                <a:cubicBezTo>
                  <a:pt x="1080" y="0"/>
                  <a:pt x="1080" y="0"/>
                  <a:pt x="1080" y="0"/>
                </a:cubicBezTo>
                <a:cubicBezTo>
                  <a:pt x="1031" y="0"/>
                  <a:pt x="982" y="0"/>
                  <a:pt x="938" y="0"/>
                </a:cubicBezTo>
                <a:close/>
              </a:path>
            </a:pathLst>
          </a:custGeom>
          <a:solidFill>
            <a:srgbClr val="3F50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圆角矩形 23"/>
          <p:cNvSpPr>
            <a:spLocks noChangeArrowheads="1"/>
          </p:cNvSpPr>
          <p:nvPr/>
        </p:nvSpPr>
        <p:spPr bwMode="auto">
          <a:xfrm>
            <a:off x="800100" y="571501"/>
            <a:ext cx="10591800" cy="5676900"/>
          </a:xfrm>
          <a:prstGeom prst="roundRect">
            <a:avLst>
              <a:gd name="adj" fmla="val 7989"/>
            </a:avLst>
          </a:prstGeom>
          <a:noFill/>
          <a:ln w="9525">
            <a:solidFill>
              <a:schemeClr val="bg1">
                <a:lumMod val="95000"/>
              </a:schemeClr>
            </a:solidFill>
            <a:prstDash val="sysDash"/>
            <a:round/>
          </a:ln>
          <a:extLst>
            <a:ext uri="{909E8E84-426E-40DD-AFC4-6F175D3DCCD1}">
              <a14:hiddenFill xmlns:a14="http://schemas.microsoft.com/office/drawing/2010/main">
                <a:solidFill>
                  <a:srgbClr val="FFFFFF"/>
                </a:solidFill>
              </a14:hiddenFill>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4746880" y="1594670"/>
            <a:ext cx="2936336" cy="910653"/>
            <a:chOff x="4746880" y="1594670"/>
            <a:chExt cx="2936336" cy="910653"/>
          </a:xfrm>
        </p:grpSpPr>
        <p:sp>
          <p:nvSpPr>
            <p:cNvPr id="125" name="圆角矩形 124"/>
            <p:cNvSpPr/>
            <p:nvPr/>
          </p:nvSpPr>
          <p:spPr>
            <a:xfrm>
              <a:off x="4746880" y="1594670"/>
              <a:ext cx="2936336" cy="910653"/>
            </a:xfrm>
            <a:prstGeom prst="roundRect">
              <a:avLst>
                <a:gd name="adj" fmla="val 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prstClr val="white"/>
                </a:solidFill>
              </a:endParaRPr>
            </a:p>
          </p:txBody>
        </p:sp>
        <p:sp>
          <p:nvSpPr>
            <p:cNvPr id="84" name="矩形 83"/>
            <p:cNvSpPr/>
            <p:nvPr/>
          </p:nvSpPr>
          <p:spPr>
            <a:xfrm>
              <a:off x="4833923" y="1634498"/>
              <a:ext cx="2762250" cy="830997"/>
            </a:xfrm>
            <a:prstGeom prst="rect">
              <a:avLst/>
            </a:prstGeom>
          </p:spPr>
          <p:txBody>
            <a:bodyPr wrap="square">
              <a:spAutoFit/>
            </a:bodyPr>
            <a:lstStyle/>
            <a:p>
              <a:pPr algn="ctr">
                <a:defRPr/>
              </a:pPr>
              <a:r>
                <a:rPr lang="zh-CN" altLang="en-US" sz="48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行政工作</a:t>
              </a:r>
              <a:endParaRPr lang="zh-CN" altLang="en-US" sz="6000" kern="0" dirty="0">
                <a:gradFill>
                  <a:gsLst>
                    <a:gs pos="90000">
                      <a:prstClr val="white"/>
                    </a:gs>
                    <a:gs pos="30000">
                      <a:prstClr val="white"/>
                    </a:gs>
                  </a:gsLst>
                  <a:lin ang="5400000" scaled="1"/>
                </a:gradFill>
                <a:latin typeface="Akzidenz-Grotesk BQ Condensed" pitchFamily="2" charset="0"/>
              </a:endParaRPr>
            </a:p>
          </p:txBody>
        </p:sp>
      </p:grpSp>
      <p:grpSp>
        <p:nvGrpSpPr>
          <p:cNvPr id="3" name="组合 2"/>
          <p:cNvGrpSpPr/>
          <p:nvPr/>
        </p:nvGrpSpPr>
        <p:grpSpPr>
          <a:xfrm>
            <a:off x="657761" y="3448050"/>
            <a:ext cx="2562235" cy="2324101"/>
            <a:chOff x="657761" y="3448050"/>
            <a:chExt cx="2562235" cy="2324101"/>
          </a:xfrm>
        </p:grpSpPr>
        <p:sp>
          <p:nvSpPr>
            <p:cNvPr id="23" name="圆角矩形 22"/>
            <p:cNvSpPr/>
            <p:nvPr/>
          </p:nvSpPr>
          <p:spPr>
            <a:xfrm>
              <a:off x="657761" y="3448050"/>
              <a:ext cx="2562235" cy="2324101"/>
            </a:xfrm>
            <a:prstGeom prst="roundRect">
              <a:avLst>
                <a:gd name="adj" fmla="val 15574"/>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6" name="矩形 25"/>
            <p:cNvSpPr/>
            <p:nvPr/>
          </p:nvSpPr>
          <p:spPr>
            <a:xfrm>
              <a:off x="893598" y="4277278"/>
              <a:ext cx="2059697" cy="954107"/>
            </a:xfrm>
            <a:prstGeom prst="rect">
              <a:avLst/>
            </a:prstGeom>
          </p:spPr>
          <p:txBody>
            <a:bodyPr wrap="square">
              <a:spAutoFit/>
            </a:bodyPr>
            <a:lstStyle/>
            <a:p>
              <a:pPr algn="ctr">
                <a:defRPr/>
              </a:pPr>
              <a:r>
                <a:rPr lang="zh-CN" altLang="en-US" sz="28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制度的执行与推动</a:t>
              </a:r>
              <a:endParaRPr lang="zh-CN" altLang="en-US" sz="3600" kern="0" dirty="0">
                <a:gradFill>
                  <a:gsLst>
                    <a:gs pos="90000">
                      <a:prstClr val="white"/>
                    </a:gs>
                    <a:gs pos="30000">
                      <a:prstClr val="white"/>
                    </a:gs>
                  </a:gsLst>
                  <a:lin ang="5400000" scaled="1"/>
                </a:gradFill>
                <a:latin typeface="Akzidenz-Grotesk BQ Condensed" pitchFamily="2" charset="0"/>
              </a:endParaRPr>
            </a:p>
          </p:txBody>
        </p:sp>
      </p:grpSp>
      <p:grpSp>
        <p:nvGrpSpPr>
          <p:cNvPr id="4" name="组合 3"/>
          <p:cNvGrpSpPr/>
          <p:nvPr/>
        </p:nvGrpSpPr>
        <p:grpSpPr>
          <a:xfrm>
            <a:off x="3428394" y="3448050"/>
            <a:ext cx="2562235" cy="2324101"/>
            <a:chOff x="3428394" y="3448050"/>
            <a:chExt cx="2562235" cy="2324101"/>
          </a:xfrm>
        </p:grpSpPr>
        <p:sp>
          <p:nvSpPr>
            <p:cNvPr id="27" name="圆角矩形 26"/>
            <p:cNvSpPr/>
            <p:nvPr/>
          </p:nvSpPr>
          <p:spPr>
            <a:xfrm>
              <a:off x="3428394" y="3448050"/>
              <a:ext cx="2562235" cy="2324101"/>
            </a:xfrm>
            <a:prstGeom prst="roundRect">
              <a:avLst>
                <a:gd name="adj" fmla="val 13934"/>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0" name="矩形 29"/>
            <p:cNvSpPr/>
            <p:nvPr/>
          </p:nvSpPr>
          <p:spPr>
            <a:xfrm>
              <a:off x="3679662" y="4255177"/>
              <a:ext cx="2059697" cy="954107"/>
            </a:xfrm>
            <a:prstGeom prst="rect">
              <a:avLst/>
            </a:prstGeom>
          </p:spPr>
          <p:txBody>
            <a:bodyPr wrap="square">
              <a:spAutoFit/>
            </a:bodyPr>
            <a:lstStyle/>
            <a:p>
              <a:pPr algn="ctr">
                <a:defRPr/>
              </a:pPr>
              <a:r>
                <a:rPr lang="zh-CN" altLang="en-US" sz="28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日常办公事物管理</a:t>
              </a:r>
              <a:endParaRPr lang="zh-CN" altLang="en-US" sz="3600" kern="0" dirty="0">
                <a:gradFill>
                  <a:gsLst>
                    <a:gs pos="90000">
                      <a:prstClr val="white"/>
                    </a:gs>
                    <a:gs pos="30000">
                      <a:prstClr val="white"/>
                    </a:gs>
                  </a:gsLst>
                  <a:lin ang="5400000" scaled="1"/>
                </a:gradFill>
                <a:latin typeface="Akzidenz-Grotesk BQ Condensed" pitchFamily="2" charset="0"/>
              </a:endParaRPr>
            </a:p>
          </p:txBody>
        </p:sp>
      </p:grpSp>
      <p:grpSp>
        <p:nvGrpSpPr>
          <p:cNvPr id="5" name="组合 4"/>
          <p:cNvGrpSpPr/>
          <p:nvPr/>
        </p:nvGrpSpPr>
        <p:grpSpPr>
          <a:xfrm>
            <a:off x="6192382" y="3448050"/>
            <a:ext cx="2562235" cy="2324101"/>
            <a:chOff x="6192382" y="3448050"/>
            <a:chExt cx="2562235" cy="2324101"/>
          </a:xfrm>
        </p:grpSpPr>
        <p:sp>
          <p:nvSpPr>
            <p:cNvPr id="31" name="圆角矩形 30"/>
            <p:cNvSpPr/>
            <p:nvPr/>
          </p:nvSpPr>
          <p:spPr>
            <a:xfrm>
              <a:off x="6192382" y="3448050"/>
              <a:ext cx="2562235" cy="2324101"/>
            </a:xfrm>
            <a:prstGeom prst="roundRect">
              <a:avLst>
                <a:gd name="adj" fmla="val 12295"/>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4" name="矩形 33"/>
            <p:cNvSpPr/>
            <p:nvPr/>
          </p:nvSpPr>
          <p:spPr>
            <a:xfrm>
              <a:off x="6443650" y="4255177"/>
              <a:ext cx="2059697" cy="954107"/>
            </a:xfrm>
            <a:prstGeom prst="rect">
              <a:avLst/>
            </a:prstGeom>
          </p:spPr>
          <p:txBody>
            <a:bodyPr wrap="square">
              <a:spAutoFit/>
            </a:bodyPr>
            <a:lstStyle/>
            <a:p>
              <a:pPr algn="ctr">
                <a:defRPr/>
              </a:pPr>
              <a:r>
                <a:rPr lang="zh-CN" altLang="en-US" sz="28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企业文化的建设</a:t>
              </a:r>
              <a:endParaRPr lang="zh-CN" altLang="en-US" sz="3600" kern="0" dirty="0">
                <a:gradFill>
                  <a:gsLst>
                    <a:gs pos="90000">
                      <a:prstClr val="white"/>
                    </a:gs>
                    <a:gs pos="30000">
                      <a:prstClr val="white"/>
                    </a:gs>
                  </a:gsLst>
                  <a:lin ang="5400000" scaled="1"/>
                </a:gradFill>
                <a:latin typeface="Akzidenz-Grotesk BQ Condensed" pitchFamily="2" charset="0"/>
              </a:endParaRPr>
            </a:p>
          </p:txBody>
        </p:sp>
      </p:grpSp>
      <p:grpSp>
        <p:nvGrpSpPr>
          <p:cNvPr id="6" name="组合 5"/>
          <p:cNvGrpSpPr/>
          <p:nvPr/>
        </p:nvGrpSpPr>
        <p:grpSpPr>
          <a:xfrm>
            <a:off x="8963015" y="3448050"/>
            <a:ext cx="2562235" cy="2324101"/>
            <a:chOff x="8963015" y="3448050"/>
            <a:chExt cx="2562235" cy="2324101"/>
          </a:xfrm>
        </p:grpSpPr>
        <p:sp>
          <p:nvSpPr>
            <p:cNvPr id="35" name="圆角矩形 34"/>
            <p:cNvSpPr/>
            <p:nvPr/>
          </p:nvSpPr>
          <p:spPr>
            <a:xfrm>
              <a:off x="8963015" y="3448050"/>
              <a:ext cx="2562235" cy="2324101"/>
            </a:xfrm>
            <a:prstGeom prst="roundRect">
              <a:avLst>
                <a:gd name="adj" fmla="val 12295"/>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8" name="矩形 37"/>
            <p:cNvSpPr/>
            <p:nvPr/>
          </p:nvSpPr>
          <p:spPr>
            <a:xfrm>
              <a:off x="9214283" y="4312327"/>
              <a:ext cx="2059697" cy="523220"/>
            </a:xfrm>
            <a:prstGeom prst="rect">
              <a:avLst/>
            </a:prstGeom>
          </p:spPr>
          <p:txBody>
            <a:bodyPr wrap="square">
              <a:spAutoFit/>
            </a:bodyPr>
            <a:lstStyle/>
            <a:p>
              <a:pPr algn="ctr">
                <a:defRPr/>
              </a:pPr>
              <a:r>
                <a:rPr lang="zh-CN" altLang="en-US" sz="28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其他工作</a:t>
              </a:r>
              <a:endParaRPr lang="zh-CN" altLang="en-US" sz="3600" kern="0" dirty="0">
                <a:gradFill>
                  <a:gsLst>
                    <a:gs pos="90000">
                      <a:prstClr val="white"/>
                    </a:gs>
                    <a:gs pos="30000">
                      <a:prstClr val="white"/>
                    </a:gs>
                  </a:gsLst>
                  <a:lin ang="5400000" scaled="1"/>
                </a:gradFill>
                <a:latin typeface="Akzidenz-Grotesk BQ Condensed" pitchFamily="2" charset="0"/>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25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75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制度的执行与推动</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40" name="组合 39"/>
          <p:cNvGrpSpPr/>
          <p:nvPr/>
        </p:nvGrpSpPr>
        <p:grpSpPr>
          <a:xfrm>
            <a:off x="-157163" y="5073902"/>
            <a:ext cx="7283451" cy="1192213"/>
            <a:chOff x="-157163" y="4592639"/>
            <a:chExt cx="7283451" cy="1192213"/>
          </a:xfrm>
        </p:grpSpPr>
        <p:sp>
          <p:nvSpPr>
            <p:cNvPr id="4" name="Freeform 5"/>
            <p:cNvSpPr/>
            <p:nvPr/>
          </p:nvSpPr>
          <p:spPr bwMode="auto">
            <a:xfrm>
              <a:off x="-157163" y="4592639"/>
              <a:ext cx="7283451" cy="1192213"/>
            </a:xfrm>
            <a:custGeom>
              <a:avLst/>
              <a:gdLst>
                <a:gd name="T0" fmla="*/ 4588 w 4588"/>
                <a:gd name="T1" fmla="*/ 375 h 751"/>
                <a:gd name="T2" fmla="*/ 4212 w 4588"/>
                <a:gd name="T3" fmla="*/ 0 h 751"/>
                <a:gd name="T4" fmla="*/ 4212 w 4588"/>
                <a:gd name="T5" fmla="*/ 215 h 751"/>
                <a:gd name="T6" fmla="*/ 0 w 4588"/>
                <a:gd name="T7" fmla="*/ 215 h 751"/>
                <a:gd name="T8" fmla="*/ 0 w 4588"/>
                <a:gd name="T9" fmla="*/ 496 h 751"/>
                <a:gd name="T10" fmla="*/ 4212 w 4588"/>
                <a:gd name="T11" fmla="*/ 496 h 751"/>
                <a:gd name="T12" fmla="*/ 4212 w 4588"/>
                <a:gd name="T13" fmla="*/ 751 h 751"/>
                <a:gd name="T14" fmla="*/ 4588 w 4588"/>
                <a:gd name="T15" fmla="*/ 375 h 7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88" h="751">
                  <a:moveTo>
                    <a:pt x="4588" y="375"/>
                  </a:moveTo>
                  <a:lnTo>
                    <a:pt x="4212" y="0"/>
                  </a:lnTo>
                  <a:lnTo>
                    <a:pt x="4212" y="215"/>
                  </a:lnTo>
                  <a:lnTo>
                    <a:pt x="0" y="215"/>
                  </a:lnTo>
                  <a:lnTo>
                    <a:pt x="0" y="496"/>
                  </a:lnTo>
                  <a:lnTo>
                    <a:pt x="4212" y="496"/>
                  </a:lnTo>
                  <a:lnTo>
                    <a:pt x="4212" y="751"/>
                  </a:lnTo>
                  <a:lnTo>
                    <a:pt x="4588" y="375"/>
                  </a:lnTo>
                  <a:close/>
                </a:path>
              </a:pathLst>
            </a:custGeom>
            <a:solidFill>
              <a:srgbClr val="3F50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Rectangle 6"/>
            <p:cNvSpPr>
              <a:spLocks noChangeArrowheads="1"/>
            </p:cNvSpPr>
            <p:nvPr/>
          </p:nvSpPr>
          <p:spPr bwMode="auto">
            <a:xfrm>
              <a:off x="2763837" y="51181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 name="Rectangle 7"/>
            <p:cNvSpPr>
              <a:spLocks noChangeArrowheads="1"/>
            </p:cNvSpPr>
            <p:nvPr/>
          </p:nvSpPr>
          <p:spPr bwMode="auto">
            <a:xfrm>
              <a:off x="1766887" y="5118101"/>
              <a:ext cx="220663"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 name="Rectangle 8"/>
            <p:cNvSpPr>
              <a:spLocks noChangeArrowheads="1"/>
            </p:cNvSpPr>
            <p:nvPr/>
          </p:nvSpPr>
          <p:spPr bwMode="auto">
            <a:xfrm>
              <a:off x="1268412" y="5118101"/>
              <a:ext cx="219075"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 name="Rectangle 9"/>
            <p:cNvSpPr>
              <a:spLocks noChangeArrowheads="1"/>
            </p:cNvSpPr>
            <p:nvPr/>
          </p:nvSpPr>
          <p:spPr bwMode="auto">
            <a:xfrm>
              <a:off x="2265362" y="51181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 name="Rectangle 10"/>
            <p:cNvSpPr>
              <a:spLocks noChangeArrowheads="1"/>
            </p:cNvSpPr>
            <p:nvPr/>
          </p:nvSpPr>
          <p:spPr bwMode="auto">
            <a:xfrm>
              <a:off x="268287" y="51181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 name="Rectangle 11"/>
            <p:cNvSpPr>
              <a:spLocks noChangeArrowheads="1"/>
            </p:cNvSpPr>
            <p:nvPr/>
          </p:nvSpPr>
          <p:spPr bwMode="auto">
            <a:xfrm>
              <a:off x="766762" y="51181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 name="Rectangle 12"/>
            <p:cNvSpPr>
              <a:spLocks noChangeArrowheads="1"/>
            </p:cNvSpPr>
            <p:nvPr/>
          </p:nvSpPr>
          <p:spPr bwMode="auto">
            <a:xfrm>
              <a:off x="-157163" y="5118101"/>
              <a:ext cx="149225"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 name="Rectangle 13"/>
            <p:cNvSpPr>
              <a:spLocks noChangeArrowheads="1"/>
            </p:cNvSpPr>
            <p:nvPr/>
          </p:nvSpPr>
          <p:spPr bwMode="auto">
            <a:xfrm>
              <a:off x="5757863" y="51181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 name="Rectangle 14"/>
            <p:cNvSpPr>
              <a:spLocks noChangeArrowheads="1"/>
            </p:cNvSpPr>
            <p:nvPr/>
          </p:nvSpPr>
          <p:spPr bwMode="auto">
            <a:xfrm>
              <a:off x="5259388" y="51181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 name="Rectangle 15"/>
            <p:cNvSpPr>
              <a:spLocks noChangeArrowheads="1"/>
            </p:cNvSpPr>
            <p:nvPr/>
          </p:nvSpPr>
          <p:spPr bwMode="auto">
            <a:xfrm>
              <a:off x="6256338" y="51181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 name="Rectangle 16"/>
            <p:cNvSpPr>
              <a:spLocks noChangeArrowheads="1"/>
            </p:cNvSpPr>
            <p:nvPr/>
          </p:nvSpPr>
          <p:spPr bwMode="auto">
            <a:xfrm>
              <a:off x="3262312" y="51181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7" name="Rectangle 17"/>
            <p:cNvSpPr>
              <a:spLocks noChangeArrowheads="1"/>
            </p:cNvSpPr>
            <p:nvPr/>
          </p:nvSpPr>
          <p:spPr bwMode="auto">
            <a:xfrm>
              <a:off x="4760913" y="5118101"/>
              <a:ext cx="220663"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 name="Rectangle 18"/>
            <p:cNvSpPr>
              <a:spLocks noChangeArrowheads="1"/>
            </p:cNvSpPr>
            <p:nvPr/>
          </p:nvSpPr>
          <p:spPr bwMode="auto">
            <a:xfrm>
              <a:off x="3760788" y="51181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9" name="Rectangle 19"/>
            <p:cNvSpPr>
              <a:spLocks noChangeArrowheads="1"/>
            </p:cNvSpPr>
            <p:nvPr/>
          </p:nvSpPr>
          <p:spPr bwMode="auto">
            <a:xfrm>
              <a:off x="4262438" y="5118101"/>
              <a:ext cx="220663"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39" name="组合 38"/>
          <p:cNvGrpSpPr/>
          <p:nvPr/>
        </p:nvGrpSpPr>
        <p:grpSpPr>
          <a:xfrm>
            <a:off x="-22225" y="2732339"/>
            <a:ext cx="1860550" cy="2135188"/>
            <a:chOff x="-22225" y="2251076"/>
            <a:chExt cx="1860550" cy="2135188"/>
          </a:xfrm>
        </p:grpSpPr>
        <p:sp>
          <p:nvSpPr>
            <p:cNvPr id="20" name="Freeform 20"/>
            <p:cNvSpPr/>
            <p:nvPr/>
          </p:nvSpPr>
          <p:spPr bwMode="auto">
            <a:xfrm>
              <a:off x="-22225" y="2251076"/>
              <a:ext cx="1860550" cy="2135188"/>
            </a:xfrm>
            <a:custGeom>
              <a:avLst/>
              <a:gdLst>
                <a:gd name="T0" fmla="*/ 523 w 769"/>
                <a:gd name="T1" fmla="*/ 0 h 882"/>
                <a:gd name="T2" fmla="*/ 276 w 769"/>
                <a:gd name="T3" fmla="*/ 246 h 882"/>
                <a:gd name="T4" fmla="*/ 424 w 769"/>
                <a:gd name="T5" fmla="*/ 246 h 882"/>
                <a:gd name="T6" fmla="*/ 424 w 769"/>
                <a:gd name="T7" fmla="*/ 561 h 882"/>
                <a:gd name="T8" fmla="*/ 383 w 769"/>
                <a:gd name="T9" fmla="*/ 658 h 882"/>
                <a:gd name="T10" fmla="*/ 286 w 769"/>
                <a:gd name="T11" fmla="*/ 699 h 882"/>
                <a:gd name="T12" fmla="*/ 0 w 769"/>
                <a:gd name="T13" fmla="*/ 699 h 882"/>
                <a:gd name="T14" fmla="*/ 0 w 769"/>
                <a:gd name="T15" fmla="*/ 882 h 882"/>
                <a:gd name="T16" fmla="*/ 286 w 769"/>
                <a:gd name="T17" fmla="*/ 882 h 882"/>
                <a:gd name="T18" fmla="*/ 513 w 769"/>
                <a:gd name="T19" fmla="*/ 788 h 882"/>
                <a:gd name="T20" fmla="*/ 607 w 769"/>
                <a:gd name="T21" fmla="*/ 561 h 882"/>
                <a:gd name="T22" fmla="*/ 607 w 769"/>
                <a:gd name="T23" fmla="*/ 246 h 882"/>
                <a:gd name="T24" fmla="*/ 769 w 769"/>
                <a:gd name="T25" fmla="*/ 246 h 882"/>
                <a:gd name="T26" fmla="*/ 523 w 769"/>
                <a:gd name="T27" fmla="*/ 0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69" h="882">
                  <a:moveTo>
                    <a:pt x="523" y="0"/>
                  </a:moveTo>
                  <a:cubicBezTo>
                    <a:pt x="276" y="246"/>
                    <a:pt x="276" y="246"/>
                    <a:pt x="276" y="246"/>
                  </a:cubicBezTo>
                  <a:cubicBezTo>
                    <a:pt x="424" y="246"/>
                    <a:pt x="424" y="246"/>
                    <a:pt x="424" y="246"/>
                  </a:cubicBezTo>
                  <a:cubicBezTo>
                    <a:pt x="424" y="561"/>
                    <a:pt x="424" y="561"/>
                    <a:pt x="424" y="561"/>
                  </a:cubicBezTo>
                  <a:cubicBezTo>
                    <a:pt x="424" y="599"/>
                    <a:pt x="408" y="633"/>
                    <a:pt x="383" y="658"/>
                  </a:cubicBezTo>
                  <a:cubicBezTo>
                    <a:pt x="358" y="684"/>
                    <a:pt x="324" y="699"/>
                    <a:pt x="286" y="699"/>
                  </a:cubicBezTo>
                  <a:cubicBezTo>
                    <a:pt x="0" y="699"/>
                    <a:pt x="0" y="699"/>
                    <a:pt x="0" y="699"/>
                  </a:cubicBezTo>
                  <a:cubicBezTo>
                    <a:pt x="0" y="882"/>
                    <a:pt x="0" y="882"/>
                    <a:pt x="0" y="882"/>
                  </a:cubicBezTo>
                  <a:cubicBezTo>
                    <a:pt x="286" y="882"/>
                    <a:pt x="286" y="882"/>
                    <a:pt x="286" y="882"/>
                  </a:cubicBezTo>
                  <a:cubicBezTo>
                    <a:pt x="375" y="882"/>
                    <a:pt x="455" y="846"/>
                    <a:pt x="513" y="788"/>
                  </a:cubicBezTo>
                  <a:cubicBezTo>
                    <a:pt x="571" y="730"/>
                    <a:pt x="607" y="650"/>
                    <a:pt x="607" y="561"/>
                  </a:cubicBezTo>
                  <a:cubicBezTo>
                    <a:pt x="607" y="246"/>
                    <a:pt x="607" y="246"/>
                    <a:pt x="607" y="246"/>
                  </a:cubicBezTo>
                  <a:cubicBezTo>
                    <a:pt x="769" y="246"/>
                    <a:pt x="769" y="246"/>
                    <a:pt x="769" y="246"/>
                  </a:cubicBezTo>
                  <a:lnTo>
                    <a:pt x="523" y="0"/>
                  </a:lnTo>
                  <a:close/>
                </a:path>
              </a:pathLst>
            </a:custGeom>
            <a:solidFill>
              <a:srgbClr val="3F50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1"/>
            <p:cNvSpPr>
              <a:spLocks noEditPoints="1"/>
            </p:cNvSpPr>
            <p:nvPr/>
          </p:nvSpPr>
          <p:spPr bwMode="auto">
            <a:xfrm>
              <a:off x="-22225" y="2884489"/>
              <a:ext cx="1276350" cy="1306513"/>
            </a:xfrm>
            <a:custGeom>
              <a:avLst/>
              <a:gdLst>
                <a:gd name="T0" fmla="*/ 264 w 527"/>
                <a:gd name="T1" fmla="*/ 539 h 539"/>
                <a:gd name="T2" fmla="*/ 176 w 527"/>
                <a:gd name="T3" fmla="*/ 539 h 539"/>
                <a:gd name="T4" fmla="*/ 176 w 527"/>
                <a:gd name="T5" fmla="*/ 517 h 539"/>
                <a:gd name="T6" fmla="*/ 264 w 527"/>
                <a:gd name="T7" fmla="*/ 517 h 539"/>
                <a:gd name="T8" fmla="*/ 264 w 527"/>
                <a:gd name="T9" fmla="*/ 539 h 539"/>
                <a:gd name="T10" fmla="*/ 88 w 527"/>
                <a:gd name="T11" fmla="*/ 539 h 539"/>
                <a:gd name="T12" fmla="*/ 0 w 527"/>
                <a:gd name="T13" fmla="*/ 539 h 539"/>
                <a:gd name="T14" fmla="*/ 0 w 527"/>
                <a:gd name="T15" fmla="*/ 517 h 539"/>
                <a:gd name="T16" fmla="*/ 88 w 527"/>
                <a:gd name="T17" fmla="*/ 517 h 539"/>
                <a:gd name="T18" fmla="*/ 88 w 527"/>
                <a:gd name="T19" fmla="*/ 539 h 539"/>
                <a:gd name="T20" fmla="*/ 354 w 527"/>
                <a:gd name="T21" fmla="*/ 527 h 539"/>
                <a:gd name="T22" fmla="*/ 348 w 527"/>
                <a:gd name="T23" fmla="*/ 506 h 539"/>
                <a:gd name="T24" fmla="*/ 422 w 527"/>
                <a:gd name="T25" fmla="*/ 467 h 539"/>
                <a:gd name="T26" fmla="*/ 435 w 527"/>
                <a:gd name="T27" fmla="*/ 484 h 539"/>
                <a:gd name="T28" fmla="*/ 354 w 527"/>
                <a:gd name="T29" fmla="*/ 527 h 539"/>
                <a:gd name="T30" fmla="*/ 495 w 527"/>
                <a:gd name="T31" fmla="*/ 416 h 539"/>
                <a:gd name="T32" fmla="*/ 476 w 527"/>
                <a:gd name="T33" fmla="*/ 405 h 539"/>
                <a:gd name="T34" fmla="*/ 499 w 527"/>
                <a:gd name="T35" fmla="*/ 339 h 539"/>
                <a:gd name="T36" fmla="*/ 501 w 527"/>
                <a:gd name="T37" fmla="*/ 326 h 539"/>
                <a:gd name="T38" fmla="*/ 523 w 527"/>
                <a:gd name="T39" fmla="*/ 328 h 539"/>
                <a:gd name="T40" fmla="*/ 521 w 527"/>
                <a:gd name="T41" fmla="*/ 342 h 539"/>
                <a:gd name="T42" fmla="*/ 495 w 527"/>
                <a:gd name="T43" fmla="*/ 416 h 539"/>
                <a:gd name="T44" fmla="*/ 505 w 527"/>
                <a:gd name="T45" fmla="*/ 239 h 539"/>
                <a:gd name="T46" fmla="*/ 503 w 527"/>
                <a:gd name="T47" fmla="*/ 163 h 539"/>
                <a:gd name="T48" fmla="*/ 503 w 527"/>
                <a:gd name="T49" fmla="*/ 152 h 539"/>
                <a:gd name="T50" fmla="*/ 524 w 527"/>
                <a:gd name="T51" fmla="*/ 151 h 539"/>
                <a:gd name="T52" fmla="*/ 525 w 527"/>
                <a:gd name="T53" fmla="*/ 162 h 539"/>
                <a:gd name="T54" fmla="*/ 527 w 527"/>
                <a:gd name="T55" fmla="*/ 239 h 539"/>
                <a:gd name="T56" fmla="*/ 505 w 527"/>
                <a:gd name="T57" fmla="*/ 239 h 539"/>
                <a:gd name="T58" fmla="*/ 523 w 527"/>
                <a:gd name="T59" fmla="*/ 64 h 539"/>
                <a:gd name="T60" fmla="*/ 501 w 527"/>
                <a:gd name="T61" fmla="*/ 64 h 539"/>
                <a:gd name="T62" fmla="*/ 501 w 527"/>
                <a:gd name="T63" fmla="*/ 51 h 539"/>
                <a:gd name="T64" fmla="*/ 501 w 527"/>
                <a:gd name="T65" fmla="*/ 23 h 539"/>
                <a:gd name="T66" fmla="*/ 501 w 527"/>
                <a:gd name="T67" fmla="*/ 0 h 539"/>
                <a:gd name="T68" fmla="*/ 523 w 527"/>
                <a:gd name="T69" fmla="*/ 0 h 539"/>
                <a:gd name="T70" fmla="*/ 523 w 527"/>
                <a:gd name="T71" fmla="*/ 23 h 539"/>
                <a:gd name="T72" fmla="*/ 523 w 527"/>
                <a:gd name="T73" fmla="*/ 51 h 539"/>
                <a:gd name="T74" fmla="*/ 523 w 527"/>
                <a:gd name="T75" fmla="*/ 64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7" h="539">
                  <a:moveTo>
                    <a:pt x="264" y="539"/>
                  </a:moveTo>
                  <a:cubicBezTo>
                    <a:pt x="176" y="539"/>
                    <a:pt x="176" y="539"/>
                    <a:pt x="176" y="539"/>
                  </a:cubicBezTo>
                  <a:cubicBezTo>
                    <a:pt x="176" y="517"/>
                    <a:pt x="176" y="517"/>
                    <a:pt x="176" y="517"/>
                  </a:cubicBezTo>
                  <a:cubicBezTo>
                    <a:pt x="264" y="517"/>
                    <a:pt x="264" y="517"/>
                    <a:pt x="264" y="517"/>
                  </a:cubicBezTo>
                  <a:lnTo>
                    <a:pt x="264" y="539"/>
                  </a:lnTo>
                  <a:close/>
                  <a:moveTo>
                    <a:pt x="88" y="539"/>
                  </a:moveTo>
                  <a:cubicBezTo>
                    <a:pt x="0" y="539"/>
                    <a:pt x="0" y="539"/>
                    <a:pt x="0" y="539"/>
                  </a:cubicBezTo>
                  <a:cubicBezTo>
                    <a:pt x="0" y="517"/>
                    <a:pt x="0" y="517"/>
                    <a:pt x="0" y="517"/>
                  </a:cubicBezTo>
                  <a:cubicBezTo>
                    <a:pt x="88" y="517"/>
                    <a:pt x="88" y="517"/>
                    <a:pt x="88" y="517"/>
                  </a:cubicBezTo>
                  <a:lnTo>
                    <a:pt x="88" y="539"/>
                  </a:lnTo>
                  <a:close/>
                  <a:moveTo>
                    <a:pt x="354" y="527"/>
                  </a:moveTo>
                  <a:cubicBezTo>
                    <a:pt x="348" y="506"/>
                    <a:pt x="348" y="506"/>
                    <a:pt x="348" y="506"/>
                  </a:cubicBezTo>
                  <a:cubicBezTo>
                    <a:pt x="375" y="497"/>
                    <a:pt x="400" y="484"/>
                    <a:pt x="422" y="467"/>
                  </a:cubicBezTo>
                  <a:cubicBezTo>
                    <a:pt x="435" y="484"/>
                    <a:pt x="435" y="484"/>
                    <a:pt x="435" y="484"/>
                  </a:cubicBezTo>
                  <a:cubicBezTo>
                    <a:pt x="411" y="503"/>
                    <a:pt x="384" y="517"/>
                    <a:pt x="354" y="527"/>
                  </a:cubicBezTo>
                  <a:close/>
                  <a:moveTo>
                    <a:pt x="495" y="416"/>
                  </a:moveTo>
                  <a:cubicBezTo>
                    <a:pt x="476" y="405"/>
                    <a:pt x="476" y="405"/>
                    <a:pt x="476" y="405"/>
                  </a:cubicBezTo>
                  <a:cubicBezTo>
                    <a:pt x="488" y="384"/>
                    <a:pt x="496" y="362"/>
                    <a:pt x="499" y="339"/>
                  </a:cubicBezTo>
                  <a:cubicBezTo>
                    <a:pt x="500" y="334"/>
                    <a:pt x="500" y="330"/>
                    <a:pt x="501" y="326"/>
                  </a:cubicBezTo>
                  <a:cubicBezTo>
                    <a:pt x="523" y="328"/>
                    <a:pt x="523" y="328"/>
                    <a:pt x="523" y="328"/>
                  </a:cubicBezTo>
                  <a:cubicBezTo>
                    <a:pt x="522" y="333"/>
                    <a:pt x="522" y="337"/>
                    <a:pt x="521" y="342"/>
                  </a:cubicBezTo>
                  <a:cubicBezTo>
                    <a:pt x="517" y="368"/>
                    <a:pt x="508" y="393"/>
                    <a:pt x="495" y="416"/>
                  </a:cubicBezTo>
                  <a:close/>
                  <a:moveTo>
                    <a:pt x="505" y="239"/>
                  </a:moveTo>
                  <a:cubicBezTo>
                    <a:pt x="505" y="214"/>
                    <a:pt x="504" y="188"/>
                    <a:pt x="503" y="163"/>
                  </a:cubicBezTo>
                  <a:cubicBezTo>
                    <a:pt x="503" y="152"/>
                    <a:pt x="503" y="152"/>
                    <a:pt x="503" y="152"/>
                  </a:cubicBezTo>
                  <a:cubicBezTo>
                    <a:pt x="524" y="151"/>
                    <a:pt x="524" y="151"/>
                    <a:pt x="524" y="151"/>
                  </a:cubicBezTo>
                  <a:cubicBezTo>
                    <a:pt x="525" y="162"/>
                    <a:pt x="525" y="162"/>
                    <a:pt x="525" y="162"/>
                  </a:cubicBezTo>
                  <a:cubicBezTo>
                    <a:pt x="526" y="188"/>
                    <a:pt x="527" y="214"/>
                    <a:pt x="527" y="239"/>
                  </a:cubicBezTo>
                  <a:lnTo>
                    <a:pt x="505" y="239"/>
                  </a:lnTo>
                  <a:close/>
                  <a:moveTo>
                    <a:pt x="523" y="64"/>
                  </a:moveTo>
                  <a:cubicBezTo>
                    <a:pt x="501" y="64"/>
                    <a:pt x="501" y="64"/>
                    <a:pt x="501" y="64"/>
                  </a:cubicBezTo>
                  <a:cubicBezTo>
                    <a:pt x="501" y="51"/>
                    <a:pt x="501" y="51"/>
                    <a:pt x="501" y="51"/>
                  </a:cubicBezTo>
                  <a:cubicBezTo>
                    <a:pt x="501" y="42"/>
                    <a:pt x="501" y="32"/>
                    <a:pt x="501" y="23"/>
                  </a:cubicBezTo>
                  <a:cubicBezTo>
                    <a:pt x="501" y="15"/>
                    <a:pt x="501" y="8"/>
                    <a:pt x="501" y="0"/>
                  </a:cubicBezTo>
                  <a:cubicBezTo>
                    <a:pt x="523" y="0"/>
                    <a:pt x="523" y="0"/>
                    <a:pt x="523" y="0"/>
                  </a:cubicBezTo>
                  <a:cubicBezTo>
                    <a:pt x="523" y="7"/>
                    <a:pt x="523" y="15"/>
                    <a:pt x="523" y="23"/>
                  </a:cubicBezTo>
                  <a:cubicBezTo>
                    <a:pt x="523" y="32"/>
                    <a:pt x="523" y="42"/>
                    <a:pt x="523" y="51"/>
                  </a:cubicBezTo>
                  <a:lnTo>
                    <a:pt x="523" y="6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1" name="组合 40"/>
          <p:cNvGrpSpPr/>
          <p:nvPr/>
        </p:nvGrpSpPr>
        <p:grpSpPr>
          <a:xfrm>
            <a:off x="-22225" y="1748589"/>
            <a:ext cx="6571190" cy="4328613"/>
            <a:chOff x="-22225" y="1689101"/>
            <a:chExt cx="5930901" cy="3906838"/>
          </a:xfrm>
        </p:grpSpPr>
        <p:sp>
          <p:nvSpPr>
            <p:cNvPr id="22" name="Freeform 22"/>
            <p:cNvSpPr/>
            <p:nvPr/>
          </p:nvSpPr>
          <p:spPr bwMode="auto">
            <a:xfrm>
              <a:off x="-22225" y="1689101"/>
              <a:ext cx="5930901" cy="3906838"/>
            </a:xfrm>
            <a:custGeom>
              <a:avLst/>
              <a:gdLst>
                <a:gd name="T0" fmla="*/ 2450 w 2450"/>
                <a:gd name="T1" fmla="*/ 246 h 1613"/>
                <a:gd name="T2" fmla="*/ 2204 w 2450"/>
                <a:gd name="T3" fmla="*/ 0 h 1613"/>
                <a:gd name="T4" fmla="*/ 1958 w 2450"/>
                <a:gd name="T5" fmla="*/ 246 h 1613"/>
                <a:gd name="T6" fmla="*/ 2117 w 2450"/>
                <a:gd name="T7" fmla="*/ 246 h 1613"/>
                <a:gd name="T8" fmla="*/ 2118 w 2450"/>
                <a:gd name="T9" fmla="*/ 304 h 1613"/>
                <a:gd name="T10" fmla="*/ 1985 w 2450"/>
                <a:gd name="T11" fmla="*/ 930 h 1613"/>
                <a:gd name="T12" fmla="*/ 1767 w 2450"/>
                <a:gd name="T13" fmla="*/ 1198 h 1613"/>
                <a:gd name="T14" fmla="*/ 1372 w 2450"/>
                <a:gd name="T15" fmla="*/ 1389 h 1613"/>
                <a:gd name="T16" fmla="*/ 1064 w 2450"/>
                <a:gd name="T17" fmla="*/ 1427 h 1613"/>
                <a:gd name="T18" fmla="*/ 0 w 2450"/>
                <a:gd name="T19" fmla="*/ 1424 h 1613"/>
                <a:gd name="T20" fmla="*/ 0 w 2450"/>
                <a:gd name="T21" fmla="*/ 1608 h 1613"/>
                <a:gd name="T22" fmla="*/ 851 w 2450"/>
                <a:gd name="T23" fmla="*/ 1610 h 1613"/>
                <a:gd name="T24" fmla="*/ 1368 w 2450"/>
                <a:gd name="T25" fmla="*/ 1578 h 1613"/>
                <a:gd name="T26" fmla="*/ 1675 w 2450"/>
                <a:gd name="T27" fmla="*/ 1473 h 1613"/>
                <a:gd name="T28" fmla="*/ 2109 w 2450"/>
                <a:gd name="T29" fmla="*/ 1081 h 1613"/>
                <a:gd name="T30" fmla="*/ 2301 w 2450"/>
                <a:gd name="T31" fmla="*/ 304 h 1613"/>
                <a:gd name="T32" fmla="*/ 2300 w 2450"/>
                <a:gd name="T33" fmla="*/ 246 h 1613"/>
                <a:gd name="T34" fmla="*/ 2450 w 2450"/>
                <a:gd name="T35" fmla="*/ 246 h 1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50" h="1613">
                  <a:moveTo>
                    <a:pt x="2450" y="246"/>
                  </a:moveTo>
                  <a:cubicBezTo>
                    <a:pt x="2204" y="0"/>
                    <a:pt x="2204" y="0"/>
                    <a:pt x="2204" y="0"/>
                  </a:cubicBezTo>
                  <a:cubicBezTo>
                    <a:pt x="1958" y="246"/>
                    <a:pt x="1958" y="246"/>
                    <a:pt x="1958" y="246"/>
                  </a:cubicBezTo>
                  <a:cubicBezTo>
                    <a:pt x="2117" y="246"/>
                    <a:pt x="2117" y="246"/>
                    <a:pt x="2117" y="246"/>
                  </a:cubicBezTo>
                  <a:cubicBezTo>
                    <a:pt x="2117" y="266"/>
                    <a:pt x="2118" y="285"/>
                    <a:pt x="2118" y="304"/>
                  </a:cubicBezTo>
                  <a:cubicBezTo>
                    <a:pt x="2118" y="576"/>
                    <a:pt x="2064" y="778"/>
                    <a:pt x="1985" y="930"/>
                  </a:cubicBezTo>
                  <a:cubicBezTo>
                    <a:pt x="1925" y="1044"/>
                    <a:pt x="1849" y="1130"/>
                    <a:pt x="1767" y="1198"/>
                  </a:cubicBezTo>
                  <a:cubicBezTo>
                    <a:pt x="1643" y="1299"/>
                    <a:pt x="1501" y="1357"/>
                    <a:pt x="1372" y="1389"/>
                  </a:cubicBezTo>
                  <a:cubicBezTo>
                    <a:pt x="1244" y="1421"/>
                    <a:pt x="1165" y="1426"/>
                    <a:pt x="1064" y="1427"/>
                  </a:cubicBezTo>
                  <a:cubicBezTo>
                    <a:pt x="931" y="1427"/>
                    <a:pt x="0" y="1424"/>
                    <a:pt x="0" y="1424"/>
                  </a:cubicBezTo>
                  <a:cubicBezTo>
                    <a:pt x="0" y="1608"/>
                    <a:pt x="0" y="1608"/>
                    <a:pt x="0" y="1608"/>
                  </a:cubicBezTo>
                  <a:cubicBezTo>
                    <a:pt x="0" y="1608"/>
                    <a:pt x="816" y="1610"/>
                    <a:pt x="851" y="1610"/>
                  </a:cubicBezTo>
                  <a:cubicBezTo>
                    <a:pt x="1199" y="1613"/>
                    <a:pt x="1303" y="1593"/>
                    <a:pt x="1368" y="1578"/>
                  </a:cubicBezTo>
                  <a:cubicBezTo>
                    <a:pt x="1463" y="1556"/>
                    <a:pt x="1569" y="1525"/>
                    <a:pt x="1675" y="1473"/>
                  </a:cubicBezTo>
                  <a:cubicBezTo>
                    <a:pt x="1833" y="1395"/>
                    <a:pt x="1992" y="1271"/>
                    <a:pt x="2109" y="1081"/>
                  </a:cubicBezTo>
                  <a:cubicBezTo>
                    <a:pt x="2227" y="890"/>
                    <a:pt x="2301" y="636"/>
                    <a:pt x="2301" y="304"/>
                  </a:cubicBezTo>
                  <a:cubicBezTo>
                    <a:pt x="2301" y="285"/>
                    <a:pt x="2301" y="266"/>
                    <a:pt x="2300" y="246"/>
                  </a:cubicBezTo>
                  <a:lnTo>
                    <a:pt x="2450" y="246"/>
                  </a:lnTo>
                  <a:close/>
                </a:path>
              </a:pathLst>
            </a:custGeom>
            <a:solidFill>
              <a:srgbClr val="3143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3"/>
            <p:cNvSpPr/>
            <p:nvPr/>
          </p:nvSpPr>
          <p:spPr bwMode="auto">
            <a:xfrm>
              <a:off x="2311400" y="5334001"/>
              <a:ext cx="222250" cy="60325"/>
            </a:xfrm>
            <a:custGeom>
              <a:avLst/>
              <a:gdLst>
                <a:gd name="T0" fmla="*/ 36 w 92"/>
                <a:gd name="T1" fmla="*/ 0 h 25"/>
                <a:gd name="T2" fmla="*/ 35 w 92"/>
                <a:gd name="T3" fmla="*/ 0 h 25"/>
                <a:gd name="T4" fmla="*/ 0 w 92"/>
                <a:gd name="T5" fmla="*/ 0 h 25"/>
                <a:gd name="T6" fmla="*/ 0 w 92"/>
                <a:gd name="T7" fmla="*/ 23 h 25"/>
                <a:gd name="T8" fmla="*/ 34 w 92"/>
                <a:gd name="T9" fmla="*/ 23 h 25"/>
                <a:gd name="T10" fmla="*/ 92 w 92"/>
                <a:gd name="T11" fmla="*/ 25 h 25"/>
                <a:gd name="T12" fmla="*/ 92 w 92"/>
                <a:gd name="T13" fmla="*/ 2 h 25"/>
                <a:gd name="T14" fmla="*/ 50 w 92"/>
                <a:gd name="T15" fmla="*/ 1 h 25"/>
                <a:gd name="T16" fmla="*/ 36 w 92"/>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25">
                  <a:moveTo>
                    <a:pt x="36" y="0"/>
                  </a:moveTo>
                  <a:cubicBezTo>
                    <a:pt x="35" y="0"/>
                    <a:pt x="35" y="0"/>
                    <a:pt x="35" y="0"/>
                  </a:cubicBezTo>
                  <a:cubicBezTo>
                    <a:pt x="0" y="0"/>
                    <a:pt x="0" y="0"/>
                    <a:pt x="0" y="0"/>
                  </a:cubicBezTo>
                  <a:cubicBezTo>
                    <a:pt x="0" y="23"/>
                    <a:pt x="0" y="23"/>
                    <a:pt x="0" y="23"/>
                  </a:cubicBezTo>
                  <a:cubicBezTo>
                    <a:pt x="34" y="23"/>
                    <a:pt x="34" y="23"/>
                    <a:pt x="34" y="23"/>
                  </a:cubicBezTo>
                  <a:cubicBezTo>
                    <a:pt x="38" y="23"/>
                    <a:pt x="58" y="24"/>
                    <a:pt x="92" y="25"/>
                  </a:cubicBezTo>
                  <a:cubicBezTo>
                    <a:pt x="92" y="2"/>
                    <a:pt x="92" y="2"/>
                    <a:pt x="92" y="2"/>
                  </a:cubicBezTo>
                  <a:cubicBezTo>
                    <a:pt x="74" y="2"/>
                    <a:pt x="60" y="1"/>
                    <a:pt x="50" y="1"/>
                  </a:cubicBezTo>
                  <a:cubicBezTo>
                    <a:pt x="41" y="0"/>
                    <a:pt x="36" y="0"/>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Rectangle 24"/>
            <p:cNvSpPr>
              <a:spLocks noChangeArrowheads="1"/>
            </p:cNvSpPr>
            <p:nvPr/>
          </p:nvSpPr>
          <p:spPr bwMode="auto">
            <a:xfrm>
              <a:off x="1812925" y="53340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5" name="Freeform 25"/>
            <p:cNvSpPr/>
            <p:nvPr/>
          </p:nvSpPr>
          <p:spPr bwMode="auto">
            <a:xfrm>
              <a:off x="2809875" y="5302251"/>
              <a:ext cx="227013" cy="79375"/>
            </a:xfrm>
            <a:custGeom>
              <a:avLst/>
              <a:gdLst>
                <a:gd name="T0" fmla="*/ 0 w 94"/>
                <a:gd name="T1" fmla="*/ 10 h 33"/>
                <a:gd name="T2" fmla="*/ 2 w 94"/>
                <a:gd name="T3" fmla="*/ 33 h 33"/>
                <a:gd name="T4" fmla="*/ 2 w 94"/>
                <a:gd name="T5" fmla="*/ 33 h 33"/>
                <a:gd name="T6" fmla="*/ 94 w 94"/>
                <a:gd name="T7" fmla="*/ 23 h 33"/>
                <a:gd name="T8" fmla="*/ 90 w 94"/>
                <a:gd name="T9" fmla="*/ 0 h 33"/>
                <a:gd name="T10" fmla="*/ 0 w 94"/>
                <a:gd name="T11" fmla="*/ 10 h 33"/>
              </a:gdLst>
              <a:ahLst/>
              <a:cxnLst>
                <a:cxn ang="0">
                  <a:pos x="T0" y="T1"/>
                </a:cxn>
                <a:cxn ang="0">
                  <a:pos x="T2" y="T3"/>
                </a:cxn>
                <a:cxn ang="0">
                  <a:pos x="T4" y="T5"/>
                </a:cxn>
                <a:cxn ang="0">
                  <a:pos x="T6" y="T7"/>
                </a:cxn>
                <a:cxn ang="0">
                  <a:pos x="T8" y="T9"/>
                </a:cxn>
                <a:cxn ang="0">
                  <a:pos x="T10" y="T11"/>
                </a:cxn>
              </a:cxnLst>
              <a:rect l="0" t="0" r="r" b="b"/>
              <a:pathLst>
                <a:path w="94" h="33">
                  <a:moveTo>
                    <a:pt x="0" y="10"/>
                  </a:moveTo>
                  <a:cubicBezTo>
                    <a:pt x="2" y="33"/>
                    <a:pt x="2" y="33"/>
                    <a:pt x="2" y="33"/>
                  </a:cubicBezTo>
                  <a:cubicBezTo>
                    <a:pt x="2" y="33"/>
                    <a:pt x="2" y="33"/>
                    <a:pt x="2" y="33"/>
                  </a:cubicBezTo>
                  <a:cubicBezTo>
                    <a:pt x="30" y="31"/>
                    <a:pt x="61" y="28"/>
                    <a:pt x="94" y="23"/>
                  </a:cubicBezTo>
                  <a:cubicBezTo>
                    <a:pt x="90" y="0"/>
                    <a:pt x="90" y="0"/>
                    <a:pt x="90" y="0"/>
                  </a:cubicBezTo>
                  <a:cubicBezTo>
                    <a:pt x="58" y="5"/>
                    <a:pt x="28" y="8"/>
                    <a:pt x="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Rectangle 26"/>
            <p:cNvSpPr>
              <a:spLocks noChangeArrowheads="1"/>
            </p:cNvSpPr>
            <p:nvPr/>
          </p:nvSpPr>
          <p:spPr bwMode="auto">
            <a:xfrm>
              <a:off x="815975" y="5334001"/>
              <a:ext cx="219075"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27"/>
            <p:cNvSpPr>
              <a:spLocks noChangeArrowheads="1"/>
            </p:cNvSpPr>
            <p:nvPr/>
          </p:nvSpPr>
          <p:spPr bwMode="auto">
            <a:xfrm>
              <a:off x="-22225" y="5334001"/>
              <a:ext cx="60325"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Freeform 28"/>
            <p:cNvSpPr/>
            <p:nvPr/>
          </p:nvSpPr>
          <p:spPr bwMode="auto">
            <a:xfrm>
              <a:off x="3298825" y="5195889"/>
              <a:ext cx="227013" cy="107950"/>
            </a:xfrm>
            <a:custGeom>
              <a:avLst/>
              <a:gdLst>
                <a:gd name="T0" fmla="*/ 0 w 94"/>
                <a:gd name="T1" fmla="*/ 23 h 45"/>
                <a:gd name="T2" fmla="*/ 5 w 94"/>
                <a:gd name="T3" fmla="*/ 45 h 45"/>
                <a:gd name="T4" fmla="*/ 94 w 94"/>
                <a:gd name="T5" fmla="*/ 21 h 45"/>
                <a:gd name="T6" fmla="*/ 88 w 94"/>
                <a:gd name="T7" fmla="*/ 0 h 45"/>
                <a:gd name="T8" fmla="*/ 0 w 94"/>
                <a:gd name="T9" fmla="*/ 23 h 45"/>
              </a:gdLst>
              <a:ahLst/>
              <a:cxnLst>
                <a:cxn ang="0">
                  <a:pos x="T0" y="T1"/>
                </a:cxn>
                <a:cxn ang="0">
                  <a:pos x="T2" y="T3"/>
                </a:cxn>
                <a:cxn ang="0">
                  <a:pos x="T4" y="T5"/>
                </a:cxn>
                <a:cxn ang="0">
                  <a:pos x="T6" y="T7"/>
                </a:cxn>
                <a:cxn ang="0">
                  <a:pos x="T8" y="T9"/>
                </a:cxn>
              </a:cxnLst>
              <a:rect l="0" t="0" r="r" b="b"/>
              <a:pathLst>
                <a:path w="94" h="45">
                  <a:moveTo>
                    <a:pt x="0" y="23"/>
                  </a:moveTo>
                  <a:cubicBezTo>
                    <a:pt x="5" y="45"/>
                    <a:pt x="5" y="45"/>
                    <a:pt x="5" y="45"/>
                  </a:cubicBezTo>
                  <a:cubicBezTo>
                    <a:pt x="34" y="39"/>
                    <a:pt x="64" y="31"/>
                    <a:pt x="94" y="21"/>
                  </a:cubicBezTo>
                  <a:cubicBezTo>
                    <a:pt x="88" y="0"/>
                    <a:pt x="88" y="0"/>
                    <a:pt x="88" y="0"/>
                  </a:cubicBezTo>
                  <a:cubicBezTo>
                    <a:pt x="58" y="9"/>
                    <a:pt x="29" y="17"/>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Rectangle 29"/>
            <p:cNvSpPr>
              <a:spLocks noChangeArrowheads="1"/>
            </p:cNvSpPr>
            <p:nvPr/>
          </p:nvSpPr>
          <p:spPr bwMode="auto">
            <a:xfrm>
              <a:off x="315912" y="5334001"/>
              <a:ext cx="220663"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30"/>
            <p:cNvSpPr>
              <a:spLocks noChangeArrowheads="1"/>
            </p:cNvSpPr>
            <p:nvPr/>
          </p:nvSpPr>
          <p:spPr bwMode="auto">
            <a:xfrm>
              <a:off x="1314450" y="5334001"/>
              <a:ext cx="222250" cy="55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Freeform 31"/>
            <p:cNvSpPr/>
            <p:nvPr/>
          </p:nvSpPr>
          <p:spPr bwMode="auto">
            <a:xfrm>
              <a:off x="3768725" y="5008564"/>
              <a:ext cx="225425" cy="142875"/>
            </a:xfrm>
            <a:custGeom>
              <a:avLst/>
              <a:gdLst>
                <a:gd name="T0" fmla="*/ 0 w 93"/>
                <a:gd name="T1" fmla="*/ 38 h 59"/>
                <a:gd name="T2" fmla="*/ 9 w 93"/>
                <a:gd name="T3" fmla="*/ 59 h 59"/>
                <a:gd name="T4" fmla="*/ 93 w 93"/>
                <a:gd name="T5" fmla="*/ 20 h 59"/>
                <a:gd name="T6" fmla="*/ 83 w 93"/>
                <a:gd name="T7" fmla="*/ 0 h 59"/>
                <a:gd name="T8" fmla="*/ 0 w 93"/>
                <a:gd name="T9" fmla="*/ 38 h 59"/>
              </a:gdLst>
              <a:ahLst/>
              <a:cxnLst>
                <a:cxn ang="0">
                  <a:pos x="T0" y="T1"/>
                </a:cxn>
                <a:cxn ang="0">
                  <a:pos x="T2" y="T3"/>
                </a:cxn>
                <a:cxn ang="0">
                  <a:pos x="T4" y="T5"/>
                </a:cxn>
                <a:cxn ang="0">
                  <a:pos x="T6" y="T7"/>
                </a:cxn>
                <a:cxn ang="0">
                  <a:pos x="T8" y="T9"/>
                </a:cxn>
              </a:cxnLst>
              <a:rect l="0" t="0" r="r" b="b"/>
              <a:pathLst>
                <a:path w="93" h="59">
                  <a:moveTo>
                    <a:pt x="0" y="38"/>
                  </a:moveTo>
                  <a:cubicBezTo>
                    <a:pt x="9" y="59"/>
                    <a:pt x="9" y="59"/>
                    <a:pt x="9" y="59"/>
                  </a:cubicBezTo>
                  <a:cubicBezTo>
                    <a:pt x="37" y="47"/>
                    <a:pt x="65" y="34"/>
                    <a:pt x="93" y="20"/>
                  </a:cubicBezTo>
                  <a:cubicBezTo>
                    <a:pt x="83" y="0"/>
                    <a:pt x="83" y="0"/>
                    <a:pt x="83" y="0"/>
                  </a:cubicBezTo>
                  <a:cubicBezTo>
                    <a:pt x="55" y="14"/>
                    <a:pt x="28" y="27"/>
                    <a:pt x="0" y="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2"/>
            <p:cNvSpPr/>
            <p:nvPr/>
          </p:nvSpPr>
          <p:spPr bwMode="auto">
            <a:xfrm>
              <a:off x="5092700" y="3509964"/>
              <a:ext cx="120650" cy="227013"/>
            </a:xfrm>
            <a:custGeom>
              <a:avLst/>
              <a:gdLst>
                <a:gd name="T0" fmla="*/ 0 w 50"/>
                <a:gd name="T1" fmla="*/ 86 h 94"/>
                <a:gd name="T2" fmla="*/ 21 w 50"/>
                <a:gd name="T3" fmla="*/ 94 h 94"/>
                <a:gd name="T4" fmla="*/ 50 w 50"/>
                <a:gd name="T5" fmla="*/ 6 h 94"/>
                <a:gd name="T6" fmla="*/ 28 w 50"/>
                <a:gd name="T7" fmla="*/ 0 h 94"/>
                <a:gd name="T8" fmla="*/ 0 w 50"/>
                <a:gd name="T9" fmla="*/ 86 h 94"/>
              </a:gdLst>
              <a:ahLst/>
              <a:cxnLst>
                <a:cxn ang="0">
                  <a:pos x="T0" y="T1"/>
                </a:cxn>
                <a:cxn ang="0">
                  <a:pos x="T2" y="T3"/>
                </a:cxn>
                <a:cxn ang="0">
                  <a:pos x="T4" y="T5"/>
                </a:cxn>
                <a:cxn ang="0">
                  <a:pos x="T6" y="T7"/>
                </a:cxn>
                <a:cxn ang="0">
                  <a:pos x="T8" y="T9"/>
                </a:cxn>
              </a:cxnLst>
              <a:rect l="0" t="0" r="r" b="b"/>
              <a:pathLst>
                <a:path w="50" h="94">
                  <a:moveTo>
                    <a:pt x="0" y="86"/>
                  </a:moveTo>
                  <a:cubicBezTo>
                    <a:pt x="21" y="94"/>
                    <a:pt x="21" y="94"/>
                    <a:pt x="21" y="94"/>
                  </a:cubicBezTo>
                  <a:cubicBezTo>
                    <a:pt x="32" y="66"/>
                    <a:pt x="41" y="37"/>
                    <a:pt x="50" y="6"/>
                  </a:cubicBezTo>
                  <a:cubicBezTo>
                    <a:pt x="28" y="0"/>
                    <a:pt x="28" y="0"/>
                    <a:pt x="28" y="0"/>
                  </a:cubicBezTo>
                  <a:cubicBezTo>
                    <a:pt x="19" y="30"/>
                    <a:pt x="10" y="58"/>
                    <a:pt x="0" y="8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3"/>
            <p:cNvSpPr/>
            <p:nvPr/>
          </p:nvSpPr>
          <p:spPr bwMode="auto">
            <a:xfrm>
              <a:off x="5286375" y="2530476"/>
              <a:ext cx="65088" cy="225425"/>
            </a:xfrm>
            <a:custGeom>
              <a:avLst/>
              <a:gdLst>
                <a:gd name="T0" fmla="*/ 4 w 27"/>
                <a:gd name="T1" fmla="*/ 0 h 93"/>
                <a:gd name="T2" fmla="*/ 0 w 27"/>
                <a:gd name="T3" fmla="*/ 91 h 93"/>
                <a:gd name="T4" fmla="*/ 23 w 27"/>
                <a:gd name="T5" fmla="*/ 93 h 93"/>
                <a:gd name="T6" fmla="*/ 27 w 27"/>
                <a:gd name="T7" fmla="*/ 1 h 93"/>
                <a:gd name="T8" fmla="*/ 4 w 27"/>
                <a:gd name="T9" fmla="*/ 0 h 93"/>
              </a:gdLst>
              <a:ahLst/>
              <a:cxnLst>
                <a:cxn ang="0">
                  <a:pos x="T0" y="T1"/>
                </a:cxn>
                <a:cxn ang="0">
                  <a:pos x="T2" y="T3"/>
                </a:cxn>
                <a:cxn ang="0">
                  <a:pos x="T4" y="T5"/>
                </a:cxn>
                <a:cxn ang="0">
                  <a:pos x="T6" y="T7"/>
                </a:cxn>
                <a:cxn ang="0">
                  <a:pos x="T8" y="T9"/>
                </a:cxn>
              </a:cxnLst>
              <a:rect l="0" t="0" r="r" b="b"/>
              <a:pathLst>
                <a:path w="27" h="93">
                  <a:moveTo>
                    <a:pt x="4" y="0"/>
                  </a:moveTo>
                  <a:cubicBezTo>
                    <a:pt x="4" y="31"/>
                    <a:pt x="2" y="62"/>
                    <a:pt x="0" y="91"/>
                  </a:cubicBezTo>
                  <a:cubicBezTo>
                    <a:pt x="23" y="93"/>
                    <a:pt x="23" y="93"/>
                    <a:pt x="23" y="93"/>
                  </a:cubicBezTo>
                  <a:cubicBezTo>
                    <a:pt x="25" y="63"/>
                    <a:pt x="27" y="32"/>
                    <a:pt x="27" y="1"/>
                  </a:cubicBez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4"/>
            <p:cNvSpPr/>
            <p:nvPr/>
          </p:nvSpPr>
          <p:spPr bwMode="auto">
            <a:xfrm>
              <a:off x="5222875" y="3025776"/>
              <a:ext cx="92075" cy="227013"/>
            </a:xfrm>
            <a:custGeom>
              <a:avLst/>
              <a:gdLst>
                <a:gd name="T0" fmla="*/ 0 w 38"/>
                <a:gd name="T1" fmla="*/ 90 h 94"/>
                <a:gd name="T2" fmla="*/ 23 w 38"/>
                <a:gd name="T3" fmla="*/ 94 h 94"/>
                <a:gd name="T4" fmla="*/ 38 w 38"/>
                <a:gd name="T5" fmla="*/ 3 h 94"/>
                <a:gd name="T6" fmla="*/ 15 w 38"/>
                <a:gd name="T7" fmla="*/ 0 h 94"/>
                <a:gd name="T8" fmla="*/ 0 w 38"/>
                <a:gd name="T9" fmla="*/ 90 h 94"/>
              </a:gdLst>
              <a:ahLst/>
              <a:cxnLst>
                <a:cxn ang="0">
                  <a:pos x="T0" y="T1"/>
                </a:cxn>
                <a:cxn ang="0">
                  <a:pos x="T2" y="T3"/>
                </a:cxn>
                <a:cxn ang="0">
                  <a:pos x="T4" y="T5"/>
                </a:cxn>
                <a:cxn ang="0">
                  <a:pos x="T6" y="T7"/>
                </a:cxn>
                <a:cxn ang="0">
                  <a:pos x="T8" y="T9"/>
                </a:cxn>
              </a:cxnLst>
              <a:rect l="0" t="0" r="r" b="b"/>
              <a:pathLst>
                <a:path w="38" h="94">
                  <a:moveTo>
                    <a:pt x="0" y="90"/>
                  </a:moveTo>
                  <a:cubicBezTo>
                    <a:pt x="23" y="94"/>
                    <a:pt x="23" y="94"/>
                    <a:pt x="23" y="94"/>
                  </a:cubicBezTo>
                  <a:cubicBezTo>
                    <a:pt x="28" y="65"/>
                    <a:pt x="34" y="34"/>
                    <a:pt x="38" y="3"/>
                  </a:cubicBezTo>
                  <a:cubicBezTo>
                    <a:pt x="15" y="0"/>
                    <a:pt x="15" y="0"/>
                    <a:pt x="15" y="0"/>
                  </a:cubicBezTo>
                  <a:cubicBezTo>
                    <a:pt x="11" y="31"/>
                    <a:pt x="6" y="61"/>
                    <a:pt x="0" y="9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5"/>
            <p:cNvSpPr/>
            <p:nvPr/>
          </p:nvSpPr>
          <p:spPr bwMode="auto">
            <a:xfrm>
              <a:off x="4203700" y="4737101"/>
              <a:ext cx="211138" cy="177800"/>
            </a:xfrm>
            <a:custGeom>
              <a:avLst/>
              <a:gdLst>
                <a:gd name="T0" fmla="*/ 0 w 87"/>
                <a:gd name="T1" fmla="*/ 54 h 73"/>
                <a:gd name="T2" fmla="*/ 13 w 87"/>
                <a:gd name="T3" fmla="*/ 73 h 73"/>
                <a:gd name="T4" fmla="*/ 13 w 87"/>
                <a:gd name="T5" fmla="*/ 73 h 73"/>
                <a:gd name="T6" fmla="*/ 87 w 87"/>
                <a:gd name="T7" fmla="*/ 18 h 73"/>
                <a:gd name="T8" fmla="*/ 73 w 87"/>
                <a:gd name="T9" fmla="*/ 0 h 73"/>
                <a:gd name="T10" fmla="*/ 0 w 87"/>
                <a:gd name="T11" fmla="*/ 54 h 73"/>
              </a:gdLst>
              <a:ahLst/>
              <a:cxnLst>
                <a:cxn ang="0">
                  <a:pos x="T0" y="T1"/>
                </a:cxn>
                <a:cxn ang="0">
                  <a:pos x="T2" y="T3"/>
                </a:cxn>
                <a:cxn ang="0">
                  <a:pos x="T4" y="T5"/>
                </a:cxn>
                <a:cxn ang="0">
                  <a:pos x="T6" y="T7"/>
                </a:cxn>
                <a:cxn ang="0">
                  <a:pos x="T8" y="T9"/>
                </a:cxn>
                <a:cxn ang="0">
                  <a:pos x="T10" y="T11"/>
                </a:cxn>
              </a:cxnLst>
              <a:rect l="0" t="0" r="r" b="b"/>
              <a:pathLst>
                <a:path w="87" h="73">
                  <a:moveTo>
                    <a:pt x="0" y="54"/>
                  </a:moveTo>
                  <a:cubicBezTo>
                    <a:pt x="13" y="73"/>
                    <a:pt x="13" y="73"/>
                    <a:pt x="13" y="73"/>
                  </a:cubicBezTo>
                  <a:cubicBezTo>
                    <a:pt x="13" y="73"/>
                    <a:pt x="13" y="73"/>
                    <a:pt x="13" y="73"/>
                  </a:cubicBezTo>
                  <a:cubicBezTo>
                    <a:pt x="38" y="56"/>
                    <a:pt x="63" y="38"/>
                    <a:pt x="87" y="18"/>
                  </a:cubicBezTo>
                  <a:cubicBezTo>
                    <a:pt x="73" y="0"/>
                    <a:pt x="73" y="0"/>
                    <a:pt x="73" y="0"/>
                  </a:cubicBezTo>
                  <a:cubicBezTo>
                    <a:pt x="49" y="20"/>
                    <a:pt x="25" y="37"/>
                    <a:pt x="0" y="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6"/>
            <p:cNvSpPr/>
            <p:nvPr/>
          </p:nvSpPr>
          <p:spPr bwMode="auto">
            <a:xfrm>
              <a:off x="4879975" y="3970339"/>
              <a:ext cx="153988" cy="220663"/>
            </a:xfrm>
            <a:custGeom>
              <a:avLst/>
              <a:gdLst>
                <a:gd name="T0" fmla="*/ 0 w 64"/>
                <a:gd name="T1" fmla="*/ 79 h 91"/>
                <a:gd name="T2" fmla="*/ 19 w 64"/>
                <a:gd name="T3" fmla="*/ 91 h 91"/>
                <a:gd name="T4" fmla="*/ 64 w 64"/>
                <a:gd name="T5" fmla="*/ 10 h 91"/>
                <a:gd name="T6" fmla="*/ 43 w 64"/>
                <a:gd name="T7" fmla="*/ 0 h 91"/>
                <a:gd name="T8" fmla="*/ 0 w 64"/>
                <a:gd name="T9" fmla="*/ 79 h 91"/>
              </a:gdLst>
              <a:ahLst/>
              <a:cxnLst>
                <a:cxn ang="0">
                  <a:pos x="T0" y="T1"/>
                </a:cxn>
                <a:cxn ang="0">
                  <a:pos x="T2" y="T3"/>
                </a:cxn>
                <a:cxn ang="0">
                  <a:pos x="T4" y="T5"/>
                </a:cxn>
                <a:cxn ang="0">
                  <a:pos x="T6" y="T7"/>
                </a:cxn>
                <a:cxn ang="0">
                  <a:pos x="T8" y="T9"/>
                </a:cxn>
              </a:cxnLst>
              <a:rect l="0" t="0" r="r" b="b"/>
              <a:pathLst>
                <a:path w="64" h="91">
                  <a:moveTo>
                    <a:pt x="0" y="79"/>
                  </a:moveTo>
                  <a:cubicBezTo>
                    <a:pt x="19" y="91"/>
                    <a:pt x="19" y="91"/>
                    <a:pt x="19" y="91"/>
                  </a:cubicBezTo>
                  <a:cubicBezTo>
                    <a:pt x="35" y="65"/>
                    <a:pt x="50" y="38"/>
                    <a:pt x="64" y="10"/>
                  </a:cubicBezTo>
                  <a:cubicBezTo>
                    <a:pt x="43" y="0"/>
                    <a:pt x="43" y="0"/>
                    <a:pt x="43" y="0"/>
                  </a:cubicBezTo>
                  <a:cubicBezTo>
                    <a:pt x="30" y="28"/>
                    <a:pt x="15" y="54"/>
                    <a:pt x="0" y="7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7"/>
            <p:cNvSpPr/>
            <p:nvPr/>
          </p:nvSpPr>
          <p:spPr bwMode="auto">
            <a:xfrm>
              <a:off x="4581525" y="4386264"/>
              <a:ext cx="185738" cy="203200"/>
            </a:xfrm>
            <a:custGeom>
              <a:avLst/>
              <a:gdLst>
                <a:gd name="T0" fmla="*/ 0 w 77"/>
                <a:gd name="T1" fmla="*/ 68 h 84"/>
                <a:gd name="T2" fmla="*/ 16 w 77"/>
                <a:gd name="T3" fmla="*/ 84 h 84"/>
                <a:gd name="T4" fmla="*/ 77 w 77"/>
                <a:gd name="T5" fmla="*/ 14 h 84"/>
                <a:gd name="T6" fmla="*/ 59 w 77"/>
                <a:gd name="T7" fmla="*/ 0 h 84"/>
                <a:gd name="T8" fmla="*/ 0 w 77"/>
                <a:gd name="T9" fmla="*/ 68 h 84"/>
              </a:gdLst>
              <a:ahLst/>
              <a:cxnLst>
                <a:cxn ang="0">
                  <a:pos x="T0" y="T1"/>
                </a:cxn>
                <a:cxn ang="0">
                  <a:pos x="T2" y="T3"/>
                </a:cxn>
                <a:cxn ang="0">
                  <a:pos x="T4" y="T5"/>
                </a:cxn>
                <a:cxn ang="0">
                  <a:pos x="T6" y="T7"/>
                </a:cxn>
                <a:cxn ang="0">
                  <a:pos x="T8" y="T9"/>
                </a:cxn>
              </a:cxnLst>
              <a:rect l="0" t="0" r="r" b="b"/>
              <a:pathLst>
                <a:path w="77" h="84">
                  <a:moveTo>
                    <a:pt x="0" y="68"/>
                  </a:moveTo>
                  <a:cubicBezTo>
                    <a:pt x="16" y="84"/>
                    <a:pt x="16" y="84"/>
                    <a:pt x="16" y="84"/>
                  </a:cubicBezTo>
                  <a:cubicBezTo>
                    <a:pt x="37" y="62"/>
                    <a:pt x="57" y="39"/>
                    <a:pt x="77" y="14"/>
                  </a:cubicBezTo>
                  <a:cubicBezTo>
                    <a:pt x="59" y="0"/>
                    <a:pt x="59" y="0"/>
                    <a:pt x="59" y="0"/>
                  </a:cubicBezTo>
                  <a:cubicBezTo>
                    <a:pt x="40" y="24"/>
                    <a:pt x="20" y="47"/>
                    <a:pt x="0" y="6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Rectangle 38"/>
            <p:cNvSpPr>
              <a:spLocks noChangeArrowheads="1"/>
            </p:cNvSpPr>
            <p:nvPr/>
          </p:nvSpPr>
          <p:spPr bwMode="auto">
            <a:xfrm>
              <a:off x="4619625" y="4589464"/>
              <a:ext cx="1588"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60" name="组合 59"/>
          <p:cNvGrpSpPr/>
          <p:nvPr/>
        </p:nvGrpSpPr>
        <p:grpSpPr>
          <a:xfrm>
            <a:off x="6601664" y="2483940"/>
            <a:ext cx="815976" cy="877888"/>
            <a:chOff x="2144712" y="3038475"/>
            <a:chExt cx="815976" cy="877888"/>
          </a:xfrm>
          <a:solidFill>
            <a:srgbClr val="314371"/>
          </a:solidFill>
        </p:grpSpPr>
        <p:sp>
          <p:nvSpPr>
            <p:cNvPr id="45" name="Oval 42"/>
            <p:cNvSpPr>
              <a:spLocks noChangeArrowheads="1"/>
            </p:cNvSpPr>
            <p:nvPr/>
          </p:nvSpPr>
          <p:spPr bwMode="auto">
            <a:xfrm>
              <a:off x="2235200" y="3125788"/>
              <a:ext cx="134938" cy="1476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Oval 43"/>
            <p:cNvSpPr>
              <a:spLocks noChangeArrowheads="1"/>
            </p:cNvSpPr>
            <p:nvPr/>
          </p:nvSpPr>
          <p:spPr bwMode="auto">
            <a:xfrm>
              <a:off x="2738437" y="3125788"/>
              <a:ext cx="131763" cy="1476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4"/>
            <p:cNvSpPr/>
            <p:nvPr/>
          </p:nvSpPr>
          <p:spPr bwMode="auto">
            <a:xfrm>
              <a:off x="2144712" y="3281363"/>
              <a:ext cx="252413" cy="547688"/>
            </a:xfrm>
            <a:custGeom>
              <a:avLst/>
              <a:gdLst>
                <a:gd name="T0" fmla="*/ 54 w 67"/>
                <a:gd name="T1" fmla="*/ 76 h 144"/>
                <a:gd name="T2" fmla="*/ 51 w 67"/>
                <a:gd name="T3" fmla="*/ 64 h 144"/>
                <a:gd name="T4" fmla="*/ 58 w 67"/>
                <a:gd name="T5" fmla="*/ 2 h 144"/>
                <a:gd name="T6" fmla="*/ 42 w 67"/>
                <a:gd name="T7" fmla="*/ 0 h 144"/>
                <a:gd name="T8" fmla="*/ 12 w 67"/>
                <a:gd name="T9" fmla="*/ 6 h 144"/>
                <a:gd name="T10" fmla="*/ 11 w 67"/>
                <a:gd name="T11" fmla="*/ 6 h 144"/>
                <a:gd name="T12" fmla="*/ 11 w 67"/>
                <a:gd name="T13" fmla="*/ 6 h 144"/>
                <a:gd name="T14" fmla="*/ 11 w 67"/>
                <a:gd name="T15" fmla="*/ 6 h 144"/>
                <a:gd name="T16" fmla="*/ 9 w 67"/>
                <a:gd name="T17" fmla="*/ 7 h 144"/>
                <a:gd name="T18" fmla="*/ 8 w 67"/>
                <a:gd name="T19" fmla="*/ 8 h 144"/>
                <a:gd name="T20" fmla="*/ 7 w 67"/>
                <a:gd name="T21" fmla="*/ 9 h 144"/>
                <a:gd name="T22" fmla="*/ 7 w 67"/>
                <a:gd name="T23" fmla="*/ 11 h 144"/>
                <a:gd name="T24" fmla="*/ 7 w 67"/>
                <a:gd name="T25" fmla="*/ 12 h 144"/>
                <a:gd name="T26" fmla="*/ 1 w 67"/>
                <a:gd name="T27" fmla="*/ 62 h 144"/>
                <a:gd name="T28" fmla="*/ 7 w 67"/>
                <a:gd name="T29" fmla="*/ 70 h 144"/>
                <a:gd name="T30" fmla="*/ 8 w 67"/>
                <a:gd name="T31" fmla="*/ 70 h 144"/>
                <a:gd name="T32" fmla="*/ 15 w 67"/>
                <a:gd name="T33" fmla="*/ 64 h 144"/>
                <a:gd name="T34" fmla="*/ 20 w 67"/>
                <a:gd name="T35" fmla="*/ 18 h 144"/>
                <a:gd name="T36" fmla="*/ 22 w 67"/>
                <a:gd name="T37" fmla="*/ 17 h 144"/>
                <a:gd name="T38" fmla="*/ 22 w 67"/>
                <a:gd name="T39" fmla="*/ 65 h 144"/>
                <a:gd name="T40" fmla="*/ 16 w 67"/>
                <a:gd name="T41" fmla="*/ 135 h 144"/>
                <a:gd name="T42" fmla="*/ 24 w 67"/>
                <a:gd name="T43" fmla="*/ 144 h 144"/>
                <a:gd name="T44" fmla="*/ 25 w 67"/>
                <a:gd name="T45" fmla="*/ 144 h 144"/>
                <a:gd name="T46" fmla="*/ 33 w 67"/>
                <a:gd name="T47" fmla="*/ 136 h 144"/>
                <a:gd name="T48" fmla="*/ 38 w 67"/>
                <a:gd name="T49" fmla="*/ 73 h 144"/>
                <a:gd name="T50" fmla="*/ 42 w 67"/>
                <a:gd name="T51" fmla="*/ 74 h 144"/>
                <a:gd name="T52" fmla="*/ 45 w 67"/>
                <a:gd name="T53" fmla="*/ 73 h 144"/>
                <a:gd name="T54" fmla="*/ 50 w 67"/>
                <a:gd name="T55" fmla="*/ 136 h 144"/>
                <a:gd name="T56" fmla="*/ 59 w 67"/>
                <a:gd name="T57" fmla="*/ 144 h 144"/>
                <a:gd name="T58" fmla="*/ 59 w 67"/>
                <a:gd name="T59" fmla="*/ 144 h 144"/>
                <a:gd name="T60" fmla="*/ 67 w 67"/>
                <a:gd name="T61" fmla="*/ 135 h 144"/>
                <a:gd name="T62" fmla="*/ 63 w 67"/>
                <a:gd name="T63" fmla="*/ 81 h 144"/>
                <a:gd name="T64" fmla="*/ 54 w 67"/>
                <a:gd name="T65" fmla="*/ 7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 h="144">
                  <a:moveTo>
                    <a:pt x="54" y="76"/>
                  </a:moveTo>
                  <a:cubicBezTo>
                    <a:pt x="51" y="73"/>
                    <a:pt x="50" y="69"/>
                    <a:pt x="51" y="64"/>
                  </a:cubicBezTo>
                  <a:cubicBezTo>
                    <a:pt x="58" y="2"/>
                    <a:pt x="58" y="2"/>
                    <a:pt x="58" y="2"/>
                  </a:cubicBezTo>
                  <a:cubicBezTo>
                    <a:pt x="53" y="1"/>
                    <a:pt x="47" y="0"/>
                    <a:pt x="42" y="0"/>
                  </a:cubicBezTo>
                  <a:cubicBezTo>
                    <a:pt x="29" y="0"/>
                    <a:pt x="15" y="5"/>
                    <a:pt x="12" y="6"/>
                  </a:cubicBezTo>
                  <a:cubicBezTo>
                    <a:pt x="12" y="6"/>
                    <a:pt x="11" y="6"/>
                    <a:pt x="11" y="6"/>
                  </a:cubicBezTo>
                  <a:cubicBezTo>
                    <a:pt x="11" y="6"/>
                    <a:pt x="11" y="6"/>
                    <a:pt x="11" y="6"/>
                  </a:cubicBezTo>
                  <a:cubicBezTo>
                    <a:pt x="11" y="6"/>
                    <a:pt x="11" y="6"/>
                    <a:pt x="11" y="6"/>
                  </a:cubicBezTo>
                  <a:cubicBezTo>
                    <a:pt x="10" y="6"/>
                    <a:pt x="9" y="7"/>
                    <a:pt x="9" y="7"/>
                  </a:cubicBezTo>
                  <a:cubicBezTo>
                    <a:pt x="9" y="7"/>
                    <a:pt x="8" y="8"/>
                    <a:pt x="8" y="8"/>
                  </a:cubicBezTo>
                  <a:cubicBezTo>
                    <a:pt x="8" y="8"/>
                    <a:pt x="8" y="9"/>
                    <a:pt x="7" y="9"/>
                  </a:cubicBezTo>
                  <a:cubicBezTo>
                    <a:pt x="7" y="10"/>
                    <a:pt x="7" y="10"/>
                    <a:pt x="7" y="11"/>
                  </a:cubicBezTo>
                  <a:cubicBezTo>
                    <a:pt x="7" y="11"/>
                    <a:pt x="7" y="11"/>
                    <a:pt x="7" y="12"/>
                  </a:cubicBezTo>
                  <a:cubicBezTo>
                    <a:pt x="1" y="62"/>
                    <a:pt x="1" y="62"/>
                    <a:pt x="1" y="62"/>
                  </a:cubicBezTo>
                  <a:cubicBezTo>
                    <a:pt x="0" y="66"/>
                    <a:pt x="3" y="70"/>
                    <a:pt x="7" y="70"/>
                  </a:cubicBezTo>
                  <a:cubicBezTo>
                    <a:pt x="7" y="70"/>
                    <a:pt x="8" y="70"/>
                    <a:pt x="8" y="70"/>
                  </a:cubicBezTo>
                  <a:cubicBezTo>
                    <a:pt x="11" y="70"/>
                    <a:pt x="15" y="68"/>
                    <a:pt x="15" y="64"/>
                  </a:cubicBezTo>
                  <a:cubicBezTo>
                    <a:pt x="20" y="18"/>
                    <a:pt x="20" y="18"/>
                    <a:pt x="20" y="18"/>
                  </a:cubicBezTo>
                  <a:cubicBezTo>
                    <a:pt x="21" y="18"/>
                    <a:pt x="21" y="17"/>
                    <a:pt x="22" y="17"/>
                  </a:cubicBezTo>
                  <a:cubicBezTo>
                    <a:pt x="22" y="65"/>
                    <a:pt x="22" y="65"/>
                    <a:pt x="22" y="65"/>
                  </a:cubicBezTo>
                  <a:cubicBezTo>
                    <a:pt x="16" y="135"/>
                    <a:pt x="16" y="135"/>
                    <a:pt x="16" y="135"/>
                  </a:cubicBezTo>
                  <a:cubicBezTo>
                    <a:pt x="16" y="140"/>
                    <a:pt x="19" y="144"/>
                    <a:pt x="24" y="144"/>
                  </a:cubicBezTo>
                  <a:cubicBezTo>
                    <a:pt x="24" y="144"/>
                    <a:pt x="25" y="144"/>
                    <a:pt x="25" y="144"/>
                  </a:cubicBezTo>
                  <a:cubicBezTo>
                    <a:pt x="29" y="144"/>
                    <a:pt x="33" y="141"/>
                    <a:pt x="33" y="136"/>
                  </a:cubicBezTo>
                  <a:cubicBezTo>
                    <a:pt x="38" y="73"/>
                    <a:pt x="38" y="73"/>
                    <a:pt x="38" y="73"/>
                  </a:cubicBezTo>
                  <a:cubicBezTo>
                    <a:pt x="39" y="74"/>
                    <a:pt x="40" y="74"/>
                    <a:pt x="42" y="74"/>
                  </a:cubicBezTo>
                  <a:cubicBezTo>
                    <a:pt x="43" y="74"/>
                    <a:pt x="44" y="74"/>
                    <a:pt x="45" y="73"/>
                  </a:cubicBezTo>
                  <a:cubicBezTo>
                    <a:pt x="50" y="136"/>
                    <a:pt x="50" y="136"/>
                    <a:pt x="50" y="136"/>
                  </a:cubicBezTo>
                  <a:cubicBezTo>
                    <a:pt x="51" y="141"/>
                    <a:pt x="54" y="144"/>
                    <a:pt x="59" y="144"/>
                  </a:cubicBezTo>
                  <a:cubicBezTo>
                    <a:pt x="59" y="144"/>
                    <a:pt x="59" y="144"/>
                    <a:pt x="59" y="144"/>
                  </a:cubicBezTo>
                  <a:cubicBezTo>
                    <a:pt x="64" y="144"/>
                    <a:pt x="67" y="140"/>
                    <a:pt x="67" y="135"/>
                  </a:cubicBezTo>
                  <a:cubicBezTo>
                    <a:pt x="63" y="81"/>
                    <a:pt x="63" y="81"/>
                    <a:pt x="63" y="81"/>
                  </a:cubicBezTo>
                  <a:cubicBezTo>
                    <a:pt x="59" y="81"/>
                    <a:pt x="56" y="79"/>
                    <a:pt x="54"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5"/>
            <p:cNvSpPr/>
            <p:nvPr/>
          </p:nvSpPr>
          <p:spPr bwMode="auto">
            <a:xfrm>
              <a:off x="2708275" y="3281363"/>
              <a:ext cx="252413" cy="547688"/>
            </a:xfrm>
            <a:custGeom>
              <a:avLst/>
              <a:gdLst>
                <a:gd name="T0" fmla="*/ 61 w 67"/>
                <a:gd name="T1" fmla="*/ 12 h 144"/>
                <a:gd name="T2" fmla="*/ 60 w 67"/>
                <a:gd name="T3" fmla="*/ 11 h 144"/>
                <a:gd name="T4" fmla="*/ 60 w 67"/>
                <a:gd name="T5" fmla="*/ 9 h 144"/>
                <a:gd name="T6" fmla="*/ 59 w 67"/>
                <a:gd name="T7" fmla="*/ 8 h 144"/>
                <a:gd name="T8" fmla="*/ 58 w 67"/>
                <a:gd name="T9" fmla="*/ 7 h 144"/>
                <a:gd name="T10" fmla="*/ 57 w 67"/>
                <a:gd name="T11" fmla="*/ 6 h 144"/>
                <a:gd name="T12" fmla="*/ 56 w 67"/>
                <a:gd name="T13" fmla="*/ 6 h 144"/>
                <a:gd name="T14" fmla="*/ 26 w 67"/>
                <a:gd name="T15" fmla="*/ 0 h 144"/>
                <a:gd name="T16" fmla="*/ 10 w 67"/>
                <a:gd name="T17" fmla="*/ 2 h 144"/>
                <a:gd name="T18" fmla="*/ 17 w 67"/>
                <a:gd name="T19" fmla="*/ 64 h 144"/>
                <a:gd name="T20" fmla="*/ 13 w 67"/>
                <a:gd name="T21" fmla="*/ 76 h 144"/>
                <a:gd name="T22" fmla="*/ 5 w 67"/>
                <a:gd name="T23" fmla="*/ 81 h 144"/>
                <a:gd name="T24" fmla="*/ 0 w 67"/>
                <a:gd name="T25" fmla="*/ 135 h 144"/>
                <a:gd name="T26" fmla="*/ 8 w 67"/>
                <a:gd name="T27" fmla="*/ 144 h 144"/>
                <a:gd name="T28" fmla="*/ 9 w 67"/>
                <a:gd name="T29" fmla="*/ 144 h 144"/>
                <a:gd name="T30" fmla="*/ 17 w 67"/>
                <a:gd name="T31" fmla="*/ 136 h 144"/>
                <a:gd name="T32" fmla="*/ 22 w 67"/>
                <a:gd name="T33" fmla="*/ 73 h 144"/>
                <a:gd name="T34" fmla="*/ 26 w 67"/>
                <a:gd name="T35" fmla="*/ 74 h 144"/>
                <a:gd name="T36" fmla="*/ 29 w 67"/>
                <a:gd name="T37" fmla="*/ 73 h 144"/>
                <a:gd name="T38" fmla="*/ 34 w 67"/>
                <a:gd name="T39" fmla="*/ 136 h 144"/>
                <a:gd name="T40" fmla="*/ 43 w 67"/>
                <a:gd name="T41" fmla="*/ 144 h 144"/>
                <a:gd name="T42" fmla="*/ 43 w 67"/>
                <a:gd name="T43" fmla="*/ 144 h 144"/>
                <a:gd name="T44" fmla="*/ 51 w 67"/>
                <a:gd name="T45" fmla="*/ 135 h 144"/>
                <a:gd name="T46" fmla="*/ 45 w 67"/>
                <a:gd name="T47" fmla="*/ 65 h 144"/>
                <a:gd name="T48" fmla="*/ 45 w 67"/>
                <a:gd name="T49" fmla="*/ 17 h 144"/>
                <a:gd name="T50" fmla="*/ 47 w 67"/>
                <a:gd name="T51" fmla="*/ 18 h 144"/>
                <a:gd name="T52" fmla="*/ 52 w 67"/>
                <a:gd name="T53" fmla="*/ 64 h 144"/>
                <a:gd name="T54" fmla="*/ 59 w 67"/>
                <a:gd name="T55" fmla="*/ 70 h 144"/>
                <a:gd name="T56" fmla="*/ 60 w 67"/>
                <a:gd name="T57" fmla="*/ 70 h 144"/>
                <a:gd name="T58" fmla="*/ 66 w 67"/>
                <a:gd name="T59" fmla="*/ 62 h 144"/>
                <a:gd name="T60" fmla="*/ 61 w 67"/>
                <a:gd name="T6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7" h="144">
                  <a:moveTo>
                    <a:pt x="61" y="12"/>
                  </a:moveTo>
                  <a:cubicBezTo>
                    <a:pt x="61" y="11"/>
                    <a:pt x="61" y="11"/>
                    <a:pt x="60" y="11"/>
                  </a:cubicBezTo>
                  <a:cubicBezTo>
                    <a:pt x="60" y="10"/>
                    <a:pt x="60" y="10"/>
                    <a:pt x="60" y="9"/>
                  </a:cubicBezTo>
                  <a:cubicBezTo>
                    <a:pt x="60" y="9"/>
                    <a:pt x="60" y="9"/>
                    <a:pt x="59" y="8"/>
                  </a:cubicBezTo>
                  <a:cubicBezTo>
                    <a:pt x="59" y="8"/>
                    <a:pt x="59" y="7"/>
                    <a:pt x="58" y="7"/>
                  </a:cubicBezTo>
                  <a:cubicBezTo>
                    <a:pt x="58" y="7"/>
                    <a:pt x="57" y="7"/>
                    <a:pt x="57" y="6"/>
                  </a:cubicBezTo>
                  <a:cubicBezTo>
                    <a:pt x="57" y="6"/>
                    <a:pt x="57" y="6"/>
                    <a:pt x="56" y="6"/>
                  </a:cubicBezTo>
                  <a:cubicBezTo>
                    <a:pt x="56" y="6"/>
                    <a:pt x="39" y="0"/>
                    <a:pt x="26" y="0"/>
                  </a:cubicBezTo>
                  <a:cubicBezTo>
                    <a:pt x="20" y="0"/>
                    <a:pt x="15" y="1"/>
                    <a:pt x="10" y="2"/>
                  </a:cubicBezTo>
                  <a:cubicBezTo>
                    <a:pt x="17" y="64"/>
                    <a:pt x="17" y="64"/>
                    <a:pt x="17" y="64"/>
                  </a:cubicBezTo>
                  <a:cubicBezTo>
                    <a:pt x="17" y="69"/>
                    <a:pt x="16" y="73"/>
                    <a:pt x="13" y="76"/>
                  </a:cubicBezTo>
                  <a:cubicBezTo>
                    <a:pt x="11" y="79"/>
                    <a:pt x="8" y="81"/>
                    <a:pt x="5" y="81"/>
                  </a:cubicBezTo>
                  <a:cubicBezTo>
                    <a:pt x="0" y="135"/>
                    <a:pt x="0" y="135"/>
                    <a:pt x="0" y="135"/>
                  </a:cubicBezTo>
                  <a:cubicBezTo>
                    <a:pt x="0" y="140"/>
                    <a:pt x="3" y="144"/>
                    <a:pt x="8" y="144"/>
                  </a:cubicBezTo>
                  <a:cubicBezTo>
                    <a:pt x="8" y="144"/>
                    <a:pt x="9" y="144"/>
                    <a:pt x="9" y="144"/>
                  </a:cubicBezTo>
                  <a:cubicBezTo>
                    <a:pt x="13" y="144"/>
                    <a:pt x="17" y="141"/>
                    <a:pt x="17" y="136"/>
                  </a:cubicBezTo>
                  <a:cubicBezTo>
                    <a:pt x="22" y="73"/>
                    <a:pt x="22" y="73"/>
                    <a:pt x="22" y="73"/>
                  </a:cubicBezTo>
                  <a:cubicBezTo>
                    <a:pt x="23" y="74"/>
                    <a:pt x="24" y="74"/>
                    <a:pt x="26" y="74"/>
                  </a:cubicBezTo>
                  <a:cubicBezTo>
                    <a:pt x="27" y="74"/>
                    <a:pt x="28" y="74"/>
                    <a:pt x="29" y="73"/>
                  </a:cubicBezTo>
                  <a:cubicBezTo>
                    <a:pt x="34" y="136"/>
                    <a:pt x="34" y="136"/>
                    <a:pt x="34" y="136"/>
                  </a:cubicBezTo>
                  <a:cubicBezTo>
                    <a:pt x="34" y="141"/>
                    <a:pt x="38" y="144"/>
                    <a:pt x="43" y="144"/>
                  </a:cubicBezTo>
                  <a:cubicBezTo>
                    <a:pt x="43" y="144"/>
                    <a:pt x="43" y="144"/>
                    <a:pt x="43" y="144"/>
                  </a:cubicBezTo>
                  <a:cubicBezTo>
                    <a:pt x="48" y="144"/>
                    <a:pt x="51" y="140"/>
                    <a:pt x="51" y="135"/>
                  </a:cubicBezTo>
                  <a:cubicBezTo>
                    <a:pt x="45" y="65"/>
                    <a:pt x="45" y="65"/>
                    <a:pt x="45" y="65"/>
                  </a:cubicBezTo>
                  <a:cubicBezTo>
                    <a:pt x="45" y="17"/>
                    <a:pt x="45" y="17"/>
                    <a:pt x="45" y="17"/>
                  </a:cubicBezTo>
                  <a:cubicBezTo>
                    <a:pt x="46" y="17"/>
                    <a:pt x="47" y="18"/>
                    <a:pt x="47" y="18"/>
                  </a:cubicBezTo>
                  <a:cubicBezTo>
                    <a:pt x="52" y="64"/>
                    <a:pt x="52" y="64"/>
                    <a:pt x="52" y="64"/>
                  </a:cubicBezTo>
                  <a:cubicBezTo>
                    <a:pt x="53" y="68"/>
                    <a:pt x="56" y="70"/>
                    <a:pt x="59" y="70"/>
                  </a:cubicBezTo>
                  <a:cubicBezTo>
                    <a:pt x="60" y="70"/>
                    <a:pt x="60" y="70"/>
                    <a:pt x="60" y="70"/>
                  </a:cubicBezTo>
                  <a:cubicBezTo>
                    <a:pt x="64" y="70"/>
                    <a:pt x="67" y="66"/>
                    <a:pt x="66" y="62"/>
                  </a:cubicBezTo>
                  <a:lnTo>
                    <a:pt x="61"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Oval 46"/>
            <p:cNvSpPr>
              <a:spLocks noChangeArrowheads="1"/>
            </p:cNvSpPr>
            <p:nvPr/>
          </p:nvSpPr>
          <p:spPr bwMode="auto">
            <a:xfrm>
              <a:off x="2468562" y="3038475"/>
              <a:ext cx="168275" cy="1857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7"/>
            <p:cNvSpPr/>
            <p:nvPr/>
          </p:nvSpPr>
          <p:spPr bwMode="auto">
            <a:xfrm>
              <a:off x="2359025" y="3232150"/>
              <a:ext cx="387350" cy="684213"/>
            </a:xfrm>
            <a:custGeom>
              <a:avLst/>
              <a:gdLst>
                <a:gd name="T0" fmla="*/ 20 w 103"/>
                <a:gd name="T1" fmla="*/ 169 h 180"/>
                <a:gd name="T2" fmla="*/ 30 w 103"/>
                <a:gd name="T3" fmla="*/ 180 h 180"/>
                <a:gd name="T4" fmla="*/ 31 w 103"/>
                <a:gd name="T5" fmla="*/ 180 h 180"/>
                <a:gd name="T6" fmla="*/ 41 w 103"/>
                <a:gd name="T7" fmla="*/ 171 h 180"/>
                <a:gd name="T8" fmla="*/ 47 w 103"/>
                <a:gd name="T9" fmla="*/ 92 h 180"/>
                <a:gd name="T10" fmla="*/ 52 w 103"/>
                <a:gd name="T11" fmla="*/ 93 h 180"/>
                <a:gd name="T12" fmla="*/ 56 w 103"/>
                <a:gd name="T13" fmla="*/ 92 h 180"/>
                <a:gd name="T14" fmla="*/ 62 w 103"/>
                <a:gd name="T15" fmla="*/ 171 h 180"/>
                <a:gd name="T16" fmla="*/ 73 w 103"/>
                <a:gd name="T17" fmla="*/ 180 h 180"/>
                <a:gd name="T18" fmla="*/ 74 w 103"/>
                <a:gd name="T19" fmla="*/ 180 h 180"/>
                <a:gd name="T20" fmla="*/ 83 w 103"/>
                <a:gd name="T21" fmla="*/ 169 h 180"/>
                <a:gd name="T22" fmla="*/ 76 w 103"/>
                <a:gd name="T23" fmla="*/ 82 h 180"/>
                <a:gd name="T24" fmla="*/ 76 w 103"/>
                <a:gd name="T25" fmla="*/ 22 h 180"/>
                <a:gd name="T26" fmla="*/ 79 w 103"/>
                <a:gd name="T27" fmla="*/ 22 h 180"/>
                <a:gd name="T28" fmla="*/ 85 w 103"/>
                <a:gd name="T29" fmla="*/ 80 h 180"/>
                <a:gd name="T30" fmla="*/ 94 w 103"/>
                <a:gd name="T31" fmla="*/ 88 h 180"/>
                <a:gd name="T32" fmla="*/ 95 w 103"/>
                <a:gd name="T33" fmla="*/ 88 h 180"/>
                <a:gd name="T34" fmla="*/ 103 w 103"/>
                <a:gd name="T35" fmla="*/ 78 h 180"/>
                <a:gd name="T36" fmla="*/ 96 w 103"/>
                <a:gd name="T37" fmla="*/ 15 h 180"/>
                <a:gd name="T38" fmla="*/ 95 w 103"/>
                <a:gd name="T39" fmla="*/ 13 h 180"/>
                <a:gd name="T40" fmla="*/ 95 w 103"/>
                <a:gd name="T41" fmla="*/ 12 h 180"/>
                <a:gd name="T42" fmla="*/ 94 w 103"/>
                <a:gd name="T43" fmla="*/ 10 h 180"/>
                <a:gd name="T44" fmla="*/ 93 w 103"/>
                <a:gd name="T45" fmla="*/ 9 h 180"/>
                <a:gd name="T46" fmla="*/ 91 w 103"/>
                <a:gd name="T47" fmla="*/ 8 h 180"/>
                <a:gd name="T48" fmla="*/ 90 w 103"/>
                <a:gd name="T49" fmla="*/ 7 h 180"/>
                <a:gd name="T50" fmla="*/ 55 w 103"/>
                <a:gd name="T51" fmla="*/ 0 h 180"/>
                <a:gd name="T52" fmla="*/ 53 w 103"/>
                <a:gd name="T53" fmla="*/ 4 h 180"/>
                <a:gd name="T54" fmla="*/ 53 w 103"/>
                <a:gd name="T55" fmla="*/ 4 h 180"/>
                <a:gd name="T56" fmla="*/ 59 w 103"/>
                <a:gd name="T57" fmla="*/ 51 h 180"/>
                <a:gd name="T58" fmla="*/ 52 w 103"/>
                <a:gd name="T59" fmla="*/ 63 h 180"/>
                <a:gd name="T60" fmla="*/ 45 w 103"/>
                <a:gd name="T61" fmla="*/ 51 h 180"/>
                <a:gd name="T62" fmla="*/ 51 w 103"/>
                <a:gd name="T63" fmla="*/ 4 h 180"/>
                <a:gd name="T64" fmla="*/ 50 w 103"/>
                <a:gd name="T65" fmla="*/ 4 h 180"/>
                <a:gd name="T66" fmla="*/ 48 w 103"/>
                <a:gd name="T67" fmla="*/ 0 h 180"/>
                <a:gd name="T68" fmla="*/ 14 w 103"/>
                <a:gd name="T69" fmla="*/ 7 h 180"/>
                <a:gd name="T70" fmla="*/ 14 w 103"/>
                <a:gd name="T71" fmla="*/ 7 h 180"/>
                <a:gd name="T72" fmla="*/ 13 w 103"/>
                <a:gd name="T73" fmla="*/ 7 h 180"/>
                <a:gd name="T74" fmla="*/ 13 w 103"/>
                <a:gd name="T75" fmla="*/ 8 h 180"/>
                <a:gd name="T76" fmla="*/ 11 w 103"/>
                <a:gd name="T77" fmla="*/ 9 h 180"/>
                <a:gd name="T78" fmla="*/ 10 w 103"/>
                <a:gd name="T79" fmla="*/ 10 h 180"/>
                <a:gd name="T80" fmla="*/ 9 w 103"/>
                <a:gd name="T81" fmla="*/ 12 h 180"/>
                <a:gd name="T82" fmla="*/ 8 w 103"/>
                <a:gd name="T83" fmla="*/ 13 h 180"/>
                <a:gd name="T84" fmla="*/ 8 w 103"/>
                <a:gd name="T85" fmla="*/ 15 h 180"/>
                <a:gd name="T86" fmla="*/ 1 w 103"/>
                <a:gd name="T87" fmla="*/ 78 h 180"/>
                <a:gd name="T88" fmla="*/ 8 w 103"/>
                <a:gd name="T89" fmla="*/ 88 h 180"/>
                <a:gd name="T90" fmla="*/ 9 w 103"/>
                <a:gd name="T91" fmla="*/ 88 h 180"/>
                <a:gd name="T92" fmla="*/ 18 w 103"/>
                <a:gd name="T93" fmla="*/ 80 h 180"/>
                <a:gd name="T94" fmla="*/ 25 w 103"/>
                <a:gd name="T95" fmla="*/ 22 h 180"/>
                <a:gd name="T96" fmla="*/ 27 w 103"/>
                <a:gd name="T97" fmla="*/ 2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3" h="180">
                  <a:moveTo>
                    <a:pt x="20" y="169"/>
                  </a:moveTo>
                  <a:cubicBezTo>
                    <a:pt x="20" y="175"/>
                    <a:pt x="24" y="180"/>
                    <a:pt x="30" y="180"/>
                  </a:cubicBezTo>
                  <a:cubicBezTo>
                    <a:pt x="30" y="180"/>
                    <a:pt x="30" y="180"/>
                    <a:pt x="31" y="180"/>
                  </a:cubicBezTo>
                  <a:cubicBezTo>
                    <a:pt x="36" y="180"/>
                    <a:pt x="41" y="176"/>
                    <a:pt x="41" y="171"/>
                  </a:cubicBezTo>
                  <a:cubicBezTo>
                    <a:pt x="47" y="92"/>
                    <a:pt x="47" y="92"/>
                    <a:pt x="47" y="92"/>
                  </a:cubicBezTo>
                  <a:cubicBezTo>
                    <a:pt x="49" y="92"/>
                    <a:pt x="50" y="93"/>
                    <a:pt x="52" y="93"/>
                  </a:cubicBezTo>
                  <a:cubicBezTo>
                    <a:pt x="53" y="93"/>
                    <a:pt x="55" y="92"/>
                    <a:pt x="56" y="92"/>
                  </a:cubicBezTo>
                  <a:cubicBezTo>
                    <a:pt x="62" y="171"/>
                    <a:pt x="62" y="171"/>
                    <a:pt x="62" y="171"/>
                  </a:cubicBezTo>
                  <a:cubicBezTo>
                    <a:pt x="63" y="176"/>
                    <a:pt x="67" y="180"/>
                    <a:pt x="73" y="180"/>
                  </a:cubicBezTo>
                  <a:cubicBezTo>
                    <a:pt x="73" y="180"/>
                    <a:pt x="73" y="180"/>
                    <a:pt x="74" y="180"/>
                  </a:cubicBezTo>
                  <a:cubicBezTo>
                    <a:pt x="79" y="180"/>
                    <a:pt x="84" y="175"/>
                    <a:pt x="83" y="169"/>
                  </a:cubicBezTo>
                  <a:cubicBezTo>
                    <a:pt x="76" y="82"/>
                    <a:pt x="76" y="82"/>
                    <a:pt x="76" y="82"/>
                  </a:cubicBezTo>
                  <a:cubicBezTo>
                    <a:pt x="76" y="22"/>
                    <a:pt x="76" y="22"/>
                    <a:pt x="76" y="22"/>
                  </a:cubicBezTo>
                  <a:cubicBezTo>
                    <a:pt x="77" y="22"/>
                    <a:pt x="78" y="22"/>
                    <a:pt x="79" y="22"/>
                  </a:cubicBezTo>
                  <a:cubicBezTo>
                    <a:pt x="85" y="80"/>
                    <a:pt x="85" y="80"/>
                    <a:pt x="85" y="80"/>
                  </a:cubicBezTo>
                  <a:cubicBezTo>
                    <a:pt x="86" y="85"/>
                    <a:pt x="90" y="88"/>
                    <a:pt x="94" y="88"/>
                  </a:cubicBezTo>
                  <a:cubicBezTo>
                    <a:pt x="94" y="88"/>
                    <a:pt x="95" y="88"/>
                    <a:pt x="95" y="88"/>
                  </a:cubicBezTo>
                  <a:cubicBezTo>
                    <a:pt x="100" y="87"/>
                    <a:pt x="103" y="83"/>
                    <a:pt x="103" y="78"/>
                  </a:cubicBezTo>
                  <a:cubicBezTo>
                    <a:pt x="96" y="15"/>
                    <a:pt x="96" y="15"/>
                    <a:pt x="96" y="15"/>
                  </a:cubicBezTo>
                  <a:cubicBezTo>
                    <a:pt x="96" y="14"/>
                    <a:pt x="95" y="14"/>
                    <a:pt x="95" y="13"/>
                  </a:cubicBezTo>
                  <a:cubicBezTo>
                    <a:pt x="95" y="13"/>
                    <a:pt x="95" y="12"/>
                    <a:pt x="95" y="12"/>
                  </a:cubicBezTo>
                  <a:cubicBezTo>
                    <a:pt x="94" y="11"/>
                    <a:pt x="94" y="11"/>
                    <a:pt x="94" y="10"/>
                  </a:cubicBezTo>
                  <a:cubicBezTo>
                    <a:pt x="93" y="10"/>
                    <a:pt x="93" y="9"/>
                    <a:pt x="93" y="9"/>
                  </a:cubicBezTo>
                  <a:cubicBezTo>
                    <a:pt x="92" y="9"/>
                    <a:pt x="92" y="8"/>
                    <a:pt x="91" y="8"/>
                  </a:cubicBezTo>
                  <a:cubicBezTo>
                    <a:pt x="91" y="8"/>
                    <a:pt x="90" y="7"/>
                    <a:pt x="90" y="7"/>
                  </a:cubicBezTo>
                  <a:cubicBezTo>
                    <a:pt x="89" y="7"/>
                    <a:pt x="71" y="1"/>
                    <a:pt x="55" y="0"/>
                  </a:cubicBezTo>
                  <a:cubicBezTo>
                    <a:pt x="53" y="4"/>
                    <a:pt x="53" y="4"/>
                    <a:pt x="53" y="4"/>
                  </a:cubicBezTo>
                  <a:cubicBezTo>
                    <a:pt x="53" y="4"/>
                    <a:pt x="53" y="4"/>
                    <a:pt x="53" y="4"/>
                  </a:cubicBezTo>
                  <a:cubicBezTo>
                    <a:pt x="59" y="51"/>
                    <a:pt x="59" y="51"/>
                    <a:pt x="59" y="51"/>
                  </a:cubicBezTo>
                  <a:cubicBezTo>
                    <a:pt x="52" y="63"/>
                    <a:pt x="52" y="63"/>
                    <a:pt x="52" y="63"/>
                  </a:cubicBezTo>
                  <a:cubicBezTo>
                    <a:pt x="45" y="51"/>
                    <a:pt x="45" y="51"/>
                    <a:pt x="45" y="51"/>
                  </a:cubicBezTo>
                  <a:cubicBezTo>
                    <a:pt x="51" y="4"/>
                    <a:pt x="51" y="4"/>
                    <a:pt x="51" y="4"/>
                  </a:cubicBezTo>
                  <a:cubicBezTo>
                    <a:pt x="50" y="4"/>
                    <a:pt x="50" y="4"/>
                    <a:pt x="50" y="4"/>
                  </a:cubicBezTo>
                  <a:cubicBezTo>
                    <a:pt x="48" y="0"/>
                    <a:pt x="48" y="0"/>
                    <a:pt x="48" y="0"/>
                  </a:cubicBezTo>
                  <a:cubicBezTo>
                    <a:pt x="33" y="1"/>
                    <a:pt x="17" y="6"/>
                    <a:pt x="14" y="7"/>
                  </a:cubicBezTo>
                  <a:cubicBezTo>
                    <a:pt x="14" y="7"/>
                    <a:pt x="14" y="7"/>
                    <a:pt x="14" y="7"/>
                  </a:cubicBezTo>
                  <a:cubicBezTo>
                    <a:pt x="14" y="7"/>
                    <a:pt x="13" y="7"/>
                    <a:pt x="13" y="7"/>
                  </a:cubicBezTo>
                  <a:cubicBezTo>
                    <a:pt x="13" y="7"/>
                    <a:pt x="13" y="8"/>
                    <a:pt x="13" y="8"/>
                  </a:cubicBezTo>
                  <a:cubicBezTo>
                    <a:pt x="12" y="8"/>
                    <a:pt x="11" y="8"/>
                    <a:pt x="11" y="9"/>
                  </a:cubicBezTo>
                  <a:cubicBezTo>
                    <a:pt x="10" y="9"/>
                    <a:pt x="10" y="10"/>
                    <a:pt x="10" y="10"/>
                  </a:cubicBezTo>
                  <a:cubicBezTo>
                    <a:pt x="9" y="11"/>
                    <a:pt x="9" y="11"/>
                    <a:pt x="9" y="12"/>
                  </a:cubicBezTo>
                  <a:cubicBezTo>
                    <a:pt x="8" y="12"/>
                    <a:pt x="8" y="13"/>
                    <a:pt x="8" y="13"/>
                  </a:cubicBezTo>
                  <a:cubicBezTo>
                    <a:pt x="8" y="14"/>
                    <a:pt x="8" y="14"/>
                    <a:pt x="8" y="15"/>
                  </a:cubicBezTo>
                  <a:cubicBezTo>
                    <a:pt x="1" y="78"/>
                    <a:pt x="1" y="78"/>
                    <a:pt x="1" y="78"/>
                  </a:cubicBezTo>
                  <a:cubicBezTo>
                    <a:pt x="0" y="83"/>
                    <a:pt x="4" y="87"/>
                    <a:pt x="8" y="88"/>
                  </a:cubicBezTo>
                  <a:cubicBezTo>
                    <a:pt x="9" y="88"/>
                    <a:pt x="9" y="88"/>
                    <a:pt x="9" y="88"/>
                  </a:cubicBezTo>
                  <a:cubicBezTo>
                    <a:pt x="14" y="88"/>
                    <a:pt x="18" y="85"/>
                    <a:pt x="18" y="80"/>
                  </a:cubicBezTo>
                  <a:cubicBezTo>
                    <a:pt x="25" y="22"/>
                    <a:pt x="25" y="22"/>
                    <a:pt x="25" y="22"/>
                  </a:cubicBezTo>
                  <a:cubicBezTo>
                    <a:pt x="25" y="22"/>
                    <a:pt x="26" y="22"/>
                    <a:pt x="27"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1" name="组合 60"/>
          <p:cNvGrpSpPr/>
          <p:nvPr/>
        </p:nvGrpSpPr>
        <p:grpSpPr>
          <a:xfrm>
            <a:off x="7558124" y="4400531"/>
            <a:ext cx="1025525" cy="858838"/>
            <a:chOff x="9864725" y="3054350"/>
            <a:chExt cx="1025525" cy="858838"/>
          </a:xfrm>
          <a:solidFill>
            <a:srgbClr val="3F5096"/>
          </a:solidFill>
        </p:grpSpPr>
        <p:sp>
          <p:nvSpPr>
            <p:cNvPr id="52" name="Freeform 48"/>
            <p:cNvSpPr/>
            <p:nvPr/>
          </p:nvSpPr>
          <p:spPr bwMode="auto">
            <a:xfrm>
              <a:off x="9864725" y="3054350"/>
              <a:ext cx="901700" cy="858838"/>
            </a:xfrm>
            <a:custGeom>
              <a:avLst/>
              <a:gdLst>
                <a:gd name="T0" fmla="*/ 219 w 240"/>
                <a:gd name="T1" fmla="*/ 219 h 226"/>
                <a:gd name="T2" fmla="*/ 218 w 240"/>
                <a:gd name="T3" fmla="*/ 206 h 226"/>
                <a:gd name="T4" fmla="*/ 217 w 240"/>
                <a:gd name="T5" fmla="*/ 219 h 226"/>
                <a:gd name="T6" fmla="*/ 195 w 240"/>
                <a:gd name="T7" fmla="*/ 207 h 226"/>
                <a:gd name="T8" fmla="*/ 193 w 240"/>
                <a:gd name="T9" fmla="*/ 207 h 226"/>
                <a:gd name="T10" fmla="*/ 172 w 240"/>
                <a:gd name="T11" fmla="*/ 219 h 226"/>
                <a:gd name="T12" fmla="*/ 170 w 240"/>
                <a:gd name="T13" fmla="*/ 206 h 226"/>
                <a:gd name="T14" fmla="*/ 169 w 240"/>
                <a:gd name="T15" fmla="*/ 219 h 226"/>
                <a:gd name="T16" fmla="*/ 148 w 240"/>
                <a:gd name="T17" fmla="*/ 207 h 226"/>
                <a:gd name="T18" fmla="*/ 145 w 240"/>
                <a:gd name="T19" fmla="*/ 207 h 226"/>
                <a:gd name="T20" fmla="*/ 124 w 240"/>
                <a:gd name="T21" fmla="*/ 219 h 226"/>
                <a:gd name="T22" fmla="*/ 123 w 240"/>
                <a:gd name="T23" fmla="*/ 206 h 226"/>
                <a:gd name="T24" fmla="*/ 122 w 240"/>
                <a:gd name="T25" fmla="*/ 219 h 226"/>
                <a:gd name="T26" fmla="*/ 100 w 240"/>
                <a:gd name="T27" fmla="*/ 207 h 226"/>
                <a:gd name="T28" fmla="*/ 98 w 240"/>
                <a:gd name="T29" fmla="*/ 207 h 226"/>
                <a:gd name="T30" fmla="*/ 77 w 240"/>
                <a:gd name="T31" fmla="*/ 219 h 226"/>
                <a:gd name="T32" fmla="*/ 75 w 240"/>
                <a:gd name="T33" fmla="*/ 206 h 226"/>
                <a:gd name="T34" fmla="*/ 74 w 240"/>
                <a:gd name="T35" fmla="*/ 219 h 226"/>
                <a:gd name="T36" fmla="*/ 53 w 240"/>
                <a:gd name="T37" fmla="*/ 207 h 226"/>
                <a:gd name="T38" fmla="*/ 50 w 240"/>
                <a:gd name="T39" fmla="*/ 207 h 226"/>
                <a:gd name="T40" fmla="*/ 7 w 240"/>
                <a:gd name="T41" fmla="*/ 219 h 226"/>
                <a:gd name="T42" fmla="*/ 17 w 240"/>
                <a:gd name="T43" fmla="*/ 192 h 226"/>
                <a:gd name="T44" fmla="*/ 17 w 240"/>
                <a:gd name="T45" fmla="*/ 189 h 226"/>
                <a:gd name="T46" fmla="*/ 7 w 240"/>
                <a:gd name="T47" fmla="*/ 168 h 226"/>
                <a:gd name="T48" fmla="*/ 18 w 240"/>
                <a:gd name="T49" fmla="*/ 167 h 226"/>
                <a:gd name="T50" fmla="*/ 7 w 240"/>
                <a:gd name="T51" fmla="*/ 165 h 226"/>
                <a:gd name="T52" fmla="*/ 17 w 240"/>
                <a:gd name="T53" fmla="*/ 144 h 226"/>
                <a:gd name="T54" fmla="*/ 17 w 240"/>
                <a:gd name="T55" fmla="*/ 142 h 226"/>
                <a:gd name="T56" fmla="*/ 7 w 240"/>
                <a:gd name="T57" fmla="*/ 120 h 226"/>
                <a:gd name="T58" fmla="*/ 18 w 240"/>
                <a:gd name="T59" fmla="*/ 119 h 226"/>
                <a:gd name="T60" fmla="*/ 7 w 240"/>
                <a:gd name="T61" fmla="*/ 118 h 226"/>
                <a:gd name="T62" fmla="*/ 17 w 240"/>
                <a:gd name="T63" fmla="*/ 97 h 226"/>
                <a:gd name="T64" fmla="*/ 17 w 240"/>
                <a:gd name="T65" fmla="*/ 94 h 226"/>
                <a:gd name="T66" fmla="*/ 7 w 240"/>
                <a:gd name="T67" fmla="*/ 73 h 226"/>
                <a:gd name="T68" fmla="*/ 18 w 240"/>
                <a:gd name="T69" fmla="*/ 72 h 226"/>
                <a:gd name="T70" fmla="*/ 7 w 240"/>
                <a:gd name="T71" fmla="*/ 70 h 226"/>
                <a:gd name="T72" fmla="*/ 17 w 240"/>
                <a:gd name="T73" fmla="*/ 49 h 226"/>
                <a:gd name="T74" fmla="*/ 17 w 240"/>
                <a:gd name="T75" fmla="*/ 47 h 226"/>
                <a:gd name="T76" fmla="*/ 7 w 240"/>
                <a:gd name="T77" fmla="*/ 25 h 226"/>
                <a:gd name="T78" fmla="*/ 18 w 240"/>
                <a:gd name="T79" fmla="*/ 24 h 226"/>
                <a:gd name="T80" fmla="*/ 7 w 240"/>
                <a:gd name="T81" fmla="*/ 23 h 226"/>
                <a:gd name="T82" fmla="*/ 4 w 240"/>
                <a:gd name="T83" fmla="*/ 0 h 226"/>
                <a:gd name="T84" fmla="*/ 0 w 240"/>
                <a:gd name="T85" fmla="*/ 222 h 226"/>
                <a:gd name="T86" fmla="*/ 236 w 240"/>
                <a:gd name="T87" fmla="*/ 226 h 226"/>
                <a:gd name="T88" fmla="*/ 236 w 240"/>
                <a:gd name="T89" fmla="*/ 219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 h="226">
                  <a:moveTo>
                    <a:pt x="236" y="219"/>
                  </a:moveTo>
                  <a:cubicBezTo>
                    <a:pt x="219" y="219"/>
                    <a:pt x="219" y="219"/>
                    <a:pt x="219" y="219"/>
                  </a:cubicBezTo>
                  <a:cubicBezTo>
                    <a:pt x="219" y="207"/>
                    <a:pt x="219" y="207"/>
                    <a:pt x="219" y="207"/>
                  </a:cubicBezTo>
                  <a:cubicBezTo>
                    <a:pt x="219" y="206"/>
                    <a:pt x="219" y="206"/>
                    <a:pt x="218" y="206"/>
                  </a:cubicBezTo>
                  <a:cubicBezTo>
                    <a:pt x="217" y="206"/>
                    <a:pt x="217" y="206"/>
                    <a:pt x="217" y="207"/>
                  </a:cubicBezTo>
                  <a:cubicBezTo>
                    <a:pt x="217" y="219"/>
                    <a:pt x="217" y="219"/>
                    <a:pt x="217" y="219"/>
                  </a:cubicBezTo>
                  <a:cubicBezTo>
                    <a:pt x="195" y="219"/>
                    <a:pt x="195" y="219"/>
                    <a:pt x="195" y="219"/>
                  </a:cubicBezTo>
                  <a:cubicBezTo>
                    <a:pt x="195" y="207"/>
                    <a:pt x="195" y="207"/>
                    <a:pt x="195" y="207"/>
                  </a:cubicBezTo>
                  <a:cubicBezTo>
                    <a:pt x="195" y="206"/>
                    <a:pt x="195" y="206"/>
                    <a:pt x="194" y="206"/>
                  </a:cubicBezTo>
                  <a:cubicBezTo>
                    <a:pt x="193" y="206"/>
                    <a:pt x="193" y="206"/>
                    <a:pt x="193" y="207"/>
                  </a:cubicBezTo>
                  <a:cubicBezTo>
                    <a:pt x="193" y="219"/>
                    <a:pt x="193" y="219"/>
                    <a:pt x="193" y="219"/>
                  </a:cubicBezTo>
                  <a:cubicBezTo>
                    <a:pt x="172" y="219"/>
                    <a:pt x="172" y="219"/>
                    <a:pt x="172" y="219"/>
                  </a:cubicBezTo>
                  <a:cubicBezTo>
                    <a:pt x="172" y="207"/>
                    <a:pt x="172" y="207"/>
                    <a:pt x="172" y="207"/>
                  </a:cubicBezTo>
                  <a:cubicBezTo>
                    <a:pt x="172" y="206"/>
                    <a:pt x="171" y="206"/>
                    <a:pt x="170" y="206"/>
                  </a:cubicBezTo>
                  <a:cubicBezTo>
                    <a:pt x="170" y="206"/>
                    <a:pt x="169" y="206"/>
                    <a:pt x="169" y="207"/>
                  </a:cubicBezTo>
                  <a:cubicBezTo>
                    <a:pt x="169" y="219"/>
                    <a:pt x="169" y="219"/>
                    <a:pt x="169" y="219"/>
                  </a:cubicBezTo>
                  <a:cubicBezTo>
                    <a:pt x="148" y="219"/>
                    <a:pt x="148" y="219"/>
                    <a:pt x="148" y="219"/>
                  </a:cubicBezTo>
                  <a:cubicBezTo>
                    <a:pt x="148" y="207"/>
                    <a:pt x="148" y="207"/>
                    <a:pt x="148" y="207"/>
                  </a:cubicBezTo>
                  <a:cubicBezTo>
                    <a:pt x="148" y="206"/>
                    <a:pt x="147" y="206"/>
                    <a:pt x="147" y="206"/>
                  </a:cubicBezTo>
                  <a:cubicBezTo>
                    <a:pt x="146" y="206"/>
                    <a:pt x="145" y="206"/>
                    <a:pt x="145" y="207"/>
                  </a:cubicBezTo>
                  <a:cubicBezTo>
                    <a:pt x="145" y="219"/>
                    <a:pt x="145" y="219"/>
                    <a:pt x="145" y="219"/>
                  </a:cubicBezTo>
                  <a:cubicBezTo>
                    <a:pt x="124" y="219"/>
                    <a:pt x="124" y="219"/>
                    <a:pt x="124" y="219"/>
                  </a:cubicBezTo>
                  <a:cubicBezTo>
                    <a:pt x="124" y="207"/>
                    <a:pt x="124" y="207"/>
                    <a:pt x="124" y="207"/>
                  </a:cubicBezTo>
                  <a:cubicBezTo>
                    <a:pt x="124" y="206"/>
                    <a:pt x="124" y="206"/>
                    <a:pt x="123" y="206"/>
                  </a:cubicBezTo>
                  <a:cubicBezTo>
                    <a:pt x="122" y="206"/>
                    <a:pt x="122" y="206"/>
                    <a:pt x="122" y="207"/>
                  </a:cubicBezTo>
                  <a:cubicBezTo>
                    <a:pt x="122" y="219"/>
                    <a:pt x="122" y="219"/>
                    <a:pt x="122" y="219"/>
                  </a:cubicBezTo>
                  <a:cubicBezTo>
                    <a:pt x="100" y="219"/>
                    <a:pt x="100" y="219"/>
                    <a:pt x="100" y="219"/>
                  </a:cubicBezTo>
                  <a:cubicBezTo>
                    <a:pt x="100" y="207"/>
                    <a:pt x="100" y="207"/>
                    <a:pt x="100" y="207"/>
                  </a:cubicBezTo>
                  <a:cubicBezTo>
                    <a:pt x="100" y="206"/>
                    <a:pt x="100" y="206"/>
                    <a:pt x="99" y="206"/>
                  </a:cubicBezTo>
                  <a:cubicBezTo>
                    <a:pt x="98" y="206"/>
                    <a:pt x="98" y="206"/>
                    <a:pt x="98" y="207"/>
                  </a:cubicBezTo>
                  <a:cubicBezTo>
                    <a:pt x="98" y="219"/>
                    <a:pt x="98" y="219"/>
                    <a:pt x="98" y="219"/>
                  </a:cubicBezTo>
                  <a:cubicBezTo>
                    <a:pt x="77" y="219"/>
                    <a:pt x="77" y="219"/>
                    <a:pt x="77" y="219"/>
                  </a:cubicBezTo>
                  <a:cubicBezTo>
                    <a:pt x="77" y="207"/>
                    <a:pt x="77" y="207"/>
                    <a:pt x="77" y="207"/>
                  </a:cubicBezTo>
                  <a:cubicBezTo>
                    <a:pt x="77" y="206"/>
                    <a:pt x="76" y="206"/>
                    <a:pt x="75" y="206"/>
                  </a:cubicBezTo>
                  <a:cubicBezTo>
                    <a:pt x="75" y="206"/>
                    <a:pt x="74" y="206"/>
                    <a:pt x="74" y="207"/>
                  </a:cubicBezTo>
                  <a:cubicBezTo>
                    <a:pt x="74" y="219"/>
                    <a:pt x="74" y="219"/>
                    <a:pt x="74" y="219"/>
                  </a:cubicBezTo>
                  <a:cubicBezTo>
                    <a:pt x="53" y="219"/>
                    <a:pt x="53" y="219"/>
                    <a:pt x="53" y="219"/>
                  </a:cubicBezTo>
                  <a:cubicBezTo>
                    <a:pt x="53" y="207"/>
                    <a:pt x="53" y="207"/>
                    <a:pt x="53" y="207"/>
                  </a:cubicBezTo>
                  <a:cubicBezTo>
                    <a:pt x="53" y="206"/>
                    <a:pt x="52" y="206"/>
                    <a:pt x="52" y="206"/>
                  </a:cubicBezTo>
                  <a:cubicBezTo>
                    <a:pt x="51" y="206"/>
                    <a:pt x="50" y="206"/>
                    <a:pt x="50" y="207"/>
                  </a:cubicBezTo>
                  <a:cubicBezTo>
                    <a:pt x="50" y="219"/>
                    <a:pt x="50" y="219"/>
                    <a:pt x="50" y="219"/>
                  </a:cubicBezTo>
                  <a:cubicBezTo>
                    <a:pt x="7" y="219"/>
                    <a:pt x="7" y="219"/>
                    <a:pt x="7" y="219"/>
                  </a:cubicBezTo>
                  <a:cubicBezTo>
                    <a:pt x="7" y="192"/>
                    <a:pt x="7" y="192"/>
                    <a:pt x="7" y="192"/>
                  </a:cubicBezTo>
                  <a:cubicBezTo>
                    <a:pt x="17" y="192"/>
                    <a:pt x="17" y="192"/>
                    <a:pt x="17" y="192"/>
                  </a:cubicBezTo>
                  <a:cubicBezTo>
                    <a:pt x="17" y="192"/>
                    <a:pt x="18" y="191"/>
                    <a:pt x="18" y="190"/>
                  </a:cubicBezTo>
                  <a:cubicBezTo>
                    <a:pt x="18" y="190"/>
                    <a:pt x="17" y="189"/>
                    <a:pt x="17" y="189"/>
                  </a:cubicBezTo>
                  <a:cubicBezTo>
                    <a:pt x="7" y="189"/>
                    <a:pt x="7" y="189"/>
                    <a:pt x="7" y="189"/>
                  </a:cubicBezTo>
                  <a:cubicBezTo>
                    <a:pt x="7" y="168"/>
                    <a:pt x="7" y="168"/>
                    <a:pt x="7" y="168"/>
                  </a:cubicBezTo>
                  <a:cubicBezTo>
                    <a:pt x="17" y="168"/>
                    <a:pt x="17" y="168"/>
                    <a:pt x="17" y="168"/>
                  </a:cubicBezTo>
                  <a:cubicBezTo>
                    <a:pt x="17" y="168"/>
                    <a:pt x="18" y="167"/>
                    <a:pt x="18" y="167"/>
                  </a:cubicBezTo>
                  <a:cubicBezTo>
                    <a:pt x="18" y="166"/>
                    <a:pt x="17" y="165"/>
                    <a:pt x="17" y="165"/>
                  </a:cubicBezTo>
                  <a:cubicBezTo>
                    <a:pt x="7" y="165"/>
                    <a:pt x="7" y="165"/>
                    <a:pt x="7" y="165"/>
                  </a:cubicBezTo>
                  <a:cubicBezTo>
                    <a:pt x="7" y="144"/>
                    <a:pt x="7" y="144"/>
                    <a:pt x="7" y="144"/>
                  </a:cubicBezTo>
                  <a:cubicBezTo>
                    <a:pt x="17" y="144"/>
                    <a:pt x="17" y="144"/>
                    <a:pt x="17" y="144"/>
                  </a:cubicBezTo>
                  <a:cubicBezTo>
                    <a:pt x="17" y="144"/>
                    <a:pt x="18" y="144"/>
                    <a:pt x="18" y="143"/>
                  </a:cubicBezTo>
                  <a:cubicBezTo>
                    <a:pt x="18" y="142"/>
                    <a:pt x="17" y="142"/>
                    <a:pt x="17" y="142"/>
                  </a:cubicBezTo>
                  <a:cubicBezTo>
                    <a:pt x="7" y="142"/>
                    <a:pt x="7" y="142"/>
                    <a:pt x="7" y="142"/>
                  </a:cubicBezTo>
                  <a:cubicBezTo>
                    <a:pt x="7" y="120"/>
                    <a:pt x="7" y="120"/>
                    <a:pt x="7" y="120"/>
                  </a:cubicBezTo>
                  <a:cubicBezTo>
                    <a:pt x="17" y="120"/>
                    <a:pt x="17" y="120"/>
                    <a:pt x="17" y="120"/>
                  </a:cubicBezTo>
                  <a:cubicBezTo>
                    <a:pt x="17" y="120"/>
                    <a:pt x="18" y="120"/>
                    <a:pt x="18" y="119"/>
                  </a:cubicBezTo>
                  <a:cubicBezTo>
                    <a:pt x="18" y="119"/>
                    <a:pt x="17" y="118"/>
                    <a:pt x="17" y="118"/>
                  </a:cubicBezTo>
                  <a:cubicBezTo>
                    <a:pt x="7" y="118"/>
                    <a:pt x="7" y="118"/>
                    <a:pt x="7" y="118"/>
                  </a:cubicBezTo>
                  <a:cubicBezTo>
                    <a:pt x="7" y="97"/>
                    <a:pt x="7" y="97"/>
                    <a:pt x="7" y="97"/>
                  </a:cubicBezTo>
                  <a:cubicBezTo>
                    <a:pt x="17" y="97"/>
                    <a:pt x="17" y="97"/>
                    <a:pt x="17" y="97"/>
                  </a:cubicBezTo>
                  <a:cubicBezTo>
                    <a:pt x="17" y="97"/>
                    <a:pt x="18" y="96"/>
                    <a:pt x="18" y="95"/>
                  </a:cubicBezTo>
                  <a:cubicBezTo>
                    <a:pt x="18" y="95"/>
                    <a:pt x="17" y="94"/>
                    <a:pt x="17" y="94"/>
                  </a:cubicBezTo>
                  <a:cubicBezTo>
                    <a:pt x="7" y="94"/>
                    <a:pt x="7" y="94"/>
                    <a:pt x="7" y="94"/>
                  </a:cubicBezTo>
                  <a:cubicBezTo>
                    <a:pt x="7" y="73"/>
                    <a:pt x="7" y="73"/>
                    <a:pt x="7" y="73"/>
                  </a:cubicBezTo>
                  <a:cubicBezTo>
                    <a:pt x="17" y="73"/>
                    <a:pt x="17" y="73"/>
                    <a:pt x="17" y="73"/>
                  </a:cubicBezTo>
                  <a:cubicBezTo>
                    <a:pt x="17" y="73"/>
                    <a:pt x="18" y="72"/>
                    <a:pt x="18" y="72"/>
                  </a:cubicBezTo>
                  <a:cubicBezTo>
                    <a:pt x="18" y="71"/>
                    <a:pt x="17" y="70"/>
                    <a:pt x="17" y="70"/>
                  </a:cubicBezTo>
                  <a:cubicBezTo>
                    <a:pt x="7" y="70"/>
                    <a:pt x="7" y="70"/>
                    <a:pt x="7" y="70"/>
                  </a:cubicBezTo>
                  <a:cubicBezTo>
                    <a:pt x="7" y="49"/>
                    <a:pt x="7" y="49"/>
                    <a:pt x="7" y="49"/>
                  </a:cubicBezTo>
                  <a:cubicBezTo>
                    <a:pt x="17" y="49"/>
                    <a:pt x="17" y="49"/>
                    <a:pt x="17" y="49"/>
                  </a:cubicBezTo>
                  <a:cubicBezTo>
                    <a:pt x="17" y="49"/>
                    <a:pt x="18" y="49"/>
                    <a:pt x="18" y="48"/>
                  </a:cubicBezTo>
                  <a:cubicBezTo>
                    <a:pt x="18" y="47"/>
                    <a:pt x="17" y="47"/>
                    <a:pt x="17" y="47"/>
                  </a:cubicBezTo>
                  <a:cubicBezTo>
                    <a:pt x="7" y="47"/>
                    <a:pt x="7" y="47"/>
                    <a:pt x="7" y="47"/>
                  </a:cubicBezTo>
                  <a:cubicBezTo>
                    <a:pt x="7" y="25"/>
                    <a:pt x="7" y="25"/>
                    <a:pt x="7" y="25"/>
                  </a:cubicBezTo>
                  <a:cubicBezTo>
                    <a:pt x="17" y="25"/>
                    <a:pt x="17" y="25"/>
                    <a:pt x="17" y="25"/>
                  </a:cubicBezTo>
                  <a:cubicBezTo>
                    <a:pt x="17" y="25"/>
                    <a:pt x="18" y="25"/>
                    <a:pt x="18" y="24"/>
                  </a:cubicBezTo>
                  <a:cubicBezTo>
                    <a:pt x="18" y="24"/>
                    <a:pt x="17" y="23"/>
                    <a:pt x="17" y="23"/>
                  </a:cubicBezTo>
                  <a:cubicBezTo>
                    <a:pt x="7" y="23"/>
                    <a:pt x="7" y="23"/>
                    <a:pt x="7" y="23"/>
                  </a:cubicBezTo>
                  <a:cubicBezTo>
                    <a:pt x="7" y="4"/>
                    <a:pt x="7" y="4"/>
                    <a:pt x="7" y="4"/>
                  </a:cubicBezTo>
                  <a:cubicBezTo>
                    <a:pt x="7" y="2"/>
                    <a:pt x="6" y="0"/>
                    <a:pt x="4" y="0"/>
                  </a:cubicBezTo>
                  <a:cubicBezTo>
                    <a:pt x="2" y="0"/>
                    <a:pt x="0" y="2"/>
                    <a:pt x="0" y="4"/>
                  </a:cubicBezTo>
                  <a:cubicBezTo>
                    <a:pt x="0" y="222"/>
                    <a:pt x="0" y="222"/>
                    <a:pt x="0" y="222"/>
                  </a:cubicBezTo>
                  <a:cubicBezTo>
                    <a:pt x="0" y="224"/>
                    <a:pt x="2" y="226"/>
                    <a:pt x="4" y="226"/>
                  </a:cubicBezTo>
                  <a:cubicBezTo>
                    <a:pt x="236" y="226"/>
                    <a:pt x="236" y="226"/>
                    <a:pt x="236" y="226"/>
                  </a:cubicBezTo>
                  <a:cubicBezTo>
                    <a:pt x="238" y="226"/>
                    <a:pt x="240" y="224"/>
                    <a:pt x="240" y="222"/>
                  </a:cubicBezTo>
                  <a:cubicBezTo>
                    <a:pt x="240" y="220"/>
                    <a:pt x="238" y="219"/>
                    <a:pt x="236" y="2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Rectangle 49"/>
            <p:cNvSpPr>
              <a:spLocks noChangeArrowheads="1"/>
            </p:cNvSpPr>
            <p:nvPr/>
          </p:nvSpPr>
          <p:spPr bwMode="auto">
            <a:xfrm>
              <a:off x="10004425" y="3175000"/>
              <a:ext cx="93663" cy="612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Freeform 50"/>
            <p:cNvSpPr/>
            <p:nvPr/>
          </p:nvSpPr>
          <p:spPr bwMode="auto">
            <a:xfrm>
              <a:off x="10199687" y="3414713"/>
              <a:ext cx="88900" cy="373063"/>
            </a:xfrm>
            <a:custGeom>
              <a:avLst/>
              <a:gdLst>
                <a:gd name="T0" fmla="*/ 24 w 24"/>
                <a:gd name="T1" fmla="*/ 13 h 98"/>
                <a:gd name="T2" fmla="*/ 17 w 24"/>
                <a:gd name="T3" fmla="*/ 0 h 98"/>
                <a:gd name="T4" fmla="*/ 0 w 24"/>
                <a:gd name="T5" fmla="*/ 0 h 98"/>
                <a:gd name="T6" fmla="*/ 0 w 24"/>
                <a:gd name="T7" fmla="*/ 98 h 98"/>
                <a:gd name="T8" fmla="*/ 24 w 24"/>
                <a:gd name="T9" fmla="*/ 98 h 98"/>
                <a:gd name="T10" fmla="*/ 24 w 24"/>
                <a:gd name="T11" fmla="*/ 13 h 98"/>
              </a:gdLst>
              <a:ahLst/>
              <a:cxnLst>
                <a:cxn ang="0">
                  <a:pos x="T0" y="T1"/>
                </a:cxn>
                <a:cxn ang="0">
                  <a:pos x="T2" y="T3"/>
                </a:cxn>
                <a:cxn ang="0">
                  <a:pos x="T4" y="T5"/>
                </a:cxn>
                <a:cxn ang="0">
                  <a:pos x="T6" y="T7"/>
                </a:cxn>
                <a:cxn ang="0">
                  <a:pos x="T8" y="T9"/>
                </a:cxn>
                <a:cxn ang="0">
                  <a:pos x="T10" y="T11"/>
                </a:cxn>
              </a:cxnLst>
              <a:rect l="0" t="0" r="r" b="b"/>
              <a:pathLst>
                <a:path w="24" h="98">
                  <a:moveTo>
                    <a:pt x="24" y="13"/>
                  </a:moveTo>
                  <a:cubicBezTo>
                    <a:pt x="21" y="9"/>
                    <a:pt x="19" y="4"/>
                    <a:pt x="17" y="0"/>
                  </a:cubicBezTo>
                  <a:cubicBezTo>
                    <a:pt x="0" y="0"/>
                    <a:pt x="0" y="0"/>
                    <a:pt x="0" y="0"/>
                  </a:cubicBezTo>
                  <a:cubicBezTo>
                    <a:pt x="0" y="98"/>
                    <a:pt x="0" y="98"/>
                    <a:pt x="0" y="98"/>
                  </a:cubicBezTo>
                  <a:cubicBezTo>
                    <a:pt x="24" y="98"/>
                    <a:pt x="24" y="98"/>
                    <a:pt x="24" y="98"/>
                  </a:cubicBezTo>
                  <a:lnTo>
                    <a:pt x="24"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51"/>
            <p:cNvSpPr/>
            <p:nvPr/>
          </p:nvSpPr>
          <p:spPr bwMode="auto">
            <a:xfrm>
              <a:off x="10390187" y="3540125"/>
              <a:ext cx="90488" cy="247650"/>
            </a:xfrm>
            <a:custGeom>
              <a:avLst/>
              <a:gdLst>
                <a:gd name="T0" fmla="*/ 24 w 24"/>
                <a:gd name="T1" fmla="*/ 4 h 65"/>
                <a:gd name="T2" fmla="*/ 22 w 24"/>
                <a:gd name="T3" fmla="*/ 4 h 65"/>
                <a:gd name="T4" fmla="*/ 0 w 24"/>
                <a:gd name="T5" fmla="*/ 0 h 65"/>
                <a:gd name="T6" fmla="*/ 0 w 24"/>
                <a:gd name="T7" fmla="*/ 65 h 65"/>
                <a:gd name="T8" fmla="*/ 24 w 24"/>
                <a:gd name="T9" fmla="*/ 65 h 65"/>
                <a:gd name="T10" fmla="*/ 24 w 24"/>
                <a:gd name="T11" fmla="*/ 4 h 65"/>
              </a:gdLst>
              <a:ahLst/>
              <a:cxnLst>
                <a:cxn ang="0">
                  <a:pos x="T0" y="T1"/>
                </a:cxn>
                <a:cxn ang="0">
                  <a:pos x="T2" y="T3"/>
                </a:cxn>
                <a:cxn ang="0">
                  <a:pos x="T4" y="T5"/>
                </a:cxn>
                <a:cxn ang="0">
                  <a:pos x="T6" y="T7"/>
                </a:cxn>
                <a:cxn ang="0">
                  <a:pos x="T8" y="T9"/>
                </a:cxn>
                <a:cxn ang="0">
                  <a:pos x="T10" y="T11"/>
                </a:cxn>
              </a:cxnLst>
              <a:rect l="0" t="0" r="r" b="b"/>
              <a:pathLst>
                <a:path w="24" h="65">
                  <a:moveTo>
                    <a:pt x="24" y="4"/>
                  </a:moveTo>
                  <a:cubicBezTo>
                    <a:pt x="24" y="4"/>
                    <a:pt x="23" y="4"/>
                    <a:pt x="22" y="4"/>
                  </a:cubicBezTo>
                  <a:cubicBezTo>
                    <a:pt x="14" y="4"/>
                    <a:pt x="7" y="3"/>
                    <a:pt x="0" y="0"/>
                  </a:cubicBezTo>
                  <a:cubicBezTo>
                    <a:pt x="0" y="65"/>
                    <a:pt x="0" y="65"/>
                    <a:pt x="0" y="65"/>
                  </a:cubicBezTo>
                  <a:cubicBezTo>
                    <a:pt x="24" y="65"/>
                    <a:pt x="24" y="65"/>
                    <a:pt x="24" y="65"/>
                  </a:cubicBezTo>
                  <a:lnTo>
                    <a:pt x="2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2"/>
            <p:cNvSpPr/>
            <p:nvPr/>
          </p:nvSpPr>
          <p:spPr bwMode="auto">
            <a:xfrm>
              <a:off x="10590212" y="3521075"/>
              <a:ext cx="93663" cy="266700"/>
            </a:xfrm>
            <a:custGeom>
              <a:avLst/>
              <a:gdLst>
                <a:gd name="T0" fmla="*/ 25 w 25"/>
                <a:gd name="T1" fmla="*/ 24 h 70"/>
                <a:gd name="T2" fmla="*/ 1 w 25"/>
                <a:gd name="T3" fmla="*/ 0 h 70"/>
                <a:gd name="T4" fmla="*/ 0 w 25"/>
                <a:gd name="T5" fmla="*/ 0 h 70"/>
                <a:gd name="T6" fmla="*/ 0 w 25"/>
                <a:gd name="T7" fmla="*/ 70 h 70"/>
                <a:gd name="T8" fmla="*/ 25 w 25"/>
                <a:gd name="T9" fmla="*/ 70 h 70"/>
                <a:gd name="T10" fmla="*/ 25 w 25"/>
                <a:gd name="T11" fmla="*/ 24 h 70"/>
              </a:gdLst>
              <a:ahLst/>
              <a:cxnLst>
                <a:cxn ang="0">
                  <a:pos x="T0" y="T1"/>
                </a:cxn>
                <a:cxn ang="0">
                  <a:pos x="T2" y="T3"/>
                </a:cxn>
                <a:cxn ang="0">
                  <a:pos x="T4" y="T5"/>
                </a:cxn>
                <a:cxn ang="0">
                  <a:pos x="T6" y="T7"/>
                </a:cxn>
                <a:cxn ang="0">
                  <a:pos x="T8" y="T9"/>
                </a:cxn>
                <a:cxn ang="0">
                  <a:pos x="T10" y="T11"/>
                </a:cxn>
              </a:cxnLst>
              <a:rect l="0" t="0" r="r" b="b"/>
              <a:pathLst>
                <a:path w="25" h="70">
                  <a:moveTo>
                    <a:pt x="25" y="24"/>
                  </a:moveTo>
                  <a:cubicBezTo>
                    <a:pt x="1" y="0"/>
                    <a:pt x="1" y="0"/>
                    <a:pt x="1" y="0"/>
                  </a:cubicBezTo>
                  <a:cubicBezTo>
                    <a:pt x="1" y="0"/>
                    <a:pt x="1" y="0"/>
                    <a:pt x="0" y="0"/>
                  </a:cubicBezTo>
                  <a:cubicBezTo>
                    <a:pt x="0" y="70"/>
                    <a:pt x="0" y="70"/>
                    <a:pt x="0" y="70"/>
                  </a:cubicBezTo>
                  <a:cubicBezTo>
                    <a:pt x="25" y="70"/>
                    <a:pt x="25" y="70"/>
                    <a:pt x="25" y="70"/>
                  </a:cubicBezTo>
                  <a:lnTo>
                    <a:pt x="25"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3"/>
            <p:cNvSpPr>
              <a:spLocks noEditPoints="1"/>
            </p:cNvSpPr>
            <p:nvPr/>
          </p:nvSpPr>
          <p:spPr bwMode="auto">
            <a:xfrm>
              <a:off x="10247312" y="3098800"/>
              <a:ext cx="642938" cy="654050"/>
            </a:xfrm>
            <a:custGeom>
              <a:avLst/>
              <a:gdLst>
                <a:gd name="T0" fmla="*/ 168 w 171"/>
                <a:gd name="T1" fmla="*/ 159 h 172"/>
                <a:gd name="T2" fmla="*/ 103 w 171"/>
                <a:gd name="T3" fmla="*/ 93 h 172"/>
                <a:gd name="T4" fmla="*/ 98 w 171"/>
                <a:gd name="T5" fmla="*/ 21 h 172"/>
                <a:gd name="T6" fmla="*/ 21 w 171"/>
                <a:gd name="T7" fmla="*/ 21 h 172"/>
                <a:gd name="T8" fmla="*/ 21 w 171"/>
                <a:gd name="T9" fmla="*/ 98 h 172"/>
                <a:gd name="T10" fmla="*/ 93 w 171"/>
                <a:gd name="T11" fmla="*/ 102 h 172"/>
                <a:gd name="T12" fmla="*/ 159 w 171"/>
                <a:gd name="T13" fmla="*/ 169 h 172"/>
                <a:gd name="T14" fmla="*/ 168 w 171"/>
                <a:gd name="T15" fmla="*/ 169 h 172"/>
                <a:gd name="T16" fmla="*/ 168 w 171"/>
                <a:gd name="T17" fmla="*/ 159 h 172"/>
                <a:gd name="T18" fmla="*/ 88 w 171"/>
                <a:gd name="T19" fmla="*/ 88 h 172"/>
                <a:gd name="T20" fmla="*/ 31 w 171"/>
                <a:gd name="T21" fmla="*/ 88 h 172"/>
                <a:gd name="T22" fmla="*/ 31 w 171"/>
                <a:gd name="T23" fmla="*/ 31 h 172"/>
                <a:gd name="T24" fmla="*/ 88 w 171"/>
                <a:gd name="T25" fmla="*/ 31 h 172"/>
                <a:gd name="T26" fmla="*/ 88 w 171"/>
                <a:gd name="T27" fmla="*/ 8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1" h="172">
                  <a:moveTo>
                    <a:pt x="168" y="159"/>
                  </a:moveTo>
                  <a:cubicBezTo>
                    <a:pt x="103" y="93"/>
                    <a:pt x="103" y="93"/>
                    <a:pt x="103" y="93"/>
                  </a:cubicBezTo>
                  <a:cubicBezTo>
                    <a:pt x="119" y="71"/>
                    <a:pt x="118" y="41"/>
                    <a:pt x="98" y="21"/>
                  </a:cubicBezTo>
                  <a:cubicBezTo>
                    <a:pt x="77" y="0"/>
                    <a:pt x="43" y="0"/>
                    <a:pt x="21" y="21"/>
                  </a:cubicBezTo>
                  <a:cubicBezTo>
                    <a:pt x="0" y="42"/>
                    <a:pt x="0" y="77"/>
                    <a:pt x="21" y="98"/>
                  </a:cubicBezTo>
                  <a:cubicBezTo>
                    <a:pt x="41" y="117"/>
                    <a:pt x="72" y="119"/>
                    <a:pt x="93" y="102"/>
                  </a:cubicBezTo>
                  <a:cubicBezTo>
                    <a:pt x="159" y="169"/>
                    <a:pt x="159" y="169"/>
                    <a:pt x="159" y="169"/>
                  </a:cubicBezTo>
                  <a:cubicBezTo>
                    <a:pt x="161" y="172"/>
                    <a:pt x="166" y="172"/>
                    <a:pt x="168" y="169"/>
                  </a:cubicBezTo>
                  <a:cubicBezTo>
                    <a:pt x="171" y="166"/>
                    <a:pt x="171" y="162"/>
                    <a:pt x="168" y="159"/>
                  </a:cubicBezTo>
                  <a:close/>
                  <a:moveTo>
                    <a:pt x="88" y="88"/>
                  </a:moveTo>
                  <a:cubicBezTo>
                    <a:pt x="73" y="104"/>
                    <a:pt x="47" y="104"/>
                    <a:pt x="31" y="88"/>
                  </a:cubicBezTo>
                  <a:cubicBezTo>
                    <a:pt x="15" y="72"/>
                    <a:pt x="15" y="47"/>
                    <a:pt x="31" y="31"/>
                  </a:cubicBezTo>
                  <a:cubicBezTo>
                    <a:pt x="47" y="15"/>
                    <a:pt x="73" y="15"/>
                    <a:pt x="88" y="31"/>
                  </a:cubicBezTo>
                  <a:cubicBezTo>
                    <a:pt x="104" y="47"/>
                    <a:pt x="104" y="72"/>
                    <a:pt x="88"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4"/>
            <p:cNvSpPr/>
            <p:nvPr/>
          </p:nvSpPr>
          <p:spPr bwMode="auto">
            <a:xfrm>
              <a:off x="10417175" y="3205163"/>
              <a:ext cx="104775" cy="228600"/>
            </a:xfrm>
            <a:custGeom>
              <a:avLst/>
              <a:gdLst>
                <a:gd name="T0" fmla="*/ 17 w 28"/>
                <a:gd name="T1" fmla="*/ 26 h 60"/>
                <a:gd name="T2" fmla="*/ 9 w 28"/>
                <a:gd name="T3" fmla="*/ 19 h 60"/>
                <a:gd name="T4" fmla="*/ 15 w 28"/>
                <a:gd name="T5" fmla="*/ 14 h 60"/>
                <a:gd name="T6" fmla="*/ 23 w 28"/>
                <a:gd name="T7" fmla="*/ 16 h 60"/>
                <a:gd name="T8" fmla="*/ 24 w 28"/>
                <a:gd name="T9" fmla="*/ 16 h 60"/>
                <a:gd name="T10" fmla="*/ 25 w 28"/>
                <a:gd name="T11" fmla="*/ 16 h 60"/>
                <a:gd name="T12" fmla="*/ 27 w 28"/>
                <a:gd name="T13" fmla="*/ 11 h 60"/>
                <a:gd name="T14" fmla="*/ 26 w 28"/>
                <a:gd name="T15" fmla="*/ 9 h 60"/>
                <a:gd name="T16" fmla="*/ 18 w 28"/>
                <a:gd name="T17" fmla="*/ 7 h 60"/>
                <a:gd name="T18" fmla="*/ 18 w 28"/>
                <a:gd name="T19" fmla="*/ 1 h 60"/>
                <a:gd name="T20" fmla="*/ 16 w 28"/>
                <a:gd name="T21" fmla="*/ 0 h 60"/>
                <a:gd name="T22" fmla="*/ 12 w 28"/>
                <a:gd name="T23" fmla="*/ 0 h 60"/>
                <a:gd name="T24" fmla="*/ 11 w 28"/>
                <a:gd name="T25" fmla="*/ 1 h 60"/>
                <a:gd name="T26" fmla="*/ 11 w 28"/>
                <a:gd name="T27" fmla="*/ 7 h 60"/>
                <a:gd name="T28" fmla="*/ 0 w 28"/>
                <a:gd name="T29" fmla="*/ 20 h 60"/>
                <a:gd name="T30" fmla="*/ 13 w 28"/>
                <a:gd name="T31" fmla="*/ 33 h 60"/>
                <a:gd name="T32" fmla="*/ 20 w 28"/>
                <a:gd name="T33" fmla="*/ 40 h 60"/>
                <a:gd name="T34" fmla="*/ 13 w 28"/>
                <a:gd name="T35" fmla="*/ 46 h 60"/>
                <a:gd name="T36" fmla="*/ 3 w 28"/>
                <a:gd name="T37" fmla="*/ 43 h 60"/>
                <a:gd name="T38" fmla="*/ 2 w 28"/>
                <a:gd name="T39" fmla="*/ 43 h 60"/>
                <a:gd name="T40" fmla="*/ 1 w 28"/>
                <a:gd name="T41" fmla="*/ 44 h 60"/>
                <a:gd name="T42" fmla="*/ 0 w 28"/>
                <a:gd name="T43" fmla="*/ 48 h 60"/>
                <a:gd name="T44" fmla="*/ 0 w 28"/>
                <a:gd name="T45" fmla="*/ 50 h 60"/>
                <a:gd name="T46" fmla="*/ 10 w 28"/>
                <a:gd name="T47" fmla="*/ 53 h 60"/>
                <a:gd name="T48" fmla="*/ 10 w 28"/>
                <a:gd name="T49" fmla="*/ 59 h 60"/>
                <a:gd name="T50" fmla="*/ 12 w 28"/>
                <a:gd name="T51" fmla="*/ 60 h 60"/>
                <a:gd name="T52" fmla="*/ 16 w 28"/>
                <a:gd name="T53" fmla="*/ 60 h 60"/>
                <a:gd name="T54" fmla="*/ 17 w 28"/>
                <a:gd name="T55" fmla="*/ 59 h 60"/>
                <a:gd name="T56" fmla="*/ 17 w 28"/>
                <a:gd name="T57" fmla="*/ 53 h 60"/>
                <a:gd name="T58" fmla="*/ 28 w 28"/>
                <a:gd name="T59" fmla="*/ 40 h 60"/>
                <a:gd name="T60" fmla="*/ 17 w 28"/>
                <a:gd name="T61" fmla="*/ 2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 h="60">
                  <a:moveTo>
                    <a:pt x="17" y="26"/>
                  </a:moveTo>
                  <a:cubicBezTo>
                    <a:pt x="10" y="23"/>
                    <a:pt x="9" y="22"/>
                    <a:pt x="9" y="19"/>
                  </a:cubicBezTo>
                  <a:cubicBezTo>
                    <a:pt x="9" y="16"/>
                    <a:pt x="10" y="14"/>
                    <a:pt x="15" y="14"/>
                  </a:cubicBezTo>
                  <a:cubicBezTo>
                    <a:pt x="19" y="14"/>
                    <a:pt x="22" y="15"/>
                    <a:pt x="23" y="16"/>
                  </a:cubicBezTo>
                  <a:cubicBezTo>
                    <a:pt x="24" y="16"/>
                    <a:pt x="24" y="16"/>
                    <a:pt x="24" y="16"/>
                  </a:cubicBezTo>
                  <a:cubicBezTo>
                    <a:pt x="25" y="16"/>
                    <a:pt x="25" y="16"/>
                    <a:pt x="25" y="16"/>
                  </a:cubicBezTo>
                  <a:cubicBezTo>
                    <a:pt x="27" y="11"/>
                    <a:pt x="27" y="11"/>
                    <a:pt x="27" y="11"/>
                  </a:cubicBezTo>
                  <a:cubicBezTo>
                    <a:pt x="27" y="10"/>
                    <a:pt x="27" y="10"/>
                    <a:pt x="26" y="9"/>
                  </a:cubicBezTo>
                  <a:cubicBezTo>
                    <a:pt x="24" y="8"/>
                    <a:pt x="21" y="7"/>
                    <a:pt x="18" y="7"/>
                  </a:cubicBezTo>
                  <a:cubicBezTo>
                    <a:pt x="18" y="1"/>
                    <a:pt x="18" y="1"/>
                    <a:pt x="18" y="1"/>
                  </a:cubicBezTo>
                  <a:cubicBezTo>
                    <a:pt x="18" y="0"/>
                    <a:pt x="17" y="0"/>
                    <a:pt x="16" y="0"/>
                  </a:cubicBezTo>
                  <a:cubicBezTo>
                    <a:pt x="12" y="0"/>
                    <a:pt x="12" y="0"/>
                    <a:pt x="12" y="0"/>
                  </a:cubicBezTo>
                  <a:cubicBezTo>
                    <a:pt x="11" y="0"/>
                    <a:pt x="11" y="0"/>
                    <a:pt x="11" y="1"/>
                  </a:cubicBezTo>
                  <a:cubicBezTo>
                    <a:pt x="11" y="7"/>
                    <a:pt x="11" y="7"/>
                    <a:pt x="11" y="7"/>
                  </a:cubicBezTo>
                  <a:cubicBezTo>
                    <a:pt x="4" y="9"/>
                    <a:pt x="0" y="13"/>
                    <a:pt x="0" y="20"/>
                  </a:cubicBezTo>
                  <a:cubicBezTo>
                    <a:pt x="0" y="27"/>
                    <a:pt x="6" y="30"/>
                    <a:pt x="13" y="33"/>
                  </a:cubicBezTo>
                  <a:cubicBezTo>
                    <a:pt x="18" y="35"/>
                    <a:pt x="20" y="37"/>
                    <a:pt x="20" y="40"/>
                  </a:cubicBezTo>
                  <a:cubicBezTo>
                    <a:pt x="20" y="44"/>
                    <a:pt x="17" y="46"/>
                    <a:pt x="13" y="46"/>
                  </a:cubicBezTo>
                  <a:cubicBezTo>
                    <a:pt x="9" y="46"/>
                    <a:pt x="6" y="45"/>
                    <a:pt x="3" y="43"/>
                  </a:cubicBezTo>
                  <a:cubicBezTo>
                    <a:pt x="3" y="43"/>
                    <a:pt x="2" y="43"/>
                    <a:pt x="2" y="43"/>
                  </a:cubicBezTo>
                  <a:cubicBezTo>
                    <a:pt x="2" y="43"/>
                    <a:pt x="2" y="43"/>
                    <a:pt x="1" y="44"/>
                  </a:cubicBezTo>
                  <a:cubicBezTo>
                    <a:pt x="0" y="48"/>
                    <a:pt x="0" y="48"/>
                    <a:pt x="0" y="48"/>
                  </a:cubicBezTo>
                  <a:cubicBezTo>
                    <a:pt x="0" y="49"/>
                    <a:pt x="0" y="49"/>
                    <a:pt x="0" y="50"/>
                  </a:cubicBezTo>
                  <a:cubicBezTo>
                    <a:pt x="3" y="51"/>
                    <a:pt x="7" y="53"/>
                    <a:pt x="10" y="53"/>
                  </a:cubicBezTo>
                  <a:cubicBezTo>
                    <a:pt x="10" y="59"/>
                    <a:pt x="10" y="59"/>
                    <a:pt x="10" y="59"/>
                  </a:cubicBezTo>
                  <a:cubicBezTo>
                    <a:pt x="10" y="60"/>
                    <a:pt x="11" y="60"/>
                    <a:pt x="12" y="60"/>
                  </a:cubicBezTo>
                  <a:cubicBezTo>
                    <a:pt x="16" y="60"/>
                    <a:pt x="16" y="60"/>
                    <a:pt x="16" y="60"/>
                  </a:cubicBezTo>
                  <a:cubicBezTo>
                    <a:pt x="17" y="60"/>
                    <a:pt x="17" y="60"/>
                    <a:pt x="17" y="59"/>
                  </a:cubicBezTo>
                  <a:cubicBezTo>
                    <a:pt x="17" y="53"/>
                    <a:pt x="17" y="53"/>
                    <a:pt x="17" y="53"/>
                  </a:cubicBezTo>
                  <a:cubicBezTo>
                    <a:pt x="24" y="51"/>
                    <a:pt x="28" y="46"/>
                    <a:pt x="28" y="40"/>
                  </a:cubicBezTo>
                  <a:cubicBezTo>
                    <a:pt x="28" y="33"/>
                    <a:pt x="25" y="29"/>
                    <a:pt x="17"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9" name="Freeform 55"/>
          <p:cNvSpPr>
            <a:spLocks noEditPoints="1"/>
          </p:cNvSpPr>
          <p:nvPr/>
        </p:nvSpPr>
        <p:spPr bwMode="auto">
          <a:xfrm>
            <a:off x="1878304" y="1883332"/>
            <a:ext cx="631825" cy="730250"/>
          </a:xfrm>
          <a:custGeom>
            <a:avLst/>
            <a:gdLst>
              <a:gd name="T0" fmla="*/ 15 w 168"/>
              <a:gd name="T1" fmla="*/ 25 h 192"/>
              <a:gd name="T2" fmla="*/ 74 w 168"/>
              <a:gd name="T3" fmla="*/ 0 h 192"/>
              <a:gd name="T4" fmla="*/ 74 w 168"/>
              <a:gd name="T5" fmla="*/ 84 h 192"/>
              <a:gd name="T6" fmla="*/ 15 w 168"/>
              <a:gd name="T7" fmla="*/ 25 h 192"/>
              <a:gd name="T8" fmla="*/ 84 w 168"/>
              <a:gd name="T9" fmla="*/ 24 h 192"/>
              <a:gd name="T10" fmla="*/ 84 w 168"/>
              <a:gd name="T11" fmla="*/ 108 h 192"/>
              <a:gd name="T12" fmla="*/ 25 w 168"/>
              <a:gd name="T13" fmla="*/ 49 h 192"/>
              <a:gd name="T14" fmla="*/ 0 w 168"/>
              <a:gd name="T15" fmla="*/ 108 h 192"/>
              <a:gd name="T16" fmla="*/ 84 w 168"/>
              <a:gd name="T17" fmla="*/ 192 h 192"/>
              <a:gd name="T18" fmla="*/ 168 w 168"/>
              <a:gd name="T19" fmla="*/ 108 h 192"/>
              <a:gd name="T20" fmla="*/ 84 w 168"/>
              <a:gd name="T21" fmla="*/ 2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192">
                <a:moveTo>
                  <a:pt x="15" y="25"/>
                </a:moveTo>
                <a:cubicBezTo>
                  <a:pt x="30" y="10"/>
                  <a:pt x="51" y="0"/>
                  <a:pt x="74" y="0"/>
                </a:cubicBezTo>
                <a:cubicBezTo>
                  <a:pt x="74" y="84"/>
                  <a:pt x="74" y="84"/>
                  <a:pt x="74" y="84"/>
                </a:cubicBezTo>
                <a:lnTo>
                  <a:pt x="15" y="25"/>
                </a:lnTo>
                <a:close/>
                <a:moveTo>
                  <a:pt x="84" y="24"/>
                </a:moveTo>
                <a:cubicBezTo>
                  <a:pt x="84" y="108"/>
                  <a:pt x="84" y="108"/>
                  <a:pt x="84" y="108"/>
                </a:cubicBezTo>
                <a:cubicBezTo>
                  <a:pt x="25" y="49"/>
                  <a:pt x="25" y="49"/>
                  <a:pt x="25" y="49"/>
                </a:cubicBezTo>
                <a:cubicBezTo>
                  <a:pt x="9" y="64"/>
                  <a:pt x="0" y="85"/>
                  <a:pt x="0" y="108"/>
                </a:cubicBezTo>
                <a:cubicBezTo>
                  <a:pt x="0" y="155"/>
                  <a:pt x="38" y="192"/>
                  <a:pt x="84" y="192"/>
                </a:cubicBezTo>
                <a:cubicBezTo>
                  <a:pt x="130" y="192"/>
                  <a:pt x="168" y="155"/>
                  <a:pt x="168" y="108"/>
                </a:cubicBezTo>
                <a:cubicBezTo>
                  <a:pt x="168" y="62"/>
                  <a:pt x="130" y="24"/>
                  <a:pt x="84" y="24"/>
                </a:cubicBezTo>
                <a:close/>
              </a:path>
            </a:pathLst>
          </a:custGeom>
          <a:solidFill>
            <a:srgbClr val="3F5096"/>
          </a:solidFill>
          <a:ln>
            <a:noFill/>
          </a:ln>
        </p:spPr>
        <p:txBody>
          <a:bodyPr vert="horz" wrap="square" lIns="91440" tIns="45720" rIns="91440" bIns="45720" numCol="1" anchor="t" anchorCtr="0" compatLnSpc="1"/>
          <a:lstStyle/>
          <a:p>
            <a:endParaRPr lang="zh-CN" altLang="en-US"/>
          </a:p>
        </p:txBody>
      </p:sp>
      <p:sp>
        <p:nvSpPr>
          <p:cNvPr id="105" name="TextBox 19"/>
          <p:cNvSpPr txBox="1"/>
          <p:nvPr/>
        </p:nvSpPr>
        <p:spPr>
          <a:xfrm>
            <a:off x="7489332" y="2790044"/>
            <a:ext cx="4133083" cy="735180"/>
          </a:xfrm>
          <a:prstGeom prst="rect">
            <a:avLst/>
          </a:prstGeom>
          <a:noFill/>
        </p:spPr>
        <p:txBody>
          <a:bodyPr wrap="square" lIns="94085" tIns="47043" rIns="94085" bIns="47043" rtlCol="0">
            <a:spAutoFit/>
          </a:bodyPr>
          <a:lstStyle/>
          <a:p>
            <a:pPr>
              <a:lnSpc>
                <a:spcPct val="130000"/>
              </a:lnSpc>
            </a:pPr>
            <a:r>
              <a:rPr lang="zh-CN" altLang="en-US" sz="1600" dirty="0">
                <a:gradFill>
                  <a:gsLst>
                    <a:gs pos="50000">
                      <a:schemeClr val="tx1">
                        <a:lumMod val="65000"/>
                        <a:lumOff val="35000"/>
                      </a:schemeClr>
                    </a:gs>
                    <a:gs pos="100000">
                      <a:schemeClr val="tx1">
                        <a:lumMod val="65000"/>
                        <a:lumOff val="35000"/>
                      </a:schemeClr>
                    </a:gs>
                  </a:gsLst>
                  <a:lin ang="5400000" scaled="1"/>
                </a:gra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06" name="TextBox 20"/>
          <p:cNvSpPr txBox="1"/>
          <p:nvPr/>
        </p:nvSpPr>
        <p:spPr>
          <a:xfrm>
            <a:off x="7497016" y="2378324"/>
            <a:ext cx="2036667" cy="464337"/>
          </a:xfrm>
          <a:prstGeom prst="rect">
            <a:avLst/>
          </a:prstGeom>
          <a:noFill/>
        </p:spPr>
        <p:txBody>
          <a:bodyPr wrap="none" lIns="94085" tIns="47043" rIns="94085" bIns="47043" rtlCol="0">
            <a:spAutoFit/>
          </a:bodyPr>
          <a:lstStyle/>
          <a:p>
            <a:r>
              <a:rPr lang="zh-CN" altLang="en-US" sz="2400" b="1" dirty="0">
                <a:gradFill>
                  <a:gsLst>
                    <a:gs pos="0">
                      <a:srgbClr val="0A4378"/>
                    </a:gs>
                    <a:gs pos="100000">
                      <a:srgbClr val="0A4378"/>
                    </a:gs>
                  </a:gsLst>
                  <a:lin ang="5400000" scaled="1"/>
                </a:gradFill>
                <a:latin typeface="微软雅黑" panose="020B0503020204020204" pitchFamily="34" charset="-122"/>
                <a:ea typeface="微软雅黑" panose="020B0503020204020204" pitchFamily="34" charset="-122"/>
              </a:rPr>
              <a:t>制度修改完善</a:t>
            </a:r>
          </a:p>
        </p:txBody>
      </p:sp>
      <p:sp>
        <p:nvSpPr>
          <p:cNvPr id="107" name="TextBox 21"/>
          <p:cNvSpPr txBox="1"/>
          <p:nvPr/>
        </p:nvSpPr>
        <p:spPr>
          <a:xfrm>
            <a:off x="7452069" y="5725193"/>
            <a:ext cx="4068534" cy="704018"/>
          </a:xfrm>
          <a:prstGeom prst="rect">
            <a:avLst/>
          </a:prstGeom>
          <a:noFill/>
        </p:spPr>
        <p:txBody>
          <a:bodyPr wrap="square" lIns="94085" tIns="47043" rIns="94085" bIns="47043" rtlCol="0">
            <a:spAutoFit/>
          </a:bodyPr>
          <a:lstStyle/>
          <a:p>
            <a:pPr>
              <a:lnSpc>
                <a:spcPct val="130000"/>
              </a:lnSpc>
            </a:pPr>
            <a:r>
              <a:rPr lang="zh-CN" altLang="en-US" sz="1600" dirty="0">
                <a:gradFill>
                  <a:gsLst>
                    <a:gs pos="50000">
                      <a:schemeClr val="tx1">
                        <a:lumMod val="65000"/>
                        <a:lumOff val="35000"/>
                      </a:schemeClr>
                    </a:gs>
                    <a:gs pos="100000">
                      <a:schemeClr val="tx1">
                        <a:lumMod val="65000"/>
                        <a:lumOff val="35000"/>
                      </a:schemeClr>
                    </a:gs>
                  </a:gsLst>
                  <a:lin ang="5400000" scaled="1"/>
                </a:gra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08" name="TextBox 22"/>
          <p:cNvSpPr txBox="1"/>
          <p:nvPr/>
        </p:nvSpPr>
        <p:spPr>
          <a:xfrm>
            <a:off x="7459752" y="5313474"/>
            <a:ext cx="2036667" cy="464337"/>
          </a:xfrm>
          <a:prstGeom prst="rect">
            <a:avLst/>
          </a:prstGeom>
          <a:noFill/>
        </p:spPr>
        <p:txBody>
          <a:bodyPr wrap="none" lIns="94085" tIns="47043" rIns="94085" bIns="47043" rtlCol="0">
            <a:spAutoFit/>
          </a:bodyPr>
          <a:lstStyle/>
          <a:p>
            <a:r>
              <a:rPr lang="zh-CN" altLang="en-US" sz="2400" b="1" dirty="0">
                <a:gradFill>
                  <a:gsLst>
                    <a:gs pos="0">
                      <a:srgbClr val="0A4378"/>
                    </a:gs>
                    <a:gs pos="100000">
                      <a:srgbClr val="0A4378"/>
                    </a:gs>
                  </a:gsLst>
                  <a:lin ang="5400000" scaled="1"/>
                </a:gradFill>
                <a:latin typeface="微软雅黑" panose="020B0503020204020204" pitchFamily="34" charset="-122"/>
                <a:ea typeface="微软雅黑" panose="020B0503020204020204" pitchFamily="34" charset="-122"/>
              </a:rPr>
              <a:t>实现共同发展</a:t>
            </a:r>
          </a:p>
        </p:txBody>
      </p:sp>
      <p:sp>
        <p:nvSpPr>
          <p:cNvPr id="109" name="TextBox 23"/>
          <p:cNvSpPr txBox="1"/>
          <p:nvPr/>
        </p:nvSpPr>
        <p:spPr>
          <a:xfrm>
            <a:off x="1830641" y="3088116"/>
            <a:ext cx="3374285" cy="1055268"/>
          </a:xfrm>
          <a:prstGeom prst="rect">
            <a:avLst/>
          </a:prstGeom>
          <a:noFill/>
        </p:spPr>
        <p:txBody>
          <a:bodyPr wrap="square" lIns="94085" tIns="47043" rIns="94085" bIns="47043" rtlCol="0">
            <a:spAutoFit/>
          </a:bodyPr>
          <a:lstStyle/>
          <a:p>
            <a:pPr>
              <a:lnSpc>
                <a:spcPct val="130000"/>
              </a:lnSpc>
            </a:pPr>
            <a:r>
              <a:rPr lang="zh-CN" altLang="en-US" sz="1600" dirty="0">
                <a:gradFill>
                  <a:gsLst>
                    <a:gs pos="50000">
                      <a:schemeClr val="tx1">
                        <a:lumMod val="65000"/>
                        <a:lumOff val="35000"/>
                      </a:schemeClr>
                    </a:gs>
                    <a:gs pos="100000">
                      <a:schemeClr val="tx1">
                        <a:lumMod val="65000"/>
                        <a:lumOff val="35000"/>
                      </a:schemeClr>
                    </a:gs>
                  </a:gsLst>
                  <a:lin ang="5400000" scaled="1"/>
                </a:gra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10" name="TextBox 24"/>
          <p:cNvSpPr txBox="1"/>
          <p:nvPr/>
        </p:nvSpPr>
        <p:spPr>
          <a:xfrm>
            <a:off x="1838325" y="2676397"/>
            <a:ext cx="2036667" cy="464337"/>
          </a:xfrm>
          <a:prstGeom prst="rect">
            <a:avLst/>
          </a:prstGeom>
          <a:noFill/>
        </p:spPr>
        <p:txBody>
          <a:bodyPr wrap="none" lIns="94085" tIns="47043" rIns="94085" bIns="47043" rtlCol="0">
            <a:spAutoFit/>
          </a:bodyPr>
          <a:lstStyle/>
          <a:p>
            <a:r>
              <a:rPr lang="zh-CN" altLang="en-US" sz="2400" b="1" dirty="0">
                <a:gradFill>
                  <a:gsLst>
                    <a:gs pos="0">
                      <a:srgbClr val="0A4378"/>
                    </a:gs>
                    <a:gs pos="100000">
                      <a:srgbClr val="0A4378"/>
                    </a:gs>
                  </a:gsLst>
                  <a:lin ang="5400000" scaled="1"/>
                </a:gradFill>
                <a:latin typeface="微软雅黑" panose="020B0503020204020204" pitchFamily="34" charset="-122"/>
                <a:ea typeface="微软雅黑" panose="020B0503020204020204" pitchFamily="34" charset="-122"/>
              </a:rPr>
              <a:t>编写岗位说明</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wipe(down)">
                                      <p:cBhvr>
                                        <p:cTn id="14" dur="500"/>
                                        <p:tgtEl>
                                          <p:spTgt spid="39"/>
                                        </p:tgtEl>
                                      </p:cBhvr>
                                    </p:animEffect>
                                  </p:childTnLst>
                                </p:cTn>
                              </p:par>
                              <p:par>
                                <p:cTn id="15" presetID="22" presetClass="entr" presetSubtype="8"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par>
                                <p:cTn id="18" presetID="22" presetClass="entr" presetSubtype="4" fill="hold" nodeType="with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down)">
                                      <p:cBhvr>
                                        <p:cTn id="20" dur="500"/>
                                        <p:tgtEl>
                                          <p:spTgt spid="4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500"/>
                                        <p:tgtEl>
                                          <p:spTgt spid="59"/>
                                        </p:tgtEl>
                                      </p:cBhvr>
                                    </p:animEffect>
                                  </p:childTnLst>
                                </p:cTn>
                              </p:par>
                            </p:childTnLst>
                          </p:cTn>
                        </p:par>
                        <p:par>
                          <p:cTn id="26" fill="hold">
                            <p:stCondLst>
                              <p:cond delay="500"/>
                            </p:stCondLst>
                            <p:childTnLst>
                              <p:par>
                                <p:cTn id="27" presetID="17" presetClass="entr" presetSubtype="1" fill="hold" grpId="0" nodeType="afterEffect">
                                  <p:stCondLst>
                                    <p:cond delay="0"/>
                                  </p:stCondLst>
                                  <p:iterate type="lt">
                                    <p:tmPct val="40000"/>
                                  </p:iterate>
                                  <p:childTnLst>
                                    <p:set>
                                      <p:cBhvr>
                                        <p:cTn id="28" dur="1" fill="hold">
                                          <p:stCondLst>
                                            <p:cond delay="0"/>
                                          </p:stCondLst>
                                        </p:cTn>
                                        <p:tgtEl>
                                          <p:spTgt spid="110"/>
                                        </p:tgtEl>
                                        <p:attrNameLst>
                                          <p:attrName>style.visibility</p:attrName>
                                        </p:attrNameLst>
                                      </p:cBhvr>
                                      <p:to>
                                        <p:strVal val="visible"/>
                                      </p:to>
                                    </p:set>
                                    <p:anim calcmode="lin" valueType="num">
                                      <p:cBhvr>
                                        <p:cTn id="29" dur="250" fill="hold"/>
                                        <p:tgtEl>
                                          <p:spTgt spid="110"/>
                                        </p:tgtEl>
                                        <p:attrNameLst>
                                          <p:attrName>ppt_x</p:attrName>
                                        </p:attrNameLst>
                                      </p:cBhvr>
                                      <p:tavLst>
                                        <p:tav tm="0">
                                          <p:val>
                                            <p:strVal val="#ppt_x"/>
                                          </p:val>
                                        </p:tav>
                                        <p:tav tm="100000">
                                          <p:val>
                                            <p:strVal val="#ppt_x"/>
                                          </p:val>
                                        </p:tav>
                                      </p:tavLst>
                                    </p:anim>
                                    <p:anim calcmode="lin" valueType="num">
                                      <p:cBhvr>
                                        <p:cTn id="30" dur="250" fill="hold"/>
                                        <p:tgtEl>
                                          <p:spTgt spid="110"/>
                                        </p:tgtEl>
                                        <p:attrNameLst>
                                          <p:attrName>ppt_y</p:attrName>
                                        </p:attrNameLst>
                                      </p:cBhvr>
                                      <p:tavLst>
                                        <p:tav tm="0">
                                          <p:val>
                                            <p:strVal val="#ppt_y-#ppt_h/2"/>
                                          </p:val>
                                        </p:tav>
                                        <p:tav tm="100000">
                                          <p:val>
                                            <p:strVal val="#ppt_y"/>
                                          </p:val>
                                        </p:tav>
                                      </p:tavLst>
                                    </p:anim>
                                    <p:anim calcmode="lin" valueType="num">
                                      <p:cBhvr>
                                        <p:cTn id="31" dur="250" fill="hold"/>
                                        <p:tgtEl>
                                          <p:spTgt spid="110"/>
                                        </p:tgtEl>
                                        <p:attrNameLst>
                                          <p:attrName>ppt_w</p:attrName>
                                        </p:attrNameLst>
                                      </p:cBhvr>
                                      <p:tavLst>
                                        <p:tav tm="0">
                                          <p:val>
                                            <p:strVal val="#ppt_w"/>
                                          </p:val>
                                        </p:tav>
                                        <p:tav tm="100000">
                                          <p:val>
                                            <p:strVal val="#ppt_w"/>
                                          </p:val>
                                        </p:tav>
                                      </p:tavLst>
                                    </p:anim>
                                    <p:anim calcmode="lin" valueType="num">
                                      <p:cBhvr>
                                        <p:cTn id="32" dur="250" fill="hold"/>
                                        <p:tgtEl>
                                          <p:spTgt spid="110"/>
                                        </p:tgtEl>
                                        <p:attrNameLst>
                                          <p:attrName>ppt_h</p:attrName>
                                        </p:attrNameLst>
                                      </p:cBhvr>
                                      <p:tavLst>
                                        <p:tav tm="0">
                                          <p:val>
                                            <p:fltVal val="0"/>
                                          </p:val>
                                        </p:tav>
                                        <p:tav tm="100000">
                                          <p:val>
                                            <p:strVal val="#ppt_h"/>
                                          </p:val>
                                        </p:tav>
                                      </p:tavLst>
                                    </p:anim>
                                  </p:childTnLst>
                                </p:cTn>
                              </p:par>
                            </p:childTnLst>
                          </p:cTn>
                        </p:par>
                        <p:par>
                          <p:cTn id="33" fill="hold">
                            <p:stCondLst>
                              <p:cond delay="1250"/>
                            </p:stCondLst>
                            <p:childTnLst>
                              <p:par>
                                <p:cTn id="34" presetID="22" presetClass="entr" presetSubtype="8" fill="hold" grpId="0" nodeType="afterEffect">
                                  <p:stCondLst>
                                    <p:cond delay="0"/>
                                  </p:stCondLst>
                                  <p:childTnLst>
                                    <p:set>
                                      <p:cBhvr>
                                        <p:cTn id="35" dur="1" fill="hold">
                                          <p:stCondLst>
                                            <p:cond delay="0"/>
                                          </p:stCondLst>
                                        </p:cTn>
                                        <p:tgtEl>
                                          <p:spTgt spid="109"/>
                                        </p:tgtEl>
                                        <p:attrNameLst>
                                          <p:attrName>style.visibility</p:attrName>
                                        </p:attrNameLst>
                                      </p:cBhvr>
                                      <p:to>
                                        <p:strVal val="visible"/>
                                      </p:to>
                                    </p:set>
                                    <p:animEffect transition="in" filter="wipe(left)">
                                      <p:cBhvr>
                                        <p:cTn id="36" dur="500"/>
                                        <p:tgtEl>
                                          <p:spTgt spid="109"/>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fade">
                                      <p:cBhvr>
                                        <p:cTn id="41" dur="500"/>
                                        <p:tgtEl>
                                          <p:spTgt spid="60"/>
                                        </p:tgtEl>
                                      </p:cBhvr>
                                    </p:animEffect>
                                  </p:childTnLst>
                                </p:cTn>
                              </p:par>
                            </p:childTnLst>
                          </p:cTn>
                        </p:par>
                        <p:par>
                          <p:cTn id="42" fill="hold">
                            <p:stCondLst>
                              <p:cond delay="500"/>
                            </p:stCondLst>
                            <p:childTnLst>
                              <p:par>
                                <p:cTn id="43" presetID="17" presetClass="entr" presetSubtype="1" fill="hold" grpId="0" nodeType="afterEffect">
                                  <p:stCondLst>
                                    <p:cond delay="0"/>
                                  </p:stCondLst>
                                  <p:iterate type="lt">
                                    <p:tmPct val="40000"/>
                                  </p:iterate>
                                  <p:childTnLst>
                                    <p:set>
                                      <p:cBhvr>
                                        <p:cTn id="44" dur="1" fill="hold">
                                          <p:stCondLst>
                                            <p:cond delay="0"/>
                                          </p:stCondLst>
                                        </p:cTn>
                                        <p:tgtEl>
                                          <p:spTgt spid="106"/>
                                        </p:tgtEl>
                                        <p:attrNameLst>
                                          <p:attrName>style.visibility</p:attrName>
                                        </p:attrNameLst>
                                      </p:cBhvr>
                                      <p:to>
                                        <p:strVal val="visible"/>
                                      </p:to>
                                    </p:set>
                                    <p:anim calcmode="lin" valueType="num">
                                      <p:cBhvr>
                                        <p:cTn id="45" dur="250" fill="hold"/>
                                        <p:tgtEl>
                                          <p:spTgt spid="106"/>
                                        </p:tgtEl>
                                        <p:attrNameLst>
                                          <p:attrName>ppt_x</p:attrName>
                                        </p:attrNameLst>
                                      </p:cBhvr>
                                      <p:tavLst>
                                        <p:tav tm="0">
                                          <p:val>
                                            <p:strVal val="#ppt_x"/>
                                          </p:val>
                                        </p:tav>
                                        <p:tav tm="100000">
                                          <p:val>
                                            <p:strVal val="#ppt_x"/>
                                          </p:val>
                                        </p:tav>
                                      </p:tavLst>
                                    </p:anim>
                                    <p:anim calcmode="lin" valueType="num">
                                      <p:cBhvr>
                                        <p:cTn id="46" dur="250" fill="hold"/>
                                        <p:tgtEl>
                                          <p:spTgt spid="106"/>
                                        </p:tgtEl>
                                        <p:attrNameLst>
                                          <p:attrName>ppt_y</p:attrName>
                                        </p:attrNameLst>
                                      </p:cBhvr>
                                      <p:tavLst>
                                        <p:tav tm="0">
                                          <p:val>
                                            <p:strVal val="#ppt_y-#ppt_h/2"/>
                                          </p:val>
                                        </p:tav>
                                        <p:tav tm="100000">
                                          <p:val>
                                            <p:strVal val="#ppt_y"/>
                                          </p:val>
                                        </p:tav>
                                      </p:tavLst>
                                    </p:anim>
                                    <p:anim calcmode="lin" valueType="num">
                                      <p:cBhvr>
                                        <p:cTn id="47" dur="250" fill="hold"/>
                                        <p:tgtEl>
                                          <p:spTgt spid="106"/>
                                        </p:tgtEl>
                                        <p:attrNameLst>
                                          <p:attrName>ppt_w</p:attrName>
                                        </p:attrNameLst>
                                      </p:cBhvr>
                                      <p:tavLst>
                                        <p:tav tm="0">
                                          <p:val>
                                            <p:strVal val="#ppt_w"/>
                                          </p:val>
                                        </p:tav>
                                        <p:tav tm="100000">
                                          <p:val>
                                            <p:strVal val="#ppt_w"/>
                                          </p:val>
                                        </p:tav>
                                      </p:tavLst>
                                    </p:anim>
                                    <p:anim calcmode="lin" valueType="num">
                                      <p:cBhvr>
                                        <p:cTn id="48" dur="250" fill="hold"/>
                                        <p:tgtEl>
                                          <p:spTgt spid="106"/>
                                        </p:tgtEl>
                                        <p:attrNameLst>
                                          <p:attrName>ppt_h</p:attrName>
                                        </p:attrNameLst>
                                      </p:cBhvr>
                                      <p:tavLst>
                                        <p:tav tm="0">
                                          <p:val>
                                            <p:fltVal val="0"/>
                                          </p:val>
                                        </p:tav>
                                        <p:tav tm="100000">
                                          <p:val>
                                            <p:strVal val="#ppt_h"/>
                                          </p:val>
                                        </p:tav>
                                      </p:tavLst>
                                    </p:anim>
                                  </p:childTnLst>
                                </p:cTn>
                              </p:par>
                            </p:childTnLst>
                          </p:cTn>
                        </p:par>
                        <p:par>
                          <p:cTn id="49" fill="hold">
                            <p:stCondLst>
                              <p:cond delay="1250"/>
                            </p:stCondLst>
                            <p:childTnLst>
                              <p:par>
                                <p:cTn id="50" presetID="22" presetClass="entr" presetSubtype="8" fill="hold" grpId="0" nodeType="afterEffect">
                                  <p:stCondLst>
                                    <p:cond delay="0"/>
                                  </p:stCondLst>
                                  <p:childTnLst>
                                    <p:set>
                                      <p:cBhvr>
                                        <p:cTn id="51" dur="1" fill="hold">
                                          <p:stCondLst>
                                            <p:cond delay="0"/>
                                          </p:stCondLst>
                                        </p:cTn>
                                        <p:tgtEl>
                                          <p:spTgt spid="105"/>
                                        </p:tgtEl>
                                        <p:attrNameLst>
                                          <p:attrName>style.visibility</p:attrName>
                                        </p:attrNameLst>
                                      </p:cBhvr>
                                      <p:to>
                                        <p:strVal val="visible"/>
                                      </p:to>
                                    </p:set>
                                    <p:animEffect transition="in" filter="wipe(left)">
                                      <p:cBhvr>
                                        <p:cTn id="52" dur="500"/>
                                        <p:tgtEl>
                                          <p:spTgt spid="10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500"/>
                                        <p:tgtEl>
                                          <p:spTgt spid="61"/>
                                        </p:tgtEl>
                                      </p:cBhvr>
                                    </p:animEffect>
                                  </p:childTnLst>
                                </p:cTn>
                              </p:par>
                            </p:childTnLst>
                          </p:cTn>
                        </p:par>
                        <p:par>
                          <p:cTn id="58" fill="hold">
                            <p:stCondLst>
                              <p:cond delay="500"/>
                            </p:stCondLst>
                            <p:childTnLst>
                              <p:par>
                                <p:cTn id="59" presetID="17" presetClass="entr" presetSubtype="1" fill="hold" grpId="0" nodeType="afterEffect">
                                  <p:stCondLst>
                                    <p:cond delay="0"/>
                                  </p:stCondLst>
                                  <p:iterate type="lt">
                                    <p:tmPct val="40000"/>
                                  </p:iterate>
                                  <p:childTnLst>
                                    <p:set>
                                      <p:cBhvr>
                                        <p:cTn id="60" dur="1" fill="hold">
                                          <p:stCondLst>
                                            <p:cond delay="0"/>
                                          </p:stCondLst>
                                        </p:cTn>
                                        <p:tgtEl>
                                          <p:spTgt spid="108"/>
                                        </p:tgtEl>
                                        <p:attrNameLst>
                                          <p:attrName>style.visibility</p:attrName>
                                        </p:attrNameLst>
                                      </p:cBhvr>
                                      <p:to>
                                        <p:strVal val="visible"/>
                                      </p:to>
                                    </p:set>
                                    <p:anim calcmode="lin" valueType="num">
                                      <p:cBhvr>
                                        <p:cTn id="61" dur="250" fill="hold"/>
                                        <p:tgtEl>
                                          <p:spTgt spid="108"/>
                                        </p:tgtEl>
                                        <p:attrNameLst>
                                          <p:attrName>ppt_x</p:attrName>
                                        </p:attrNameLst>
                                      </p:cBhvr>
                                      <p:tavLst>
                                        <p:tav tm="0">
                                          <p:val>
                                            <p:strVal val="#ppt_x"/>
                                          </p:val>
                                        </p:tav>
                                        <p:tav tm="100000">
                                          <p:val>
                                            <p:strVal val="#ppt_x"/>
                                          </p:val>
                                        </p:tav>
                                      </p:tavLst>
                                    </p:anim>
                                    <p:anim calcmode="lin" valueType="num">
                                      <p:cBhvr>
                                        <p:cTn id="62" dur="250" fill="hold"/>
                                        <p:tgtEl>
                                          <p:spTgt spid="108"/>
                                        </p:tgtEl>
                                        <p:attrNameLst>
                                          <p:attrName>ppt_y</p:attrName>
                                        </p:attrNameLst>
                                      </p:cBhvr>
                                      <p:tavLst>
                                        <p:tav tm="0">
                                          <p:val>
                                            <p:strVal val="#ppt_y-#ppt_h/2"/>
                                          </p:val>
                                        </p:tav>
                                        <p:tav tm="100000">
                                          <p:val>
                                            <p:strVal val="#ppt_y"/>
                                          </p:val>
                                        </p:tav>
                                      </p:tavLst>
                                    </p:anim>
                                    <p:anim calcmode="lin" valueType="num">
                                      <p:cBhvr>
                                        <p:cTn id="63" dur="250" fill="hold"/>
                                        <p:tgtEl>
                                          <p:spTgt spid="108"/>
                                        </p:tgtEl>
                                        <p:attrNameLst>
                                          <p:attrName>ppt_w</p:attrName>
                                        </p:attrNameLst>
                                      </p:cBhvr>
                                      <p:tavLst>
                                        <p:tav tm="0">
                                          <p:val>
                                            <p:strVal val="#ppt_w"/>
                                          </p:val>
                                        </p:tav>
                                        <p:tav tm="100000">
                                          <p:val>
                                            <p:strVal val="#ppt_w"/>
                                          </p:val>
                                        </p:tav>
                                      </p:tavLst>
                                    </p:anim>
                                    <p:anim calcmode="lin" valueType="num">
                                      <p:cBhvr>
                                        <p:cTn id="64" dur="250" fill="hold"/>
                                        <p:tgtEl>
                                          <p:spTgt spid="108"/>
                                        </p:tgtEl>
                                        <p:attrNameLst>
                                          <p:attrName>ppt_h</p:attrName>
                                        </p:attrNameLst>
                                      </p:cBhvr>
                                      <p:tavLst>
                                        <p:tav tm="0">
                                          <p:val>
                                            <p:fltVal val="0"/>
                                          </p:val>
                                        </p:tav>
                                        <p:tav tm="100000">
                                          <p:val>
                                            <p:strVal val="#ppt_h"/>
                                          </p:val>
                                        </p:tav>
                                      </p:tavLst>
                                    </p:anim>
                                  </p:childTnLst>
                                </p:cTn>
                              </p:par>
                            </p:childTnLst>
                          </p:cTn>
                        </p:par>
                        <p:par>
                          <p:cTn id="65" fill="hold">
                            <p:stCondLst>
                              <p:cond delay="1250"/>
                            </p:stCondLst>
                            <p:childTnLst>
                              <p:par>
                                <p:cTn id="66" presetID="22" presetClass="entr" presetSubtype="8" fill="hold" grpId="0" nodeType="afterEffect">
                                  <p:stCondLst>
                                    <p:cond delay="0"/>
                                  </p:stCondLst>
                                  <p:childTnLst>
                                    <p:set>
                                      <p:cBhvr>
                                        <p:cTn id="67" dur="1" fill="hold">
                                          <p:stCondLst>
                                            <p:cond delay="0"/>
                                          </p:stCondLst>
                                        </p:cTn>
                                        <p:tgtEl>
                                          <p:spTgt spid="107"/>
                                        </p:tgtEl>
                                        <p:attrNameLst>
                                          <p:attrName>style.visibility</p:attrName>
                                        </p:attrNameLst>
                                      </p:cBhvr>
                                      <p:to>
                                        <p:strVal val="visible"/>
                                      </p:to>
                                    </p:set>
                                    <p:animEffect transition="in" filter="wipe(left)">
                                      <p:cBhvr>
                                        <p:cTn id="68"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9" grpId="0" animBg="1"/>
      <p:bldP spid="105" grpId="0"/>
      <p:bldP spid="106" grpId="0"/>
      <p:bldP spid="107" grpId="0"/>
      <p:bldP spid="108" grpId="0"/>
      <p:bldP spid="109" grpId="0"/>
      <p:bldP spid="1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日常办公事物管理</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4" name="Rectangle 3"/>
          <p:cNvSpPr txBox="1">
            <a:spLocks noChangeArrowheads="1"/>
          </p:cNvSpPr>
          <p:nvPr/>
        </p:nvSpPr>
        <p:spPr bwMode="auto">
          <a:xfrm>
            <a:off x="7517098" y="3899891"/>
            <a:ext cx="3513665" cy="560153"/>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zh-CN"/>
            </a:defPPr>
            <a:lvl1pPr algn="r" fontAlgn="auto">
              <a:lnSpc>
                <a:spcPct val="120000"/>
              </a:lnSpc>
              <a:spcBef>
                <a:spcPts val="0"/>
              </a:spcBef>
              <a:spcAft>
                <a:spcPts val="0"/>
              </a:spcAft>
              <a:buFont typeface="Arial" panose="020B0604020202020204" pitchFamily="34" charset="0"/>
              <a:buNone/>
              <a:defRPr kumimoji="0" sz="1400">
                <a:latin typeface="Calibri" panose="020F0502020204030204" charset="0"/>
                <a:ea typeface="Tahoma" panose="020B0604030504040204" pitchFamily="34" charset="0"/>
                <a:cs typeface="Tahoma" panose="020B0604030504040204" pitchFamily="34" charset="0"/>
              </a:defRPr>
            </a:lvl1pPr>
          </a:lstStyle>
          <a:p>
            <a:pPr>
              <a:lnSpc>
                <a:spcPct val="130000"/>
              </a:lnSpc>
            </a:pPr>
            <a:r>
              <a:rPr lang="zh-CN" altLang="en-US" dirty="0">
                <a:gradFill>
                  <a:gsLst>
                    <a:gs pos="0">
                      <a:schemeClr val="tx1">
                        <a:lumMod val="75000"/>
                        <a:lumOff val="25000"/>
                      </a:schemeClr>
                    </a:gs>
                    <a:gs pos="100000">
                      <a:schemeClr val="tx1">
                        <a:lumMod val="75000"/>
                        <a:lumOff val="25000"/>
                      </a:schemeClr>
                    </a:gs>
                  </a:gsLst>
                  <a:lin ang="5400000" scaled="1"/>
                </a:gra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5" name="组合 4"/>
          <p:cNvGrpSpPr/>
          <p:nvPr/>
        </p:nvGrpSpPr>
        <p:grpSpPr>
          <a:xfrm>
            <a:off x="6094851" y="3278360"/>
            <a:ext cx="5062046" cy="520597"/>
            <a:chOff x="6094851" y="3278360"/>
            <a:chExt cx="5062046" cy="520597"/>
          </a:xfrm>
        </p:grpSpPr>
        <p:cxnSp>
          <p:nvCxnSpPr>
            <p:cNvPr id="6" name="직선 화살표 연결선 15"/>
            <p:cNvCxnSpPr/>
            <p:nvPr/>
          </p:nvCxnSpPr>
          <p:spPr>
            <a:xfrm flipH="1">
              <a:off x="6094851" y="3538658"/>
              <a:ext cx="618212" cy="0"/>
            </a:xfrm>
            <a:prstGeom prst="straightConnector1">
              <a:avLst/>
            </a:prstGeom>
            <a:ln w="25400">
              <a:solidFill>
                <a:srgbClr val="546E7A"/>
              </a:solidFill>
              <a:tailEnd type="oval"/>
            </a:ln>
          </p:spPr>
          <p:style>
            <a:lnRef idx="1">
              <a:schemeClr val="accent1"/>
            </a:lnRef>
            <a:fillRef idx="0">
              <a:schemeClr val="accent1"/>
            </a:fillRef>
            <a:effectRef idx="0">
              <a:schemeClr val="accent1"/>
            </a:effectRef>
            <a:fontRef idx="minor">
              <a:schemeClr val="tx1"/>
            </a:fontRef>
          </p:style>
        </p:cxnSp>
        <p:grpSp>
          <p:nvGrpSpPr>
            <p:cNvPr id="8" name="그룹 27"/>
            <p:cNvGrpSpPr/>
            <p:nvPr/>
          </p:nvGrpSpPr>
          <p:grpSpPr>
            <a:xfrm>
              <a:off x="6643288" y="3278360"/>
              <a:ext cx="4513609" cy="520597"/>
              <a:chOff x="5004050" y="3212976"/>
              <a:chExt cx="3555749" cy="410118"/>
            </a:xfrm>
          </p:grpSpPr>
          <p:sp>
            <p:nvSpPr>
              <p:cNvPr id="11" name="직사각형 14"/>
              <p:cNvSpPr/>
              <p:nvPr/>
            </p:nvSpPr>
            <p:spPr>
              <a:xfrm>
                <a:off x="5004050" y="3212976"/>
                <a:ext cx="936105" cy="410118"/>
              </a:xfrm>
              <a:custGeom>
                <a:avLst/>
                <a:gdLst/>
                <a:ahLst/>
                <a:cxnLst/>
                <a:rect l="l" t="t" r="r" b="b"/>
                <a:pathLst>
                  <a:path w="936105" h="410118">
                    <a:moveTo>
                      <a:pt x="161666" y="123566"/>
                    </a:moveTo>
                    <a:lnTo>
                      <a:pt x="161666" y="286553"/>
                    </a:lnTo>
                    <a:lnTo>
                      <a:pt x="0" y="205059"/>
                    </a:lnTo>
                    <a:close/>
                    <a:moveTo>
                      <a:pt x="161667" y="0"/>
                    </a:moveTo>
                    <a:lnTo>
                      <a:pt x="936105" y="0"/>
                    </a:lnTo>
                    <a:lnTo>
                      <a:pt x="936105" y="410118"/>
                    </a:lnTo>
                    <a:lnTo>
                      <a:pt x="161667" y="410118"/>
                    </a:lnTo>
                    <a:close/>
                  </a:path>
                </a:pathLst>
              </a:cu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65"/>
              </a:p>
            </p:txBody>
          </p:sp>
          <p:sp>
            <p:nvSpPr>
              <p:cNvPr id="12" name="직사각형 32"/>
              <p:cNvSpPr/>
              <p:nvPr/>
            </p:nvSpPr>
            <p:spPr>
              <a:xfrm>
                <a:off x="5940155" y="3212976"/>
                <a:ext cx="2619644" cy="410118"/>
              </a:xfrm>
              <a:prstGeom prst="rect">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65"/>
              </a:p>
            </p:txBody>
          </p:sp>
        </p:grpSp>
        <p:sp>
          <p:nvSpPr>
            <p:cNvPr id="9" name="Rectangle 3"/>
            <p:cNvSpPr txBox="1">
              <a:spLocks noChangeArrowheads="1"/>
            </p:cNvSpPr>
            <p:nvPr/>
          </p:nvSpPr>
          <p:spPr bwMode="auto">
            <a:xfrm>
              <a:off x="7999952" y="3394996"/>
              <a:ext cx="3030813" cy="28732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r>
                <a:rPr lang="zh-CN" altLang="en-US" sz="1865" b="1" dirty="0">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cs typeface="Tahoma" panose="020B0604030504040204" pitchFamily="34" charset="0"/>
                </a:rPr>
                <a:t>文书资料管理</a:t>
              </a:r>
              <a:endParaRPr lang="en-US" altLang="ko-KR" sz="1865" b="1" dirty="0">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10" name="Rectangle 3"/>
            <p:cNvSpPr txBox="1">
              <a:spLocks noChangeArrowheads="1"/>
            </p:cNvSpPr>
            <p:nvPr/>
          </p:nvSpPr>
          <p:spPr bwMode="auto">
            <a:xfrm>
              <a:off x="6927544" y="3415548"/>
              <a:ext cx="891404" cy="287323"/>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zh-CN" altLang="en-US" sz="1865" b="1" dirty="0">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cs typeface="Tahoma" panose="020B0604030504040204" pitchFamily="34" charset="0"/>
                </a:rPr>
                <a:t>步骤二</a:t>
              </a:r>
              <a:endParaRPr lang="en-US" altLang="ko-KR" sz="1865" b="1" dirty="0">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cs typeface="Tahoma" panose="020B0604030504040204" pitchFamily="34" charset="0"/>
              </a:endParaRPr>
            </a:p>
          </p:txBody>
        </p:sp>
      </p:grpSp>
      <p:sp>
        <p:nvSpPr>
          <p:cNvPr id="13" name="Rectangle 3"/>
          <p:cNvSpPr txBox="1">
            <a:spLocks noChangeArrowheads="1"/>
          </p:cNvSpPr>
          <p:nvPr/>
        </p:nvSpPr>
        <p:spPr bwMode="auto">
          <a:xfrm flipH="1">
            <a:off x="1160953" y="3344761"/>
            <a:ext cx="3729577" cy="560153"/>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nSpc>
                <a:spcPct val="130000"/>
              </a:lnSpc>
            </a:pPr>
            <a:r>
              <a:rPr lang="zh-CN" altLang="en-US" dirty="0">
                <a:gradFill>
                  <a:gsLst>
                    <a:gs pos="0">
                      <a:schemeClr val="tx1">
                        <a:lumMod val="75000"/>
                        <a:lumOff val="25000"/>
                      </a:schemeClr>
                    </a:gs>
                    <a:gs pos="100000">
                      <a:schemeClr val="tx1">
                        <a:lumMod val="75000"/>
                        <a:lumOff val="25000"/>
                      </a:schemeClr>
                    </a:gs>
                  </a:gsLst>
                  <a:lin ang="5400000" scaled="1"/>
                </a:gra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14" name="组合 13"/>
          <p:cNvGrpSpPr/>
          <p:nvPr/>
        </p:nvGrpSpPr>
        <p:grpSpPr>
          <a:xfrm>
            <a:off x="1034819" y="2723230"/>
            <a:ext cx="5060031" cy="520597"/>
            <a:chOff x="1034819" y="2723230"/>
            <a:chExt cx="5060031" cy="520597"/>
          </a:xfrm>
        </p:grpSpPr>
        <p:cxnSp>
          <p:nvCxnSpPr>
            <p:cNvPr id="15" name="직선 화살표 연결선 17"/>
            <p:cNvCxnSpPr/>
            <p:nvPr/>
          </p:nvCxnSpPr>
          <p:spPr>
            <a:xfrm>
              <a:off x="5476638" y="2983528"/>
              <a:ext cx="618212" cy="0"/>
            </a:xfrm>
            <a:prstGeom prst="straightConnector1">
              <a:avLst/>
            </a:prstGeom>
            <a:ln w="25400">
              <a:solidFill>
                <a:srgbClr val="546E7A"/>
              </a:solidFill>
              <a:tailEnd type="oval"/>
            </a:ln>
          </p:spPr>
          <p:style>
            <a:lnRef idx="1">
              <a:schemeClr val="accent1"/>
            </a:lnRef>
            <a:fillRef idx="0">
              <a:schemeClr val="accent1"/>
            </a:fillRef>
            <a:effectRef idx="0">
              <a:schemeClr val="accent1"/>
            </a:effectRef>
            <a:fontRef idx="minor">
              <a:schemeClr val="tx1"/>
            </a:fontRef>
          </p:style>
        </p:cxnSp>
        <p:grpSp>
          <p:nvGrpSpPr>
            <p:cNvPr id="16" name="그룹 34"/>
            <p:cNvGrpSpPr/>
            <p:nvPr/>
          </p:nvGrpSpPr>
          <p:grpSpPr>
            <a:xfrm flipH="1">
              <a:off x="1034819" y="2723230"/>
              <a:ext cx="4513608" cy="520597"/>
              <a:chOff x="5004051" y="3212976"/>
              <a:chExt cx="3555748" cy="410118"/>
            </a:xfrm>
          </p:grpSpPr>
          <p:sp>
            <p:nvSpPr>
              <p:cNvPr id="19" name="직사각형 14"/>
              <p:cNvSpPr/>
              <p:nvPr/>
            </p:nvSpPr>
            <p:spPr>
              <a:xfrm>
                <a:off x="5004051" y="3212976"/>
                <a:ext cx="936105" cy="410118"/>
              </a:xfrm>
              <a:custGeom>
                <a:avLst/>
                <a:gdLst/>
                <a:ahLst/>
                <a:cxnLst/>
                <a:rect l="l" t="t" r="r" b="b"/>
                <a:pathLst>
                  <a:path w="936105" h="410118">
                    <a:moveTo>
                      <a:pt x="161666" y="123566"/>
                    </a:moveTo>
                    <a:lnTo>
                      <a:pt x="161666" y="286553"/>
                    </a:lnTo>
                    <a:lnTo>
                      <a:pt x="0" y="205059"/>
                    </a:lnTo>
                    <a:close/>
                    <a:moveTo>
                      <a:pt x="161667" y="0"/>
                    </a:moveTo>
                    <a:lnTo>
                      <a:pt x="936105" y="0"/>
                    </a:lnTo>
                    <a:lnTo>
                      <a:pt x="936105" y="410118"/>
                    </a:lnTo>
                    <a:lnTo>
                      <a:pt x="161667" y="410118"/>
                    </a:lnTo>
                    <a:close/>
                  </a:path>
                </a:pathLst>
              </a:cu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sz="1865"/>
              </a:p>
            </p:txBody>
          </p:sp>
          <p:sp>
            <p:nvSpPr>
              <p:cNvPr id="20" name="직사각형 39"/>
              <p:cNvSpPr/>
              <p:nvPr/>
            </p:nvSpPr>
            <p:spPr>
              <a:xfrm>
                <a:off x="5940155" y="3212976"/>
                <a:ext cx="2619644" cy="410118"/>
              </a:xfrm>
              <a:prstGeom prst="rect">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sz="1865"/>
              </a:p>
            </p:txBody>
          </p:sp>
        </p:grpSp>
        <p:sp>
          <p:nvSpPr>
            <p:cNvPr id="17" name="Rectangle 3"/>
            <p:cNvSpPr txBox="1">
              <a:spLocks noChangeArrowheads="1"/>
            </p:cNvSpPr>
            <p:nvPr/>
          </p:nvSpPr>
          <p:spPr bwMode="auto">
            <a:xfrm flipH="1">
              <a:off x="1160951" y="2839866"/>
              <a:ext cx="3030813" cy="28732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r"/>
              <a:r>
                <a:rPr lang="zh-CN" altLang="en-US" sz="1865" b="1" dirty="0">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cs typeface="Tahoma" panose="020B0604030504040204" pitchFamily="34" charset="0"/>
                </a:rPr>
                <a:t>计划安排与实施</a:t>
              </a:r>
              <a:endParaRPr lang="en-US" altLang="ko-KR" sz="1865" b="1" dirty="0">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18" name="Rectangle 3"/>
            <p:cNvSpPr txBox="1">
              <a:spLocks noChangeArrowheads="1"/>
            </p:cNvSpPr>
            <p:nvPr/>
          </p:nvSpPr>
          <p:spPr bwMode="auto">
            <a:xfrm flipH="1">
              <a:off x="4372767" y="2860418"/>
              <a:ext cx="891404" cy="246221"/>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zh-CN"/>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vl2pPr marL="0" lvl="1" algn="ctr">
                <a:defRPr sz="1600" b="1">
                  <a:solidFill>
                    <a:schemeClr val="bg1"/>
                  </a:solidFill>
                  <a:latin typeface="Calibri" panose="020F0502020204030204" charset="0"/>
                  <a:ea typeface="Tahoma" panose="020B0604030504040204" pitchFamily="34" charset="0"/>
                  <a:cs typeface="Tahoma" panose="020B0604030504040204" pitchFamily="34" charset="0"/>
                </a:defRPr>
              </a:lvl2pPr>
            </a:lstStyle>
            <a:p>
              <a:pPr lvl="1"/>
              <a:r>
                <a:rPr lang="zh-CN" altLang="en-US" dirty="0">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rPr>
                <a:t>步骤一</a:t>
              </a:r>
              <a:endParaRPr lang="en-US" altLang="ko-KR" dirty="0">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endParaRPr>
            </a:p>
          </p:txBody>
        </p:sp>
      </p:grpSp>
      <p:sp>
        <p:nvSpPr>
          <p:cNvPr id="21" name="Rectangle 3"/>
          <p:cNvSpPr txBox="1">
            <a:spLocks noChangeArrowheads="1"/>
          </p:cNvSpPr>
          <p:nvPr/>
        </p:nvSpPr>
        <p:spPr bwMode="auto">
          <a:xfrm>
            <a:off x="7517098" y="5719376"/>
            <a:ext cx="3513665" cy="560153"/>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zh-CN"/>
            </a:defPPr>
            <a:lvl1pPr algn="r" fontAlgn="auto">
              <a:lnSpc>
                <a:spcPct val="120000"/>
              </a:lnSpc>
              <a:spcBef>
                <a:spcPts val="0"/>
              </a:spcBef>
              <a:spcAft>
                <a:spcPts val="0"/>
              </a:spcAft>
              <a:buFont typeface="Arial" panose="020B0604020202020204" pitchFamily="34" charset="0"/>
              <a:buNone/>
              <a:defRPr kumimoji="0" sz="1400">
                <a:latin typeface="Calibri" panose="020F0502020204030204" charset="0"/>
                <a:ea typeface="Tahoma" panose="020B0604030504040204" pitchFamily="34" charset="0"/>
                <a:cs typeface="Tahoma" panose="020B0604030504040204" pitchFamily="34" charset="0"/>
              </a:defRPr>
            </a:lvl1pPr>
          </a:lstStyle>
          <a:p>
            <a:pPr>
              <a:lnSpc>
                <a:spcPct val="130000"/>
              </a:lnSpc>
            </a:pPr>
            <a:r>
              <a:rPr lang="zh-CN" altLang="en-US" dirty="0">
                <a:gradFill>
                  <a:gsLst>
                    <a:gs pos="0">
                      <a:schemeClr val="tx1">
                        <a:lumMod val="75000"/>
                        <a:lumOff val="25000"/>
                      </a:schemeClr>
                    </a:gs>
                    <a:gs pos="100000">
                      <a:schemeClr val="tx1">
                        <a:lumMod val="75000"/>
                        <a:lumOff val="25000"/>
                      </a:schemeClr>
                    </a:gs>
                  </a:gsLst>
                  <a:lin ang="5400000" scaled="1"/>
                </a:gra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22" name="组合 21"/>
          <p:cNvGrpSpPr/>
          <p:nvPr/>
        </p:nvGrpSpPr>
        <p:grpSpPr>
          <a:xfrm>
            <a:off x="6094851" y="5097845"/>
            <a:ext cx="5062046" cy="520597"/>
            <a:chOff x="6094851" y="5097845"/>
            <a:chExt cx="5062046" cy="520597"/>
          </a:xfrm>
        </p:grpSpPr>
        <p:grpSp>
          <p:nvGrpSpPr>
            <p:cNvPr id="23" name="그룹 41"/>
            <p:cNvGrpSpPr/>
            <p:nvPr/>
          </p:nvGrpSpPr>
          <p:grpSpPr>
            <a:xfrm>
              <a:off x="6643288" y="5097845"/>
              <a:ext cx="4513609" cy="520597"/>
              <a:chOff x="5004050" y="3212976"/>
              <a:chExt cx="3555749" cy="410118"/>
            </a:xfrm>
          </p:grpSpPr>
          <p:sp>
            <p:nvSpPr>
              <p:cNvPr id="28" name="직사각형 14"/>
              <p:cNvSpPr/>
              <p:nvPr/>
            </p:nvSpPr>
            <p:spPr>
              <a:xfrm>
                <a:off x="5004050" y="3212976"/>
                <a:ext cx="936105" cy="410118"/>
              </a:xfrm>
              <a:custGeom>
                <a:avLst/>
                <a:gdLst/>
                <a:ahLst/>
                <a:cxnLst/>
                <a:rect l="l" t="t" r="r" b="b"/>
                <a:pathLst>
                  <a:path w="936105" h="410118">
                    <a:moveTo>
                      <a:pt x="161666" y="123566"/>
                    </a:moveTo>
                    <a:lnTo>
                      <a:pt x="161666" y="286553"/>
                    </a:lnTo>
                    <a:lnTo>
                      <a:pt x="0" y="205059"/>
                    </a:lnTo>
                    <a:close/>
                    <a:moveTo>
                      <a:pt x="161667" y="0"/>
                    </a:moveTo>
                    <a:lnTo>
                      <a:pt x="936105" y="0"/>
                    </a:lnTo>
                    <a:lnTo>
                      <a:pt x="936105" y="410118"/>
                    </a:lnTo>
                    <a:lnTo>
                      <a:pt x="161667" y="410118"/>
                    </a:lnTo>
                    <a:close/>
                  </a:path>
                </a:pathLst>
              </a:cu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65"/>
              </a:p>
            </p:txBody>
          </p:sp>
          <p:sp>
            <p:nvSpPr>
              <p:cNvPr id="29" name="직사각형 46"/>
              <p:cNvSpPr/>
              <p:nvPr/>
            </p:nvSpPr>
            <p:spPr>
              <a:xfrm>
                <a:off x="5940155" y="3212976"/>
                <a:ext cx="2619644" cy="410118"/>
              </a:xfrm>
              <a:prstGeom prst="rect">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65"/>
              </a:p>
            </p:txBody>
          </p:sp>
        </p:grpSp>
        <p:grpSp>
          <p:nvGrpSpPr>
            <p:cNvPr id="24" name="组合 23"/>
            <p:cNvGrpSpPr/>
            <p:nvPr/>
          </p:nvGrpSpPr>
          <p:grpSpPr>
            <a:xfrm>
              <a:off x="6094851" y="5214481"/>
              <a:ext cx="4935914" cy="307875"/>
              <a:chOff x="6094851" y="5214481"/>
              <a:chExt cx="4935914" cy="307875"/>
            </a:xfrm>
          </p:grpSpPr>
          <p:cxnSp>
            <p:nvCxnSpPr>
              <p:cNvPr id="25" name="직선 화살표 연결선 14"/>
              <p:cNvCxnSpPr/>
              <p:nvPr/>
            </p:nvCxnSpPr>
            <p:spPr>
              <a:xfrm flipH="1">
                <a:off x="6094851" y="5358143"/>
                <a:ext cx="618212" cy="0"/>
              </a:xfrm>
              <a:prstGeom prst="straightConnector1">
                <a:avLst/>
              </a:prstGeom>
              <a:ln w="25400">
                <a:solidFill>
                  <a:srgbClr val="546E7A"/>
                </a:solidFill>
                <a:tailEnd type="oval"/>
              </a:ln>
            </p:spPr>
            <p:style>
              <a:lnRef idx="1">
                <a:schemeClr val="accent1"/>
              </a:lnRef>
              <a:fillRef idx="0">
                <a:schemeClr val="accent1"/>
              </a:fillRef>
              <a:effectRef idx="0">
                <a:schemeClr val="accent1"/>
              </a:effectRef>
              <a:fontRef idx="minor">
                <a:schemeClr val="tx1"/>
              </a:fontRef>
            </p:style>
          </p:cxnSp>
          <p:sp>
            <p:nvSpPr>
              <p:cNvPr id="26" name="Rectangle 3"/>
              <p:cNvSpPr txBox="1">
                <a:spLocks noChangeArrowheads="1"/>
              </p:cNvSpPr>
              <p:nvPr/>
            </p:nvSpPr>
            <p:spPr bwMode="auto">
              <a:xfrm>
                <a:off x="7999952" y="5214481"/>
                <a:ext cx="3030813" cy="28732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r>
                  <a:rPr lang="zh-CN" altLang="en-US" sz="1865" b="1" dirty="0">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cs typeface="Tahoma" panose="020B0604030504040204" pitchFamily="34" charset="0"/>
                  </a:rPr>
                  <a:t>会议管理</a:t>
                </a:r>
                <a:endParaRPr lang="en-US" altLang="ko-KR" sz="1865" b="1" dirty="0">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27" name="Rectangle 3"/>
              <p:cNvSpPr txBox="1">
                <a:spLocks noChangeArrowheads="1"/>
              </p:cNvSpPr>
              <p:nvPr/>
            </p:nvSpPr>
            <p:spPr bwMode="auto">
              <a:xfrm>
                <a:off x="6927544" y="5235033"/>
                <a:ext cx="891404" cy="287323"/>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zh-CN" altLang="en-US" sz="1865" b="1" dirty="0">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cs typeface="Tahoma" panose="020B0604030504040204" pitchFamily="34" charset="0"/>
                  </a:rPr>
                  <a:t>步骤四</a:t>
                </a:r>
                <a:endParaRPr lang="en-US" altLang="ko-KR" sz="1865" b="1" dirty="0">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cs typeface="Tahoma" panose="020B0604030504040204" pitchFamily="34" charset="0"/>
                </a:endParaRPr>
              </a:p>
            </p:txBody>
          </p:sp>
        </p:grpSp>
      </p:grpSp>
      <p:sp>
        <p:nvSpPr>
          <p:cNvPr id="30" name="Rectangle 3"/>
          <p:cNvSpPr txBox="1">
            <a:spLocks noChangeArrowheads="1"/>
          </p:cNvSpPr>
          <p:nvPr/>
        </p:nvSpPr>
        <p:spPr bwMode="auto">
          <a:xfrm flipH="1">
            <a:off x="1160954" y="5164247"/>
            <a:ext cx="3729576" cy="560153"/>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zh-CN"/>
            </a:defPPr>
            <a:lvl1pPr algn="r" fontAlgn="auto">
              <a:lnSpc>
                <a:spcPct val="120000"/>
              </a:lnSpc>
              <a:spcBef>
                <a:spcPts val="0"/>
              </a:spcBef>
              <a:spcAft>
                <a:spcPts val="0"/>
              </a:spcAft>
              <a:buFont typeface="Arial" panose="020B0604020202020204" pitchFamily="34" charset="0"/>
              <a:buNone/>
              <a:defRPr kumimoji="0" sz="1400">
                <a:latin typeface="Calibri" panose="020F0502020204030204" charset="0"/>
                <a:ea typeface="Tahoma" panose="020B0604030504040204" pitchFamily="34" charset="0"/>
                <a:cs typeface="Tahoma" panose="020B0604030504040204" pitchFamily="34" charset="0"/>
              </a:defRPr>
            </a:lvl1pPr>
          </a:lstStyle>
          <a:p>
            <a:pPr algn="l">
              <a:lnSpc>
                <a:spcPct val="130000"/>
              </a:lnSpc>
            </a:pPr>
            <a:r>
              <a:rPr lang="zh-CN" altLang="en-US" dirty="0">
                <a:gradFill>
                  <a:gsLst>
                    <a:gs pos="0">
                      <a:schemeClr val="tx1">
                        <a:lumMod val="75000"/>
                        <a:lumOff val="25000"/>
                      </a:schemeClr>
                    </a:gs>
                    <a:gs pos="100000">
                      <a:schemeClr val="tx1">
                        <a:lumMod val="75000"/>
                        <a:lumOff val="25000"/>
                      </a:schemeClr>
                    </a:gs>
                  </a:gsLst>
                  <a:lin ang="5400000" scaled="1"/>
                </a:gra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31" name="组合 30"/>
          <p:cNvGrpSpPr/>
          <p:nvPr/>
        </p:nvGrpSpPr>
        <p:grpSpPr>
          <a:xfrm>
            <a:off x="1034820" y="4542716"/>
            <a:ext cx="5060030" cy="520597"/>
            <a:chOff x="1034820" y="4542716"/>
            <a:chExt cx="5060030" cy="520597"/>
          </a:xfrm>
        </p:grpSpPr>
        <p:cxnSp>
          <p:nvCxnSpPr>
            <p:cNvPr id="32" name="직선 화살표 연결선 16"/>
            <p:cNvCxnSpPr/>
            <p:nvPr/>
          </p:nvCxnSpPr>
          <p:spPr>
            <a:xfrm>
              <a:off x="5476638" y="4803014"/>
              <a:ext cx="618212" cy="0"/>
            </a:xfrm>
            <a:prstGeom prst="straightConnector1">
              <a:avLst/>
            </a:prstGeom>
            <a:ln w="25400">
              <a:solidFill>
                <a:srgbClr val="546E7A"/>
              </a:solidFill>
              <a:tailEnd type="oval"/>
            </a:ln>
          </p:spPr>
          <p:style>
            <a:lnRef idx="1">
              <a:schemeClr val="accent1"/>
            </a:lnRef>
            <a:fillRef idx="0">
              <a:schemeClr val="accent1"/>
            </a:fillRef>
            <a:effectRef idx="0">
              <a:schemeClr val="accent1"/>
            </a:effectRef>
            <a:fontRef idx="minor">
              <a:schemeClr val="tx1"/>
            </a:fontRef>
          </p:style>
        </p:cxnSp>
        <p:grpSp>
          <p:nvGrpSpPr>
            <p:cNvPr id="33" name="그룹 48"/>
            <p:cNvGrpSpPr/>
            <p:nvPr/>
          </p:nvGrpSpPr>
          <p:grpSpPr>
            <a:xfrm flipH="1">
              <a:off x="1034820" y="4542716"/>
              <a:ext cx="4513609" cy="520597"/>
              <a:chOff x="5004050" y="3212976"/>
              <a:chExt cx="3555749" cy="410118"/>
            </a:xfrm>
          </p:grpSpPr>
          <p:sp>
            <p:nvSpPr>
              <p:cNvPr id="36" name="직사각형 14"/>
              <p:cNvSpPr/>
              <p:nvPr/>
            </p:nvSpPr>
            <p:spPr>
              <a:xfrm>
                <a:off x="5004050" y="3212976"/>
                <a:ext cx="936105" cy="410118"/>
              </a:xfrm>
              <a:custGeom>
                <a:avLst/>
                <a:gdLst/>
                <a:ahLst/>
                <a:cxnLst/>
                <a:rect l="l" t="t" r="r" b="b"/>
                <a:pathLst>
                  <a:path w="936105" h="410118">
                    <a:moveTo>
                      <a:pt x="161666" y="123566"/>
                    </a:moveTo>
                    <a:lnTo>
                      <a:pt x="161666" y="286553"/>
                    </a:lnTo>
                    <a:lnTo>
                      <a:pt x="0" y="205059"/>
                    </a:lnTo>
                    <a:close/>
                    <a:moveTo>
                      <a:pt x="161667" y="0"/>
                    </a:moveTo>
                    <a:lnTo>
                      <a:pt x="936105" y="0"/>
                    </a:lnTo>
                    <a:lnTo>
                      <a:pt x="936105" y="410118"/>
                    </a:lnTo>
                    <a:lnTo>
                      <a:pt x="161667" y="410118"/>
                    </a:lnTo>
                    <a:close/>
                  </a:path>
                </a:pathLst>
              </a:cu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sz="1865"/>
              </a:p>
            </p:txBody>
          </p:sp>
          <p:sp>
            <p:nvSpPr>
              <p:cNvPr id="37" name="직사각형 53"/>
              <p:cNvSpPr/>
              <p:nvPr/>
            </p:nvSpPr>
            <p:spPr>
              <a:xfrm>
                <a:off x="5940155" y="3212976"/>
                <a:ext cx="2619644" cy="410118"/>
              </a:xfrm>
              <a:prstGeom prst="rect">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sz="1865"/>
              </a:p>
            </p:txBody>
          </p:sp>
        </p:grpSp>
        <p:sp>
          <p:nvSpPr>
            <p:cNvPr id="34" name="Rectangle 3"/>
            <p:cNvSpPr txBox="1">
              <a:spLocks noChangeArrowheads="1"/>
            </p:cNvSpPr>
            <p:nvPr/>
          </p:nvSpPr>
          <p:spPr bwMode="auto">
            <a:xfrm flipH="1">
              <a:off x="1160952" y="4659352"/>
              <a:ext cx="3030813" cy="28732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r"/>
              <a:r>
                <a:rPr lang="zh-CN" altLang="en-US" sz="1865" b="1" dirty="0">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cs typeface="Tahoma" panose="020B0604030504040204" pitchFamily="34" charset="0"/>
                </a:rPr>
                <a:t>办公用品管理</a:t>
              </a:r>
              <a:endParaRPr lang="en-US" altLang="ko-KR" sz="1865" b="1" dirty="0">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35" name="Rectangle 3"/>
            <p:cNvSpPr txBox="1">
              <a:spLocks noChangeArrowheads="1"/>
            </p:cNvSpPr>
            <p:nvPr/>
          </p:nvSpPr>
          <p:spPr bwMode="auto">
            <a:xfrm flipH="1">
              <a:off x="4372769" y="4679904"/>
              <a:ext cx="891404" cy="287323"/>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zh-CN" altLang="en-US" sz="1865" b="1" dirty="0">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cs typeface="Tahoma" panose="020B0604030504040204" pitchFamily="34" charset="0"/>
                </a:rPr>
                <a:t>步骤三</a:t>
              </a:r>
              <a:endParaRPr lang="en-US" altLang="ko-KR" sz="1865" b="1" dirty="0">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cs typeface="Tahoma" panose="020B0604030504040204" pitchFamily="34" charset="0"/>
              </a:endParaRPr>
            </a:p>
          </p:txBody>
        </p:sp>
      </p:grpSp>
      <p:grpSp>
        <p:nvGrpSpPr>
          <p:cNvPr id="38" name="组合 37"/>
          <p:cNvGrpSpPr/>
          <p:nvPr/>
        </p:nvGrpSpPr>
        <p:grpSpPr>
          <a:xfrm>
            <a:off x="4189516" y="1378631"/>
            <a:ext cx="3810673" cy="683437"/>
            <a:chOff x="4189516" y="1378631"/>
            <a:chExt cx="3810673" cy="683437"/>
          </a:xfrm>
          <a:solidFill>
            <a:srgbClr val="3F5096"/>
          </a:solidFill>
        </p:grpSpPr>
        <p:grpSp>
          <p:nvGrpSpPr>
            <p:cNvPr id="39" name="그룹 18"/>
            <p:cNvGrpSpPr/>
            <p:nvPr/>
          </p:nvGrpSpPr>
          <p:grpSpPr>
            <a:xfrm>
              <a:off x="4189516" y="1378631"/>
              <a:ext cx="3810673" cy="683437"/>
              <a:chOff x="1828804" y="3277422"/>
              <a:chExt cx="5486396" cy="1105946"/>
            </a:xfrm>
            <a:grpFill/>
          </p:grpSpPr>
          <p:sp>
            <p:nvSpPr>
              <p:cNvPr id="42" name="Freeform 5"/>
              <p:cNvSpPr/>
              <p:nvPr userDrawn="1"/>
            </p:nvSpPr>
            <p:spPr bwMode="auto">
              <a:xfrm>
                <a:off x="1828804" y="3700246"/>
                <a:ext cx="1009282" cy="683122"/>
              </a:xfrm>
              <a:custGeom>
                <a:avLst/>
                <a:gdLst>
                  <a:gd name="T0" fmla="*/ 0 w 1167"/>
                  <a:gd name="T1" fmla="*/ 0 h 538"/>
                  <a:gd name="T2" fmla="*/ 163 w 1167"/>
                  <a:gd name="T3" fmla="*/ 135 h 538"/>
                  <a:gd name="T4" fmla="*/ 325 w 1167"/>
                  <a:gd name="T5" fmla="*/ 270 h 538"/>
                  <a:gd name="T6" fmla="*/ 163 w 1167"/>
                  <a:gd name="T7" fmla="*/ 404 h 538"/>
                  <a:gd name="T8" fmla="*/ 0 w 1167"/>
                  <a:gd name="T9" fmla="*/ 538 h 538"/>
                  <a:gd name="T10" fmla="*/ 0 w 1167"/>
                  <a:gd name="T11" fmla="*/ 538 h 538"/>
                  <a:gd name="T12" fmla="*/ 1167 w 1167"/>
                  <a:gd name="T13" fmla="*/ 538 h 538"/>
                  <a:gd name="T14" fmla="*/ 1167 w 1167"/>
                  <a:gd name="T15" fmla="*/ 0 h 538"/>
                  <a:gd name="T16" fmla="*/ 0 w 1167"/>
                  <a:gd name="T17" fmla="*/ 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7" h="538">
                    <a:moveTo>
                      <a:pt x="0" y="0"/>
                    </a:moveTo>
                    <a:lnTo>
                      <a:pt x="163" y="135"/>
                    </a:lnTo>
                    <a:lnTo>
                      <a:pt x="325" y="270"/>
                    </a:lnTo>
                    <a:lnTo>
                      <a:pt x="163" y="404"/>
                    </a:lnTo>
                    <a:lnTo>
                      <a:pt x="0" y="538"/>
                    </a:lnTo>
                    <a:lnTo>
                      <a:pt x="0" y="538"/>
                    </a:lnTo>
                    <a:lnTo>
                      <a:pt x="1167" y="538"/>
                    </a:lnTo>
                    <a:lnTo>
                      <a:pt x="1167"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ko-KR" altLang="en-US" sz="1865"/>
              </a:p>
            </p:txBody>
          </p:sp>
          <p:sp>
            <p:nvSpPr>
              <p:cNvPr id="43" name="Freeform 6"/>
              <p:cNvSpPr/>
              <p:nvPr userDrawn="1"/>
            </p:nvSpPr>
            <p:spPr bwMode="auto">
              <a:xfrm>
                <a:off x="2292661" y="3333290"/>
                <a:ext cx="545426" cy="1050078"/>
              </a:xfrm>
              <a:custGeom>
                <a:avLst/>
                <a:gdLst>
                  <a:gd name="T0" fmla="*/ 506 w 506"/>
                  <a:gd name="T1" fmla="*/ 827 h 827"/>
                  <a:gd name="T2" fmla="*/ 0 w 506"/>
                  <a:gd name="T3" fmla="*/ 538 h 827"/>
                  <a:gd name="T4" fmla="*/ 0 w 506"/>
                  <a:gd name="T5" fmla="*/ 0 h 827"/>
                  <a:gd name="T6" fmla="*/ 506 w 506"/>
                  <a:gd name="T7" fmla="*/ 289 h 827"/>
                  <a:gd name="T8" fmla="*/ 506 w 506"/>
                  <a:gd name="T9" fmla="*/ 827 h 827"/>
                </a:gdLst>
                <a:ahLst/>
                <a:cxnLst>
                  <a:cxn ang="0">
                    <a:pos x="T0" y="T1"/>
                  </a:cxn>
                  <a:cxn ang="0">
                    <a:pos x="T2" y="T3"/>
                  </a:cxn>
                  <a:cxn ang="0">
                    <a:pos x="T4" y="T5"/>
                  </a:cxn>
                  <a:cxn ang="0">
                    <a:pos x="T6" y="T7"/>
                  </a:cxn>
                  <a:cxn ang="0">
                    <a:pos x="T8" y="T9"/>
                  </a:cxn>
                </a:cxnLst>
                <a:rect l="0" t="0" r="r" b="b"/>
                <a:pathLst>
                  <a:path w="506" h="827">
                    <a:moveTo>
                      <a:pt x="506" y="827"/>
                    </a:moveTo>
                    <a:lnTo>
                      <a:pt x="0" y="538"/>
                    </a:lnTo>
                    <a:lnTo>
                      <a:pt x="0" y="0"/>
                    </a:lnTo>
                    <a:lnTo>
                      <a:pt x="506" y="289"/>
                    </a:lnTo>
                    <a:lnTo>
                      <a:pt x="506" y="827"/>
                    </a:lnTo>
                    <a:close/>
                  </a:path>
                </a:pathLst>
              </a:custGeom>
              <a:solidFill>
                <a:srgbClr val="31437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ko-KR" altLang="en-US" sz="1865"/>
              </a:p>
            </p:txBody>
          </p:sp>
          <p:sp>
            <p:nvSpPr>
              <p:cNvPr id="44" name="Freeform 7"/>
              <p:cNvSpPr/>
              <p:nvPr userDrawn="1"/>
            </p:nvSpPr>
            <p:spPr bwMode="auto">
              <a:xfrm>
                <a:off x="6305918" y="3696437"/>
                <a:ext cx="1009282" cy="683122"/>
              </a:xfrm>
              <a:custGeom>
                <a:avLst/>
                <a:gdLst>
                  <a:gd name="T0" fmla="*/ 1167 w 1167"/>
                  <a:gd name="T1" fmla="*/ 0 h 538"/>
                  <a:gd name="T2" fmla="*/ 1004 w 1167"/>
                  <a:gd name="T3" fmla="*/ 134 h 538"/>
                  <a:gd name="T4" fmla="*/ 842 w 1167"/>
                  <a:gd name="T5" fmla="*/ 268 h 538"/>
                  <a:gd name="T6" fmla="*/ 1004 w 1167"/>
                  <a:gd name="T7" fmla="*/ 404 h 538"/>
                  <a:gd name="T8" fmla="*/ 1167 w 1167"/>
                  <a:gd name="T9" fmla="*/ 538 h 538"/>
                  <a:gd name="T10" fmla="*/ 1167 w 1167"/>
                  <a:gd name="T11" fmla="*/ 538 h 538"/>
                  <a:gd name="T12" fmla="*/ 0 w 1167"/>
                  <a:gd name="T13" fmla="*/ 538 h 538"/>
                  <a:gd name="T14" fmla="*/ 0 w 1167"/>
                  <a:gd name="T15" fmla="*/ 0 h 538"/>
                  <a:gd name="T16" fmla="*/ 1167 w 1167"/>
                  <a:gd name="T17" fmla="*/ 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7" h="538">
                    <a:moveTo>
                      <a:pt x="1167" y="0"/>
                    </a:moveTo>
                    <a:lnTo>
                      <a:pt x="1004" y="134"/>
                    </a:lnTo>
                    <a:lnTo>
                      <a:pt x="842" y="268"/>
                    </a:lnTo>
                    <a:lnTo>
                      <a:pt x="1004" y="404"/>
                    </a:lnTo>
                    <a:lnTo>
                      <a:pt x="1167" y="538"/>
                    </a:lnTo>
                    <a:lnTo>
                      <a:pt x="1167" y="538"/>
                    </a:lnTo>
                    <a:lnTo>
                      <a:pt x="0" y="538"/>
                    </a:lnTo>
                    <a:lnTo>
                      <a:pt x="0" y="0"/>
                    </a:lnTo>
                    <a:lnTo>
                      <a:pt x="116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ko-KR" altLang="en-US" sz="1865"/>
              </a:p>
            </p:txBody>
          </p:sp>
          <p:sp>
            <p:nvSpPr>
              <p:cNvPr id="45" name="Freeform 8"/>
              <p:cNvSpPr/>
              <p:nvPr userDrawn="1"/>
            </p:nvSpPr>
            <p:spPr bwMode="auto">
              <a:xfrm>
                <a:off x="6305916" y="3330751"/>
                <a:ext cx="545426" cy="1050078"/>
              </a:xfrm>
              <a:custGeom>
                <a:avLst/>
                <a:gdLst>
                  <a:gd name="T0" fmla="*/ 0 w 506"/>
                  <a:gd name="T1" fmla="*/ 827 h 827"/>
                  <a:gd name="T2" fmla="*/ 506 w 506"/>
                  <a:gd name="T3" fmla="*/ 538 h 827"/>
                  <a:gd name="T4" fmla="*/ 506 w 506"/>
                  <a:gd name="T5" fmla="*/ 0 h 827"/>
                  <a:gd name="T6" fmla="*/ 0 w 506"/>
                  <a:gd name="T7" fmla="*/ 289 h 827"/>
                  <a:gd name="T8" fmla="*/ 0 w 506"/>
                  <a:gd name="T9" fmla="*/ 827 h 827"/>
                </a:gdLst>
                <a:ahLst/>
                <a:cxnLst>
                  <a:cxn ang="0">
                    <a:pos x="T0" y="T1"/>
                  </a:cxn>
                  <a:cxn ang="0">
                    <a:pos x="T2" y="T3"/>
                  </a:cxn>
                  <a:cxn ang="0">
                    <a:pos x="T4" y="T5"/>
                  </a:cxn>
                  <a:cxn ang="0">
                    <a:pos x="T6" y="T7"/>
                  </a:cxn>
                  <a:cxn ang="0">
                    <a:pos x="T8" y="T9"/>
                  </a:cxn>
                </a:cxnLst>
                <a:rect l="0" t="0" r="r" b="b"/>
                <a:pathLst>
                  <a:path w="506" h="827">
                    <a:moveTo>
                      <a:pt x="0" y="827"/>
                    </a:moveTo>
                    <a:lnTo>
                      <a:pt x="506" y="538"/>
                    </a:lnTo>
                    <a:lnTo>
                      <a:pt x="506" y="0"/>
                    </a:lnTo>
                    <a:lnTo>
                      <a:pt x="0" y="289"/>
                    </a:lnTo>
                    <a:lnTo>
                      <a:pt x="0" y="827"/>
                    </a:lnTo>
                    <a:close/>
                  </a:path>
                </a:pathLst>
              </a:custGeom>
              <a:solidFill>
                <a:srgbClr val="31437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ko-KR" altLang="en-US" sz="1865"/>
              </a:p>
            </p:txBody>
          </p:sp>
          <p:sp>
            <p:nvSpPr>
              <p:cNvPr id="46" name="Rectangle 9"/>
              <p:cNvSpPr>
                <a:spLocks noChangeArrowheads="1"/>
              </p:cNvSpPr>
              <p:nvPr userDrawn="1"/>
            </p:nvSpPr>
            <p:spPr bwMode="auto">
              <a:xfrm>
                <a:off x="2292661" y="3277422"/>
                <a:ext cx="4558682" cy="737720"/>
              </a:xfrm>
              <a:prstGeom prst="rect">
                <a:avLst/>
              </a:prstGeom>
              <a:grpFill/>
              <a:ln w="9525">
                <a:noFill/>
                <a:miter lim="800000"/>
              </a:ln>
            </p:spPr>
            <p:txBody>
              <a:bodyPr vert="horz" wrap="square" lIns="121920" tIns="60960" rIns="121920" bIns="60960" numCol="1" anchor="t" anchorCtr="0" compatLnSpc="1"/>
              <a:lstStyle/>
              <a:p>
                <a:endParaRPr lang="ko-KR" altLang="en-US" sz="1865"/>
              </a:p>
            </p:txBody>
          </p:sp>
        </p:grpSp>
        <p:sp>
          <p:nvSpPr>
            <p:cNvPr id="40" name="Rectangle 3"/>
            <p:cNvSpPr txBox="1">
              <a:spLocks noChangeArrowheads="1"/>
            </p:cNvSpPr>
            <p:nvPr/>
          </p:nvSpPr>
          <p:spPr bwMode="auto">
            <a:xfrm flipH="1">
              <a:off x="5153900" y="1459184"/>
              <a:ext cx="1970799" cy="287323"/>
            </a:xfrm>
            <a:prstGeom prst="rect">
              <a:avLst/>
            </a:prstGeom>
            <a:grp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zh-CN" altLang="en-US" sz="1865" b="1" dirty="0">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cs typeface="Tahoma" panose="020B0604030504040204" pitchFamily="34" charset="0"/>
                </a:rPr>
                <a:t>办公事务管理明细</a:t>
              </a:r>
              <a:endParaRPr lang="en-US" altLang="ko-KR" sz="1865" b="1" dirty="0">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cs typeface="Tahoma" panose="020B0604030504040204" pitchFamily="34" charset="0"/>
              </a:endParaRPr>
            </a:p>
          </p:txBody>
        </p:sp>
      </p:grpSp>
      <p:cxnSp>
        <p:nvCxnSpPr>
          <p:cNvPr id="47" name="직선 연결선 25"/>
          <p:cNvCxnSpPr/>
          <p:nvPr/>
        </p:nvCxnSpPr>
        <p:spPr>
          <a:xfrm>
            <a:off x="6096000" y="2233249"/>
            <a:ext cx="0" cy="4617495"/>
          </a:xfrm>
          <a:prstGeom prst="line">
            <a:avLst/>
          </a:prstGeom>
          <a:ln w="25400">
            <a:solidFill>
              <a:srgbClr val="546E7A"/>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cBhvr additive="base">
                                        <p:cTn id="14" dur="500" fill="hold"/>
                                        <p:tgtEl>
                                          <p:spTgt spid="38"/>
                                        </p:tgtEl>
                                        <p:attrNameLst>
                                          <p:attrName>ppt_x</p:attrName>
                                        </p:attrNameLst>
                                      </p:cBhvr>
                                      <p:tavLst>
                                        <p:tav tm="0">
                                          <p:val>
                                            <p:strVal val="#ppt_x"/>
                                          </p:val>
                                        </p:tav>
                                        <p:tav tm="100000">
                                          <p:val>
                                            <p:strVal val="#ppt_x"/>
                                          </p:val>
                                        </p:tav>
                                      </p:tavLst>
                                    </p:anim>
                                    <p:anim calcmode="lin" valueType="num">
                                      <p:cBhvr additive="base">
                                        <p:cTn id="15"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cBhvr additive="base">
                                        <p:cTn id="20" dur="500" fill="hold"/>
                                        <p:tgtEl>
                                          <p:spTgt spid="47"/>
                                        </p:tgtEl>
                                        <p:attrNameLst>
                                          <p:attrName>ppt_x</p:attrName>
                                        </p:attrNameLst>
                                      </p:cBhvr>
                                      <p:tavLst>
                                        <p:tav tm="0">
                                          <p:val>
                                            <p:strVal val="#ppt_x"/>
                                          </p:val>
                                        </p:tav>
                                        <p:tav tm="100000">
                                          <p:val>
                                            <p:strVal val="#ppt_x"/>
                                          </p:val>
                                        </p:tav>
                                      </p:tavLst>
                                    </p:anim>
                                    <p:anim calcmode="lin" valueType="num">
                                      <p:cBhvr additive="base">
                                        <p:cTn id="21"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0-#ppt_w/2"/>
                                          </p:val>
                                        </p:tav>
                                        <p:tav tm="100000">
                                          <p:val>
                                            <p:strVal val="#ppt_x"/>
                                          </p:val>
                                        </p:tav>
                                      </p:tavLst>
                                    </p:anim>
                                    <p:anim calcmode="lin" valueType="num">
                                      <p:cBhvr additive="base">
                                        <p:cTn id="27" dur="500" fill="hold"/>
                                        <p:tgtEl>
                                          <p:spTgt spid="14"/>
                                        </p:tgtEl>
                                        <p:attrNameLst>
                                          <p:attrName>ppt_y</p:attrName>
                                        </p:attrNameLst>
                                      </p:cBhvr>
                                      <p:tavLst>
                                        <p:tav tm="0">
                                          <p:val>
                                            <p:strVal val="#ppt_y"/>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anim calcmode="lin" valueType="num">
                                      <p:cBhvr>
                                        <p:cTn id="31" dur="500" fill="hold"/>
                                        <p:tgtEl>
                                          <p:spTgt spid="13"/>
                                        </p:tgtEl>
                                        <p:attrNameLst>
                                          <p:attrName>ppt_x</p:attrName>
                                        </p:attrNameLst>
                                      </p:cBhvr>
                                      <p:tavLst>
                                        <p:tav tm="0">
                                          <p:val>
                                            <p:strVal val="#ppt_x"/>
                                          </p:val>
                                        </p:tav>
                                        <p:tav tm="100000">
                                          <p:val>
                                            <p:strVal val="#ppt_x"/>
                                          </p:val>
                                        </p:tav>
                                      </p:tavLst>
                                    </p:anim>
                                    <p:anim calcmode="lin" valueType="num">
                                      <p:cBhvr>
                                        <p:cTn id="32" dur="500" fill="hold"/>
                                        <p:tgtEl>
                                          <p:spTgt spid="13"/>
                                        </p:tgtEl>
                                        <p:attrNameLst>
                                          <p:attrName>ppt_y</p:attrName>
                                        </p:attrNameLst>
                                      </p:cBhvr>
                                      <p:tavLst>
                                        <p:tav tm="0">
                                          <p:val>
                                            <p:strVal val="#ppt_y+.1"/>
                                          </p:val>
                                        </p:tav>
                                        <p:tav tm="100000">
                                          <p:val>
                                            <p:strVal val="#ppt_y"/>
                                          </p:val>
                                        </p:tav>
                                      </p:tavLst>
                                    </p:anim>
                                  </p:childTnLst>
                                </p:cTn>
                              </p:par>
                              <p:par>
                                <p:cTn id="33" presetID="2" presetClass="entr" presetSubtype="2" fill="hold" nodeType="withEffect">
                                  <p:stCondLst>
                                    <p:cond delay="25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1+#ppt_w/2"/>
                                          </p:val>
                                        </p:tav>
                                        <p:tav tm="100000">
                                          <p:val>
                                            <p:strVal val="#ppt_x"/>
                                          </p:val>
                                        </p:tav>
                                      </p:tavLst>
                                    </p:anim>
                                    <p:anim calcmode="lin" valueType="num">
                                      <p:cBhvr additive="base">
                                        <p:cTn id="36" dur="500" fill="hold"/>
                                        <p:tgtEl>
                                          <p:spTgt spid="5"/>
                                        </p:tgtEl>
                                        <p:attrNameLst>
                                          <p:attrName>ppt_y</p:attrName>
                                        </p:attrNameLst>
                                      </p:cBhvr>
                                      <p:tavLst>
                                        <p:tav tm="0">
                                          <p:val>
                                            <p:strVal val="#ppt_y"/>
                                          </p:val>
                                        </p:tav>
                                        <p:tav tm="100000">
                                          <p:val>
                                            <p:strVal val="#ppt_y"/>
                                          </p:val>
                                        </p:tav>
                                      </p:tavLst>
                                    </p:anim>
                                  </p:childTnLst>
                                </p:cTn>
                              </p:par>
                              <p:par>
                                <p:cTn id="37" presetID="42" presetClass="entr" presetSubtype="0" fill="hold" grpId="0" nodeType="withEffect">
                                  <p:stCondLst>
                                    <p:cond delay="25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500"/>
                                        <p:tgtEl>
                                          <p:spTgt spid="4"/>
                                        </p:tgtEl>
                                      </p:cBhvr>
                                    </p:animEffect>
                                    <p:anim calcmode="lin" valueType="num">
                                      <p:cBhvr>
                                        <p:cTn id="40" dur="500" fill="hold"/>
                                        <p:tgtEl>
                                          <p:spTgt spid="4"/>
                                        </p:tgtEl>
                                        <p:attrNameLst>
                                          <p:attrName>ppt_x</p:attrName>
                                        </p:attrNameLst>
                                      </p:cBhvr>
                                      <p:tavLst>
                                        <p:tav tm="0">
                                          <p:val>
                                            <p:strVal val="#ppt_x"/>
                                          </p:val>
                                        </p:tav>
                                        <p:tav tm="100000">
                                          <p:val>
                                            <p:strVal val="#ppt_x"/>
                                          </p:val>
                                        </p:tav>
                                      </p:tavLst>
                                    </p:anim>
                                    <p:anim calcmode="lin" valueType="num">
                                      <p:cBhvr>
                                        <p:cTn id="41" dur="500" fill="hold"/>
                                        <p:tgtEl>
                                          <p:spTgt spid="4"/>
                                        </p:tgtEl>
                                        <p:attrNameLst>
                                          <p:attrName>ppt_y</p:attrName>
                                        </p:attrNameLst>
                                      </p:cBhvr>
                                      <p:tavLst>
                                        <p:tav tm="0">
                                          <p:val>
                                            <p:strVal val="#ppt_y+.1"/>
                                          </p:val>
                                        </p:tav>
                                        <p:tav tm="100000">
                                          <p:val>
                                            <p:strVal val="#ppt_y"/>
                                          </p:val>
                                        </p:tav>
                                      </p:tavLst>
                                    </p:anim>
                                  </p:childTnLst>
                                </p:cTn>
                              </p:par>
                              <p:par>
                                <p:cTn id="42" presetID="2" presetClass="entr" presetSubtype="8" fill="hold" nodeType="withEffect">
                                  <p:stCondLst>
                                    <p:cond delay="50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fill="hold"/>
                                        <p:tgtEl>
                                          <p:spTgt spid="31"/>
                                        </p:tgtEl>
                                        <p:attrNameLst>
                                          <p:attrName>ppt_x</p:attrName>
                                        </p:attrNameLst>
                                      </p:cBhvr>
                                      <p:tavLst>
                                        <p:tav tm="0">
                                          <p:val>
                                            <p:strVal val="0-#ppt_w/2"/>
                                          </p:val>
                                        </p:tav>
                                        <p:tav tm="100000">
                                          <p:val>
                                            <p:strVal val="#ppt_x"/>
                                          </p:val>
                                        </p:tav>
                                      </p:tavLst>
                                    </p:anim>
                                    <p:anim calcmode="lin" valueType="num">
                                      <p:cBhvr additive="base">
                                        <p:cTn id="45" dur="500" fill="hold"/>
                                        <p:tgtEl>
                                          <p:spTgt spid="31"/>
                                        </p:tgtEl>
                                        <p:attrNameLst>
                                          <p:attrName>ppt_y</p:attrName>
                                        </p:attrNameLst>
                                      </p:cBhvr>
                                      <p:tavLst>
                                        <p:tav tm="0">
                                          <p:val>
                                            <p:strVal val="#ppt_y"/>
                                          </p:val>
                                        </p:tav>
                                        <p:tav tm="100000">
                                          <p:val>
                                            <p:strVal val="#ppt_y"/>
                                          </p:val>
                                        </p:tav>
                                      </p:tavLst>
                                    </p:anim>
                                  </p:childTnLst>
                                </p:cTn>
                              </p:par>
                              <p:par>
                                <p:cTn id="46" presetID="42" presetClass="entr" presetSubtype="0" fill="hold" grpId="0" nodeType="withEffect">
                                  <p:stCondLst>
                                    <p:cond delay="50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anim calcmode="lin" valueType="num">
                                      <p:cBhvr>
                                        <p:cTn id="49" dur="500" fill="hold"/>
                                        <p:tgtEl>
                                          <p:spTgt spid="30"/>
                                        </p:tgtEl>
                                        <p:attrNameLst>
                                          <p:attrName>ppt_x</p:attrName>
                                        </p:attrNameLst>
                                      </p:cBhvr>
                                      <p:tavLst>
                                        <p:tav tm="0">
                                          <p:val>
                                            <p:strVal val="#ppt_x"/>
                                          </p:val>
                                        </p:tav>
                                        <p:tav tm="100000">
                                          <p:val>
                                            <p:strVal val="#ppt_x"/>
                                          </p:val>
                                        </p:tav>
                                      </p:tavLst>
                                    </p:anim>
                                    <p:anim calcmode="lin" valueType="num">
                                      <p:cBhvr>
                                        <p:cTn id="50" dur="500" fill="hold"/>
                                        <p:tgtEl>
                                          <p:spTgt spid="30"/>
                                        </p:tgtEl>
                                        <p:attrNameLst>
                                          <p:attrName>ppt_y</p:attrName>
                                        </p:attrNameLst>
                                      </p:cBhvr>
                                      <p:tavLst>
                                        <p:tav tm="0">
                                          <p:val>
                                            <p:strVal val="#ppt_y+.1"/>
                                          </p:val>
                                        </p:tav>
                                        <p:tav tm="100000">
                                          <p:val>
                                            <p:strVal val="#ppt_y"/>
                                          </p:val>
                                        </p:tav>
                                      </p:tavLst>
                                    </p:anim>
                                  </p:childTnLst>
                                </p:cTn>
                              </p:par>
                              <p:par>
                                <p:cTn id="51" presetID="2" presetClass="entr" presetSubtype="2" fill="hold" nodeType="withEffect">
                                  <p:stCondLst>
                                    <p:cond delay="75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500" fill="hold"/>
                                        <p:tgtEl>
                                          <p:spTgt spid="22"/>
                                        </p:tgtEl>
                                        <p:attrNameLst>
                                          <p:attrName>ppt_x</p:attrName>
                                        </p:attrNameLst>
                                      </p:cBhvr>
                                      <p:tavLst>
                                        <p:tav tm="0">
                                          <p:val>
                                            <p:strVal val="1+#ppt_w/2"/>
                                          </p:val>
                                        </p:tav>
                                        <p:tav tm="100000">
                                          <p:val>
                                            <p:strVal val="#ppt_x"/>
                                          </p:val>
                                        </p:tav>
                                      </p:tavLst>
                                    </p:anim>
                                    <p:anim calcmode="lin" valueType="num">
                                      <p:cBhvr additive="base">
                                        <p:cTn id="54" dur="500" fill="hold"/>
                                        <p:tgtEl>
                                          <p:spTgt spid="22"/>
                                        </p:tgtEl>
                                        <p:attrNameLst>
                                          <p:attrName>ppt_y</p:attrName>
                                        </p:attrNameLst>
                                      </p:cBhvr>
                                      <p:tavLst>
                                        <p:tav tm="0">
                                          <p:val>
                                            <p:strVal val="#ppt_y"/>
                                          </p:val>
                                        </p:tav>
                                        <p:tav tm="100000">
                                          <p:val>
                                            <p:strVal val="#ppt_y"/>
                                          </p:val>
                                        </p:tav>
                                      </p:tavLst>
                                    </p:anim>
                                  </p:childTnLst>
                                </p:cTn>
                              </p:par>
                              <p:par>
                                <p:cTn id="55" presetID="42" presetClass="entr" presetSubtype="0" fill="hold" grpId="0" nodeType="withEffect">
                                  <p:stCondLst>
                                    <p:cond delay="75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anim calcmode="lin" valueType="num">
                                      <p:cBhvr>
                                        <p:cTn id="58" dur="500" fill="hold"/>
                                        <p:tgtEl>
                                          <p:spTgt spid="21"/>
                                        </p:tgtEl>
                                        <p:attrNameLst>
                                          <p:attrName>ppt_x</p:attrName>
                                        </p:attrNameLst>
                                      </p:cBhvr>
                                      <p:tavLst>
                                        <p:tav tm="0">
                                          <p:val>
                                            <p:strVal val="#ppt_x"/>
                                          </p:val>
                                        </p:tav>
                                        <p:tav tm="100000">
                                          <p:val>
                                            <p:strVal val="#ppt_x"/>
                                          </p:val>
                                        </p:tav>
                                      </p:tavLst>
                                    </p:anim>
                                    <p:anim calcmode="lin" valueType="num">
                                      <p:cBhvr>
                                        <p:cTn id="59"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13" grpId="0"/>
      <p:bldP spid="21"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企业文化的建设</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4" name="矩形 3"/>
          <p:cNvSpPr/>
          <p:nvPr/>
        </p:nvSpPr>
        <p:spPr>
          <a:xfrm>
            <a:off x="4774280" y="4555958"/>
            <a:ext cx="6519362" cy="1459831"/>
          </a:xfrm>
          <a:prstGeom prst="rect">
            <a:avLst/>
          </a:prstGeom>
          <a:noFill/>
          <a:ln>
            <a:solidFill>
              <a:srgbClr val="31437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sp>
        <p:nvSpPr>
          <p:cNvPr id="5" name="矩形 4"/>
          <p:cNvSpPr/>
          <p:nvPr/>
        </p:nvSpPr>
        <p:spPr>
          <a:xfrm>
            <a:off x="4966785" y="4986015"/>
            <a:ext cx="6086225" cy="849079"/>
          </a:xfrm>
          <a:prstGeom prst="rect">
            <a:avLst/>
          </a:prstGeom>
        </p:spPr>
        <p:txBody>
          <a:bodyPr wrap="square">
            <a:spAutoFit/>
          </a:bodyPr>
          <a:lstStyle/>
          <a:p>
            <a:pPr>
              <a:lnSpc>
                <a:spcPts val="31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单击添加文字内容，言简意赅不罗嗦。单击添加文字内容，言简意赅不罗嗦。</a:t>
            </a:r>
            <a:r>
              <a:rPr lang="zh-CN" altLang="en-US" sz="2000"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a:t>
            </a:r>
            <a:endParaRPr lang="zh-CN" altLang="en-US" sz="2400" dirty="0">
              <a:gradFill>
                <a:gsLst>
                  <a:gs pos="0">
                    <a:prstClr val="black">
                      <a:lumMod val="50000"/>
                      <a:lumOff val="50000"/>
                    </a:prstClr>
                  </a:gs>
                  <a:gs pos="100000">
                    <a:prstClr val="black">
                      <a:lumMod val="50000"/>
                      <a:lumOff val="50000"/>
                    </a:prstClr>
                  </a:gs>
                </a:gsLst>
                <a:lin ang="2700000" scaled="1"/>
              </a:gra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5253542" y="4296435"/>
            <a:ext cx="2529636" cy="507531"/>
            <a:chOff x="4904651" y="1612051"/>
            <a:chExt cx="2529636" cy="677945"/>
          </a:xfrm>
        </p:grpSpPr>
        <p:sp>
          <p:nvSpPr>
            <p:cNvPr id="8" name="圆角矩形 7"/>
            <p:cNvSpPr/>
            <p:nvPr/>
          </p:nvSpPr>
          <p:spPr>
            <a:xfrm>
              <a:off x="4904651" y="1612051"/>
              <a:ext cx="2529636" cy="677945"/>
            </a:xfrm>
            <a:prstGeom prst="roundRect">
              <a:avLst>
                <a:gd name="adj" fmla="val 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9" name="矩形 8"/>
            <p:cNvSpPr/>
            <p:nvPr/>
          </p:nvSpPr>
          <p:spPr>
            <a:xfrm>
              <a:off x="5050444" y="1657627"/>
              <a:ext cx="2239192" cy="616679"/>
            </a:xfrm>
            <a:prstGeom prst="rect">
              <a:avLst/>
            </a:prstGeom>
          </p:spPr>
          <p:txBody>
            <a:bodyPr wrap="square">
              <a:spAutoFit/>
            </a:bodyPr>
            <a:lstStyle/>
            <a:p>
              <a:pPr algn="ctr"/>
              <a:r>
                <a:rPr lang="zh-CN" altLang="en-US" sz="24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马尔代夫旅行</a:t>
              </a:r>
            </a:p>
          </p:txBody>
        </p:sp>
      </p:grpSp>
      <p:sp>
        <p:nvSpPr>
          <p:cNvPr id="10" name="矩形 9"/>
          <p:cNvSpPr/>
          <p:nvPr/>
        </p:nvSpPr>
        <p:spPr>
          <a:xfrm>
            <a:off x="862080" y="2033115"/>
            <a:ext cx="3485331" cy="3982673"/>
          </a:xfrm>
          <a:prstGeom prst="rect">
            <a:avLst/>
          </a:prstGeom>
          <a:noFill/>
          <a:ln>
            <a:solidFill>
              <a:srgbClr val="31437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sp>
        <p:nvSpPr>
          <p:cNvPr id="11" name="矩形 10"/>
          <p:cNvSpPr/>
          <p:nvPr/>
        </p:nvSpPr>
        <p:spPr>
          <a:xfrm>
            <a:off x="1054585" y="2463173"/>
            <a:ext cx="3180531" cy="3228256"/>
          </a:xfrm>
          <a:prstGeom prst="rect">
            <a:avLst/>
          </a:prstGeom>
        </p:spPr>
        <p:txBody>
          <a:bodyPr wrap="square">
            <a:spAutoFit/>
          </a:bodyPr>
          <a:lstStyle/>
          <a:p>
            <a:pPr>
              <a:lnSpc>
                <a:spcPts val="31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单击添加文字内容，言简意赅不罗嗦。单击添加文字内容，言简意赅不罗嗦。单击添加文字内容，言简意赅不罗嗦。单击添加文字内容，言简意赅不罗嗦。单击添加文字内容，言简意赅不罗嗦。</a:t>
            </a:r>
            <a:endParaRPr lang="zh-CN" altLang="en-US" sz="2000" dirty="0">
              <a:gradFill>
                <a:gsLst>
                  <a:gs pos="0">
                    <a:prstClr val="black">
                      <a:lumMod val="50000"/>
                      <a:lumOff val="50000"/>
                    </a:prstClr>
                  </a:gs>
                  <a:gs pos="100000">
                    <a:prstClr val="black">
                      <a:lumMod val="50000"/>
                      <a:lumOff val="50000"/>
                    </a:prstClr>
                  </a:gs>
                </a:gsLst>
                <a:lin ang="2700000" scaled="1"/>
              </a:gra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341342" y="1773593"/>
            <a:ext cx="2529636" cy="507531"/>
            <a:chOff x="4904651" y="1612051"/>
            <a:chExt cx="2529636" cy="677945"/>
          </a:xfrm>
        </p:grpSpPr>
        <p:sp>
          <p:nvSpPr>
            <p:cNvPr id="13" name="圆角矩形 12"/>
            <p:cNvSpPr/>
            <p:nvPr/>
          </p:nvSpPr>
          <p:spPr>
            <a:xfrm>
              <a:off x="4904651" y="1612051"/>
              <a:ext cx="2529636" cy="677945"/>
            </a:xfrm>
            <a:prstGeom prst="roundRect">
              <a:avLst>
                <a:gd name="adj" fmla="val 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4" name="矩形 13"/>
            <p:cNvSpPr/>
            <p:nvPr/>
          </p:nvSpPr>
          <p:spPr>
            <a:xfrm>
              <a:off x="5050444" y="1657627"/>
              <a:ext cx="2239192" cy="616679"/>
            </a:xfrm>
            <a:prstGeom prst="rect">
              <a:avLst/>
            </a:prstGeom>
          </p:spPr>
          <p:txBody>
            <a:bodyPr wrap="square">
              <a:spAutoFit/>
            </a:bodyPr>
            <a:lstStyle/>
            <a:p>
              <a:pPr algn="ctr"/>
              <a:r>
                <a:rPr lang="zh-CN" altLang="en-US" sz="24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欧洲韩国旅行</a:t>
              </a:r>
            </a:p>
          </p:txBody>
        </p:sp>
      </p:grpSp>
      <p:sp>
        <p:nvSpPr>
          <p:cNvPr id="15" name="矩形 14"/>
          <p:cNvSpPr>
            <a:spLocks noChangeAspect="1"/>
          </p:cNvSpPr>
          <p:nvPr/>
        </p:nvSpPr>
        <p:spPr>
          <a:xfrm>
            <a:off x="4774280" y="2035264"/>
            <a:ext cx="3167476" cy="2030563"/>
          </a:xfrm>
          <a:prstGeom prst="rect">
            <a:avLst/>
          </a:prstGeom>
          <a:blipFill>
            <a:blip r:embed="rId4"/>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gn="ctr"/>
            <a:endParaRPr lang="zh-CN" altLang="en-US">
              <a:solidFill>
                <a:schemeClr val="bg1">
                  <a:alpha val="99000"/>
                </a:schemeClr>
              </a:solidFill>
            </a:endParaRPr>
          </a:p>
        </p:txBody>
      </p:sp>
      <p:sp>
        <p:nvSpPr>
          <p:cNvPr id="16" name="矩形 15"/>
          <p:cNvSpPr>
            <a:spLocks noChangeAspect="1"/>
          </p:cNvSpPr>
          <p:nvPr/>
        </p:nvSpPr>
        <p:spPr>
          <a:xfrm>
            <a:off x="8122813" y="2033114"/>
            <a:ext cx="3170829" cy="2032713"/>
          </a:xfrm>
          <a:prstGeom prst="rect">
            <a:avLst/>
          </a:prstGeom>
          <a:blipFill>
            <a:blip r:embed="rId5"/>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gn="ctr"/>
            <a:endParaRPr lang="zh-CN" altLang="en-US">
              <a:solidFill>
                <a:schemeClr val="bg1">
                  <a:alpha val="99000"/>
                </a:scheme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0-#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heel(1)">
                                      <p:cBhvr>
                                        <p:cTn id="20" dur="1500"/>
                                        <p:tgtEl>
                                          <p:spTgt spid="4"/>
                                        </p:tgtEl>
                                      </p:cBhvr>
                                    </p:animEffect>
                                  </p:childTnLst>
                                </p:cTn>
                              </p:par>
                              <p:par>
                                <p:cTn id="21" presetID="42" presetClass="entr" presetSubtype="0" fill="hold" grpId="0" nodeType="withEffect">
                                  <p:stCondLst>
                                    <p:cond delay="1500"/>
                                  </p:stCondLst>
                                  <p:iterate type="lt">
                                    <p:tmPct val="1908"/>
                                  </p:iterate>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par>
                                <p:cTn id="26" presetID="14" presetClass="entr" presetSubtype="10" fill="hold" grpId="0" nodeType="withEffect">
                                  <p:stCondLst>
                                    <p:cond delay="1500"/>
                                  </p:stCondLst>
                                  <p:childTnLst>
                                    <p:set>
                                      <p:cBhvr>
                                        <p:cTn id="27" dur="1" fill="hold">
                                          <p:stCondLst>
                                            <p:cond delay="0"/>
                                          </p:stCondLst>
                                        </p:cTn>
                                        <p:tgtEl>
                                          <p:spTgt spid="15"/>
                                        </p:tgtEl>
                                        <p:attrNameLst>
                                          <p:attrName>style.visibility</p:attrName>
                                        </p:attrNameLst>
                                      </p:cBhvr>
                                      <p:to>
                                        <p:strVal val="visible"/>
                                      </p:to>
                                    </p:set>
                                    <p:animEffect transition="in" filter="randombar(horizontal)">
                                      <p:cBhvr>
                                        <p:cTn id="28" dur="1000"/>
                                        <p:tgtEl>
                                          <p:spTgt spid="15"/>
                                        </p:tgtEl>
                                      </p:cBhvr>
                                    </p:animEffect>
                                  </p:childTnLst>
                                  <p:subTnLst>
                                    <p:audio>
                                      <p:cMediaNode>
                                        <p:cTn display="0" masterRel="sameClick">
                                          <p:stCondLst>
                                            <p:cond evt="begin" delay="0">
                                              <p:tn val="26"/>
                                            </p:cond>
                                          </p:stCondLst>
                                          <p:endCondLst>
                                            <p:cond evt="onStopAudio" delay="0">
                                              <p:tgtEl>
                                                <p:sldTgt/>
                                              </p:tgtEl>
                                            </p:cond>
                                          </p:endCondLst>
                                        </p:cTn>
                                        <p:tgtEl>
                                          <p:sndTgt r:embed="rId3" name="dou.wav"/>
                                        </p:tgtEl>
                                      </p:cMediaNode>
                                    </p:audio>
                                  </p:subTnLst>
                                </p:cTn>
                              </p:par>
                              <p:par>
                                <p:cTn id="29" presetID="53" presetClass="entr" presetSubtype="16" fill="hold" grpId="0" nodeType="withEffect">
                                  <p:stCondLst>
                                    <p:cond delay="1500"/>
                                  </p:stCondLst>
                                  <p:childTnLst>
                                    <p:set>
                                      <p:cBhvr>
                                        <p:cTn id="30" dur="1" fill="hold">
                                          <p:stCondLst>
                                            <p:cond delay="0"/>
                                          </p:stCondLst>
                                        </p:cTn>
                                        <p:tgtEl>
                                          <p:spTgt spid="16"/>
                                        </p:tgtEl>
                                        <p:attrNameLst>
                                          <p:attrName>style.visibility</p:attrName>
                                        </p:attrNameLst>
                                      </p:cBhvr>
                                      <p:to>
                                        <p:strVal val="visible"/>
                                      </p:to>
                                    </p:set>
                                    <p:anim calcmode="lin" valueType="num">
                                      <p:cBhvr>
                                        <p:cTn id="31" dur="1000" fill="hold"/>
                                        <p:tgtEl>
                                          <p:spTgt spid="16"/>
                                        </p:tgtEl>
                                        <p:attrNameLst>
                                          <p:attrName>ppt_w</p:attrName>
                                        </p:attrNameLst>
                                      </p:cBhvr>
                                      <p:tavLst>
                                        <p:tav tm="0">
                                          <p:val>
                                            <p:fltVal val="0"/>
                                          </p:val>
                                        </p:tav>
                                        <p:tav tm="100000">
                                          <p:val>
                                            <p:strVal val="#ppt_w"/>
                                          </p:val>
                                        </p:tav>
                                      </p:tavLst>
                                    </p:anim>
                                    <p:anim calcmode="lin" valueType="num">
                                      <p:cBhvr>
                                        <p:cTn id="32" dur="1000" fill="hold"/>
                                        <p:tgtEl>
                                          <p:spTgt spid="16"/>
                                        </p:tgtEl>
                                        <p:attrNameLst>
                                          <p:attrName>ppt_h</p:attrName>
                                        </p:attrNameLst>
                                      </p:cBhvr>
                                      <p:tavLst>
                                        <p:tav tm="0">
                                          <p:val>
                                            <p:fltVal val="0"/>
                                          </p:val>
                                        </p:tav>
                                        <p:tav tm="100000">
                                          <p:val>
                                            <p:strVal val="#ppt_h"/>
                                          </p:val>
                                        </p:tav>
                                      </p:tavLst>
                                    </p:anim>
                                    <p:animEffect transition="in" filter="fade">
                                      <p:cBhvr>
                                        <p:cTn id="33" dur="1000"/>
                                        <p:tgtEl>
                                          <p:spTgt spid="16"/>
                                        </p:tgtEl>
                                      </p:cBhvr>
                                    </p:animEffect>
                                  </p:childTnLst>
                                </p:cTn>
                              </p:par>
                              <p:par>
                                <p:cTn id="34" presetID="0" presetClass="path" presetSubtype="0" accel="50000" decel="50000" fill="hold" grpId="1" nodeType="withEffect">
                                  <p:stCondLst>
                                    <p:cond delay="1500"/>
                                  </p:stCondLst>
                                  <p:childTnLst>
                                    <p:animMotion origin="layout" path="M 0.29023 0.56782 C 0.28425 0.53541 0.26706 0.51967 0.2569 0.49143 C 0.24805 0.46643 0.23841 0.4419 0.22917 0.41736 C 0.22487 0.40555 0.22044 0.39051 0.21393 0.38264 C 0.21237 0.37708 0.21185 0.37037 0.20977 0.36551 C 0.20729 0.35995 0.20404 0.35578 0.20143 0.35069 C 0.19492 0.33796 0.18906 0.32152 0.18333 0.30856 C 0.17813 0.29652 0.17135 0.28727 0.16523 0.27662 C 0.16042 0.26782 0.15742 0.2537 0.15273 0.24444 C 0.14701 0.2331 0.14076 0.22315 0.13477 0.21227 C 0.12669 0.19815 0.11966 0.17708 0.10833 0.17037 C 0.10326 0.15717 0.09622 0.1456 0.09023 0.13333 C 0.0849 0.12222 0.0819 0.11203 0.075 0.1037 C 0.06576 0.07893 0.05039 0.05833 0.0375 0.03958 C 0.02969 0.02777 0.03737 0.04166 0.02773 0.02963 C 0.01185 0.00949 0.03711 0.03611 0.0181 0.01481 C 0.01289 0.00902 0.00677 0.0074 -4.16667E-7 2.96296E-6 " pathEditMode="relative" rAng="0" ptsTypes="AAAAAAAAAAAAAAAAA">
                                      <p:cBhvr>
                                        <p:cTn id="35" dur="1000" fill="hold"/>
                                        <p:tgtEl>
                                          <p:spTgt spid="16"/>
                                        </p:tgtEl>
                                        <p:attrNameLst>
                                          <p:attrName>ppt_x</p:attrName>
                                          <p:attrName>ppt_y</p:attrName>
                                        </p:attrNameLst>
                                      </p:cBhvr>
                                      <p:rCtr x="-14518" y="-28403"/>
                                    </p:animMotion>
                                  </p:childTnLst>
                                </p:cTn>
                              </p:par>
                              <p:par>
                                <p:cTn id="36" presetID="8" presetClass="emph" presetSubtype="0" fill="hold" grpId="2" nodeType="withEffect">
                                  <p:stCondLst>
                                    <p:cond delay="1500"/>
                                  </p:stCondLst>
                                  <p:childTnLst>
                                    <p:animRot by="21600000">
                                      <p:cBhvr>
                                        <p:cTn id="37" dur="1000" fill="hold"/>
                                        <p:tgtEl>
                                          <p:spTgt spid="16"/>
                                        </p:tgtEl>
                                        <p:attrNameLst>
                                          <p:attrName>r</p:attrName>
                                        </p:attrNameLst>
                                      </p:cBhvr>
                                    </p:animRot>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0-#ppt_w/2"/>
                                          </p:val>
                                        </p:tav>
                                        <p:tav tm="100000">
                                          <p:val>
                                            <p:strVal val="#ppt_x"/>
                                          </p:val>
                                        </p:tav>
                                      </p:tavLst>
                                    </p:anim>
                                    <p:anim calcmode="lin" valueType="num">
                                      <p:cBhvr additive="base">
                                        <p:cTn id="43"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1" presetClass="entr" presetSubtype="1"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heel(1)">
                                      <p:cBhvr>
                                        <p:cTn id="48" dur="1500"/>
                                        <p:tgtEl>
                                          <p:spTgt spid="10"/>
                                        </p:tgtEl>
                                      </p:cBhvr>
                                    </p:animEffect>
                                  </p:childTnLst>
                                </p:cTn>
                              </p:par>
                              <p:par>
                                <p:cTn id="49" presetID="42" presetClass="entr" presetSubtype="0" fill="hold" grpId="0" nodeType="withEffect">
                                  <p:stCondLst>
                                    <p:cond delay="1500"/>
                                  </p:stCondLst>
                                  <p:iterate type="lt">
                                    <p:tmPct val="1908"/>
                                  </p:iterate>
                                  <p:childTnLst>
                                    <p:set>
                                      <p:cBhvr>
                                        <p:cTn id="50" dur="1" fill="hold">
                                          <p:stCondLst>
                                            <p:cond delay="0"/>
                                          </p:stCondLst>
                                        </p:cTn>
                                        <p:tgtEl>
                                          <p:spTgt spid="11"/>
                                        </p:tgtEl>
                                        <p:attrNameLst>
                                          <p:attrName>style.visibility</p:attrName>
                                        </p:attrNameLst>
                                      </p:cBhvr>
                                      <p:to>
                                        <p:strVal val="visible"/>
                                      </p:to>
                                    </p:set>
                                    <p:animEffect transition="in" filter="fade">
                                      <p:cBhvr>
                                        <p:cTn id="51" dur="1000"/>
                                        <p:tgtEl>
                                          <p:spTgt spid="11"/>
                                        </p:tgtEl>
                                      </p:cBhvr>
                                    </p:animEffect>
                                    <p:anim calcmode="lin" valueType="num">
                                      <p:cBhvr>
                                        <p:cTn id="52" dur="1000" fill="hold"/>
                                        <p:tgtEl>
                                          <p:spTgt spid="11"/>
                                        </p:tgtEl>
                                        <p:attrNameLst>
                                          <p:attrName>ppt_x</p:attrName>
                                        </p:attrNameLst>
                                      </p:cBhvr>
                                      <p:tavLst>
                                        <p:tav tm="0">
                                          <p:val>
                                            <p:strVal val="#ppt_x"/>
                                          </p:val>
                                        </p:tav>
                                        <p:tav tm="100000">
                                          <p:val>
                                            <p:strVal val="#ppt_x"/>
                                          </p:val>
                                        </p:tav>
                                      </p:tavLst>
                                    </p:anim>
                                    <p:anim calcmode="lin" valueType="num">
                                      <p:cBhvr>
                                        <p:cTn id="5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animBg="1"/>
      <p:bldP spid="5" grpId="0"/>
      <p:bldP spid="10" grpId="0" animBg="1"/>
      <p:bldP spid="11" grpId="0"/>
      <p:bldP spid="15" grpId="0" animBg="1"/>
      <p:bldP spid="16" grpId="0" animBg="1"/>
      <p:bldP spid="16" grpId="1" animBg="1"/>
      <p:bldP spid="16" grpId="2"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其他工作</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16" name="Freeform 14"/>
          <p:cNvSpPr/>
          <p:nvPr/>
        </p:nvSpPr>
        <p:spPr bwMode="auto">
          <a:xfrm>
            <a:off x="4083050" y="2484438"/>
            <a:ext cx="1643063" cy="2252663"/>
          </a:xfrm>
          <a:custGeom>
            <a:avLst/>
            <a:gdLst>
              <a:gd name="T0" fmla="*/ 88 w 129"/>
              <a:gd name="T1" fmla="*/ 4 h 177"/>
              <a:gd name="T2" fmla="*/ 95 w 129"/>
              <a:gd name="T3" fmla="*/ 47 h 177"/>
              <a:gd name="T4" fmla="*/ 66 w 129"/>
              <a:gd name="T5" fmla="*/ 30 h 177"/>
              <a:gd name="T6" fmla="*/ 37 w 129"/>
              <a:gd name="T7" fmla="*/ 47 h 177"/>
              <a:gd name="T8" fmla="*/ 37 w 129"/>
              <a:gd name="T9" fmla="*/ 80 h 177"/>
              <a:gd name="T10" fmla="*/ 66 w 129"/>
              <a:gd name="T11" fmla="*/ 97 h 177"/>
              <a:gd name="T12" fmla="*/ 107 w 129"/>
              <a:gd name="T13" fmla="*/ 112 h 177"/>
              <a:gd name="T14" fmla="*/ 121 w 129"/>
              <a:gd name="T15" fmla="*/ 129 h 177"/>
              <a:gd name="T16" fmla="*/ 129 w 129"/>
              <a:gd name="T17" fmla="*/ 149 h 177"/>
              <a:gd name="T18" fmla="*/ 95 w 129"/>
              <a:gd name="T19" fmla="*/ 177 h 177"/>
              <a:gd name="T20" fmla="*/ 95 w 129"/>
              <a:gd name="T21" fmla="*/ 144 h 177"/>
              <a:gd name="T22" fmla="*/ 66 w 129"/>
              <a:gd name="T23" fmla="*/ 127 h 177"/>
              <a:gd name="T24" fmla="*/ 66 w 129"/>
              <a:gd name="T25" fmla="*/ 127 h 177"/>
              <a:gd name="T26" fmla="*/ 66 w 129"/>
              <a:gd name="T27" fmla="*/ 127 h 177"/>
              <a:gd name="T28" fmla="*/ 25 w 129"/>
              <a:gd name="T29" fmla="*/ 112 h 177"/>
              <a:gd name="T30" fmla="*/ 11 w 129"/>
              <a:gd name="T31" fmla="*/ 95 h 177"/>
              <a:gd name="T32" fmla="*/ 11 w 129"/>
              <a:gd name="T33" fmla="*/ 32 h 177"/>
              <a:gd name="T34" fmla="*/ 66 w 129"/>
              <a:gd name="T35" fmla="*/ 0 h 177"/>
              <a:gd name="T36" fmla="*/ 88 w 129"/>
              <a:gd name="T37" fmla="*/ 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177">
                <a:moveTo>
                  <a:pt x="88" y="4"/>
                </a:moveTo>
                <a:cubicBezTo>
                  <a:pt x="85" y="18"/>
                  <a:pt x="87" y="34"/>
                  <a:pt x="95" y="47"/>
                </a:cubicBezTo>
                <a:cubicBezTo>
                  <a:pt x="89" y="37"/>
                  <a:pt x="78" y="30"/>
                  <a:pt x="66" y="30"/>
                </a:cubicBezTo>
                <a:cubicBezTo>
                  <a:pt x="54" y="30"/>
                  <a:pt x="43" y="37"/>
                  <a:pt x="37" y="47"/>
                </a:cubicBezTo>
                <a:cubicBezTo>
                  <a:pt x="31" y="57"/>
                  <a:pt x="31" y="70"/>
                  <a:pt x="37" y="80"/>
                </a:cubicBezTo>
                <a:cubicBezTo>
                  <a:pt x="43" y="91"/>
                  <a:pt x="54" y="97"/>
                  <a:pt x="66" y="97"/>
                </a:cubicBezTo>
                <a:cubicBezTo>
                  <a:pt x="81" y="97"/>
                  <a:pt x="96" y="102"/>
                  <a:pt x="107" y="112"/>
                </a:cubicBezTo>
                <a:cubicBezTo>
                  <a:pt x="113" y="117"/>
                  <a:pt x="117" y="122"/>
                  <a:pt x="121" y="129"/>
                </a:cubicBezTo>
                <a:cubicBezTo>
                  <a:pt x="125" y="135"/>
                  <a:pt x="127" y="142"/>
                  <a:pt x="129" y="149"/>
                </a:cubicBezTo>
                <a:cubicBezTo>
                  <a:pt x="115" y="154"/>
                  <a:pt x="103" y="164"/>
                  <a:pt x="95" y="177"/>
                </a:cubicBezTo>
                <a:cubicBezTo>
                  <a:pt x="101" y="167"/>
                  <a:pt x="101" y="154"/>
                  <a:pt x="95" y="144"/>
                </a:cubicBezTo>
                <a:cubicBezTo>
                  <a:pt x="89" y="133"/>
                  <a:pt x="78" y="127"/>
                  <a:pt x="66" y="127"/>
                </a:cubicBezTo>
                <a:cubicBezTo>
                  <a:pt x="66" y="127"/>
                  <a:pt x="66" y="127"/>
                  <a:pt x="66" y="127"/>
                </a:cubicBezTo>
                <a:cubicBezTo>
                  <a:pt x="66" y="127"/>
                  <a:pt x="66" y="127"/>
                  <a:pt x="66" y="127"/>
                </a:cubicBezTo>
                <a:cubicBezTo>
                  <a:pt x="51" y="127"/>
                  <a:pt x="36" y="122"/>
                  <a:pt x="25" y="112"/>
                </a:cubicBezTo>
                <a:cubicBezTo>
                  <a:pt x="20" y="107"/>
                  <a:pt x="15" y="102"/>
                  <a:pt x="11" y="95"/>
                </a:cubicBezTo>
                <a:cubicBezTo>
                  <a:pt x="0" y="76"/>
                  <a:pt x="0" y="52"/>
                  <a:pt x="11" y="32"/>
                </a:cubicBezTo>
                <a:cubicBezTo>
                  <a:pt x="23" y="12"/>
                  <a:pt x="44" y="0"/>
                  <a:pt x="66" y="0"/>
                </a:cubicBezTo>
                <a:cubicBezTo>
                  <a:pt x="74" y="0"/>
                  <a:pt x="81" y="1"/>
                  <a:pt x="88" y="4"/>
                </a:cubicBezTo>
                <a:close/>
              </a:path>
            </a:pathLst>
          </a:custGeom>
          <a:solidFill>
            <a:srgbClr val="314371"/>
          </a:solidFill>
          <a:ln>
            <a:noFill/>
          </a:ln>
        </p:spPr>
        <p:txBody>
          <a:bodyPr vert="horz" wrap="square" lIns="91440" tIns="45720" rIns="91440" bIns="45720" numCol="1" anchor="t" anchorCtr="0" compatLnSpc="1"/>
          <a:lstStyle/>
          <a:p>
            <a:endParaRPr lang="zh-CN" altLang="en-US" sz="2400"/>
          </a:p>
        </p:txBody>
      </p:sp>
      <p:sp>
        <p:nvSpPr>
          <p:cNvPr id="17" name="Freeform 15"/>
          <p:cNvSpPr/>
          <p:nvPr/>
        </p:nvSpPr>
        <p:spPr bwMode="auto">
          <a:xfrm>
            <a:off x="4083050" y="3910013"/>
            <a:ext cx="2281238" cy="1425575"/>
          </a:xfrm>
          <a:custGeom>
            <a:avLst/>
            <a:gdLst>
              <a:gd name="T0" fmla="*/ 25 w 179"/>
              <a:gd name="T1" fmla="*/ 0 h 112"/>
              <a:gd name="T2" fmla="*/ 66 w 179"/>
              <a:gd name="T3" fmla="*/ 15 h 112"/>
              <a:gd name="T4" fmla="*/ 37 w 179"/>
              <a:gd name="T5" fmla="*/ 32 h 112"/>
              <a:gd name="T6" fmla="*/ 37 w 179"/>
              <a:gd name="T7" fmla="*/ 65 h 112"/>
              <a:gd name="T8" fmla="*/ 66 w 179"/>
              <a:gd name="T9" fmla="*/ 82 h 112"/>
              <a:gd name="T10" fmla="*/ 95 w 179"/>
              <a:gd name="T11" fmla="*/ 65 h 112"/>
              <a:gd name="T12" fmla="*/ 129 w 179"/>
              <a:gd name="T13" fmla="*/ 37 h 112"/>
              <a:gd name="T14" fmla="*/ 150 w 179"/>
              <a:gd name="T15" fmla="*/ 33 h 112"/>
              <a:gd name="T16" fmla="*/ 171 w 179"/>
              <a:gd name="T17" fmla="*/ 37 h 112"/>
              <a:gd name="T18" fmla="*/ 179 w 179"/>
              <a:gd name="T19" fmla="*/ 80 h 112"/>
              <a:gd name="T20" fmla="*/ 150 w 179"/>
              <a:gd name="T21" fmla="*/ 63 h 112"/>
              <a:gd name="T22" fmla="*/ 121 w 179"/>
              <a:gd name="T23" fmla="*/ 80 h 112"/>
              <a:gd name="T24" fmla="*/ 121 w 179"/>
              <a:gd name="T25" fmla="*/ 80 h 112"/>
              <a:gd name="T26" fmla="*/ 121 w 179"/>
              <a:gd name="T27" fmla="*/ 80 h 112"/>
              <a:gd name="T28" fmla="*/ 88 w 179"/>
              <a:gd name="T29" fmla="*/ 108 h 112"/>
              <a:gd name="T30" fmla="*/ 66 w 179"/>
              <a:gd name="T31" fmla="*/ 112 h 112"/>
              <a:gd name="T32" fmla="*/ 11 w 179"/>
              <a:gd name="T33" fmla="*/ 80 h 112"/>
              <a:gd name="T34" fmla="*/ 11 w 179"/>
              <a:gd name="T35" fmla="*/ 17 h 112"/>
              <a:gd name="T36" fmla="*/ 25 w 179"/>
              <a:gd name="T3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9" h="112">
                <a:moveTo>
                  <a:pt x="25" y="0"/>
                </a:moveTo>
                <a:cubicBezTo>
                  <a:pt x="36" y="10"/>
                  <a:pt x="51" y="15"/>
                  <a:pt x="66" y="15"/>
                </a:cubicBezTo>
                <a:cubicBezTo>
                  <a:pt x="54" y="15"/>
                  <a:pt x="43" y="21"/>
                  <a:pt x="37" y="32"/>
                </a:cubicBezTo>
                <a:cubicBezTo>
                  <a:pt x="31" y="42"/>
                  <a:pt x="31" y="55"/>
                  <a:pt x="37" y="65"/>
                </a:cubicBezTo>
                <a:cubicBezTo>
                  <a:pt x="43" y="75"/>
                  <a:pt x="54" y="82"/>
                  <a:pt x="66" y="82"/>
                </a:cubicBezTo>
                <a:cubicBezTo>
                  <a:pt x="78" y="82"/>
                  <a:pt x="89" y="75"/>
                  <a:pt x="95" y="65"/>
                </a:cubicBezTo>
                <a:cubicBezTo>
                  <a:pt x="103" y="52"/>
                  <a:pt x="115" y="42"/>
                  <a:pt x="129" y="37"/>
                </a:cubicBezTo>
                <a:cubicBezTo>
                  <a:pt x="135" y="35"/>
                  <a:pt x="143" y="33"/>
                  <a:pt x="150" y="33"/>
                </a:cubicBezTo>
                <a:cubicBezTo>
                  <a:pt x="157" y="33"/>
                  <a:pt x="165" y="35"/>
                  <a:pt x="171" y="37"/>
                </a:cubicBezTo>
                <a:cubicBezTo>
                  <a:pt x="169" y="52"/>
                  <a:pt x="171" y="67"/>
                  <a:pt x="179" y="80"/>
                </a:cubicBezTo>
                <a:cubicBezTo>
                  <a:pt x="173" y="70"/>
                  <a:pt x="162" y="63"/>
                  <a:pt x="150" y="63"/>
                </a:cubicBezTo>
                <a:cubicBezTo>
                  <a:pt x="138" y="63"/>
                  <a:pt x="127" y="70"/>
                  <a:pt x="121" y="80"/>
                </a:cubicBezTo>
                <a:cubicBezTo>
                  <a:pt x="121" y="80"/>
                  <a:pt x="121" y="80"/>
                  <a:pt x="121" y="80"/>
                </a:cubicBezTo>
                <a:cubicBezTo>
                  <a:pt x="121" y="80"/>
                  <a:pt x="121" y="80"/>
                  <a:pt x="121" y="80"/>
                </a:cubicBezTo>
                <a:cubicBezTo>
                  <a:pt x="113" y="93"/>
                  <a:pt x="101" y="103"/>
                  <a:pt x="88" y="108"/>
                </a:cubicBezTo>
                <a:cubicBezTo>
                  <a:pt x="81" y="111"/>
                  <a:pt x="74" y="112"/>
                  <a:pt x="66" y="112"/>
                </a:cubicBezTo>
                <a:cubicBezTo>
                  <a:pt x="44" y="112"/>
                  <a:pt x="23" y="100"/>
                  <a:pt x="11" y="80"/>
                </a:cubicBezTo>
                <a:cubicBezTo>
                  <a:pt x="0" y="60"/>
                  <a:pt x="0" y="36"/>
                  <a:pt x="11" y="17"/>
                </a:cubicBezTo>
                <a:cubicBezTo>
                  <a:pt x="15" y="10"/>
                  <a:pt x="20" y="5"/>
                  <a:pt x="25" y="0"/>
                </a:cubicBezTo>
                <a:close/>
              </a:path>
            </a:pathLst>
          </a:custGeom>
          <a:solidFill>
            <a:srgbClr val="3F5096"/>
          </a:solidFill>
          <a:ln>
            <a:noFill/>
          </a:ln>
        </p:spPr>
        <p:txBody>
          <a:bodyPr vert="horz" wrap="square" lIns="91440" tIns="45720" rIns="91440" bIns="45720" numCol="1" anchor="t" anchorCtr="0" compatLnSpc="1"/>
          <a:lstStyle/>
          <a:p>
            <a:endParaRPr lang="zh-CN" altLang="en-US" sz="2400"/>
          </a:p>
        </p:txBody>
      </p:sp>
      <p:sp>
        <p:nvSpPr>
          <p:cNvPr id="18" name="Freeform 16"/>
          <p:cNvSpPr/>
          <p:nvPr/>
        </p:nvSpPr>
        <p:spPr bwMode="auto">
          <a:xfrm>
            <a:off x="5203825" y="3910013"/>
            <a:ext cx="1860550" cy="2036763"/>
          </a:xfrm>
          <a:custGeom>
            <a:avLst/>
            <a:gdLst>
              <a:gd name="T0" fmla="*/ 0 w 146"/>
              <a:gd name="T1" fmla="*/ 108 h 160"/>
              <a:gd name="T2" fmla="*/ 33 w 146"/>
              <a:gd name="T3" fmla="*/ 80 h 160"/>
              <a:gd name="T4" fmla="*/ 33 w 146"/>
              <a:gd name="T5" fmla="*/ 113 h 160"/>
              <a:gd name="T6" fmla="*/ 62 w 146"/>
              <a:gd name="T7" fmla="*/ 130 h 160"/>
              <a:gd name="T8" fmla="*/ 91 w 146"/>
              <a:gd name="T9" fmla="*/ 113 h 160"/>
              <a:gd name="T10" fmla="*/ 91 w 146"/>
              <a:gd name="T11" fmla="*/ 80 h 160"/>
              <a:gd name="T12" fmla="*/ 83 w 146"/>
              <a:gd name="T13" fmla="*/ 37 h 160"/>
              <a:gd name="T14" fmla="*/ 91 w 146"/>
              <a:gd name="T15" fmla="*/ 17 h 160"/>
              <a:gd name="T16" fmla="*/ 105 w 146"/>
              <a:gd name="T17" fmla="*/ 0 h 160"/>
              <a:gd name="T18" fmla="*/ 146 w 146"/>
              <a:gd name="T19" fmla="*/ 15 h 160"/>
              <a:gd name="T20" fmla="*/ 117 w 146"/>
              <a:gd name="T21" fmla="*/ 32 h 160"/>
              <a:gd name="T22" fmla="*/ 117 w 146"/>
              <a:gd name="T23" fmla="*/ 65 h 160"/>
              <a:gd name="T24" fmla="*/ 117 w 146"/>
              <a:gd name="T25" fmla="*/ 65 h 160"/>
              <a:gd name="T26" fmla="*/ 117 w 146"/>
              <a:gd name="T27" fmla="*/ 65 h 160"/>
              <a:gd name="T28" fmla="*/ 124 w 146"/>
              <a:gd name="T29" fmla="*/ 108 h 160"/>
              <a:gd name="T30" fmla="*/ 117 w 146"/>
              <a:gd name="T31" fmla="*/ 129 h 160"/>
              <a:gd name="T32" fmla="*/ 62 w 146"/>
              <a:gd name="T33" fmla="*/ 160 h 160"/>
              <a:gd name="T34" fmla="*/ 7 w 146"/>
              <a:gd name="T35" fmla="*/ 129 h 160"/>
              <a:gd name="T36" fmla="*/ 0 w 146"/>
              <a:gd name="T37" fmla="*/ 10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6" h="160">
                <a:moveTo>
                  <a:pt x="0" y="108"/>
                </a:moveTo>
                <a:cubicBezTo>
                  <a:pt x="14" y="103"/>
                  <a:pt x="26" y="93"/>
                  <a:pt x="33" y="80"/>
                </a:cubicBezTo>
                <a:cubicBezTo>
                  <a:pt x="27" y="90"/>
                  <a:pt x="27" y="103"/>
                  <a:pt x="33" y="113"/>
                </a:cubicBezTo>
                <a:cubicBezTo>
                  <a:pt x="39" y="124"/>
                  <a:pt x="50" y="130"/>
                  <a:pt x="62" y="130"/>
                </a:cubicBezTo>
                <a:cubicBezTo>
                  <a:pt x="74" y="130"/>
                  <a:pt x="85" y="124"/>
                  <a:pt x="91" y="113"/>
                </a:cubicBezTo>
                <a:cubicBezTo>
                  <a:pt x="97" y="103"/>
                  <a:pt x="97" y="90"/>
                  <a:pt x="91" y="80"/>
                </a:cubicBezTo>
                <a:cubicBezTo>
                  <a:pt x="83" y="67"/>
                  <a:pt x="81" y="52"/>
                  <a:pt x="83" y="37"/>
                </a:cubicBezTo>
                <a:cubicBezTo>
                  <a:pt x="85" y="30"/>
                  <a:pt x="87" y="23"/>
                  <a:pt x="91" y="17"/>
                </a:cubicBezTo>
                <a:cubicBezTo>
                  <a:pt x="95" y="10"/>
                  <a:pt x="99" y="5"/>
                  <a:pt x="105" y="0"/>
                </a:cubicBezTo>
                <a:cubicBezTo>
                  <a:pt x="116" y="10"/>
                  <a:pt x="131" y="15"/>
                  <a:pt x="146" y="15"/>
                </a:cubicBezTo>
                <a:cubicBezTo>
                  <a:pt x="134" y="15"/>
                  <a:pt x="123" y="21"/>
                  <a:pt x="117" y="32"/>
                </a:cubicBezTo>
                <a:cubicBezTo>
                  <a:pt x="111" y="42"/>
                  <a:pt x="111" y="55"/>
                  <a:pt x="117" y="65"/>
                </a:cubicBezTo>
                <a:cubicBezTo>
                  <a:pt x="117" y="65"/>
                  <a:pt x="117" y="65"/>
                  <a:pt x="117" y="65"/>
                </a:cubicBezTo>
                <a:cubicBezTo>
                  <a:pt x="117" y="65"/>
                  <a:pt x="117" y="65"/>
                  <a:pt x="117" y="65"/>
                </a:cubicBezTo>
                <a:cubicBezTo>
                  <a:pt x="125" y="78"/>
                  <a:pt x="127" y="94"/>
                  <a:pt x="124" y="108"/>
                </a:cubicBezTo>
                <a:cubicBezTo>
                  <a:pt x="123" y="115"/>
                  <a:pt x="121" y="122"/>
                  <a:pt x="117" y="129"/>
                </a:cubicBezTo>
                <a:cubicBezTo>
                  <a:pt x="106" y="148"/>
                  <a:pt x="85" y="160"/>
                  <a:pt x="62" y="160"/>
                </a:cubicBezTo>
                <a:cubicBezTo>
                  <a:pt x="39" y="160"/>
                  <a:pt x="18" y="148"/>
                  <a:pt x="7" y="129"/>
                </a:cubicBezTo>
                <a:cubicBezTo>
                  <a:pt x="3" y="122"/>
                  <a:pt x="1" y="115"/>
                  <a:pt x="0" y="108"/>
                </a:cubicBezTo>
                <a:close/>
              </a:path>
            </a:pathLst>
          </a:custGeom>
          <a:solidFill>
            <a:srgbClr val="314371"/>
          </a:solidFill>
          <a:ln>
            <a:noFill/>
          </a:ln>
        </p:spPr>
        <p:txBody>
          <a:bodyPr vert="horz" wrap="square" lIns="91440" tIns="45720" rIns="91440" bIns="45720" numCol="1" anchor="t" anchorCtr="0" compatLnSpc="1"/>
          <a:lstStyle/>
          <a:p>
            <a:endParaRPr lang="zh-CN" altLang="en-US" sz="2400"/>
          </a:p>
        </p:txBody>
      </p:sp>
      <p:sp>
        <p:nvSpPr>
          <p:cNvPr id="19" name="Freeform 17"/>
          <p:cNvSpPr/>
          <p:nvPr/>
        </p:nvSpPr>
        <p:spPr bwMode="auto">
          <a:xfrm>
            <a:off x="6262688" y="3082925"/>
            <a:ext cx="1643063" cy="2252663"/>
          </a:xfrm>
          <a:custGeom>
            <a:avLst/>
            <a:gdLst>
              <a:gd name="T0" fmla="*/ 41 w 129"/>
              <a:gd name="T1" fmla="*/ 173 h 177"/>
              <a:gd name="T2" fmla="*/ 34 w 129"/>
              <a:gd name="T3" fmla="*/ 130 h 177"/>
              <a:gd name="T4" fmla="*/ 63 w 129"/>
              <a:gd name="T5" fmla="*/ 147 h 177"/>
              <a:gd name="T6" fmla="*/ 92 w 129"/>
              <a:gd name="T7" fmla="*/ 130 h 177"/>
              <a:gd name="T8" fmla="*/ 92 w 129"/>
              <a:gd name="T9" fmla="*/ 97 h 177"/>
              <a:gd name="T10" fmla="*/ 63 w 129"/>
              <a:gd name="T11" fmla="*/ 80 h 177"/>
              <a:gd name="T12" fmla="*/ 22 w 129"/>
              <a:gd name="T13" fmla="*/ 65 h 177"/>
              <a:gd name="T14" fmla="*/ 8 w 129"/>
              <a:gd name="T15" fmla="*/ 48 h 177"/>
              <a:gd name="T16" fmla="*/ 0 w 129"/>
              <a:gd name="T17" fmla="*/ 28 h 177"/>
              <a:gd name="T18" fmla="*/ 34 w 129"/>
              <a:gd name="T19" fmla="*/ 0 h 177"/>
              <a:gd name="T20" fmla="*/ 34 w 129"/>
              <a:gd name="T21" fmla="*/ 33 h 177"/>
              <a:gd name="T22" fmla="*/ 63 w 129"/>
              <a:gd name="T23" fmla="*/ 50 h 177"/>
              <a:gd name="T24" fmla="*/ 63 w 129"/>
              <a:gd name="T25" fmla="*/ 50 h 177"/>
              <a:gd name="T26" fmla="*/ 63 w 129"/>
              <a:gd name="T27" fmla="*/ 50 h 177"/>
              <a:gd name="T28" fmla="*/ 104 w 129"/>
              <a:gd name="T29" fmla="*/ 65 h 177"/>
              <a:gd name="T30" fmla="*/ 118 w 129"/>
              <a:gd name="T31" fmla="*/ 82 h 177"/>
              <a:gd name="T32" fmla="*/ 118 w 129"/>
              <a:gd name="T33" fmla="*/ 145 h 177"/>
              <a:gd name="T34" fmla="*/ 63 w 129"/>
              <a:gd name="T35" fmla="*/ 177 h 177"/>
              <a:gd name="T36" fmla="*/ 41 w 129"/>
              <a:gd name="T37" fmla="*/ 173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177">
                <a:moveTo>
                  <a:pt x="41" y="173"/>
                </a:moveTo>
                <a:cubicBezTo>
                  <a:pt x="44" y="159"/>
                  <a:pt x="42" y="143"/>
                  <a:pt x="34" y="130"/>
                </a:cubicBezTo>
                <a:cubicBezTo>
                  <a:pt x="40" y="140"/>
                  <a:pt x="51" y="147"/>
                  <a:pt x="63" y="147"/>
                </a:cubicBezTo>
                <a:cubicBezTo>
                  <a:pt x="75" y="147"/>
                  <a:pt x="86" y="140"/>
                  <a:pt x="92" y="130"/>
                </a:cubicBezTo>
                <a:cubicBezTo>
                  <a:pt x="98" y="120"/>
                  <a:pt x="98" y="107"/>
                  <a:pt x="92" y="97"/>
                </a:cubicBezTo>
                <a:cubicBezTo>
                  <a:pt x="86" y="86"/>
                  <a:pt x="75" y="80"/>
                  <a:pt x="63" y="80"/>
                </a:cubicBezTo>
                <a:cubicBezTo>
                  <a:pt x="48" y="80"/>
                  <a:pt x="33" y="75"/>
                  <a:pt x="22" y="65"/>
                </a:cubicBezTo>
                <a:cubicBezTo>
                  <a:pt x="16" y="60"/>
                  <a:pt x="12" y="55"/>
                  <a:pt x="8" y="48"/>
                </a:cubicBezTo>
                <a:cubicBezTo>
                  <a:pt x="4" y="42"/>
                  <a:pt x="2" y="35"/>
                  <a:pt x="0" y="28"/>
                </a:cubicBezTo>
                <a:cubicBezTo>
                  <a:pt x="14" y="23"/>
                  <a:pt x="26" y="13"/>
                  <a:pt x="34" y="0"/>
                </a:cubicBezTo>
                <a:cubicBezTo>
                  <a:pt x="28" y="10"/>
                  <a:pt x="28" y="23"/>
                  <a:pt x="34" y="33"/>
                </a:cubicBezTo>
                <a:cubicBezTo>
                  <a:pt x="40" y="44"/>
                  <a:pt x="51" y="50"/>
                  <a:pt x="63" y="50"/>
                </a:cubicBezTo>
                <a:cubicBezTo>
                  <a:pt x="63" y="50"/>
                  <a:pt x="63" y="50"/>
                  <a:pt x="63" y="50"/>
                </a:cubicBezTo>
                <a:cubicBezTo>
                  <a:pt x="63" y="50"/>
                  <a:pt x="63" y="50"/>
                  <a:pt x="63" y="50"/>
                </a:cubicBezTo>
                <a:cubicBezTo>
                  <a:pt x="78" y="50"/>
                  <a:pt x="93" y="55"/>
                  <a:pt x="104" y="65"/>
                </a:cubicBezTo>
                <a:cubicBezTo>
                  <a:pt x="109" y="70"/>
                  <a:pt x="114" y="75"/>
                  <a:pt x="118" y="82"/>
                </a:cubicBezTo>
                <a:cubicBezTo>
                  <a:pt x="129" y="101"/>
                  <a:pt x="129" y="125"/>
                  <a:pt x="118" y="145"/>
                </a:cubicBezTo>
                <a:cubicBezTo>
                  <a:pt x="106" y="165"/>
                  <a:pt x="85" y="177"/>
                  <a:pt x="63" y="177"/>
                </a:cubicBezTo>
                <a:cubicBezTo>
                  <a:pt x="55" y="177"/>
                  <a:pt x="48" y="176"/>
                  <a:pt x="41" y="173"/>
                </a:cubicBezTo>
                <a:close/>
              </a:path>
            </a:pathLst>
          </a:custGeom>
          <a:solidFill>
            <a:srgbClr val="3F5096"/>
          </a:solidFill>
          <a:ln>
            <a:noFill/>
          </a:ln>
        </p:spPr>
        <p:txBody>
          <a:bodyPr vert="horz" wrap="square" lIns="91440" tIns="45720" rIns="91440" bIns="45720" numCol="1" anchor="t" anchorCtr="0" compatLnSpc="1"/>
          <a:lstStyle/>
          <a:p>
            <a:endParaRPr lang="zh-CN" altLang="en-US" sz="2400"/>
          </a:p>
        </p:txBody>
      </p:sp>
      <p:sp>
        <p:nvSpPr>
          <p:cNvPr id="20" name="Freeform 18"/>
          <p:cNvSpPr/>
          <p:nvPr/>
        </p:nvSpPr>
        <p:spPr bwMode="auto">
          <a:xfrm>
            <a:off x="5624513" y="2484438"/>
            <a:ext cx="2281238" cy="1425575"/>
          </a:xfrm>
          <a:custGeom>
            <a:avLst/>
            <a:gdLst>
              <a:gd name="T0" fmla="*/ 154 w 179"/>
              <a:gd name="T1" fmla="*/ 112 h 112"/>
              <a:gd name="T2" fmla="*/ 113 w 179"/>
              <a:gd name="T3" fmla="*/ 97 h 112"/>
              <a:gd name="T4" fmla="*/ 142 w 179"/>
              <a:gd name="T5" fmla="*/ 80 h 112"/>
              <a:gd name="T6" fmla="*/ 142 w 179"/>
              <a:gd name="T7" fmla="*/ 47 h 112"/>
              <a:gd name="T8" fmla="*/ 113 w 179"/>
              <a:gd name="T9" fmla="*/ 30 h 112"/>
              <a:gd name="T10" fmla="*/ 84 w 179"/>
              <a:gd name="T11" fmla="*/ 47 h 112"/>
              <a:gd name="T12" fmla="*/ 50 w 179"/>
              <a:gd name="T13" fmla="*/ 75 h 112"/>
              <a:gd name="T14" fmla="*/ 29 w 179"/>
              <a:gd name="T15" fmla="*/ 79 h 112"/>
              <a:gd name="T16" fmla="*/ 8 w 179"/>
              <a:gd name="T17" fmla="*/ 75 h 112"/>
              <a:gd name="T18" fmla="*/ 0 w 179"/>
              <a:gd name="T19" fmla="*/ 32 h 112"/>
              <a:gd name="T20" fmla="*/ 29 w 179"/>
              <a:gd name="T21" fmla="*/ 49 h 112"/>
              <a:gd name="T22" fmla="*/ 58 w 179"/>
              <a:gd name="T23" fmla="*/ 32 h 112"/>
              <a:gd name="T24" fmla="*/ 58 w 179"/>
              <a:gd name="T25" fmla="*/ 32 h 112"/>
              <a:gd name="T26" fmla="*/ 58 w 179"/>
              <a:gd name="T27" fmla="*/ 32 h 112"/>
              <a:gd name="T28" fmla="*/ 91 w 179"/>
              <a:gd name="T29" fmla="*/ 4 h 112"/>
              <a:gd name="T30" fmla="*/ 113 w 179"/>
              <a:gd name="T31" fmla="*/ 0 h 112"/>
              <a:gd name="T32" fmla="*/ 168 w 179"/>
              <a:gd name="T33" fmla="*/ 32 h 112"/>
              <a:gd name="T34" fmla="*/ 168 w 179"/>
              <a:gd name="T35" fmla="*/ 95 h 112"/>
              <a:gd name="T36" fmla="*/ 154 w 179"/>
              <a:gd name="T37"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9" h="112">
                <a:moveTo>
                  <a:pt x="154" y="112"/>
                </a:moveTo>
                <a:cubicBezTo>
                  <a:pt x="143" y="102"/>
                  <a:pt x="128" y="97"/>
                  <a:pt x="113" y="97"/>
                </a:cubicBezTo>
                <a:cubicBezTo>
                  <a:pt x="125" y="97"/>
                  <a:pt x="136" y="91"/>
                  <a:pt x="142" y="80"/>
                </a:cubicBezTo>
                <a:cubicBezTo>
                  <a:pt x="148" y="70"/>
                  <a:pt x="148" y="57"/>
                  <a:pt x="142" y="47"/>
                </a:cubicBezTo>
                <a:cubicBezTo>
                  <a:pt x="136" y="37"/>
                  <a:pt x="125" y="30"/>
                  <a:pt x="113" y="30"/>
                </a:cubicBezTo>
                <a:cubicBezTo>
                  <a:pt x="101" y="30"/>
                  <a:pt x="90" y="37"/>
                  <a:pt x="84" y="47"/>
                </a:cubicBezTo>
                <a:cubicBezTo>
                  <a:pt x="76" y="60"/>
                  <a:pt x="64" y="70"/>
                  <a:pt x="50" y="75"/>
                </a:cubicBezTo>
                <a:cubicBezTo>
                  <a:pt x="44" y="77"/>
                  <a:pt x="36" y="79"/>
                  <a:pt x="29" y="79"/>
                </a:cubicBezTo>
                <a:cubicBezTo>
                  <a:pt x="22" y="79"/>
                  <a:pt x="14" y="77"/>
                  <a:pt x="8" y="75"/>
                </a:cubicBezTo>
                <a:cubicBezTo>
                  <a:pt x="10" y="60"/>
                  <a:pt x="8" y="45"/>
                  <a:pt x="0" y="32"/>
                </a:cubicBezTo>
                <a:cubicBezTo>
                  <a:pt x="6" y="42"/>
                  <a:pt x="17" y="49"/>
                  <a:pt x="29" y="49"/>
                </a:cubicBezTo>
                <a:cubicBezTo>
                  <a:pt x="41" y="49"/>
                  <a:pt x="52" y="42"/>
                  <a:pt x="58" y="32"/>
                </a:cubicBezTo>
                <a:cubicBezTo>
                  <a:pt x="58" y="32"/>
                  <a:pt x="58" y="32"/>
                  <a:pt x="58" y="32"/>
                </a:cubicBezTo>
                <a:cubicBezTo>
                  <a:pt x="58" y="32"/>
                  <a:pt x="58" y="32"/>
                  <a:pt x="58" y="32"/>
                </a:cubicBezTo>
                <a:cubicBezTo>
                  <a:pt x="66" y="19"/>
                  <a:pt x="78" y="9"/>
                  <a:pt x="91" y="4"/>
                </a:cubicBezTo>
                <a:cubicBezTo>
                  <a:pt x="98" y="1"/>
                  <a:pt x="105" y="0"/>
                  <a:pt x="113" y="0"/>
                </a:cubicBezTo>
                <a:cubicBezTo>
                  <a:pt x="135" y="0"/>
                  <a:pt x="156" y="12"/>
                  <a:pt x="168" y="32"/>
                </a:cubicBezTo>
                <a:cubicBezTo>
                  <a:pt x="179" y="52"/>
                  <a:pt x="179" y="76"/>
                  <a:pt x="168" y="95"/>
                </a:cubicBezTo>
                <a:cubicBezTo>
                  <a:pt x="164" y="102"/>
                  <a:pt x="159" y="107"/>
                  <a:pt x="154" y="112"/>
                </a:cubicBezTo>
                <a:close/>
              </a:path>
            </a:pathLst>
          </a:custGeom>
          <a:solidFill>
            <a:srgbClr val="314371"/>
          </a:solidFill>
          <a:ln>
            <a:noFill/>
          </a:ln>
        </p:spPr>
        <p:txBody>
          <a:bodyPr vert="horz" wrap="square" lIns="91440" tIns="45720" rIns="91440" bIns="45720" numCol="1" anchor="t" anchorCtr="0" compatLnSpc="1"/>
          <a:lstStyle/>
          <a:p>
            <a:endParaRPr lang="zh-CN" altLang="en-US" sz="2400"/>
          </a:p>
        </p:txBody>
      </p:sp>
      <p:sp>
        <p:nvSpPr>
          <p:cNvPr id="21" name="Freeform 19"/>
          <p:cNvSpPr/>
          <p:nvPr/>
        </p:nvSpPr>
        <p:spPr bwMode="auto">
          <a:xfrm>
            <a:off x="4924425" y="1873250"/>
            <a:ext cx="1860550" cy="2036763"/>
          </a:xfrm>
          <a:custGeom>
            <a:avLst/>
            <a:gdLst>
              <a:gd name="T0" fmla="*/ 146 w 146"/>
              <a:gd name="T1" fmla="*/ 52 h 160"/>
              <a:gd name="T2" fmla="*/ 113 w 146"/>
              <a:gd name="T3" fmla="*/ 80 h 160"/>
              <a:gd name="T4" fmla="*/ 113 w 146"/>
              <a:gd name="T5" fmla="*/ 47 h 160"/>
              <a:gd name="T6" fmla="*/ 84 w 146"/>
              <a:gd name="T7" fmla="*/ 30 h 160"/>
              <a:gd name="T8" fmla="*/ 55 w 146"/>
              <a:gd name="T9" fmla="*/ 47 h 160"/>
              <a:gd name="T10" fmla="*/ 55 w 146"/>
              <a:gd name="T11" fmla="*/ 80 h 160"/>
              <a:gd name="T12" fmla="*/ 63 w 146"/>
              <a:gd name="T13" fmla="*/ 123 h 160"/>
              <a:gd name="T14" fmla="*/ 55 w 146"/>
              <a:gd name="T15" fmla="*/ 143 h 160"/>
              <a:gd name="T16" fmla="*/ 41 w 146"/>
              <a:gd name="T17" fmla="*/ 160 h 160"/>
              <a:gd name="T18" fmla="*/ 0 w 146"/>
              <a:gd name="T19" fmla="*/ 145 h 160"/>
              <a:gd name="T20" fmla="*/ 29 w 146"/>
              <a:gd name="T21" fmla="*/ 128 h 160"/>
              <a:gd name="T22" fmla="*/ 29 w 146"/>
              <a:gd name="T23" fmla="*/ 95 h 160"/>
              <a:gd name="T24" fmla="*/ 29 w 146"/>
              <a:gd name="T25" fmla="*/ 95 h 160"/>
              <a:gd name="T26" fmla="*/ 29 w 146"/>
              <a:gd name="T27" fmla="*/ 95 h 160"/>
              <a:gd name="T28" fmla="*/ 22 w 146"/>
              <a:gd name="T29" fmla="*/ 52 h 160"/>
              <a:gd name="T30" fmla="*/ 29 w 146"/>
              <a:gd name="T31" fmla="*/ 31 h 160"/>
              <a:gd name="T32" fmla="*/ 84 w 146"/>
              <a:gd name="T33" fmla="*/ 0 h 160"/>
              <a:gd name="T34" fmla="*/ 139 w 146"/>
              <a:gd name="T35" fmla="*/ 31 h 160"/>
              <a:gd name="T36" fmla="*/ 146 w 146"/>
              <a:gd name="T37" fmla="*/ 5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6" h="160">
                <a:moveTo>
                  <a:pt x="146" y="52"/>
                </a:moveTo>
                <a:cubicBezTo>
                  <a:pt x="132" y="57"/>
                  <a:pt x="121" y="67"/>
                  <a:pt x="113" y="80"/>
                </a:cubicBezTo>
                <a:cubicBezTo>
                  <a:pt x="119" y="70"/>
                  <a:pt x="119" y="57"/>
                  <a:pt x="113" y="47"/>
                </a:cubicBezTo>
                <a:cubicBezTo>
                  <a:pt x="107" y="36"/>
                  <a:pt x="96" y="30"/>
                  <a:pt x="84" y="30"/>
                </a:cubicBezTo>
                <a:cubicBezTo>
                  <a:pt x="72" y="30"/>
                  <a:pt x="61" y="36"/>
                  <a:pt x="55" y="47"/>
                </a:cubicBezTo>
                <a:cubicBezTo>
                  <a:pt x="49" y="57"/>
                  <a:pt x="49" y="70"/>
                  <a:pt x="55" y="80"/>
                </a:cubicBezTo>
                <a:cubicBezTo>
                  <a:pt x="63" y="93"/>
                  <a:pt x="65" y="108"/>
                  <a:pt x="63" y="123"/>
                </a:cubicBezTo>
                <a:cubicBezTo>
                  <a:pt x="61" y="130"/>
                  <a:pt x="59" y="137"/>
                  <a:pt x="55" y="143"/>
                </a:cubicBezTo>
                <a:cubicBezTo>
                  <a:pt x="51" y="150"/>
                  <a:pt x="47" y="155"/>
                  <a:pt x="41" y="160"/>
                </a:cubicBezTo>
                <a:cubicBezTo>
                  <a:pt x="30" y="150"/>
                  <a:pt x="15" y="145"/>
                  <a:pt x="0" y="145"/>
                </a:cubicBezTo>
                <a:cubicBezTo>
                  <a:pt x="12" y="145"/>
                  <a:pt x="23" y="139"/>
                  <a:pt x="29" y="128"/>
                </a:cubicBezTo>
                <a:cubicBezTo>
                  <a:pt x="35" y="118"/>
                  <a:pt x="35" y="105"/>
                  <a:pt x="29" y="95"/>
                </a:cubicBezTo>
                <a:cubicBezTo>
                  <a:pt x="29" y="95"/>
                  <a:pt x="29" y="95"/>
                  <a:pt x="29" y="95"/>
                </a:cubicBezTo>
                <a:cubicBezTo>
                  <a:pt x="29" y="95"/>
                  <a:pt x="29" y="95"/>
                  <a:pt x="29" y="95"/>
                </a:cubicBezTo>
                <a:cubicBezTo>
                  <a:pt x="21" y="82"/>
                  <a:pt x="19" y="66"/>
                  <a:pt x="22" y="52"/>
                </a:cubicBezTo>
                <a:cubicBezTo>
                  <a:pt x="23" y="45"/>
                  <a:pt x="25" y="38"/>
                  <a:pt x="29" y="31"/>
                </a:cubicBezTo>
                <a:cubicBezTo>
                  <a:pt x="40" y="12"/>
                  <a:pt x="61" y="0"/>
                  <a:pt x="84" y="0"/>
                </a:cubicBezTo>
                <a:cubicBezTo>
                  <a:pt x="107" y="0"/>
                  <a:pt x="128" y="12"/>
                  <a:pt x="139" y="31"/>
                </a:cubicBezTo>
                <a:cubicBezTo>
                  <a:pt x="143" y="38"/>
                  <a:pt x="145" y="45"/>
                  <a:pt x="146" y="52"/>
                </a:cubicBezTo>
                <a:close/>
              </a:path>
            </a:pathLst>
          </a:custGeom>
          <a:solidFill>
            <a:srgbClr val="3F5096"/>
          </a:solidFill>
          <a:ln>
            <a:noFill/>
          </a:ln>
        </p:spPr>
        <p:txBody>
          <a:bodyPr vert="horz" wrap="square" lIns="91440" tIns="45720" rIns="91440" bIns="45720" numCol="1" anchor="t" anchorCtr="0" compatLnSpc="1"/>
          <a:lstStyle/>
          <a:p>
            <a:endParaRPr lang="zh-CN" altLang="en-US" sz="2400"/>
          </a:p>
        </p:txBody>
      </p:sp>
      <p:sp>
        <p:nvSpPr>
          <p:cNvPr id="112" name="Freeform 108"/>
          <p:cNvSpPr>
            <a:spLocks noEditPoints="1"/>
          </p:cNvSpPr>
          <p:nvPr/>
        </p:nvSpPr>
        <p:spPr bwMode="auto">
          <a:xfrm>
            <a:off x="5873750" y="2436813"/>
            <a:ext cx="282575" cy="425450"/>
          </a:xfrm>
          <a:custGeom>
            <a:avLst/>
            <a:gdLst>
              <a:gd name="T0" fmla="*/ 28 w 75"/>
              <a:gd name="T1" fmla="*/ 18 h 113"/>
              <a:gd name="T2" fmla="*/ 25 w 75"/>
              <a:gd name="T3" fmla="*/ 12 h 113"/>
              <a:gd name="T4" fmla="*/ 11 w 75"/>
              <a:gd name="T5" fmla="*/ 45 h 113"/>
              <a:gd name="T6" fmla="*/ 18 w 75"/>
              <a:gd name="T7" fmla="*/ 43 h 113"/>
              <a:gd name="T8" fmla="*/ 28 w 75"/>
              <a:gd name="T9" fmla="*/ 18 h 113"/>
              <a:gd name="T10" fmla="*/ 12 w 75"/>
              <a:gd name="T11" fmla="*/ 45 h 113"/>
              <a:gd name="T12" fmla="*/ 25 w 75"/>
              <a:gd name="T13" fmla="*/ 13 h 113"/>
              <a:gd name="T14" fmla="*/ 27 w 75"/>
              <a:gd name="T15" fmla="*/ 17 h 113"/>
              <a:gd name="T16" fmla="*/ 16 w 75"/>
              <a:gd name="T17" fmla="*/ 43 h 113"/>
              <a:gd name="T18" fmla="*/ 12 w 75"/>
              <a:gd name="T19" fmla="*/ 45 h 113"/>
              <a:gd name="T20" fmla="*/ 75 w 75"/>
              <a:gd name="T21" fmla="*/ 37 h 113"/>
              <a:gd name="T22" fmla="*/ 55 w 75"/>
              <a:gd name="T23" fmla="*/ 86 h 113"/>
              <a:gd name="T24" fmla="*/ 52 w 75"/>
              <a:gd name="T25" fmla="*/ 89 h 113"/>
              <a:gd name="T26" fmla="*/ 24 w 75"/>
              <a:gd name="T27" fmla="*/ 89 h 113"/>
              <a:gd name="T28" fmla="*/ 21 w 75"/>
              <a:gd name="T29" fmla="*/ 86 h 113"/>
              <a:gd name="T30" fmla="*/ 0 w 75"/>
              <a:gd name="T31" fmla="*/ 37 h 113"/>
              <a:gd name="T32" fmla="*/ 38 w 75"/>
              <a:gd name="T33" fmla="*/ 0 h 113"/>
              <a:gd name="T34" fmla="*/ 75 w 75"/>
              <a:gd name="T35" fmla="*/ 37 h 113"/>
              <a:gd name="T36" fmla="*/ 52 w 75"/>
              <a:gd name="T37" fmla="*/ 87 h 113"/>
              <a:gd name="T38" fmla="*/ 53 w 75"/>
              <a:gd name="T39" fmla="*/ 86 h 113"/>
              <a:gd name="T40" fmla="*/ 73 w 75"/>
              <a:gd name="T41" fmla="*/ 37 h 113"/>
              <a:gd name="T42" fmla="*/ 38 w 75"/>
              <a:gd name="T43" fmla="*/ 1 h 113"/>
              <a:gd name="T44" fmla="*/ 2 w 75"/>
              <a:gd name="T45" fmla="*/ 37 h 113"/>
              <a:gd name="T46" fmla="*/ 23 w 75"/>
              <a:gd name="T47" fmla="*/ 86 h 113"/>
              <a:gd name="T48" fmla="*/ 24 w 75"/>
              <a:gd name="T49" fmla="*/ 87 h 113"/>
              <a:gd name="T50" fmla="*/ 52 w 75"/>
              <a:gd name="T51" fmla="*/ 87 h 113"/>
              <a:gd name="T52" fmla="*/ 52 w 75"/>
              <a:gd name="T53" fmla="*/ 106 h 113"/>
              <a:gd name="T54" fmla="*/ 24 w 75"/>
              <a:gd name="T55" fmla="*/ 106 h 113"/>
              <a:gd name="T56" fmla="*/ 22 w 75"/>
              <a:gd name="T57" fmla="*/ 108 h 113"/>
              <a:gd name="T58" fmla="*/ 24 w 75"/>
              <a:gd name="T59" fmla="*/ 109 h 113"/>
              <a:gd name="T60" fmla="*/ 28 w 75"/>
              <a:gd name="T61" fmla="*/ 109 h 113"/>
              <a:gd name="T62" fmla="*/ 29 w 75"/>
              <a:gd name="T63" fmla="*/ 110 h 113"/>
              <a:gd name="T64" fmla="*/ 33 w 75"/>
              <a:gd name="T65" fmla="*/ 113 h 113"/>
              <a:gd name="T66" fmla="*/ 43 w 75"/>
              <a:gd name="T67" fmla="*/ 113 h 113"/>
              <a:gd name="T68" fmla="*/ 46 w 75"/>
              <a:gd name="T69" fmla="*/ 110 h 113"/>
              <a:gd name="T70" fmla="*/ 47 w 75"/>
              <a:gd name="T71" fmla="*/ 109 h 113"/>
              <a:gd name="T72" fmla="*/ 52 w 75"/>
              <a:gd name="T73" fmla="*/ 109 h 113"/>
              <a:gd name="T74" fmla="*/ 54 w 75"/>
              <a:gd name="T75" fmla="*/ 108 h 113"/>
              <a:gd name="T76" fmla="*/ 52 w 75"/>
              <a:gd name="T77" fmla="*/ 106 h 113"/>
              <a:gd name="T78" fmla="*/ 52 w 75"/>
              <a:gd name="T79" fmla="*/ 99 h 113"/>
              <a:gd name="T80" fmla="*/ 24 w 75"/>
              <a:gd name="T81" fmla="*/ 99 h 113"/>
              <a:gd name="T82" fmla="*/ 22 w 75"/>
              <a:gd name="T83" fmla="*/ 101 h 113"/>
              <a:gd name="T84" fmla="*/ 24 w 75"/>
              <a:gd name="T85" fmla="*/ 103 h 113"/>
              <a:gd name="T86" fmla="*/ 52 w 75"/>
              <a:gd name="T87" fmla="*/ 103 h 113"/>
              <a:gd name="T88" fmla="*/ 54 w 75"/>
              <a:gd name="T89" fmla="*/ 101 h 113"/>
              <a:gd name="T90" fmla="*/ 52 w 75"/>
              <a:gd name="T91" fmla="*/ 99 h 113"/>
              <a:gd name="T92" fmla="*/ 54 w 75"/>
              <a:gd name="T93" fmla="*/ 94 h 113"/>
              <a:gd name="T94" fmla="*/ 52 w 75"/>
              <a:gd name="T95" fmla="*/ 96 h 113"/>
              <a:gd name="T96" fmla="*/ 24 w 75"/>
              <a:gd name="T97" fmla="*/ 96 h 113"/>
              <a:gd name="T98" fmla="*/ 22 w 75"/>
              <a:gd name="T99" fmla="*/ 94 h 113"/>
              <a:gd name="T100" fmla="*/ 24 w 75"/>
              <a:gd name="T101" fmla="*/ 92 h 113"/>
              <a:gd name="T102" fmla="*/ 52 w 75"/>
              <a:gd name="T103" fmla="*/ 92 h 113"/>
              <a:gd name="T104" fmla="*/ 54 w 75"/>
              <a:gd name="T105" fmla="*/ 9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5" h="113">
                <a:moveTo>
                  <a:pt x="28" y="18"/>
                </a:moveTo>
                <a:cubicBezTo>
                  <a:pt x="32" y="16"/>
                  <a:pt x="29" y="10"/>
                  <a:pt x="25" y="12"/>
                </a:cubicBezTo>
                <a:cubicBezTo>
                  <a:pt x="13" y="18"/>
                  <a:pt x="6" y="31"/>
                  <a:pt x="11" y="45"/>
                </a:cubicBezTo>
                <a:cubicBezTo>
                  <a:pt x="13" y="50"/>
                  <a:pt x="19" y="47"/>
                  <a:pt x="18" y="43"/>
                </a:cubicBezTo>
                <a:cubicBezTo>
                  <a:pt x="14" y="32"/>
                  <a:pt x="20" y="22"/>
                  <a:pt x="28" y="18"/>
                </a:cubicBezTo>
                <a:close/>
                <a:moveTo>
                  <a:pt x="12" y="45"/>
                </a:moveTo>
                <a:cubicBezTo>
                  <a:pt x="7" y="32"/>
                  <a:pt x="14" y="19"/>
                  <a:pt x="25" y="13"/>
                </a:cubicBezTo>
                <a:cubicBezTo>
                  <a:pt x="28" y="12"/>
                  <a:pt x="30" y="16"/>
                  <a:pt x="27" y="17"/>
                </a:cubicBezTo>
                <a:cubicBezTo>
                  <a:pt x="18" y="22"/>
                  <a:pt x="12" y="32"/>
                  <a:pt x="16" y="43"/>
                </a:cubicBezTo>
                <a:cubicBezTo>
                  <a:pt x="17" y="46"/>
                  <a:pt x="13" y="47"/>
                  <a:pt x="12" y="45"/>
                </a:cubicBezTo>
                <a:close/>
                <a:moveTo>
                  <a:pt x="75" y="37"/>
                </a:moveTo>
                <a:cubicBezTo>
                  <a:pt x="75" y="55"/>
                  <a:pt x="57" y="67"/>
                  <a:pt x="55" y="86"/>
                </a:cubicBezTo>
                <a:cubicBezTo>
                  <a:pt x="55" y="88"/>
                  <a:pt x="53" y="89"/>
                  <a:pt x="52" y="89"/>
                </a:cubicBezTo>
                <a:cubicBezTo>
                  <a:pt x="24" y="89"/>
                  <a:pt x="24" y="89"/>
                  <a:pt x="24" y="89"/>
                </a:cubicBezTo>
                <a:cubicBezTo>
                  <a:pt x="23" y="89"/>
                  <a:pt x="21" y="88"/>
                  <a:pt x="21" y="86"/>
                </a:cubicBezTo>
                <a:cubicBezTo>
                  <a:pt x="19" y="68"/>
                  <a:pt x="0" y="56"/>
                  <a:pt x="0" y="37"/>
                </a:cubicBezTo>
                <a:cubicBezTo>
                  <a:pt x="0" y="16"/>
                  <a:pt x="17" y="0"/>
                  <a:pt x="38" y="0"/>
                </a:cubicBezTo>
                <a:cubicBezTo>
                  <a:pt x="58" y="0"/>
                  <a:pt x="75" y="16"/>
                  <a:pt x="75" y="37"/>
                </a:cubicBezTo>
                <a:close/>
                <a:moveTo>
                  <a:pt x="52" y="87"/>
                </a:moveTo>
                <a:cubicBezTo>
                  <a:pt x="52" y="87"/>
                  <a:pt x="53" y="87"/>
                  <a:pt x="53" y="86"/>
                </a:cubicBezTo>
                <a:cubicBezTo>
                  <a:pt x="56" y="66"/>
                  <a:pt x="73" y="55"/>
                  <a:pt x="73" y="37"/>
                </a:cubicBezTo>
                <a:cubicBezTo>
                  <a:pt x="73" y="17"/>
                  <a:pt x="57" y="1"/>
                  <a:pt x="38" y="1"/>
                </a:cubicBezTo>
                <a:cubicBezTo>
                  <a:pt x="18" y="1"/>
                  <a:pt x="2" y="17"/>
                  <a:pt x="2" y="37"/>
                </a:cubicBezTo>
                <a:cubicBezTo>
                  <a:pt x="2" y="55"/>
                  <a:pt x="20" y="67"/>
                  <a:pt x="23" y="86"/>
                </a:cubicBezTo>
                <a:cubicBezTo>
                  <a:pt x="23" y="87"/>
                  <a:pt x="24" y="87"/>
                  <a:pt x="24" y="87"/>
                </a:cubicBezTo>
                <a:lnTo>
                  <a:pt x="52" y="87"/>
                </a:lnTo>
                <a:close/>
                <a:moveTo>
                  <a:pt x="52" y="106"/>
                </a:moveTo>
                <a:cubicBezTo>
                  <a:pt x="24" y="106"/>
                  <a:pt x="24" y="106"/>
                  <a:pt x="24" y="106"/>
                </a:cubicBezTo>
                <a:cubicBezTo>
                  <a:pt x="22" y="106"/>
                  <a:pt x="22" y="107"/>
                  <a:pt x="22" y="108"/>
                </a:cubicBezTo>
                <a:cubicBezTo>
                  <a:pt x="22" y="109"/>
                  <a:pt x="22" y="109"/>
                  <a:pt x="24" y="109"/>
                </a:cubicBezTo>
                <a:cubicBezTo>
                  <a:pt x="28" y="109"/>
                  <a:pt x="28" y="109"/>
                  <a:pt x="28" y="109"/>
                </a:cubicBezTo>
                <a:cubicBezTo>
                  <a:pt x="29" y="109"/>
                  <a:pt x="29" y="110"/>
                  <a:pt x="29" y="110"/>
                </a:cubicBezTo>
                <a:cubicBezTo>
                  <a:pt x="30" y="112"/>
                  <a:pt x="31" y="113"/>
                  <a:pt x="33" y="113"/>
                </a:cubicBezTo>
                <a:cubicBezTo>
                  <a:pt x="43" y="113"/>
                  <a:pt x="43" y="113"/>
                  <a:pt x="43" y="113"/>
                </a:cubicBezTo>
                <a:cubicBezTo>
                  <a:pt x="44" y="113"/>
                  <a:pt x="46" y="112"/>
                  <a:pt x="46" y="110"/>
                </a:cubicBezTo>
                <a:cubicBezTo>
                  <a:pt x="46" y="110"/>
                  <a:pt x="47" y="109"/>
                  <a:pt x="47" y="109"/>
                </a:cubicBezTo>
                <a:cubicBezTo>
                  <a:pt x="52" y="109"/>
                  <a:pt x="52" y="109"/>
                  <a:pt x="52" y="109"/>
                </a:cubicBezTo>
                <a:cubicBezTo>
                  <a:pt x="53" y="109"/>
                  <a:pt x="54" y="109"/>
                  <a:pt x="54" y="108"/>
                </a:cubicBezTo>
                <a:cubicBezTo>
                  <a:pt x="54" y="107"/>
                  <a:pt x="53" y="106"/>
                  <a:pt x="52" y="106"/>
                </a:cubicBezTo>
                <a:close/>
                <a:moveTo>
                  <a:pt x="52" y="99"/>
                </a:moveTo>
                <a:cubicBezTo>
                  <a:pt x="24" y="99"/>
                  <a:pt x="24" y="99"/>
                  <a:pt x="24" y="99"/>
                </a:cubicBezTo>
                <a:cubicBezTo>
                  <a:pt x="22" y="99"/>
                  <a:pt x="22" y="100"/>
                  <a:pt x="22" y="101"/>
                </a:cubicBezTo>
                <a:cubicBezTo>
                  <a:pt x="22" y="102"/>
                  <a:pt x="22" y="103"/>
                  <a:pt x="24" y="103"/>
                </a:cubicBezTo>
                <a:cubicBezTo>
                  <a:pt x="52" y="103"/>
                  <a:pt x="52" y="103"/>
                  <a:pt x="52" y="103"/>
                </a:cubicBezTo>
                <a:cubicBezTo>
                  <a:pt x="53" y="103"/>
                  <a:pt x="54" y="102"/>
                  <a:pt x="54" y="101"/>
                </a:cubicBezTo>
                <a:cubicBezTo>
                  <a:pt x="54" y="100"/>
                  <a:pt x="53" y="99"/>
                  <a:pt x="52" y="99"/>
                </a:cubicBezTo>
                <a:close/>
                <a:moveTo>
                  <a:pt x="54" y="94"/>
                </a:moveTo>
                <a:cubicBezTo>
                  <a:pt x="54" y="95"/>
                  <a:pt x="53" y="96"/>
                  <a:pt x="52" y="96"/>
                </a:cubicBezTo>
                <a:cubicBezTo>
                  <a:pt x="24" y="96"/>
                  <a:pt x="24" y="96"/>
                  <a:pt x="24" y="96"/>
                </a:cubicBezTo>
                <a:cubicBezTo>
                  <a:pt x="22" y="96"/>
                  <a:pt x="22" y="95"/>
                  <a:pt x="22" y="94"/>
                </a:cubicBezTo>
                <a:cubicBezTo>
                  <a:pt x="22" y="93"/>
                  <a:pt x="22" y="92"/>
                  <a:pt x="24" y="92"/>
                </a:cubicBezTo>
                <a:cubicBezTo>
                  <a:pt x="52" y="92"/>
                  <a:pt x="52" y="92"/>
                  <a:pt x="52" y="92"/>
                </a:cubicBezTo>
                <a:cubicBezTo>
                  <a:pt x="53" y="92"/>
                  <a:pt x="54" y="93"/>
                  <a:pt x="54" y="94"/>
                </a:cubicBezTo>
                <a:close/>
              </a:path>
            </a:pathLst>
          </a:custGeom>
          <a:solidFill>
            <a:srgbClr val="566269"/>
          </a:solidFill>
          <a:ln w="0">
            <a:solidFill>
              <a:srgbClr val="566269"/>
            </a:solidFill>
            <a:round/>
          </a:ln>
        </p:spPr>
        <p:txBody>
          <a:bodyPr vert="horz" wrap="square" lIns="91440" tIns="45720" rIns="91440" bIns="45720" numCol="1" anchor="t" anchorCtr="0" compatLnSpc="1"/>
          <a:lstStyle/>
          <a:p>
            <a:endParaRPr lang="zh-CN" altLang="en-US" sz="2400"/>
          </a:p>
        </p:txBody>
      </p:sp>
      <p:sp>
        <p:nvSpPr>
          <p:cNvPr id="113" name="Freeform 109"/>
          <p:cNvSpPr>
            <a:spLocks noEditPoints="1"/>
          </p:cNvSpPr>
          <p:nvPr/>
        </p:nvSpPr>
        <p:spPr bwMode="auto">
          <a:xfrm>
            <a:off x="6924675" y="3103563"/>
            <a:ext cx="331787" cy="425450"/>
          </a:xfrm>
          <a:custGeom>
            <a:avLst/>
            <a:gdLst>
              <a:gd name="T0" fmla="*/ 85 w 88"/>
              <a:gd name="T1" fmla="*/ 3 h 113"/>
              <a:gd name="T2" fmla="*/ 85 w 88"/>
              <a:gd name="T3" fmla="*/ 110 h 113"/>
              <a:gd name="T4" fmla="*/ 27 w 88"/>
              <a:gd name="T5" fmla="*/ 98 h 113"/>
              <a:gd name="T6" fmla="*/ 26 w 88"/>
              <a:gd name="T7" fmla="*/ 86 h 113"/>
              <a:gd name="T8" fmla="*/ 3 w 88"/>
              <a:gd name="T9" fmla="*/ 78 h 113"/>
              <a:gd name="T10" fmla="*/ 3 w 88"/>
              <a:gd name="T11" fmla="*/ 3 h 113"/>
              <a:gd name="T12" fmla="*/ 0 w 88"/>
              <a:gd name="T13" fmla="*/ 78 h 113"/>
              <a:gd name="T14" fmla="*/ 24 w 88"/>
              <a:gd name="T15" fmla="*/ 106 h 113"/>
              <a:gd name="T16" fmla="*/ 87 w 88"/>
              <a:gd name="T17" fmla="*/ 113 h 113"/>
              <a:gd name="T18" fmla="*/ 88 w 88"/>
              <a:gd name="T19" fmla="*/ 1 h 113"/>
              <a:gd name="T20" fmla="*/ 1 w 88"/>
              <a:gd name="T21" fmla="*/ 0 h 113"/>
              <a:gd name="T22" fmla="*/ 0 w 88"/>
              <a:gd name="T23" fmla="*/ 78 h 113"/>
              <a:gd name="T24" fmla="*/ 68 w 88"/>
              <a:gd name="T25" fmla="*/ 30 h 113"/>
              <a:gd name="T26" fmla="*/ 31 w 88"/>
              <a:gd name="T27" fmla="*/ 32 h 113"/>
              <a:gd name="T28" fmla="*/ 68 w 88"/>
              <a:gd name="T29" fmla="*/ 35 h 113"/>
              <a:gd name="T30" fmla="*/ 70 w 88"/>
              <a:gd name="T31" fmla="*/ 69 h 113"/>
              <a:gd name="T32" fmla="*/ 32 w 88"/>
              <a:gd name="T33" fmla="*/ 67 h 113"/>
              <a:gd name="T34" fmla="*/ 32 w 88"/>
              <a:gd name="T35" fmla="*/ 72 h 113"/>
              <a:gd name="T36" fmla="*/ 70 w 88"/>
              <a:gd name="T37" fmla="*/ 69 h 113"/>
              <a:gd name="T38" fmla="*/ 53 w 88"/>
              <a:gd name="T39" fmla="*/ 42 h 113"/>
              <a:gd name="T40" fmla="*/ 31 w 88"/>
              <a:gd name="T41" fmla="*/ 44 h 113"/>
              <a:gd name="T42" fmla="*/ 53 w 88"/>
              <a:gd name="T43" fmla="*/ 47 h 113"/>
              <a:gd name="T44" fmla="*/ 65 w 88"/>
              <a:gd name="T45" fmla="*/ 57 h 113"/>
              <a:gd name="T46" fmla="*/ 32 w 88"/>
              <a:gd name="T47" fmla="*/ 54 h 113"/>
              <a:gd name="T48" fmla="*/ 32 w 88"/>
              <a:gd name="T49" fmla="*/ 59 h 113"/>
              <a:gd name="T50" fmla="*/ 65 w 88"/>
              <a:gd name="T51" fmla="*/ 57 h 113"/>
              <a:gd name="T52" fmla="*/ 63 w 88"/>
              <a:gd name="T53" fmla="*/ 16 h 113"/>
              <a:gd name="T54" fmla="*/ 31 w 88"/>
              <a:gd name="T55" fmla="*/ 19 h 113"/>
              <a:gd name="T56" fmla="*/ 63 w 88"/>
              <a:gd name="T57" fmla="*/ 21 h 113"/>
              <a:gd name="T58" fmla="*/ 27 w 88"/>
              <a:gd name="T59" fmla="*/ 22 h 113"/>
              <a:gd name="T60" fmla="*/ 15 w 88"/>
              <a:gd name="T61" fmla="*/ 35 h 113"/>
              <a:gd name="T62" fmla="*/ 12 w 88"/>
              <a:gd name="T63" fmla="*/ 30 h 113"/>
              <a:gd name="T64" fmla="*/ 14 w 88"/>
              <a:gd name="T65" fmla="*/ 39 h 113"/>
              <a:gd name="T66" fmla="*/ 27 w 88"/>
              <a:gd name="T67" fmla="*/ 28 h 113"/>
              <a:gd name="T68" fmla="*/ 28 w 88"/>
              <a:gd name="T69" fmla="*/ 23 h 113"/>
              <a:gd name="T70" fmla="*/ 27 w 88"/>
              <a:gd name="T71" fmla="*/ 48 h 113"/>
              <a:gd name="T72" fmla="*/ 15 w 88"/>
              <a:gd name="T73" fmla="*/ 61 h 113"/>
              <a:gd name="T74" fmla="*/ 12 w 88"/>
              <a:gd name="T75" fmla="*/ 55 h 113"/>
              <a:gd name="T76" fmla="*/ 14 w 88"/>
              <a:gd name="T77" fmla="*/ 65 h 113"/>
              <a:gd name="T78" fmla="*/ 27 w 88"/>
              <a:gd name="T79" fmla="*/ 54 h 113"/>
              <a:gd name="T80" fmla="*/ 28 w 88"/>
              <a:gd name="T81" fmla="*/ 48 h 113"/>
              <a:gd name="T82" fmla="*/ 28 w 88"/>
              <a:gd name="T83" fmla="*/ 10 h 113"/>
              <a:gd name="T84" fmla="*/ 16 w 88"/>
              <a:gd name="T85" fmla="*/ 23 h 113"/>
              <a:gd name="T86" fmla="*/ 13 w 88"/>
              <a:gd name="T87" fmla="*/ 17 h 113"/>
              <a:gd name="T88" fmla="*/ 15 w 88"/>
              <a:gd name="T89" fmla="*/ 27 h 113"/>
              <a:gd name="T90" fmla="*/ 27 w 88"/>
              <a:gd name="T91" fmla="*/ 16 h 113"/>
              <a:gd name="T92" fmla="*/ 29 w 88"/>
              <a:gd name="T93" fmla="*/ 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8" h="113">
                <a:moveTo>
                  <a:pt x="85" y="3"/>
                </a:moveTo>
                <a:cubicBezTo>
                  <a:pt x="85" y="3"/>
                  <a:pt x="85" y="3"/>
                  <a:pt x="85" y="3"/>
                </a:cubicBezTo>
                <a:cubicBezTo>
                  <a:pt x="85" y="109"/>
                  <a:pt x="85" y="109"/>
                  <a:pt x="85" y="109"/>
                </a:cubicBezTo>
                <a:cubicBezTo>
                  <a:pt x="85" y="110"/>
                  <a:pt x="85" y="110"/>
                  <a:pt x="85" y="110"/>
                </a:cubicBezTo>
                <a:cubicBezTo>
                  <a:pt x="36" y="110"/>
                  <a:pt x="36" y="110"/>
                  <a:pt x="36" y="110"/>
                </a:cubicBezTo>
                <a:cubicBezTo>
                  <a:pt x="30" y="109"/>
                  <a:pt x="28" y="105"/>
                  <a:pt x="27" y="98"/>
                </a:cubicBezTo>
                <a:cubicBezTo>
                  <a:pt x="27" y="87"/>
                  <a:pt x="27" y="87"/>
                  <a:pt x="27" y="87"/>
                </a:cubicBezTo>
                <a:cubicBezTo>
                  <a:pt x="27" y="86"/>
                  <a:pt x="27" y="86"/>
                  <a:pt x="26" y="86"/>
                </a:cubicBezTo>
                <a:cubicBezTo>
                  <a:pt x="15" y="86"/>
                  <a:pt x="15" y="86"/>
                  <a:pt x="15" y="86"/>
                </a:cubicBezTo>
                <a:cubicBezTo>
                  <a:pt x="8" y="86"/>
                  <a:pt x="4" y="84"/>
                  <a:pt x="3" y="78"/>
                </a:cubicBezTo>
                <a:cubicBezTo>
                  <a:pt x="3" y="3"/>
                  <a:pt x="3" y="3"/>
                  <a:pt x="3" y="3"/>
                </a:cubicBezTo>
                <a:cubicBezTo>
                  <a:pt x="3" y="3"/>
                  <a:pt x="3" y="3"/>
                  <a:pt x="3" y="3"/>
                </a:cubicBezTo>
                <a:lnTo>
                  <a:pt x="85" y="3"/>
                </a:lnTo>
                <a:close/>
                <a:moveTo>
                  <a:pt x="0" y="78"/>
                </a:moveTo>
                <a:cubicBezTo>
                  <a:pt x="0" y="82"/>
                  <a:pt x="3" y="86"/>
                  <a:pt x="7" y="90"/>
                </a:cubicBezTo>
                <a:cubicBezTo>
                  <a:pt x="24" y="106"/>
                  <a:pt x="24" y="106"/>
                  <a:pt x="24" y="106"/>
                </a:cubicBezTo>
                <a:cubicBezTo>
                  <a:pt x="27" y="109"/>
                  <a:pt x="31" y="112"/>
                  <a:pt x="36" y="113"/>
                </a:cubicBezTo>
                <a:cubicBezTo>
                  <a:pt x="87" y="113"/>
                  <a:pt x="87" y="113"/>
                  <a:pt x="87" y="113"/>
                </a:cubicBezTo>
                <a:cubicBezTo>
                  <a:pt x="88" y="113"/>
                  <a:pt x="88" y="112"/>
                  <a:pt x="88" y="112"/>
                </a:cubicBezTo>
                <a:cubicBezTo>
                  <a:pt x="88" y="1"/>
                  <a:pt x="88" y="1"/>
                  <a:pt x="88" y="1"/>
                </a:cubicBezTo>
                <a:cubicBezTo>
                  <a:pt x="88" y="0"/>
                  <a:pt x="88" y="0"/>
                  <a:pt x="87" y="0"/>
                </a:cubicBezTo>
                <a:cubicBezTo>
                  <a:pt x="1" y="0"/>
                  <a:pt x="1" y="0"/>
                  <a:pt x="1" y="0"/>
                </a:cubicBezTo>
                <a:cubicBezTo>
                  <a:pt x="0" y="0"/>
                  <a:pt x="0" y="0"/>
                  <a:pt x="0" y="1"/>
                </a:cubicBezTo>
                <a:lnTo>
                  <a:pt x="0" y="78"/>
                </a:lnTo>
                <a:close/>
                <a:moveTo>
                  <a:pt x="70" y="32"/>
                </a:moveTo>
                <a:cubicBezTo>
                  <a:pt x="70" y="31"/>
                  <a:pt x="69" y="30"/>
                  <a:pt x="68" y="30"/>
                </a:cubicBezTo>
                <a:cubicBezTo>
                  <a:pt x="32" y="30"/>
                  <a:pt x="32" y="30"/>
                  <a:pt x="32" y="30"/>
                </a:cubicBezTo>
                <a:cubicBezTo>
                  <a:pt x="31" y="30"/>
                  <a:pt x="31" y="31"/>
                  <a:pt x="31" y="32"/>
                </a:cubicBezTo>
                <a:cubicBezTo>
                  <a:pt x="31" y="33"/>
                  <a:pt x="31" y="35"/>
                  <a:pt x="32" y="35"/>
                </a:cubicBezTo>
                <a:cubicBezTo>
                  <a:pt x="68" y="35"/>
                  <a:pt x="68" y="35"/>
                  <a:pt x="68" y="35"/>
                </a:cubicBezTo>
                <a:cubicBezTo>
                  <a:pt x="69" y="35"/>
                  <a:pt x="70" y="33"/>
                  <a:pt x="70" y="32"/>
                </a:cubicBezTo>
                <a:close/>
                <a:moveTo>
                  <a:pt x="70" y="69"/>
                </a:moveTo>
                <a:cubicBezTo>
                  <a:pt x="70" y="68"/>
                  <a:pt x="69" y="67"/>
                  <a:pt x="68" y="67"/>
                </a:cubicBezTo>
                <a:cubicBezTo>
                  <a:pt x="32" y="67"/>
                  <a:pt x="32" y="67"/>
                  <a:pt x="32" y="67"/>
                </a:cubicBezTo>
                <a:cubicBezTo>
                  <a:pt x="31" y="67"/>
                  <a:pt x="31" y="68"/>
                  <a:pt x="31" y="69"/>
                </a:cubicBezTo>
                <a:cubicBezTo>
                  <a:pt x="31" y="70"/>
                  <a:pt x="31" y="72"/>
                  <a:pt x="32" y="72"/>
                </a:cubicBezTo>
                <a:cubicBezTo>
                  <a:pt x="68" y="72"/>
                  <a:pt x="68" y="72"/>
                  <a:pt x="68" y="72"/>
                </a:cubicBezTo>
                <a:cubicBezTo>
                  <a:pt x="69" y="72"/>
                  <a:pt x="70" y="70"/>
                  <a:pt x="70" y="69"/>
                </a:cubicBezTo>
                <a:close/>
                <a:moveTo>
                  <a:pt x="55" y="44"/>
                </a:moveTo>
                <a:cubicBezTo>
                  <a:pt x="55" y="43"/>
                  <a:pt x="54" y="42"/>
                  <a:pt x="53" y="42"/>
                </a:cubicBezTo>
                <a:cubicBezTo>
                  <a:pt x="32" y="42"/>
                  <a:pt x="32" y="42"/>
                  <a:pt x="32" y="42"/>
                </a:cubicBezTo>
                <a:cubicBezTo>
                  <a:pt x="31" y="42"/>
                  <a:pt x="31" y="43"/>
                  <a:pt x="31" y="44"/>
                </a:cubicBezTo>
                <a:cubicBezTo>
                  <a:pt x="31" y="46"/>
                  <a:pt x="31" y="47"/>
                  <a:pt x="32" y="47"/>
                </a:cubicBezTo>
                <a:cubicBezTo>
                  <a:pt x="53" y="47"/>
                  <a:pt x="53" y="47"/>
                  <a:pt x="53" y="47"/>
                </a:cubicBezTo>
                <a:cubicBezTo>
                  <a:pt x="54" y="47"/>
                  <a:pt x="55" y="46"/>
                  <a:pt x="55" y="44"/>
                </a:cubicBezTo>
                <a:close/>
                <a:moveTo>
                  <a:pt x="65" y="57"/>
                </a:moveTo>
                <a:cubicBezTo>
                  <a:pt x="65" y="55"/>
                  <a:pt x="64" y="54"/>
                  <a:pt x="63" y="54"/>
                </a:cubicBezTo>
                <a:cubicBezTo>
                  <a:pt x="32" y="54"/>
                  <a:pt x="32" y="54"/>
                  <a:pt x="32" y="54"/>
                </a:cubicBezTo>
                <a:cubicBezTo>
                  <a:pt x="31" y="54"/>
                  <a:pt x="31" y="55"/>
                  <a:pt x="31" y="57"/>
                </a:cubicBezTo>
                <a:cubicBezTo>
                  <a:pt x="31" y="58"/>
                  <a:pt x="31" y="59"/>
                  <a:pt x="32" y="59"/>
                </a:cubicBezTo>
                <a:cubicBezTo>
                  <a:pt x="63" y="59"/>
                  <a:pt x="63" y="59"/>
                  <a:pt x="63" y="59"/>
                </a:cubicBezTo>
                <a:cubicBezTo>
                  <a:pt x="64" y="59"/>
                  <a:pt x="65" y="58"/>
                  <a:pt x="65" y="57"/>
                </a:cubicBezTo>
                <a:close/>
                <a:moveTo>
                  <a:pt x="65" y="19"/>
                </a:moveTo>
                <a:cubicBezTo>
                  <a:pt x="65" y="18"/>
                  <a:pt x="64" y="16"/>
                  <a:pt x="63" y="16"/>
                </a:cubicBezTo>
                <a:cubicBezTo>
                  <a:pt x="32" y="16"/>
                  <a:pt x="32" y="16"/>
                  <a:pt x="32" y="16"/>
                </a:cubicBezTo>
                <a:cubicBezTo>
                  <a:pt x="31" y="16"/>
                  <a:pt x="31" y="18"/>
                  <a:pt x="31" y="19"/>
                </a:cubicBezTo>
                <a:cubicBezTo>
                  <a:pt x="31" y="20"/>
                  <a:pt x="31" y="21"/>
                  <a:pt x="32" y="21"/>
                </a:cubicBezTo>
                <a:cubicBezTo>
                  <a:pt x="63" y="21"/>
                  <a:pt x="63" y="21"/>
                  <a:pt x="63" y="21"/>
                </a:cubicBezTo>
                <a:cubicBezTo>
                  <a:pt x="64" y="21"/>
                  <a:pt x="65" y="20"/>
                  <a:pt x="65" y="19"/>
                </a:cubicBezTo>
                <a:close/>
                <a:moveTo>
                  <a:pt x="27" y="22"/>
                </a:moveTo>
                <a:cubicBezTo>
                  <a:pt x="21" y="27"/>
                  <a:pt x="17" y="31"/>
                  <a:pt x="15" y="35"/>
                </a:cubicBezTo>
                <a:cubicBezTo>
                  <a:pt x="15" y="35"/>
                  <a:pt x="15" y="35"/>
                  <a:pt x="15" y="35"/>
                </a:cubicBezTo>
                <a:cubicBezTo>
                  <a:pt x="15" y="33"/>
                  <a:pt x="15" y="29"/>
                  <a:pt x="14" y="28"/>
                </a:cubicBezTo>
                <a:cubicBezTo>
                  <a:pt x="13" y="28"/>
                  <a:pt x="12" y="29"/>
                  <a:pt x="12" y="30"/>
                </a:cubicBezTo>
                <a:cubicBezTo>
                  <a:pt x="12" y="30"/>
                  <a:pt x="14" y="31"/>
                  <a:pt x="13" y="38"/>
                </a:cubicBezTo>
                <a:cubicBezTo>
                  <a:pt x="14" y="39"/>
                  <a:pt x="14" y="39"/>
                  <a:pt x="14" y="39"/>
                </a:cubicBezTo>
                <a:cubicBezTo>
                  <a:pt x="15" y="39"/>
                  <a:pt x="16" y="37"/>
                  <a:pt x="16" y="36"/>
                </a:cubicBezTo>
                <a:cubicBezTo>
                  <a:pt x="20" y="32"/>
                  <a:pt x="22" y="31"/>
                  <a:pt x="27" y="28"/>
                </a:cubicBezTo>
                <a:cubicBezTo>
                  <a:pt x="27" y="28"/>
                  <a:pt x="27" y="27"/>
                  <a:pt x="27" y="27"/>
                </a:cubicBezTo>
                <a:cubicBezTo>
                  <a:pt x="27" y="25"/>
                  <a:pt x="27" y="24"/>
                  <a:pt x="28" y="23"/>
                </a:cubicBezTo>
                <a:cubicBezTo>
                  <a:pt x="29" y="22"/>
                  <a:pt x="28" y="22"/>
                  <a:pt x="27" y="22"/>
                </a:cubicBezTo>
                <a:close/>
                <a:moveTo>
                  <a:pt x="27" y="48"/>
                </a:moveTo>
                <a:cubicBezTo>
                  <a:pt x="20" y="53"/>
                  <a:pt x="17" y="57"/>
                  <a:pt x="15" y="61"/>
                </a:cubicBezTo>
                <a:cubicBezTo>
                  <a:pt x="15" y="61"/>
                  <a:pt x="15" y="61"/>
                  <a:pt x="15" y="61"/>
                </a:cubicBezTo>
                <a:cubicBezTo>
                  <a:pt x="15" y="59"/>
                  <a:pt x="15" y="55"/>
                  <a:pt x="14" y="54"/>
                </a:cubicBezTo>
                <a:cubicBezTo>
                  <a:pt x="13" y="54"/>
                  <a:pt x="12" y="54"/>
                  <a:pt x="12" y="55"/>
                </a:cubicBezTo>
                <a:cubicBezTo>
                  <a:pt x="12" y="55"/>
                  <a:pt x="14" y="56"/>
                  <a:pt x="13" y="64"/>
                </a:cubicBezTo>
                <a:cubicBezTo>
                  <a:pt x="14" y="65"/>
                  <a:pt x="14" y="65"/>
                  <a:pt x="14" y="65"/>
                </a:cubicBezTo>
                <a:cubicBezTo>
                  <a:pt x="15" y="65"/>
                  <a:pt x="16" y="63"/>
                  <a:pt x="16" y="62"/>
                </a:cubicBezTo>
                <a:cubicBezTo>
                  <a:pt x="20" y="58"/>
                  <a:pt x="22" y="56"/>
                  <a:pt x="27" y="54"/>
                </a:cubicBezTo>
                <a:cubicBezTo>
                  <a:pt x="27" y="54"/>
                  <a:pt x="27" y="53"/>
                  <a:pt x="27" y="52"/>
                </a:cubicBezTo>
                <a:cubicBezTo>
                  <a:pt x="27" y="51"/>
                  <a:pt x="27" y="50"/>
                  <a:pt x="28" y="48"/>
                </a:cubicBezTo>
                <a:cubicBezTo>
                  <a:pt x="29" y="47"/>
                  <a:pt x="28" y="47"/>
                  <a:pt x="27" y="48"/>
                </a:cubicBezTo>
                <a:close/>
                <a:moveTo>
                  <a:pt x="28" y="10"/>
                </a:moveTo>
                <a:cubicBezTo>
                  <a:pt x="21" y="15"/>
                  <a:pt x="18" y="19"/>
                  <a:pt x="16" y="23"/>
                </a:cubicBezTo>
                <a:cubicBezTo>
                  <a:pt x="16" y="23"/>
                  <a:pt x="16" y="23"/>
                  <a:pt x="16" y="23"/>
                </a:cubicBezTo>
                <a:cubicBezTo>
                  <a:pt x="16" y="21"/>
                  <a:pt x="16" y="17"/>
                  <a:pt x="15" y="16"/>
                </a:cubicBezTo>
                <a:cubicBezTo>
                  <a:pt x="14" y="16"/>
                  <a:pt x="13" y="16"/>
                  <a:pt x="13" y="17"/>
                </a:cubicBezTo>
                <a:cubicBezTo>
                  <a:pt x="13" y="17"/>
                  <a:pt x="14" y="18"/>
                  <a:pt x="14" y="26"/>
                </a:cubicBezTo>
                <a:cubicBezTo>
                  <a:pt x="15" y="27"/>
                  <a:pt x="15" y="27"/>
                  <a:pt x="15" y="27"/>
                </a:cubicBezTo>
                <a:cubicBezTo>
                  <a:pt x="16" y="27"/>
                  <a:pt x="17" y="25"/>
                  <a:pt x="17" y="24"/>
                </a:cubicBezTo>
                <a:cubicBezTo>
                  <a:pt x="21" y="20"/>
                  <a:pt x="22" y="18"/>
                  <a:pt x="27" y="16"/>
                </a:cubicBezTo>
                <a:cubicBezTo>
                  <a:pt x="28" y="16"/>
                  <a:pt x="28" y="15"/>
                  <a:pt x="28" y="14"/>
                </a:cubicBezTo>
                <a:cubicBezTo>
                  <a:pt x="28" y="13"/>
                  <a:pt x="28" y="12"/>
                  <a:pt x="29" y="10"/>
                </a:cubicBezTo>
                <a:cubicBezTo>
                  <a:pt x="29" y="9"/>
                  <a:pt x="28" y="9"/>
                  <a:pt x="28" y="10"/>
                </a:cubicBezTo>
                <a:close/>
              </a:path>
            </a:pathLst>
          </a:custGeom>
          <a:solidFill>
            <a:srgbClr val="566269"/>
          </a:solidFill>
          <a:ln w="0">
            <a:solidFill>
              <a:srgbClr val="566269"/>
            </a:solidFill>
            <a:round/>
          </a:ln>
        </p:spPr>
        <p:txBody>
          <a:bodyPr vert="horz" wrap="square" lIns="91440" tIns="45720" rIns="91440" bIns="45720" numCol="1" anchor="t" anchorCtr="0" compatLnSpc="1"/>
          <a:lstStyle/>
          <a:p>
            <a:endParaRPr lang="zh-CN" altLang="en-US" sz="2400"/>
          </a:p>
        </p:txBody>
      </p:sp>
      <p:grpSp>
        <p:nvGrpSpPr>
          <p:cNvPr id="122" name="组合 121"/>
          <p:cNvGrpSpPr/>
          <p:nvPr/>
        </p:nvGrpSpPr>
        <p:grpSpPr>
          <a:xfrm>
            <a:off x="6856413" y="4322763"/>
            <a:ext cx="512762" cy="354013"/>
            <a:chOff x="6856413" y="4322763"/>
            <a:chExt cx="512762" cy="354013"/>
          </a:xfrm>
        </p:grpSpPr>
        <p:sp>
          <p:nvSpPr>
            <p:cNvPr id="114" name="Freeform 110"/>
            <p:cNvSpPr/>
            <p:nvPr/>
          </p:nvSpPr>
          <p:spPr bwMode="auto">
            <a:xfrm>
              <a:off x="6951663" y="4429126"/>
              <a:ext cx="319087" cy="146050"/>
            </a:xfrm>
            <a:custGeom>
              <a:avLst/>
              <a:gdLst>
                <a:gd name="T0" fmla="*/ 43 w 85"/>
                <a:gd name="T1" fmla="*/ 0 h 39"/>
                <a:gd name="T2" fmla="*/ 41 w 85"/>
                <a:gd name="T3" fmla="*/ 2 h 39"/>
                <a:gd name="T4" fmla="*/ 41 w 85"/>
                <a:gd name="T5" fmla="*/ 11 h 39"/>
                <a:gd name="T6" fmla="*/ 40 w 85"/>
                <a:gd name="T7" fmla="*/ 12 h 39"/>
                <a:gd name="T8" fmla="*/ 6 w 85"/>
                <a:gd name="T9" fmla="*/ 12 h 39"/>
                <a:gd name="T10" fmla="*/ 0 w 85"/>
                <a:gd name="T11" fmla="*/ 18 h 39"/>
                <a:gd name="T12" fmla="*/ 0 w 85"/>
                <a:gd name="T13" fmla="*/ 37 h 39"/>
                <a:gd name="T14" fmla="*/ 2 w 85"/>
                <a:gd name="T15" fmla="*/ 39 h 39"/>
                <a:gd name="T16" fmla="*/ 4 w 85"/>
                <a:gd name="T17" fmla="*/ 37 h 39"/>
                <a:gd name="T18" fmla="*/ 4 w 85"/>
                <a:gd name="T19" fmla="*/ 18 h 39"/>
                <a:gd name="T20" fmla="*/ 6 w 85"/>
                <a:gd name="T21" fmla="*/ 16 h 39"/>
                <a:gd name="T22" fmla="*/ 79 w 85"/>
                <a:gd name="T23" fmla="*/ 16 h 39"/>
                <a:gd name="T24" fmla="*/ 81 w 85"/>
                <a:gd name="T25" fmla="*/ 18 h 39"/>
                <a:gd name="T26" fmla="*/ 81 w 85"/>
                <a:gd name="T27" fmla="*/ 37 h 39"/>
                <a:gd name="T28" fmla="*/ 83 w 85"/>
                <a:gd name="T29" fmla="*/ 39 h 39"/>
                <a:gd name="T30" fmla="*/ 85 w 85"/>
                <a:gd name="T31" fmla="*/ 37 h 39"/>
                <a:gd name="T32" fmla="*/ 85 w 85"/>
                <a:gd name="T33" fmla="*/ 18 h 39"/>
                <a:gd name="T34" fmla="*/ 79 w 85"/>
                <a:gd name="T35" fmla="*/ 12 h 39"/>
                <a:gd name="T36" fmla="*/ 45 w 85"/>
                <a:gd name="T37" fmla="*/ 12 h 39"/>
                <a:gd name="T38" fmla="*/ 45 w 85"/>
                <a:gd name="T39" fmla="*/ 11 h 39"/>
                <a:gd name="T40" fmla="*/ 45 w 85"/>
                <a:gd name="T41" fmla="*/ 2 h 39"/>
                <a:gd name="T42" fmla="*/ 43 w 85"/>
                <a:gd name="T4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5" h="39">
                  <a:moveTo>
                    <a:pt x="43" y="0"/>
                  </a:moveTo>
                  <a:cubicBezTo>
                    <a:pt x="42" y="0"/>
                    <a:pt x="41" y="1"/>
                    <a:pt x="41" y="2"/>
                  </a:cubicBezTo>
                  <a:cubicBezTo>
                    <a:pt x="41" y="11"/>
                    <a:pt x="41" y="11"/>
                    <a:pt x="41" y="11"/>
                  </a:cubicBezTo>
                  <a:cubicBezTo>
                    <a:pt x="41" y="11"/>
                    <a:pt x="40" y="12"/>
                    <a:pt x="40" y="12"/>
                  </a:cubicBezTo>
                  <a:cubicBezTo>
                    <a:pt x="6" y="12"/>
                    <a:pt x="6" y="12"/>
                    <a:pt x="6" y="12"/>
                  </a:cubicBezTo>
                  <a:cubicBezTo>
                    <a:pt x="3" y="12"/>
                    <a:pt x="0" y="15"/>
                    <a:pt x="0" y="18"/>
                  </a:cubicBezTo>
                  <a:cubicBezTo>
                    <a:pt x="0" y="37"/>
                    <a:pt x="0" y="37"/>
                    <a:pt x="0" y="37"/>
                  </a:cubicBezTo>
                  <a:cubicBezTo>
                    <a:pt x="0" y="38"/>
                    <a:pt x="1" y="39"/>
                    <a:pt x="2" y="39"/>
                  </a:cubicBezTo>
                  <a:cubicBezTo>
                    <a:pt x="3" y="39"/>
                    <a:pt x="4" y="38"/>
                    <a:pt x="4" y="37"/>
                  </a:cubicBezTo>
                  <a:cubicBezTo>
                    <a:pt x="4" y="18"/>
                    <a:pt x="4" y="18"/>
                    <a:pt x="4" y="18"/>
                  </a:cubicBezTo>
                  <a:cubicBezTo>
                    <a:pt x="4" y="17"/>
                    <a:pt x="5" y="16"/>
                    <a:pt x="6" y="16"/>
                  </a:cubicBezTo>
                  <a:cubicBezTo>
                    <a:pt x="79" y="16"/>
                    <a:pt x="79" y="16"/>
                    <a:pt x="79" y="16"/>
                  </a:cubicBezTo>
                  <a:cubicBezTo>
                    <a:pt x="80" y="16"/>
                    <a:pt x="81" y="17"/>
                    <a:pt x="81" y="18"/>
                  </a:cubicBezTo>
                  <a:cubicBezTo>
                    <a:pt x="81" y="37"/>
                    <a:pt x="81" y="37"/>
                    <a:pt x="81" y="37"/>
                  </a:cubicBezTo>
                  <a:cubicBezTo>
                    <a:pt x="81" y="38"/>
                    <a:pt x="82" y="39"/>
                    <a:pt x="83" y="39"/>
                  </a:cubicBezTo>
                  <a:cubicBezTo>
                    <a:pt x="85" y="39"/>
                    <a:pt x="85" y="38"/>
                    <a:pt x="85" y="37"/>
                  </a:cubicBezTo>
                  <a:cubicBezTo>
                    <a:pt x="85" y="18"/>
                    <a:pt x="85" y="18"/>
                    <a:pt x="85" y="18"/>
                  </a:cubicBezTo>
                  <a:cubicBezTo>
                    <a:pt x="85" y="15"/>
                    <a:pt x="82" y="12"/>
                    <a:pt x="79" y="12"/>
                  </a:cubicBezTo>
                  <a:cubicBezTo>
                    <a:pt x="45" y="12"/>
                    <a:pt x="45" y="12"/>
                    <a:pt x="45" y="12"/>
                  </a:cubicBezTo>
                  <a:cubicBezTo>
                    <a:pt x="45" y="12"/>
                    <a:pt x="45" y="11"/>
                    <a:pt x="45" y="11"/>
                  </a:cubicBezTo>
                  <a:cubicBezTo>
                    <a:pt x="45" y="2"/>
                    <a:pt x="45" y="2"/>
                    <a:pt x="45" y="2"/>
                  </a:cubicBezTo>
                  <a:cubicBezTo>
                    <a:pt x="45" y="1"/>
                    <a:pt x="44" y="0"/>
                    <a:pt x="43" y="0"/>
                  </a:cubicBezTo>
                </a:path>
              </a:pathLst>
            </a:custGeom>
            <a:solidFill>
              <a:srgbClr val="566269"/>
            </a:solidFill>
            <a:ln w="0">
              <a:solidFill>
                <a:srgbClr val="566269"/>
              </a:solidFill>
              <a:round/>
            </a:ln>
          </p:spPr>
          <p:txBody>
            <a:bodyPr vert="horz" wrap="square" lIns="91440" tIns="45720" rIns="91440" bIns="45720" numCol="1" anchor="t" anchorCtr="0" compatLnSpc="1"/>
            <a:lstStyle/>
            <a:p>
              <a:endParaRPr lang="zh-CN" altLang="en-US" sz="2400"/>
            </a:p>
          </p:txBody>
        </p:sp>
        <p:sp>
          <p:nvSpPr>
            <p:cNvPr id="115" name="Freeform 111"/>
            <p:cNvSpPr>
              <a:spLocks noEditPoints="1"/>
            </p:cNvSpPr>
            <p:nvPr/>
          </p:nvSpPr>
          <p:spPr bwMode="auto">
            <a:xfrm>
              <a:off x="7011988" y="4322763"/>
              <a:ext cx="198437" cy="93663"/>
            </a:xfrm>
            <a:custGeom>
              <a:avLst/>
              <a:gdLst>
                <a:gd name="T0" fmla="*/ 46 w 53"/>
                <a:gd name="T1" fmla="*/ 5 h 25"/>
                <a:gd name="T2" fmla="*/ 7 w 53"/>
                <a:gd name="T3" fmla="*/ 5 h 25"/>
                <a:gd name="T4" fmla="*/ 6 w 53"/>
                <a:gd name="T5" fmla="*/ 6 h 25"/>
                <a:gd name="T6" fmla="*/ 7 w 53"/>
                <a:gd name="T7" fmla="*/ 7 h 25"/>
                <a:gd name="T8" fmla="*/ 47 w 53"/>
                <a:gd name="T9" fmla="*/ 7 h 25"/>
                <a:gd name="T10" fmla="*/ 47 w 53"/>
                <a:gd name="T11" fmla="*/ 6 h 25"/>
                <a:gd name="T12" fmla="*/ 46 w 53"/>
                <a:gd name="T13" fmla="*/ 5 h 25"/>
                <a:gd name="T14" fmla="*/ 7 w 53"/>
                <a:gd name="T15" fmla="*/ 21 h 25"/>
                <a:gd name="T16" fmla="*/ 4 w 53"/>
                <a:gd name="T17" fmla="*/ 19 h 25"/>
                <a:gd name="T18" fmla="*/ 4 w 53"/>
                <a:gd name="T19" fmla="*/ 11 h 25"/>
                <a:gd name="T20" fmla="*/ 5 w 53"/>
                <a:gd name="T21" fmla="*/ 10 h 25"/>
                <a:gd name="T22" fmla="*/ 48 w 53"/>
                <a:gd name="T23" fmla="*/ 10 h 25"/>
                <a:gd name="T24" fmla="*/ 49 w 53"/>
                <a:gd name="T25" fmla="*/ 11 h 25"/>
                <a:gd name="T26" fmla="*/ 49 w 53"/>
                <a:gd name="T27" fmla="*/ 19 h 25"/>
                <a:gd name="T28" fmla="*/ 46 w 53"/>
                <a:gd name="T29" fmla="*/ 21 h 25"/>
                <a:gd name="T30" fmla="*/ 7 w 53"/>
                <a:gd name="T31" fmla="*/ 21 h 25"/>
                <a:gd name="T32" fmla="*/ 5 w 53"/>
                <a:gd name="T33" fmla="*/ 8 h 25"/>
                <a:gd name="T34" fmla="*/ 4 w 53"/>
                <a:gd name="T35" fmla="*/ 8 h 25"/>
                <a:gd name="T36" fmla="*/ 4 w 53"/>
                <a:gd name="T37" fmla="*/ 6 h 25"/>
                <a:gd name="T38" fmla="*/ 7 w 53"/>
                <a:gd name="T39" fmla="*/ 3 h 25"/>
                <a:gd name="T40" fmla="*/ 46 w 53"/>
                <a:gd name="T41" fmla="*/ 3 h 25"/>
                <a:gd name="T42" fmla="*/ 49 w 53"/>
                <a:gd name="T43" fmla="*/ 6 h 25"/>
                <a:gd name="T44" fmla="*/ 49 w 53"/>
                <a:gd name="T45" fmla="*/ 8 h 25"/>
                <a:gd name="T46" fmla="*/ 48 w 53"/>
                <a:gd name="T47" fmla="*/ 8 h 25"/>
                <a:gd name="T48" fmla="*/ 5 w 53"/>
                <a:gd name="T49" fmla="*/ 8 h 25"/>
                <a:gd name="T50" fmla="*/ 46 w 53"/>
                <a:gd name="T51" fmla="*/ 0 h 25"/>
                <a:gd name="T52" fmla="*/ 7 w 53"/>
                <a:gd name="T53" fmla="*/ 0 h 25"/>
                <a:gd name="T54" fmla="*/ 0 w 53"/>
                <a:gd name="T55" fmla="*/ 6 h 25"/>
                <a:gd name="T56" fmla="*/ 0 w 53"/>
                <a:gd name="T57" fmla="*/ 19 h 25"/>
                <a:gd name="T58" fmla="*/ 7 w 53"/>
                <a:gd name="T59" fmla="*/ 25 h 25"/>
                <a:gd name="T60" fmla="*/ 46 w 53"/>
                <a:gd name="T61" fmla="*/ 25 h 25"/>
                <a:gd name="T62" fmla="*/ 53 w 53"/>
                <a:gd name="T63" fmla="*/ 19 h 25"/>
                <a:gd name="T64" fmla="*/ 53 w 53"/>
                <a:gd name="T65" fmla="*/ 6 h 25"/>
                <a:gd name="T66" fmla="*/ 46 w 53"/>
                <a:gd name="T6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 h="25">
                  <a:moveTo>
                    <a:pt x="46" y="5"/>
                  </a:moveTo>
                  <a:cubicBezTo>
                    <a:pt x="7" y="5"/>
                    <a:pt x="7" y="5"/>
                    <a:pt x="7" y="5"/>
                  </a:cubicBezTo>
                  <a:cubicBezTo>
                    <a:pt x="6" y="5"/>
                    <a:pt x="6" y="5"/>
                    <a:pt x="6" y="6"/>
                  </a:cubicBezTo>
                  <a:cubicBezTo>
                    <a:pt x="6" y="6"/>
                    <a:pt x="6" y="7"/>
                    <a:pt x="7" y="7"/>
                  </a:cubicBezTo>
                  <a:cubicBezTo>
                    <a:pt x="47" y="7"/>
                    <a:pt x="47" y="7"/>
                    <a:pt x="47" y="7"/>
                  </a:cubicBezTo>
                  <a:cubicBezTo>
                    <a:pt x="47" y="7"/>
                    <a:pt x="47" y="6"/>
                    <a:pt x="47" y="6"/>
                  </a:cubicBezTo>
                  <a:cubicBezTo>
                    <a:pt x="47" y="5"/>
                    <a:pt x="47" y="5"/>
                    <a:pt x="46" y="5"/>
                  </a:cubicBezTo>
                  <a:moveTo>
                    <a:pt x="7" y="21"/>
                  </a:moveTo>
                  <a:cubicBezTo>
                    <a:pt x="5" y="21"/>
                    <a:pt x="4" y="20"/>
                    <a:pt x="4" y="19"/>
                  </a:cubicBezTo>
                  <a:cubicBezTo>
                    <a:pt x="4" y="11"/>
                    <a:pt x="4" y="11"/>
                    <a:pt x="4" y="11"/>
                  </a:cubicBezTo>
                  <a:cubicBezTo>
                    <a:pt x="4" y="10"/>
                    <a:pt x="4" y="10"/>
                    <a:pt x="5" y="10"/>
                  </a:cubicBezTo>
                  <a:cubicBezTo>
                    <a:pt x="48" y="10"/>
                    <a:pt x="48" y="10"/>
                    <a:pt x="48" y="10"/>
                  </a:cubicBezTo>
                  <a:cubicBezTo>
                    <a:pt x="49" y="10"/>
                    <a:pt x="49" y="10"/>
                    <a:pt x="49" y="11"/>
                  </a:cubicBezTo>
                  <a:cubicBezTo>
                    <a:pt x="49" y="19"/>
                    <a:pt x="49" y="19"/>
                    <a:pt x="49" y="19"/>
                  </a:cubicBezTo>
                  <a:cubicBezTo>
                    <a:pt x="49" y="20"/>
                    <a:pt x="48" y="21"/>
                    <a:pt x="46" y="21"/>
                  </a:cubicBezTo>
                  <a:cubicBezTo>
                    <a:pt x="7" y="21"/>
                    <a:pt x="7" y="21"/>
                    <a:pt x="7" y="21"/>
                  </a:cubicBezTo>
                  <a:moveTo>
                    <a:pt x="5" y="8"/>
                  </a:moveTo>
                  <a:cubicBezTo>
                    <a:pt x="4" y="8"/>
                    <a:pt x="4" y="8"/>
                    <a:pt x="4" y="8"/>
                  </a:cubicBezTo>
                  <a:cubicBezTo>
                    <a:pt x="4" y="6"/>
                    <a:pt x="4" y="6"/>
                    <a:pt x="4" y="6"/>
                  </a:cubicBezTo>
                  <a:cubicBezTo>
                    <a:pt x="4" y="5"/>
                    <a:pt x="5" y="3"/>
                    <a:pt x="7" y="3"/>
                  </a:cubicBezTo>
                  <a:cubicBezTo>
                    <a:pt x="46" y="3"/>
                    <a:pt x="46" y="3"/>
                    <a:pt x="46" y="3"/>
                  </a:cubicBezTo>
                  <a:cubicBezTo>
                    <a:pt x="48" y="3"/>
                    <a:pt x="49" y="5"/>
                    <a:pt x="49" y="6"/>
                  </a:cubicBezTo>
                  <a:cubicBezTo>
                    <a:pt x="49" y="8"/>
                    <a:pt x="49" y="8"/>
                    <a:pt x="49" y="8"/>
                  </a:cubicBezTo>
                  <a:cubicBezTo>
                    <a:pt x="49" y="8"/>
                    <a:pt x="49" y="8"/>
                    <a:pt x="48" y="8"/>
                  </a:cubicBezTo>
                  <a:cubicBezTo>
                    <a:pt x="5" y="8"/>
                    <a:pt x="5" y="8"/>
                    <a:pt x="5" y="8"/>
                  </a:cubicBezTo>
                  <a:moveTo>
                    <a:pt x="46" y="0"/>
                  </a:moveTo>
                  <a:cubicBezTo>
                    <a:pt x="7" y="0"/>
                    <a:pt x="7" y="0"/>
                    <a:pt x="7" y="0"/>
                  </a:cubicBezTo>
                  <a:cubicBezTo>
                    <a:pt x="3" y="0"/>
                    <a:pt x="0" y="2"/>
                    <a:pt x="0" y="6"/>
                  </a:cubicBezTo>
                  <a:cubicBezTo>
                    <a:pt x="0" y="19"/>
                    <a:pt x="0" y="19"/>
                    <a:pt x="0" y="19"/>
                  </a:cubicBezTo>
                  <a:cubicBezTo>
                    <a:pt x="0" y="22"/>
                    <a:pt x="3" y="25"/>
                    <a:pt x="7" y="25"/>
                  </a:cubicBezTo>
                  <a:cubicBezTo>
                    <a:pt x="46" y="25"/>
                    <a:pt x="46" y="25"/>
                    <a:pt x="46" y="25"/>
                  </a:cubicBezTo>
                  <a:cubicBezTo>
                    <a:pt x="50" y="25"/>
                    <a:pt x="53" y="22"/>
                    <a:pt x="53" y="19"/>
                  </a:cubicBezTo>
                  <a:cubicBezTo>
                    <a:pt x="53" y="6"/>
                    <a:pt x="53" y="6"/>
                    <a:pt x="53" y="6"/>
                  </a:cubicBezTo>
                  <a:cubicBezTo>
                    <a:pt x="53" y="2"/>
                    <a:pt x="50" y="0"/>
                    <a:pt x="46" y="0"/>
                  </a:cubicBezTo>
                </a:path>
              </a:pathLst>
            </a:custGeom>
            <a:solidFill>
              <a:srgbClr val="566269"/>
            </a:solidFill>
            <a:ln w="0">
              <a:solidFill>
                <a:srgbClr val="566269"/>
              </a:solidFill>
              <a:round/>
            </a:ln>
          </p:spPr>
          <p:txBody>
            <a:bodyPr vert="horz" wrap="square" lIns="91440" tIns="45720" rIns="91440" bIns="45720" numCol="1" anchor="t" anchorCtr="0" compatLnSpc="1"/>
            <a:lstStyle/>
            <a:p>
              <a:endParaRPr lang="zh-CN" altLang="en-US" sz="2400"/>
            </a:p>
          </p:txBody>
        </p:sp>
        <p:sp>
          <p:nvSpPr>
            <p:cNvPr id="116" name="Freeform 112"/>
            <p:cNvSpPr>
              <a:spLocks noEditPoints="1"/>
            </p:cNvSpPr>
            <p:nvPr/>
          </p:nvSpPr>
          <p:spPr bwMode="auto">
            <a:xfrm>
              <a:off x="6856413" y="4583113"/>
              <a:ext cx="200025" cy="93663"/>
            </a:xfrm>
            <a:custGeom>
              <a:avLst/>
              <a:gdLst>
                <a:gd name="T0" fmla="*/ 46 w 53"/>
                <a:gd name="T1" fmla="*/ 5 h 25"/>
                <a:gd name="T2" fmla="*/ 7 w 53"/>
                <a:gd name="T3" fmla="*/ 5 h 25"/>
                <a:gd name="T4" fmla="*/ 6 w 53"/>
                <a:gd name="T5" fmla="*/ 6 h 25"/>
                <a:gd name="T6" fmla="*/ 7 w 53"/>
                <a:gd name="T7" fmla="*/ 7 h 25"/>
                <a:gd name="T8" fmla="*/ 47 w 53"/>
                <a:gd name="T9" fmla="*/ 7 h 25"/>
                <a:gd name="T10" fmla="*/ 47 w 53"/>
                <a:gd name="T11" fmla="*/ 6 h 25"/>
                <a:gd name="T12" fmla="*/ 46 w 53"/>
                <a:gd name="T13" fmla="*/ 5 h 25"/>
                <a:gd name="T14" fmla="*/ 7 w 53"/>
                <a:gd name="T15" fmla="*/ 21 h 25"/>
                <a:gd name="T16" fmla="*/ 4 w 53"/>
                <a:gd name="T17" fmla="*/ 19 h 25"/>
                <a:gd name="T18" fmla="*/ 4 w 53"/>
                <a:gd name="T19" fmla="*/ 11 h 25"/>
                <a:gd name="T20" fmla="*/ 5 w 53"/>
                <a:gd name="T21" fmla="*/ 11 h 25"/>
                <a:gd name="T22" fmla="*/ 48 w 53"/>
                <a:gd name="T23" fmla="*/ 11 h 25"/>
                <a:gd name="T24" fmla="*/ 49 w 53"/>
                <a:gd name="T25" fmla="*/ 11 h 25"/>
                <a:gd name="T26" fmla="*/ 49 w 53"/>
                <a:gd name="T27" fmla="*/ 19 h 25"/>
                <a:gd name="T28" fmla="*/ 46 w 53"/>
                <a:gd name="T29" fmla="*/ 21 h 25"/>
                <a:gd name="T30" fmla="*/ 7 w 53"/>
                <a:gd name="T31" fmla="*/ 21 h 25"/>
                <a:gd name="T32" fmla="*/ 5 w 53"/>
                <a:gd name="T33" fmla="*/ 9 h 25"/>
                <a:gd name="T34" fmla="*/ 4 w 53"/>
                <a:gd name="T35" fmla="*/ 8 h 25"/>
                <a:gd name="T36" fmla="*/ 4 w 53"/>
                <a:gd name="T37" fmla="*/ 6 h 25"/>
                <a:gd name="T38" fmla="*/ 7 w 53"/>
                <a:gd name="T39" fmla="*/ 4 h 25"/>
                <a:gd name="T40" fmla="*/ 46 w 53"/>
                <a:gd name="T41" fmla="*/ 4 h 25"/>
                <a:gd name="T42" fmla="*/ 49 w 53"/>
                <a:gd name="T43" fmla="*/ 6 h 25"/>
                <a:gd name="T44" fmla="*/ 49 w 53"/>
                <a:gd name="T45" fmla="*/ 8 h 25"/>
                <a:gd name="T46" fmla="*/ 48 w 53"/>
                <a:gd name="T47" fmla="*/ 9 h 25"/>
                <a:gd name="T48" fmla="*/ 5 w 53"/>
                <a:gd name="T49" fmla="*/ 9 h 25"/>
                <a:gd name="T50" fmla="*/ 46 w 53"/>
                <a:gd name="T51" fmla="*/ 0 h 25"/>
                <a:gd name="T52" fmla="*/ 7 w 53"/>
                <a:gd name="T53" fmla="*/ 0 h 25"/>
                <a:gd name="T54" fmla="*/ 0 w 53"/>
                <a:gd name="T55" fmla="*/ 6 h 25"/>
                <a:gd name="T56" fmla="*/ 0 w 53"/>
                <a:gd name="T57" fmla="*/ 19 h 25"/>
                <a:gd name="T58" fmla="*/ 7 w 53"/>
                <a:gd name="T59" fmla="*/ 25 h 25"/>
                <a:gd name="T60" fmla="*/ 46 w 53"/>
                <a:gd name="T61" fmla="*/ 25 h 25"/>
                <a:gd name="T62" fmla="*/ 53 w 53"/>
                <a:gd name="T63" fmla="*/ 19 h 25"/>
                <a:gd name="T64" fmla="*/ 53 w 53"/>
                <a:gd name="T65" fmla="*/ 6 h 25"/>
                <a:gd name="T66" fmla="*/ 46 w 53"/>
                <a:gd name="T6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 h="25">
                  <a:moveTo>
                    <a:pt x="46" y="5"/>
                  </a:moveTo>
                  <a:cubicBezTo>
                    <a:pt x="7" y="5"/>
                    <a:pt x="7" y="5"/>
                    <a:pt x="7" y="5"/>
                  </a:cubicBezTo>
                  <a:cubicBezTo>
                    <a:pt x="6" y="5"/>
                    <a:pt x="6" y="6"/>
                    <a:pt x="6" y="6"/>
                  </a:cubicBezTo>
                  <a:cubicBezTo>
                    <a:pt x="6" y="6"/>
                    <a:pt x="6" y="7"/>
                    <a:pt x="7" y="7"/>
                  </a:cubicBezTo>
                  <a:cubicBezTo>
                    <a:pt x="47" y="7"/>
                    <a:pt x="47" y="7"/>
                    <a:pt x="47" y="7"/>
                  </a:cubicBezTo>
                  <a:cubicBezTo>
                    <a:pt x="47" y="7"/>
                    <a:pt x="47" y="6"/>
                    <a:pt x="47" y="6"/>
                  </a:cubicBezTo>
                  <a:cubicBezTo>
                    <a:pt x="47" y="6"/>
                    <a:pt x="47" y="5"/>
                    <a:pt x="46" y="5"/>
                  </a:cubicBezTo>
                  <a:moveTo>
                    <a:pt x="7" y="21"/>
                  </a:moveTo>
                  <a:cubicBezTo>
                    <a:pt x="5" y="21"/>
                    <a:pt x="4" y="20"/>
                    <a:pt x="4" y="19"/>
                  </a:cubicBezTo>
                  <a:cubicBezTo>
                    <a:pt x="4" y="11"/>
                    <a:pt x="4" y="11"/>
                    <a:pt x="4" y="11"/>
                  </a:cubicBezTo>
                  <a:cubicBezTo>
                    <a:pt x="4" y="11"/>
                    <a:pt x="5" y="11"/>
                    <a:pt x="5" y="11"/>
                  </a:cubicBezTo>
                  <a:cubicBezTo>
                    <a:pt x="48" y="11"/>
                    <a:pt x="48" y="11"/>
                    <a:pt x="48" y="11"/>
                  </a:cubicBezTo>
                  <a:cubicBezTo>
                    <a:pt x="49" y="11"/>
                    <a:pt x="49" y="11"/>
                    <a:pt x="49" y="11"/>
                  </a:cubicBezTo>
                  <a:cubicBezTo>
                    <a:pt x="49" y="19"/>
                    <a:pt x="49" y="19"/>
                    <a:pt x="49" y="19"/>
                  </a:cubicBezTo>
                  <a:cubicBezTo>
                    <a:pt x="49" y="20"/>
                    <a:pt x="48" y="21"/>
                    <a:pt x="46" y="21"/>
                  </a:cubicBezTo>
                  <a:cubicBezTo>
                    <a:pt x="7" y="21"/>
                    <a:pt x="7" y="21"/>
                    <a:pt x="7" y="21"/>
                  </a:cubicBezTo>
                  <a:moveTo>
                    <a:pt x="5" y="9"/>
                  </a:moveTo>
                  <a:cubicBezTo>
                    <a:pt x="5" y="9"/>
                    <a:pt x="4" y="8"/>
                    <a:pt x="4" y="8"/>
                  </a:cubicBezTo>
                  <a:cubicBezTo>
                    <a:pt x="4" y="6"/>
                    <a:pt x="4" y="6"/>
                    <a:pt x="4" y="6"/>
                  </a:cubicBezTo>
                  <a:cubicBezTo>
                    <a:pt x="4" y="5"/>
                    <a:pt x="5" y="4"/>
                    <a:pt x="7" y="4"/>
                  </a:cubicBezTo>
                  <a:cubicBezTo>
                    <a:pt x="46" y="4"/>
                    <a:pt x="46" y="4"/>
                    <a:pt x="46" y="4"/>
                  </a:cubicBezTo>
                  <a:cubicBezTo>
                    <a:pt x="48" y="4"/>
                    <a:pt x="49" y="5"/>
                    <a:pt x="49" y="6"/>
                  </a:cubicBezTo>
                  <a:cubicBezTo>
                    <a:pt x="49" y="8"/>
                    <a:pt x="49" y="8"/>
                    <a:pt x="49" y="8"/>
                  </a:cubicBezTo>
                  <a:cubicBezTo>
                    <a:pt x="49" y="8"/>
                    <a:pt x="49" y="9"/>
                    <a:pt x="48" y="9"/>
                  </a:cubicBezTo>
                  <a:cubicBezTo>
                    <a:pt x="5" y="9"/>
                    <a:pt x="5" y="9"/>
                    <a:pt x="5" y="9"/>
                  </a:cubicBezTo>
                  <a:moveTo>
                    <a:pt x="46" y="0"/>
                  </a:moveTo>
                  <a:cubicBezTo>
                    <a:pt x="7" y="0"/>
                    <a:pt x="7" y="0"/>
                    <a:pt x="7" y="0"/>
                  </a:cubicBezTo>
                  <a:cubicBezTo>
                    <a:pt x="3" y="0"/>
                    <a:pt x="0" y="3"/>
                    <a:pt x="0" y="6"/>
                  </a:cubicBezTo>
                  <a:cubicBezTo>
                    <a:pt x="0" y="19"/>
                    <a:pt x="0" y="19"/>
                    <a:pt x="0" y="19"/>
                  </a:cubicBezTo>
                  <a:cubicBezTo>
                    <a:pt x="0" y="22"/>
                    <a:pt x="3" y="25"/>
                    <a:pt x="7" y="25"/>
                  </a:cubicBezTo>
                  <a:cubicBezTo>
                    <a:pt x="46" y="25"/>
                    <a:pt x="46" y="25"/>
                    <a:pt x="46" y="25"/>
                  </a:cubicBezTo>
                  <a:cubicBezTo>
                    <a:pt x="50" y="25"/>
                    <a:pt x="53" y="22"/>
                    <a:pt x="53" y="19"/>
                  </a:cubicBezTo>
                  <a:cubicBezTo>
                    <a:pt x="53" y="6"/>
                    <a:pt x="53" y="6"/>
                    <a:pt x="53" y="6"/>
                  </a:cubicBezTo>
                  <a:cubicBezTo>
                    <a:pt x="53" y="3"/>
                    <a:pt x="50" y="0"/>
                    <a:pt x="46" y="0"/>
                  </a:cubicBezTo>
                </a:path>
              </a:pathLst>
            </a:custGeom>
            <a:solidFill>
              <a:srgbClr val="566269"/>
            </a:solidFill>
            <a:ln w="0">
              <a:solidFill>
                <a:srgbClr val="566269"/>
              </a:solidFill>
              <a:round/>
            </a:ln>
          </p:spPr>
          <p:txBody>
            <a:bodyPr vert="horz" wrap="square" lIns="91440" tIns="45720" rIns="91440" bIns="45720" numCol="1" anchor="t" anchorCtr="0" compatLnSpc="1"/>
            <a:lstStyle/>
            <a:p>
              <a:endParaRPr lang="zh-CN" altLang="en-US" sz="2400"/>
            </a:p>
          </p:txBody>
        </p:sp>
        <p:sp>
          <p:nvSpPr>
            <p:cNvPr id="117" name="Freeform 113"/>
            <p:cNvSpPr>
              <a:spLocks noEditPoints="1"/>
            </p:cNvSpPr>
            <p:nvPr/>
          </p:nvSpPr>
          <p:spPr bwMode="auto">
            <a:xfrm>
              <a:off x="7169150" y="4583113"/>
              <a:ext cx="200025" cy="93663"/>
            </a:xfrm>
            <a:custGeom>
              <a:avLst/>
              <a:gdLst>
                <a:gd name="T0" fmla="*/ 46 w 53"/>
                <a:gd name="T1" fmla="*/ 5 h 25"/>
                <a:gd name="T2" fmla="*/ 7 w 53"/>
                <a:gd name="T3" fmla="*/ 5 h 25"/>
                <a:gd name="T4" fmla="*/ 6 w 53"/>
                <a:gd name="T5" fmla="*/ 6 h 25"/>
                <a:gd name="T6" fmla="*/ 7 w 53"/>
                <a:gd name="T7" fmla="*/ 7 h 25"/>
                <a:gd name="T8" fmla="*/ 47 w 53"/>
                <a:gd name="T9" fmla="*/ 7 h 25"/>
                <a:gd name="T10" fmla="*/ 47 w 53"/>
                <a:gd name="T11" fmla="*/ 6 h 25"/>
                <a:gd name="T12" fmla="*/ 46 w 53"/>
                <a:gd name="T13" fmla="*/ 5 h 25"/>
                <a:gd name="T14" fmla="*/ 7 w 53"/>
                <a:gd name="T15" fmla="*/ 21 h 25"/>
                <a:gd name="T16" fmla="*/ 4 w 53"/>
                <a:gd name="T17" fmla="*/ 19 h 25"/>
                <a:gd name="T18" fmla="*/ 4 w 53"/>
                <a:gd name="T19" fmla="*/ 11 h 25"/>
                <a:gd name="T20" fmla="*/ 5 w 53"/>
                <a:gd name="T21" fmla="*/ 11 h 25"/>
                <a:gd name="T22" fmla="*/ 48 w 53"/>
                <a:gd name="T23" fmla="*/ 11 h 25"/>
                <a:gd name="T24" fmla="*/ 49 w 53"/>
                <a:gd name="T25" fmla="*/ 11 h 25"/>
                <a:gd name="T26" fmla="*/ 49 w 53"/>
                <a:gd name="T27" fmla="*/ 19 h 25"/>
                <a:gd name="T28" fmla="*/ 46 w 53"/>
                <a:gd name="T29" fmla="*/ 21 h 25"/>
                <a:gd name="T30" fmla="*/ 7 w 53"/>
                <a:gd name="T31" fmla="*/ 21 h 25"/>
                <a:gd name="T32" fmla="*/ 5 w 53"/>
                <a:gd name="T33" fmla="*/ 9 h 25"/>
                <a:gd name="T34" fmla="*/ 4 w 53"/>
                <a:gd name="T35" fmla="*/ 8 h 25"/>
                <a:gd name="T36" fmla="*/ 4 w 53"/>
                <a:gd name="T37" fmla="*/ 6 h 25"/>
                <a:gd name="T38" fmla="*/ 7 w 53"/>
                <a:gd name="T39" fmla="*/ 4 h 25"/>
                <a:gd name="T40" fmla="*/ 46 w 53"/>
                <a:gd name="T41" fmla="*/ 4 h 25"/>
                <a:gd name="T42" fmla="*/ 49 w 53"/>
                <a:gd name="T43" fmla="*/ 6 h 25"/>
                <a:gd name="T44" fmla="*/ 49 w 53"/>
                <a:gd name="T45" fmla="*/ 8 h 25"/>
                <a:gd name="T46" fmla="*/ 48 w 53"/>
                <a:gd name="T47" fmla="*/ 9 h 25"/>
                <a:gd name="T48" fmla="*/ 5 w 53"/>
                <a:gd name="T49" fmla="*/ 9 h 25"/>
                <a:gd name="T50" fmla="*/ 46 w 53"/>
                <a:gd name="T51" fmla="*/ 0 h 25"/>
                <a:gd name="T52" fmla="*/ 7 w 53"/>
                <a:gd name="T53" fmla="*/ 0 h 25"/>
                <a:gd name="T54" fmla="*/ 0 w 53"/>
                <a:gd name="T55" fmla="*/ 6 h 25"/>
                <a:gd name="T56" fmla="*/ 0 w 53"/>
                <a:gd name="T57" fmla="*/ 19 h 25"/>
                <a:gd name="T58" fmla="*/ 7 w 53"/>
                <a:gd name="T59" fmla="*/ 25 h 25"/>
                <a:gd name="T60" fmla="*/ 46 w 53"/>
                <a:gd name="T61" fmla="*/ 25 h 25"/>
                <a:gd name="T62" fmla="*/ 53 w 53"/>
                <a:gd name="T63" fmla="*/ 19 h 25"/>
                <a:gd name="T64" fmla="*/ 53 w 53"/>
                <a:gd name="T65" fmla="*/ 6 h 25"/>
                <a:gd name="T66" fmla="*/ 46 w 53"/>
                <a:gd name="T6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3" h="25">
                  <a:moveTo>
                    <a:pt x="46" y="5"/>
                  </a:moveTo>
                  <a:cubicBezTo>
                    <a:pt x="7" y="5"/>
                    <a:pt x="7" y="5"/>
                    <a:pt x="7" y="5"/>
                  </a:cubicBezTo>
                  <a:cubicBezTo>
                    <a:pt x="6" y="5"/>
                    <a:pt x="6" y="6"/>
                    <a:pt x="6" y="6"/>
                  </a:cubicBezTo>
                  <a:cubicBezTo>
                    <a:pt x="6" y="6"/>
                    <a:pt x="6" y="7"/>
                    <a:pt x="7" y="7"/>
                  </a:cubicBezTo>
                  <a:cubicBezTo>
                    <a:pt x="47" y="7"/>
                    <a:pt x="47" y="7"/>
                    <a:pt x="47" y="7"/>
                  </a:cubicBezTo>
                  <a:cubicBezTo>
                    <a:pt x="47" y="7"/>
                    <a:pt x="47" y="6"/>
                    <a:pt x="47" y="6"/>
                  </a:cubicBezTo>
                  <a:cubicBezTo>
                    <a:pt x="47" y="6"/>
                    <a:pt x="47" y="5"/>
                    <a:pt x="46" y="5"/>
                  </a:cubicBezTo>
                  <a:moveTo>
                    <a:pt x="7" y="21"/>
                  </a:moveTo>
                  <a:cubicBezTo>
                    <a:pt x="5" y="21"/>
                    <a:pt x="4" y="20"/>
                    <a:pt x="4" y="19"/>
                  </a:cubicBezTo>
                  <a:cubicBezTo>
                    <a:pt x="4" y="11"/>
                    <a:pt x="4" y="11"/>
                    <a:pt x="4" y="11"/>
                  </a:cubicBezTo>
                  <a:cubicBezTo>
                    <a:pt x="4" y="11"/>
                    <a:pt x="4" y="11"/>
                    <a:pt x="5" y="11"/>
                  </a:cubicBezTo>
                  <a:cubicBezTo>
                    <a:pt x="48" y="11"/>
                    <a:pt x="48" y="11"/>
                    <a:pt x="48" y="11"/>
                  </a:cubicBezTo>
                  <a:cubicBezTo>
                    <a:pt x="49" y="11"/>
                    <a:pt x="49" y="11"/>
                    <a:pt x="49" y="11"/>
                  </a:cubicBezTo>
                  <a:cubicBezTo>
                    <a:pt x="49" y="19"/>
                    <a:pt x="49" y="19"/>
                    <a:pt x="49" y="19"/>
                  </a:cubicBezTo>
                  <a:cubicBezTo>
                    <a:pt x="49" y="20"/>
                    <a:pt x="48" y="21"/>
                    <a:pt x="46" y="21"/>
                  </a:cubicBezTo>
                  <a:cubicBezTo>
                    <a:pt x="7" y="21"/>
                    <a:pt x="7" y="21"/>
                    <a:pt x="7" y="21"/>
                  </a:cubicBezTo>
                  <a:moveTo>
                    <a:pt x="5" y="9"/>
                  </a:moveTo>
                  <a:cubicBezTo>
                    <a:pt x="4" y="9"/>
                    <a:pt x="4" y="8"/>
                    <a:pt x="4" y="8"/>
                  </a:cubicBezTo>
                  <a:cubicBezTo>
                    <a:pt x="4" y="6"/>
                    <a:pt x="4" y="6"/>
                    <a:pt x="4" y="6"/>
                  </a:cubicBezTo>
                  <a:cubicBezTo>
                    <a:pt x="4" y="5"/>
                    <a:pt x="5" y="4"/>
                    <a:pt x="7" y="4"/>
                  </a:cubicBezTo>
                  <a:cubicBezTo>
                    <a:pt x="46" y="4"/>
                    <a:pt x="46" y="4"/>
                    <a:pt x="46" y="4"/>
                  </a:cubicBezTo>
                  <a:cubicBezTo>
                    <a:pt x="48" y="4"/>
                    <a:pt x="49" y="5"/>
                    <a:pt x="49" y="6"/>
                  </a:cubicBezTo>
                  <a:cubicBezTo>
                    <a:pt x="49" y="8"/>
                    <a:pt x="49" y="8"/>
                    <a:pt x="49" y="8"/>
                  </a:cubicBezTo>
                  <a:cubicBezTo>
                    <a:pt x="49" y="8"/>
                    <a:pt x="49" y="9"/>
                    <a:pt x="48" y="9"/>
                  </a:cubicBezTo>
                  <a:cubicBezTo>
                    <a:pt x="5" y="9"/>
                    <a:pt x="5" y="9"/>
                    <a:pt x="5" y="9"/>
                  </a:cubicBezTo>
                  <a:moveTo>
                    <a:pt x="46" y="0"/>
                  </a:moveTo>
                  <a:cubicBezTo>
                    <a:pt x="7" y="0"/>
                    <a:pt x="7" y="0"/>
                    <a:pt x="7" y="0"/>
                  </a:cubicBezTo>
                  <a:cubicBezTo>
                    <a:pt x="3" y="0"/>
                    <a:pt x="0" y="3"/>
                    <a:pt x="0" y="6"/>
                  </a:cubicBezTo>
                  <a:cubicBezTo>
                    <a:pt x="0" y="19"/>
                    <a:pt x="0" y="19"/>
                    <a:pt x="0" y="19"/>
                  </a:cubicBezTo>
                  <a:cubicBezTo>
                    <a:pt x="0" y="22"/>
                    <a:pt x="3" y="25"/>
                    <a:pt x="7" y="25"/>
                  </a:cubicBezTo>
                  <a:cubicBezTo>
                    <a:pt x="46" y="25"/>
                    <a:pt x="46" y="25"/>
                    <a:pt x="46" y="25"/>
                  </a:cubicBezTo>
                  <a:cubicBezTo>
                    <a:pt x="50" y="25"/>
                    <a:pt x="53" y="22"/>
                    <a:pt x="53" y="19"/>
                  </a:cubicBezTo>
                  <a:cubicBezTo>
                    <a:pt x="53" y="6"/>
                    <a:pt x="53" y="6"/>
                    <a:pt x="53" y="6"/>
                  </a:cubicBezTo>
                  <a:cubicBezTo>
                    <a:pt x="53" y="3"/>
                    <a:pt x="50" y="0"/>
                    <a:pt x="46" y="0"/>
                  </a:cubicBezTo>
                </a:path>
              </a:pathLst>
            </a:custGeom>
            <a:solidFill>
              <a:srgbClr val="566269"/>
            </a:solidFill>
            <a:ln w="0">
              <a:solidFill>
                <a:srgbClr val="566269"/>
              </a:solidFill>
              <a:round/>
            </a:ln>
          </p:spPr>
          <p:txBody>
            <a:bodyPr vert="horz" wrap="square" lIns="91440" tIns="45720" rIns="91440" bIns="45720" numCol="1" anchor="t" anchorCtr="0" compatLnSpc="1"/>
            <a:lstStyle/>
            <a:p>
              <a:endParaRPr lang="zh-CN" altLang="en-US" sz="2400"/>
            </a:p>
          </p:txBody>
        </p:sp>
      </p:grpSp>
      <p:sp>
        <p:nvSpPr>
          <p:cNvPr id="118" name="Freeform 114"/>
          <p:cNvSpPr>
            <a:spLocks noEditPoints="1"/>
          </p:cNvSpPr>
          <p:nvPr/>
        </p:nvSpPr>
        <p:spPr bwMode="auto">
          <a:xfrm>
            <a:off x="5802313" y="4913313"/>
            <a:ext cx="425450" cy="425450"/>
          </a:xfrm>
          <a:custGeom>
            <a:avLst/>
            <a:gdLst>
              <a:gd name="T0" fmla="*/ 2 w 113"/>
              <a:gd name="T1" fmla="*/ 56 h 113"/>
              <a:gd name="T2" fmla="*/ 107 w 113"/>
              <a:gd name="T3" fmla="*/ 52 h 113"/>
              <a:gd name="T4" fmla="*/ 100 w 113"/>
              <a:gd name="T5" fmla="*/ 59 h 113"/>
              <a:gd name="T6" fmla="*/ 102 w 113"/>
              <a:gd name="T7" fmla="*/ 47 h 113"/>
              <a:gd name="T8" fmla="*/ 101 w 113"/>
              <a:gd name="T9" fmla="*/ 40 h 113"/>
              <a:gd name="T10" fmla="*/ 102 w 113"/>
              <a:gd name="T11" fmla="*/ 35 h 113"/>
              <a:gd name="T12" fmla="*/ 101 w 113"/>
              <a:gd name="T13" fmla="*/ 30 h 113"/>
              <a:gd name="T14" fmla="*/ 95 w 113"/>
              <a:gd name="T15" fmla="*/ 22 h 113"/>
              <a:gd name="T16" fmla="*/ 91 w 113"/>
              <a:gd name="T17" fmla="*/ 18 h 113"/>
              <a:gd name="T18" fmla="*/ 85 w 113"/>
              <a:gd name="T19" fmla="*/ 18 h 113"/>
              <a:gd name="T20" fmla="*/ 77 w 113"/>
              <a:gd name="T21" fmla="*/ 21 h 113"/>
              <a:gd name="T22" fmla="*/ 77 w 113"/>
              <a:gd name="T23" fmla="*/ 13 h 113"/>
              <a:gd name="T24" fmla="*/ 71 w 113"/>
              <a:gd name="T25" fmla="*/ 12 h 113"/>
              <a:gd name="T26" fmla="*/ 66 w 113"/>
              <a:gd name="T27" fmla="*/ 11 h 113"/>
              <a:gd name="T28" fmla="*/ 56 w 113"/>
              <a:gd name="T29" fmla="*/ 4 h 113"/>
              <a:gd name="T30" fmla="*/ 56 w 113"/>
              <a:gd name="T31" fmla="*/ 4 h 113"/>
              <a:gd name="T32" fmla="*/ 40 w 113"/>
              <a:gd name="T33" fmla="*/ 7 h 113"/>
              <a:gd name="T34" fmla="*/ 37 w 113"/>
              <a:gd name="T35" fmla="*/ 10 h 113"/>
              <a:gd name="T36" fmla="*/ 37 w 113"/>
              <a:gd name="T37" fmla="*/ 18 h 113"/>
              <a:gd name="T38" fmla="*/ 29 w 113"/>
              <a:gd name="T39" fmla="*/ 19 h 113"/>
              <a:gd name="T40" fmla="*/ 24 w 113"/>
              <a:gd name="T41" fmla="*/ 22 h 113"/>
              <a:gd name="T42" fmla="*/ 18 w 113"/>
              <a:gd name="T43" fmla="*/ 23 h 113"/>
              <a:gd name="T44" fmla="*/ 14 w 113"/>
              <a:gd name="T45" fmla="*/ 26 h 113"/>
              <a:gd name="T46" fmla="*/ 9 w 113"/>
              <a:gd name="T47" fmla="*/ 35 h 113"/>
              <a:gd name="T48" fmla="*/ 9 w 113"/>
              <a:gd name="T49" fmla="*/ 39 h 113"/>
              <a:gd name="T50" fmla="*/ 10 w 113"/>
              <a:gd name="T51" fmla="*/ 45 h 113"/>
              <a:gd name="T52" fmla="*/ 10 w 113"/>
              <a:gd name="T53" fmla="*/ 51 h 113"/>
              <a:gd name="T54" fmla="*/ 7 w 113"/>
              <a:gd name="T55" fmla="*/ 59 h 113"/>
              <a:gd name="T56" fmla="*/ 6 w 113"/>
              <a:gd name="T57" fmla="*/ 63 h 113"/>
              <a:gd name="T58" fmla="*/ 6 w 113"/>
              <a:gd name="T59" fmla="*/ 67 h 113"/>
              <a:gd name="T60" fmla="*/ 9 w 113"/>
              <a:gd name="T61" fmla="*/ 77 h 113"/>
              <a:gd name="T62" fmla="*/ 12 w 113"/>
              <a:gd name="T63" fmla="*/ 79 h 113"/>
              <a:gd name="T64" fmla="*/ 15 w 113"/>
              <a:gd name="T65" fmla="*/ 85 h 113"/>
              <a:gd name="T66" fmla="*/ 22 w 113"/>
              <a:gd name="T67" fmla="*/ 87 h 113"/>
              <a:gd name="T68" fmla="*/ 25 w 113"/>
              <a:gd name="T69" fmla="*/ 91 h 113"/>
              <a:gd name="T70" fmla="*/ 28 w 113"/>
              <a:gd name="T71" fmla="*/ 98 h 113"/>
              <a:gd name="T72" fmla="*/ 31 w 113"/>
              <a:gd name="T73" fmla="*/ 101 h 113"/>
              <a:gd name="T74" fmla="*/ 43 w 113"/>
              <a:gd name="T75" fmla="*/ 102 h 113"/>
              <a:gd name="T76" fmla="*/ 47 w 113"/>
              <a:gd name="T77" fmla="*/ 106 h 113"/>
              <a:gd name="T78" fmla="*/ 45 w 113"/>
              <a:gd name="T79" fmla="*/ 7 h 113"/>
              <a:gd name="T80" fmla="*/ 50 w 113"/>
              <a:gd name="T81" fmla="*/ 107 h 113"/>
              <a:gd name="T82" fmla="*/ 55 w 113"/>
              <a:gd name="T83" fmla="*/ 20 h 113"/>
              <a:gd name="T84" fmla="*/ 62 w 113"/>
              <a:gd name="T85" fmla="*/ 55 h 113"/>
              <a:gd name="T86" fmla="*/ 78 w 113"/>
              <a:gd name="T87" fmla="*/ 60 h 113"/>
              <a:gd name="T88" fmla="*/ 54 w 113"/>
              <a:gd name="T89" fmla="*/ 99 h 113"/>
              <a:gd name="T90" fmla="*/ 63 w 113"/>
              <a:gd name="T91" fmla="*/ 103 h 113"/>
              <a:gd name="T92" fmla="*/ 68 w 113"/>
              <a:gd name="T93" fmla="*/ 106 h 113"/>
              <a:gd name="T94" fmla="*/ 72 w 113"/>
              <a:gd name="T95" fmla="*/ 106 h 113"/>
              <a:gd name="T96" fmla="*/ 82 w 113"/>
              <a:gd name="T97" fmla="*/ 101 h 113"/>
              <a:gd name="T98" fmla="*/ 85 w 113"/>
              <a:gd name="T99" fmla="*/ 98 h 113"/>
              <a:gd name="T100" fmla="*/ 87 w 113"/>
              <a:gd name="T101" fmla="*/ 92 h 113"/>
              <a:gd name="T102" fmla="*/ 91 w 113"/>
              <a:gd name="T103" fmla="*/ 87 h 113"/>
              <a:gd name="T104" fmla="*/ 96 w 113"/>
              <a:gd name="T105" fmla="*/ 83 h 113"/>
              <a:gd name="T106" fmla="*/ 100 w 113"/>
              <a:gd name="T107" fmla="*/ 79 h 113"/>
              <a:gd name="T108" fmla="*/ 104 w 113"/>
              <a:gd name="T109" fmla="*/ 77 h 113"/>
              <a:gd name="T110" fmla="*/ 107 w 113"/>
              <a:gd name="T111" fmla="*/ 67 h 113"/>
              <a:gd name="T112" fmla="*/ 107 w 113"/>
              <a:gd name="T113" fmla="*/ 63 h 113"/>
              <a:gd name="T114" fmla="*/ 57 w 113"/>
              <a:gd name="T115" fmla="*/ 5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3" h="113">
                <a:moveTo>
                  <a:pt x="56" y="0"/>
                </a:moveTo>
                <a:cubicBezTo>
                  <a:pt x="25" y="0"/>
                  <a:pt x="0" y="25"/>
                  <a:pt x="0" y="56"/>
                </a:cubicBezTo>
                <a:cubicBezTo>
                  <a:pt x="0" y="87"/>
                  <a:pt x="25" y="113"/>
                  <a:pt x="56" y="113"/>
                </a:cubicBezTo>
                <a:cubicBezTo>
                  <a:pt x="88" y="113"/>
                  <a:pt x="113" y="87"/>
                  <a:pt x="113" y="56"/>
                </a:cubicBezTo>
                <a:cubicBezTo>
                  <a:pt x="113" y="25"/>
                  <a:pt x="88" y="0"/>
                  <a:pt x="56" y="0"/>
                </a:cubicBezTo>
                <a:close/>
                <a:moveTo>
                  <a:pt x="56" y="111"/>
                </a:moveTo>
                <a:cubicBezTo>
                  <a:pt x="42" y="111"/>
                  <a:pt x="28" y="105"/>
                  <a:pt x="18" y="95"/>
                </a:cubicBezTo>
                <a:cubicBezTo>
                  <a:pt x="8" y="84"/>
                  <a:pt x="2" y="71"/>
                  <a:pt x="2" y="56"/>
                </a:cubicBezTo>
                <a:cubicBezTo>
                  <a:pt x="2" y="42"/>
                  <a:pt x="8" y="28"/>
                  <a:pt x="18" y="18"/>
                </a:cubicBezTo>
                <a:cubicBezTo>
                  <a:pt x="28" y="8"/>
                  <a:pt x="42" y="2"/>
                  <a:pt x="56" y="2"/>
                </a:cubicBezTo>
                <a:cubicBezTo>
                  <a:pt x="71" y="2"/>
                  <a:pt x="85" y="8"/>
                  <a:pt x="95" y="18"/>
                </a:cubicBezTo>
                <a:cubicBezTo>
                  <a:pt x="105" y="28"/>
                  <a:pt x="111" y="42"/>
                  <a:pt x="111" y="56"/>
                </a:cubicBezTo>
                <a:cubicBezTo>
                  <a:pt x="111" y="71"/>
                  <a:pt x="105" y="84"/>
                  <a:pt x="95" y="95"/>
                </a:cubicBezTo>
                <a:cubicBezTo>
                  <a:pt x="85" y="105"/>
                  <a:pt x="71" y="111"/>
                  <a:pt x="56" y="111"/>
                </a:cubicBezTo>
                <a:close/>
                <a:moveTo>
                  <a:pt x="108" y="51"/>
                </a:moveTo>
                <a:cubicBezTo>
                  <a:pt x="108" y="51"/>
                  <a:pt x="108" y="52"/>
                  <a:pt x="107" y="52"/>
                </a:cubicBezTo>
                <a:cubicBezTo>
                  <a:pt x="104" y="52"/>
                  <a:pt x="104" y="52"/>
                  <a:pt x="104" y="52"/>
                </a:cubicBezTo>
                <a:cubicBezTo>
                  <a:pt x="103" y="52"/>
                  <a:pt x="103" y="52"/>
                  <a:pt x="103" y="51"/>
                </a:cubicBezTo>
                <a:cubicBezTo>
                  <a:pt x="102" y="51"/>
                  <a:pt x="103" y="50"/>
                  <a:pt x="104" y="50"/>
                </a:cubicBezTo>
                <a:cubicBezTo>
                  <a:pt x="107" y="50"/>
                  <a:pt x="107" y="50"/>
                  <a:pt x="107" y="50"/>
                </a:cubicBezTo>
                <a:cubicBezTo>
                  <a:pt x="107" y="50"/>
                  <a:pt x="108" y="50"/>
                  <a:pt x="108" y="51"/>
                </a:cubicBezTo>
                <a:close/>
                <a:moveTo>
                  <a:pt x="108" y="56"/>
                </a:moveTo>
                <a:cubicBezTo>
                  <a:pt x="108" y="58"/>
                  <a:pt x="107" y="59"/>
                  <a:pt x="106" y="59"/>
                </a:cubicBezTo>
                <a:cubicBezTo>
                  <a:pt x="100" y="59"/>
                  <a:pt x="100" y="59"/>
                  <a:pt x="100" y="59"/>
                </a:cubicBezTo>
                <a:cubicBezTo>
                  <a:pt x="98" y="59"/>
                  <a:pt x="97" y="58"/>
                  <a:pt x="97" y="56"/>
                </a:cubicBezTo>
                <a:cubicBezTo>
                  <a:pt x="97" y="55"/>
                  <a:pt x="98" y="54"/>
                  <a:pt x="100" y="54"/>
                </a:cubicBezTo>
                <a:cubicBezTo>
                  <a:pt x="106" y="54"/>
                  <a:pt x="106" y="54"/>
                  <a:pt x="106" y="54"/>
                </a:cubicBezTo>
                <a:cubicBezTo>
                  <a:pt x="107" y="54"/>
                  <a:pt x="108" y="55"/>
                  <a:pt x="108" y="56"/>
                </a:cubicBezTo>
                <a:close/>
                <a:moveTo>
                  <a:pt x="107" y="45"/>
                </a:moveTo>
                <a:cubicBezTo>
                  <a:pt x="107" y="46"/>
                  <a:pt x="107" y="47"/>
                  <a:pt x="106" y="47"/>
                </a:cubicBezTo>
                <a:cubicBezTo>
                  <a:pt x="103" y="47"/>
                  <a:pt x="103" y="47"/>
                  <a:pt x="103" y="47"/>
                </a:cubicBezTo>
                <a:cubicBezTo>
                  <a:pt x="102" y="48"/>
                  <a:pt x="102" y="47"/>
                  <a:pt x="102" y="47"/>
                </a:cubicBezTo>
                <a:cubicBezTo>
                  <a:pt x="102" y="46"/>
                  <a:pt x="102" y="45"/>
                  <a:pt x="103" y="45"/>
                </a:cubicBezTo>
                <a:cubicBezTo>
                  <a:pt x="106" y="45"/>
                  <a:pt x="106" y="45"/>
                  <a:pt x="106" y="45"/>
                </a:cubicBezTo>
                <a:cubicBezTo>
                  <a:pt x="106" y="44"/>
                  <a:pt x="107" y="45"/>
                  <a:pt x="107" y="45"/>
                </a:cubicBezTo>
                <a:close/>
                <a:moveTo>
                  <a:pt x="106" y="40"/>
                </a:moveTo>
                <a:cubicBezTo>
                  <a:pt x="106" y="41"/>
                  <a:pt x="106" y="41"/>
                  <a:pt x="105" y="42"/>
                </a:cubicBezTo>
                <a:cubicBezTo>
                  <a:pt x="102" y="43"/>
                  <a:pt x="102" y="43"/>
                  <a:pt x="102" y="43"/>
                </a:cubicBezTo>
                <a:cubicBezTo>
                  <a:pt x="101" y="43"/>
                  <a:pt x="101" y="43"/>
                  <a:pt x="100" y="42"/>
                </a:cubicBezTo>
                <a:cubicBezTo>
                  <a:pt x="100" y="41"/>
                  <a:pt x="101" y="41"/>
                  <a:pt x="101" y="40"/>
                </a:cubicBezTo>
                <a:cubicBezTo>
                  <a:pt x="104" y="39"/>
                  <a:pt x="104" y="39"/>
                  <a:pt x="104" y="39"/>
                </a:cubicBezTo>
                <a:cubicBezTo>
                  <a:pt x="105" y="39"/>
                  <a:pt x="105" y="40"/>
                  <a:pt x="106" y="40"/>
                </a:cubicBezTo>
                <a:close/>
                <a:moveTo>
                  <a:pt x="104" y="35"/>
                </a:moveTo>
                <a:cubicBezTo>
                  <a:pt x="104" y="36"/>
                  <a:pt x="104" y="36"/>
                  <a:pt x="103" y="37"/>
                </a:cubicBezTo>
                <a:cubicBezTo>
                  <a:pt x="100" y="38"/>
                  <a:pt x="100" y="38"/>
                  <a:pt x="100" y="38"/>
                </a:cubicBezTo>
                <a:cubicBezTo>
                  <a:pt x="100" y="38"/>
                  <a:pt x="99" y="38"/>
                  <a:pt x="99" y="37"/>
                </a:cubicBezTo>
                <a:cubicBezTo>
                  <a:pt x="99" y="37"/>
                  <a:pt x="99" y="36"/>
                  <a:pt x="99" y="36"/>
                </a:cubicBezTo>
                <a:cubicBezTo>
                  <a:pt x="102" y="35"/>
                  <a:pt x="102" y="35"/>
                  <a:pt x="102" y="35"/>
                </a:cubicBezTo>
                <a:cubicBezTo>
                  <a:pt x="103" y="34"/>
                  <a:pt x="103" y="35"/>
                  <a:pt x="104" y="35"/>
                </a:cubicBezTo>
                <a:close/>
                <a:moveTo>
                  <a:pt x="101" y="30"/>
                </a:moveTo>
                <a:cubicBezTo>
                  <a:pt x="102" y="31"/>
                  <a:pt x="102" y="33"/>
                  <a:pt x="100" y="33"/>
                </a:cubicBezTo>
                <a:cubicBezTo>
                  <a:pt x="95" y="37"/>
                  <a:pt x="95" y="37"/>
                  <a:pt x="95" y="37"/>
                </a:cubicBezTo>
                <a:cubicBezTo>
                  <a:pt x="94" y="37"/>
                  <a:pt x="92" y="37"/>
                  <a:pt x="92" y="36"/>
                </a:cubicBezTo>
                <a:cubicBezTo>
                  <a:pt x="91" y="35"/>
                  <a:pt x="92" y="33"/>
                  <a:pt x="93" y="33"/>
                </a:cubicBezTo>
                <a:cubicBezTo>
                  <a:pt x="98" y="30"/>
                  <a:pt x="98" y="30"/>
                  <a:pt x="98" y="30"/>
                </a:cubicBezTo>
                <a:cubicBezTo>
                  <a:pt x="99" y="29"/>
                  <a:pt x="101" y="29"/>
                  <a:pt x="101" y="30"/>
                </a:cubicBezTo>
                <a:close/>
                <a:moveTo>
                  <a:pt x="97" y="26"/>
                </a:moveTo>
                <a:cubicBezTo>
                  <a:pt x="97" y="25"/>
                  <a:pt x="98" y="25"/>
                  <a:pt x="98" y="26"/>
                </a:cubicBezTo>
                <a:cubicBezTo>
                  <a:pt x="99" y="26"/>
                  <a:pt x="99" y="27"/>
                  <a:pt x="98" y="27"/>
                </a:cubicBezTo>
                <a:cubicBezTo>
                  <a:pt x="96" y="29"/>
                  <a:pt x="96" y="29"/>
                  <a:pt x="96" y="29"/>
                </a:cubicBezTo>
                <a:cubicBezTo>
                  <a:pt x="95" y="30"/>
                  <a:pt x="94" y="29"/>
                  <a:pt x="94" y="29"/>
                </a:cubicBezTo>
                <a:cubicBezTo>
                  <a:pt x="94" y="28"/>
                  <a:pt x="94" y="28"/>
                  <a:pt x="94" y="27"/>
                </a:cubicBezTo>
                <a:lnTo>
                  <a:pt x="97" y="26"/>
                </a:lnTo>
                <a:close/>
                <a:moveTo>
                  <a:pt x="95" y="22"/>
                </a:moveTo>
                <a:cubicBezTo>
                  <a:pt x="95" y="22"/>
                  <a:pt x="95" y="23"/>
                  <a:pt x="95" y="23"/>
                </a:cubicBezTo>
                <a:cubicBezTo>
                  <a:pt x="92" y="25"/>
                  <a:pt x="92" y="25"/>
                  <a:pt x="92" y="25"/>
                </a:cubicBezTo>
                <a:cubicBezTo>
                  <a:pt x="92" y="26"/>
                  <a:pt x="91" y="26"/>
                  <a:pt x="91" y="25"/>
                </a:cubicBezTo>
                <a:cubicBezTo>
                  <a:pt x="90" y="25"/>
                  <a:pt x="90" y="24"/>
                  <a:pt x="91" y="24"/>
                </a:cubicBezTo>
                <a:cubicBezTo>
                  <a:pt x="93" y="21"/>
                  <a:pt x="93" y="21"/>
                  <a:pt x="93" y="21"/>
                </a:cubicBezTo>
                <a:cubicBezTo>
                  <a:pt x="94" y="21"/>
                  <a:pt x="94" y="21"/>
                  <a:pt x="95" y="22"/>
                </a:cubicBezTo>
                <a:close/>
                <a:moveTo>
                  <a:pt x="89" y="18"/>
                </a:moveTo>
                <a:cubicBezTo>
                  <a:pt x="90" y="17"/>
                  <a:pt x="91" y="17"/>
                  <a:pt x="91" y="18"/>
                </a:cubicBezTo>
                <a:cubicBezTo>
                  <a:pt x="92" y="18"/>
                  <a:pt x="92" y="19"/>
                  <a:pt x="91" y="19"/>
                </a:cubicBezTo>
                <a:cubicBezTo>
                  <a:pt x="89" y="22"/>
                  <a:pt x="89" y="22"/>
                  <a:pt x="89" y="22"/>
                </a:cubicBezTo>
                <a:cubicBezTo>
                  <a:pt x="89" y="22"/>
                  <a:pt x="88" y="22"/>
                  <a:pt x="87" y="22"/>
                </a:cubicBezTo>
                <a:cubicBezTo>
                  <a:pt x="87" y="21"/>
                  <a:pt x="87" y="21"/>
                  <a:pt x="87" y="20"/>
                </a:cubicBezTo>
                <a:lnTo>
                  <a:pt x="89" y="18"/>
                </a:lnTo>
                <a:close/>
                <a:moveTo>
                  <a:pt x="87" y="14"/>
                </a:moveTo>
                <a:cubicBezTo>
                  <a:pt x="87" y="15"/>
                  <a:pt x="87" y="15"/>
                  <a:pt x="87" y="16"/>
                </a:cubicBezTo>
                <a:cubicBezTo>
                  <a:pt x="85" y="18"/>
                  <a:pt x="85" y="18"/>
                  <a:pt x="85" y="18"/>
                </a:cubicBezTo>
                <a:cubicBezTo>
                  <a:pt x="85" y="19"/>
                  <a:pt x="84" y="19"/>
                  <a:pt x="84" y="19"/>
                </a:cubicBezTo>
                <a:cubicBezTo>
                  <a:pt x="83" y="18"/>
                  <a:pt x="83" y="18"/>
                  <a:pt x="83" y="17"/>
                </a:cubicBezTo>
                <a:cubicBezTo>
                  <a:pt x="85" y="15"/>
                  <a:pt x="85" y="15"/>
                  <a:pt x="85" y="15"/>
                </a:cubicBezTo>
                <a:cubicBezTo>
                  <a:pt x="86" y="14"/>
                  <a:pt x="86" y="14"/>
                  <a:pt x="87" y="14"/>
                </a:cubicBezTo>
                <a:close/>
                <a:moveTo>
                  <a:pt x="82" y="11"/>
                </a:moveTo>
                <a:cubicBezTo>
                  <a:pt x="83" y="12"/>
                  <a:pt x="84" y="13"/>
                  <a:pt x="83" y="15"/>
                </a:cubicBezTo>
                <a:cubicBezTo>
                  <a:pt x="80" y="20"/>
                  <a:pt x="80" y="20"/>
                  <a:pt x="80" y="20"/>
                </a:cubicBezTo>
                <a:cubicBezTo>
                  <a:pt x="79" y="21"/>
                  <a:pt x="78" y="21"/>
                  <a:pt x="77" y="21"/>
                </a:cubicBezTo>
                <a:cubicBezTo>
                  <a:pt x="76" y="20"/>
                  <a:pt x="75" y="19"/>
                  <a:pt x="76" y="18"/>
                </a:cubicBezTo>
                <a:cubicBezTo>
                  <a:pt x="79" y="12"/>
                  <a:pt x="79" y="12"/>
                  <a:pt x="79" y="12"/>
                </a:cubicBezTo>
                <a:cubicBezTo>
                  <a:pt x="80" y="11"/>
                  <a:pt x="81" y="11"/>
                  <a:pt x="82" y="11"/>
                </a:cubicBezTo>
                <a:close/>
                <a:moveTo>
                  <a:pt x="75" y="12"/>
                </a:moveTo>
                <a:cubicBezTo>
                  <a:pt x="76" y="10"/>
                  <a:pt x="76" y="10"/>
                  <a:pt x="76" y="10"/>
                </a:cubicBezTo>
                <a:cubicBezTo>
                  <a:pt x="76" y="9"/>
                  <a:pt x="77" y="9"/>
                  <a:pt x="77" y="9"/>
                </a:cubicBezTo>
                <a:cubicBezTo>
                  <a:pt x="78" y="9"/>
                  <a:pt x="78" y="10"/>
                  <a:pt x="78" y="10"/>
                </a:cubicBezTo>
                <a:cubicBezTo>
                  <a:pt x="77" y="13"/>
                  <a:pt x="77" y="13"/>
                  <a:pt x="77" y="13"/>
                </a:cubicBezTo>
                <a:cubicBezTo>
                  <a:pt x="77" y="14"/>
                  <a:pt x="76" y="14"/>
                  <a:pt x="75" y="14"/>
                </a:cubicBezTo>
                <a:cubicBezTo>
                  <a:pt x="75" y="14"/>
                  <a:pt x="74" y="13"/>
                  <a:pt x="75" y="12"/>
                </a:cubicBezTo>
                <a:close/>
                <a:moveTo>
                  <a:pt x="70" y="11"/>
                </a:moveTo>
                <a:cubicBezTo>
                  <a:pt x="71" y="8"/>
                  <a:pt x="71" y="8"/>
                  <a:pt x="71" y="8"/>
                </a:cubicBezTo>
                <a:cubicBezTo>
                  <a:pt x="71" y="7"/>
                  <a:pt x="72" y="7"/>
                  <a:pt x="72" y="7"/>
                </a:cubicBezTo>
                <a:cubicBezTo>
                  <a:pt x="73" y="7"/>
                  <a:pt x="73" y="8"/>
                  <a:pt x="73" y="8"/>
                </a:cubicBezTo>
                <a:cubicBezTo>
                  <a:pt x="72" y="11"/>
                  <a:pt x="72" y="11"/>
                  <a:pt x="72" y="11"/>
                </a:cubicBezTo>
                <a:cubicBezTo>
                  <a:pt x="72" y="12"/>
                  <a:pt x="71" y="12"/>
                  <a:pt x="71" y="12"/>
                </a:cubicBezTo>
                <a:cubicBezTo>
                  <a:pt x="70" y="12"/>
                  <a:pt x="70" y="11"/>
                  <a:pt x="70" y="11"/>
                </a:cubicBezTo>
                <a:close/>
                <a:moveTo>
                  <a:pt x="66" y="11"/>
                </a:moveTo>
                <a:cubicBezTo>
                  <a:pt x="65" y="11"/>
                  <a:pt x="65" y="10"/>
                  <a:pt x="65" y="10"/>
                </a:cubicBezTo>
                <a:cubicBezTo>
                  <a:pt x="66" y="6"/>
                  <a:pt x="66" y="6"/>
                  <a:pt x="66" y="6"/>
                </a:cubicBezTo>
                <a:cubicBezTo>
                  <a:pt x="66" y="6"/>
                  <a:pt x="67" y="5"/>
                  <a:pt x="67" y="6"/>
                </a:cubicBezTo>
                <a:cubicBezTo>
                  <a:pt x="68" y="6"/>
                  <a:pt x="68" y="6"/>
                  <a:pt x="68" y="7"/>
                </a:cubicBezTo>
                <a:cubicBezTo>
                  <a:pt x="67" y="10"/>
                  <a:pt x="67" y="10"/>
                  <a:pt x="67" y="10"/>
                </a:cubicBezTo>
                <a:cubicBezTo>
                  <a:pt x="67" y="11"/>
                  <a:pt x="67" y="11"/>
                  <a:pt x="66" y="11"/>
                </a:cubicBezTo>
                <a:close/>
                <a:moveTo>
                  <a:pt x="60" y="9"/>
                </a:moveTo>
                <a:cubicBezTo>
                  <a:pt x="61" y="6"/>
                  <a:pt x="61" y="6"/>
                  <a:pt x="61" y="6"/>
                </a:cubicBezTo>
                <a:cubicBezTo>
                  <a:pt x="61" y="5"/>
                  <a:pt x="61" y="5"/>
                  <a:pt x="62" y="5"/>
                </a:cubicBezTo>
                <a:cubicBezTo>
                  <a:pt x="62" y="5"/>
                  <a:pt x="63" y="5"/>
                  <a:pt x="63" y="6"/>
                </a:cubicBezTo>
                <a:cubicBezTo>
                  <a:pt x="63" y="9"/>
                  <a:pt x="63" y="9"/>
                  <a:pt x="63" y="9"/>
                </a:cubicBezTo>
                <a:cubicBezTo>
                  <a:pt x="62" y="10"/>
                  <a:pt x="62" y="10"/>
                  <a:pt x="61" y="10"/>
                </a:cubicBezTo>
                <a:cubicBezTo>
                  <a:pt x="61" y="10"/>
                  <a:pt x="60" y="9"/>
                  <a:pt x="60" y="9"/>
                </a:cubicBezTo>
                <a:close/>
                <a:moveTo>
                  <a:pt x="56" y="4"/>
                </a:moveTo>
                <a:cubicBezTo>
                  <a:pt x="58" y="4"/>
                  <a:pt x="59" y="5"/>
                  <a:pt x="59" y="7"/>
                </a:cubicBezTo>
                <a:cubicBezTo>
                  <a:pt x="59" y="11"/>
                  <a:pt x="59" y="11"/>
                  <a:pt x="59" y="11"/>
                </a:cubicBezTo>
                <a:cubicBezTo>
                  <a:pt x="58" y="11"/>
                  <a:pt x="58" y="11"/>
                  <a:pt x="58" y="11"/>
                </a:cubicBezTo>
                <a:cubicBezTo>
                  <a:pt x="58" y="10"/>
                  <a:pt x="57" y="10"/>
                  <a:pt x="56" y="10"/>
                </a:cubicBezTo>
                <a:cubicBezTo>
                  <a:pt x="55" y="10"/>
                  <a:pt x="55" y="10"/>
                  <a:pt x="54" y="11"/>
                </a:cubicBezTo>
                <a:cubicBezTo>
                  <a:pt x="54" y="11"/>
                  <a:pt x="54" y="11"/>
                  <a:pt x="54" y="11"/>
                </a:cubicBezTo>
                <a:cubicBezTo>
                  <a:pt x="54" y="7"/>
                  <a:pt x="54" y="7"/>
                  <a:pt x="54" y="7"/>
                </a:cubicBezTo>
                <a:cubicBezTo>
                  <a:pt x="54" y="5"/>
                  <a:pt x="55" y="4"/>
                  <a:pt x="56" y="4"/>
                </a:cubicBezTo>
                <a:close/>
                <a:moveTo>
                  <a:pt x="51" y="5"/>
                </a:moveTo>
                <a:cubicBezTo>
                  <a:pt x="52" y="5"/>
                  <a:pt x="52" y="5"/>
                  <a:pt x="52" y="6"/>
                </a:cubicBezTo>
                <a:cubicBezTo>
                  <a:pt x="53" y="9"/>
                  <a:pt x="53" y="9"/>
                  <a:pt x="53" y="9"/>
                </a:cubicBezTo>
                <a:cubicBezTo>
                  <a:pt x="53" y="9"/>
                  <a:pt x="52" y="10"/>
                  <a:pt x="52" y="10"/>
                </a:cubicBezTo>
                <a:cubicBezTo>
                  <a:pt x="51" y="10"/>
                  <a:pt x="50" y="10"/>
                  <a:pt x="50" y="9"/>
                </a:cubicBezTo>
                <a:cubicBezTo>
                  <a:pt x="50" y="6"/>
                  <a:pt x="50" y="6"/>
                  <a:pt x="50" y="6"/>
                </a:cubicBezTo>
                <a:cubicBezTo>
                  <a:pt x="50" y="5"/>
                  <a:pt x="50" y="5"/>
                  <a:pt x="51" y="5"/>
                </a:cubicBezTo>
                <a:close/>
                <a:moveTo>
                  <a:pt x="40" y="7"/>
                </a:moveTo>
                <a:cubicBezTo>
                  <a:pt x="41" y="7"/>
                  <a:pt x="42" y="7"/>
                  <a:pt x="42" y="8"/>
                </a:cubicBezTo>
                <a:cubicBezTo>
                  <a:pt x="43" y="11"/>
                  <a:pt x="43" y="11"/>
                  <a:pt x="43" y="11"/>
                </a:cubicBezTo>
                <a:cubicBezTo>
                  <a:pt x="43" y="11"/>
                  <a:pt x="43" y="12"/>
                  <a:pt x="42" y="12"/>
                </a:cubicBezTo>
                <a:cubicBezTo>
                  <a:pt x="41" y="12"/>
                  <a:pt x="41" y="12"/>
                  <a:pt x="41" y="11"/>
                </a:cubicBezTo>
                <a:cubicBezTo>
                  <a:pt x="40" y="8"/>
                  <a:pt x="40" y="8"/>
                  <a:pt x="40" y="8"/>
                </a:cubicBezTo>
                <a:cubicBezTo>
                  <a:pt x="39" y="8"/>
                  <a:pt x="40" y="7"/>
                  <a:pt x="40" y="7"/>
                </a:cubicBezTo>
                <a:close/>
                <a:moveTo>
                  <a:pt x="35" y="9"/>
                </a:moveTo>
                <a:cubicBezTo>
                  <a:pt x="36" y="9"/>
                  <a:pt x="37" y="9"/>
                  <a:pt x="37" y="10"/>
                </a:cubicBezTo>
                <a:cubicBezTo>
                  <a:pt x="38" y="12"/>
                  <a:pt x="38" y="12"/>
                  <a:pt x="38" y="12"/>
                </a:cubicBezTo>
                <a:cubicBezTo>
                  <a:pt x="38" y="13"/>
                  <a:pt x="38" y="14"/>
                  <a:pt x="38" y="14"/>
                </a:cubicBezTo>
                <a:cubicBezTo>
                  <a:pt x="37" y="14"/>
                  <a:pt x="36" y="14"/>
                  <a:pt x="36" y="13"/>
                </a:cubicBezTo>
                <a:cubicBezTo>
                  <a:pt x="35" y="10"/>
                  <a:pt x="35" y="10"/>
                  <a:pt x="35" y="10"/>
                </a:cubicBezTo>
                <a:cubicBezTo>
                  <a:pt x="35" y="10"/>
                  <a:pt x="35" y="9"/>
                  <a:pt x="35" y="9"/>
                </a:cubicBezTo>
                <a:close/>
                <a:moveTo>
                  <a:pt x="31" y="11"/>
                </a:moveTo>
                <a:cubicBezTo>
                  <a:pt x="32" y="11"/>
                  <a:pt x="33" y="11"/>
                  <a:pt x="34" y="12"/>
                </a:cubicBezTo>
                <a:cubicBezTo>
                  <a:pt x="37" y="18"/>
                  <a:pt x="37" y="18"/>
                  <a:pt x="37" y="18"/>
                </a:cubicBezTo>
                <a:cubicBezTo>
                  <a:pt x="37" y="19"/>
                  <a:pt x="37" y="20"/>
                  <a:pt x="36" y="21"/>
                </a:cubicBezTo>
                <a:cubicBezTo>
                  <a:pt x="35" y="21"/>
                  <a:pt x="33" y="21"/>
                  <a:pt x="33" y="20"/>
                </a:cubicBezTo>
                <a:cubicBezTo>
                  <a:pt x="30" y="15"/>
                  <a:pt x="30" y="15"/>
                  <a:pt x="30" y="15"/>
                </a:cubicBezTo>
                <a:cubicBezTo>
                  <a:pt x="29" y="13"/>
                  <a:pt x="29" y="12"/>
                  <a:pt x="31" y="11"/>
                </a:cubicBezTo>
                <a:close/>
                <a:moveTo>
                  <a:pt x="26" y="14"/>
                </a:moveTo>
                <a:cubicBezTo>
                  <a:pt x="26" y="14"/>
                  <a:pt x="27" y="14"/>
                  <a:pt x="28" y="15"/>
                </a:cubicBezTo>
                <a:cubicBezTo>
                  <a:pt x="29" y="17"/>
                  <a:pt x="29" y="17"/>
                  <a:pt x="29" y="17"/>
                </a:cubicBezTo>
                <a:cubicBezTo>
                  <a:pt x="30" y="18"/>
                  <a:pt x="30" y="18"/>
                  <a:pt x="29" y="19"/>
                </a:cubicBezTo>
                <a:cubicBezTo>
                  <a:pt x="29" y="19"/>
                  <a:pt x="28" y="19"/>
                  <a:pt x="28" y="18"/>
                </a:cubicBezTo>
                <a:cubicBezTo>
                  <a:pt x="26" y="16"/>
                  <a:pt x="26" y="16"/>
                  <a:pt x="26" y="16"/>
                </a:cubicBezTo>
                <a:cubicBezTo>
                  <a:pt x="25" y="15"/>
                  <a:pt x="25" y="15"/>
                  <a:pt x="26" y="14"/>
                </a:cubicBezTo>
                <a:close/>
                <a:moveTo>
                  <a:pt x="22" y="18"/>
                </a:moveTo>
                <a:cubicBezTo>
                  <a:pt x="22" y="17"/>
                  <a:pt x="23" y="17"/>
                  <a:pt x="23" y="18"/>
                </a:cubicBezTo>
                <a:cubicBezTo>
                  <a:pt x="25" y="20"/>
                  <a:pt x="25" y="20"/>
                  <a:pt x="25" y="20"/>
                </a:cubicBezTo>
                <a:cubicBezTo>
                  <a:pt x="26" y="21"/>
                  <a:pt x="26" y="21"/>
                  <a:pt x="25" y="22"/>
                </a:cubicBezTo>
                <a:cubicBezTo>
                  <a:pt x="25" y="22"/>
                  <a:pt x="24" y="22"/>
                  <a:pt x="24" y="22"/>
                </a:cubicBezTo>
                <a:cubicBezTo>
                  <a:pt x="22" y="19"/>
                  <a:pt x="22" y="19"/>
                  <a:pt x="22" y="19"/>
                </a:cubicBezTo>
                <a:cubicBezTo>
                  <a:pt x="21" y="19"/>
                  <a:pt x="21" y="18"/>
                  <a:pt x="22" y="18"/>
                </a:cubicBezTo>
                <a:close/>
                <a:moveTo>
                  <a:pt x="18" y="22"/>
                </a:moveTo>
                <a:cubicBezTo>
                  <a:pt x="18" y="21"/>
                  <a:pt x="19" y="21"/>
                  <a:pt x="20" y="21"/>
                </a:cubicBezTo>
                <a:cubicBezTo>
                  <a:pt x="22" y="24"/>
                  <a:pt x="22" y="24"/>
                  <a:pt x="22" y="24"/>
                </a:cubicBezTo>
                <a:cubicBezTo>
                  <a:pt x="22" y="24"/>
                  <a:pt x="22" y="25"/>
                  <a:pt x="22" y="25"/>
                </a:cubicBezTo>
                <a:cubicBezTo>
                  <a:pt x="22" y="26"/>
                  <a:pt x="21" y="26"/>
                  <a:pt x="20" y="25"/>
                </a:cubicBezTo>
                <a:cubicBezTo>
                  <a:pt x="18" y="23"/>
                  <a:pt x="18" y="23"/>
                  <a:pt x="18" y="23"/>
                </a:cubicBezTo>
                <a:cubicBezTo>
                  <a:pt x="18" y="23"/>
                  <a:pt x="17" y="22"/>
                  <a:pt x="18" y="22"/>
                </a:cubicBezTo>
                <a:close/>
                <a:moveTo>
                  <a:pt x="14" y="26"/>
                </a:moveTo>
                <a:cubicBezTo>
                  <a:pt x="15" y="25"/>
                  <a:pt x="16" y="25"/>
                  <a:pt x="16" y="26"/>
                </a:cubicBezTo>
                <a:cubicBezTo>
                  <a:pt x="19" y="27"/>
                  <a:pt x="19" y="27"/>
                  <a:pt x="19" y="27"/>
                </a:cubicBezTo>
                <a:cubicBezTo>
                  <a:pt x="19" y="28"/>
                  <a:pt x="19" y="28"/>
                  <a:pt x="19" y="29"/>
                </a:cubicBezTo>
                <a:cubicBezTo>
                  <a:pt x="19" y="29"/>
                  <a:pt x="18" y="30"/>
                  <a:pt x="17" y="29"/>
                </a:cubicBezTo>
                <a:cubicBezTo>
                  <a:pt x="15" y="27"/>
                  <a:pt x="15" y="27"/>
                  <a:pt x="15" y="27"/>
                </a:cubicBezTo>
                <a:cubicBezTo>
                  <a:pt x="14" y="27"/>
                  <a:pt x="14" y="26"/>
                  <a:pt x="14" y="26"/>
                </a:cubicBezTo>
                <a:close/>
                <a:moveTo>
                  <a:pt x="12" y="30"/>
                </a:moveTo>
                <a:cubicBezTo>
                  <a:pt x="12" y="29"/>
                  <a:pt x="14" y="29"/>
                  <a:pt x="15" y="30"/>
                </a:cubicBezTo>
                <a:cubicBezTo>
                  <a:pt x="20" y="33"/>
                  <a:pt x="20" y="33"/>
                  <a:pt x="20" y="33"/>
                </a:cubicBezTo>
                <a:cubicBezTo>
                  <a:pt x="21" y="33"/>
                  <a:pt x="22" y="35"/>
                  <a:pt x="21" y="36"/>
                </a:cubicBezTo>
                <a:cubicBezTo>
                  <a:pt x="20" y="37"/>
                  <a:pt x="19" y="37"/>
                  <a:pt x="18" y="37"/>
                </a:cubicBezTo>
                <a:cubicBezTo>
                  <a:pt x="12" y="33"/>
                  <a:pt x="12" y="33"/>
                  <a:pt x="12" y="33"/>
                </a:cubicBezTo>
                <a:cubicBezTo>
                  <a:pt x="11" y="33"/>
                  <a:pt x="11" y="31"/>
                  <a:pt x="12" y="30"/>
                </a:cubicBezTo>
                <a:close/>
                <a:moveTo>
                  <a:pt x="9" y="35"/>
                </a:moveTo>
                <a:cubicBezTo>
                  <a:pt x="9" y="35"/>
                  <a:pt x="10" y="34"/>
                  <a:pt x="11" y="35"/>
                </a:cubicBezTo>
                <a:cubicBezTo>
                  <a:pt x="13" y="36"/>
                  <a:pt x="13" y="36"/>
                  <a:pt x="13" y="36"/>
                </a:cubicBezTo>
                <a:cubicBezTo>
                  <a:pt x="14" y="36"/>
                  <a:pt x="14" y="37"/>
                  <a:pt x="14" y="37"/>
                </a:cubicBezTo>
                <a:cubicBezTo>
                  <a:pt x="14" y="38"/>
                  <a:pt x="13" y="38"/>
                  <a:pt x="13" y="38"/>
                </a:cubicBezTo>
                <a:cubicBezTo>
                  <a:pt x="10" y="37"/>
                  <a:pt x="10" y="37"/>
                  <a:pt x="10" y="37"/>
                </a:cubicBezTo>
                <a:cubicBezTo>
                  <a:pt x="9" y="36"/>
                  <a:pt x="9" y="36"/>
                  <a:pt x="9" y="35"/>
                </a:cubicBezTo>
                <a:close/>
                <a:moveTo>
                  <a:pt x="7" y="40"/>
                </a:moveTo>
                <a:cubicBezTo>
                  <a:pt x="7" y="40"/>
                  <a:pt x="8" y="39"/>
                  <a:pt x="9" y="39"/>
                </a:cubicBezTo>
                <a:cubicBezTo>
                  <a:pt x="12" y="40"/>
                  <a:pt x="12" y="40"/>
                  <a:pt x="12" y="40"/>
                </a:cubicBezTo>
                <a:cubicBezTo>
                  <a:pt x="12" y="41"/>
                  <a:pt x="13" y="41"/>
                  <a:pt x="12" y="42"/>
                </a:cubicBezTo>
                <a:cubicBezTo>
                  <a:pt x="12" y="43"/>
                  <a:pt x="11" y="43"/>
                  <a:pt x="11" y="43"/>
                </a:cubicBezTo>
                <a:cubicBezTo>
                  <a:pt x="8" y="42"/>
                  <a:pt x="8" y="42"/>
                  <a:pt x="8" y="42"/>
                </a:cubicBezTo>
                <a:cubicBezTo>
                  <a:pt x="7" y="41"/>
                  <a:pt x="7" y="41"/>
                  <a:pt x="7" y="40"/>
                </a:cubicBezTo>
                <a:close/>
                <a:moveTo>
                  <a:pt x="6" y="45"/>
                </a:moveTo>
                <a:cubicBezTo>
                  <a:pt x="6" y="45"/>
                  <a:pt x="6" y="44"/>
                  <a:pt x="7" y="45"/>
                </a:cubicBezTo>
                <a:cubicBezTo>
                  <a:pt x="10" y="45"/>
                  <a:pt x="10" y="45"/>
                  <a:pt x="10" y="45"/>
                </a:cubicBezTo>
                <a:cubicBezTo>
                  <a:pt x="11" y="45"/>
                  <a:pt x="11" y="46"/>
                  <a:pt x="11" y="47"/>
                </a:cubicBezTo>
                <a:cubicBezTo>
                  <a:pt x="11" y="47"/>
                  <a:pt x="10" y="48"/>
                  <a:pt x="10" y="47"/>
                </a:cubicBezTo>
                <a:cubicBezTo>
                  <a:pt x="7" y="47"/>
                  <a:pt x="7" y="47"/>
                  <a:pt x="7" y="47"/>
                </a:cubicBezTo>
                <a:cubicBezTo>
                  <a:pt x="6" y="47"/>
                  <a:pt x="6" y="46"/>
                  <a:pt x="6" y="45"/>
                </a:cubicBezTo>
                <a:close/>
                <a:moveTo>
                  <a:pt x="5" y="51"/>
                </a:moveTo>
                <a:cubicBezTo>
                  <a:pt x="5" y="50"/>
                  <a:pt x="6" y="50"/>
                  <a:pt x="6" y="50"/>
                </a:cubicBezTo>
                <a:cubicBezTo>
                  <a:pt x="9" y="50"/>
                  <a:pt x="9" y="50"/>
                  <a:pt x="9" y="50"/>
                </a:cubicBezTo>
                <a:cubicBezTo>
                  <a:pt x="10" y="50"/>
                  <a:pt x="10" y="51"/>
                  <a:pt x="10" y="51"/>
                </a:cubicBezTo>
                <a:cubicBezTo>
                  <a:pt x="10" y="52"/>
                  <a:pt x="10" y="52"/>
                  <a:pt x="9" y="52"/>
                </a:cubicBezTo>
                <a:cubicBezTo>
                  <a:pt x="6" y="52"/>
                  <a:pt x="6" y="52"/>
                  <a:pt x="6" y="52"/>
                </a:cubicBezTo>
                <a:cubicBezTo>
                  <a:pt x="5" y="52"/>
                  <a:pt x="5" y="51"/>
                  <a:pt x="5" y="51"/>
                </a:cubicBezTo>
                <a:close/>
                <a:moveTo>
                  <a:pt x="7" y="54"/>
                </a:moveTo>
                <a:cubicBezTo>
                  <a:pt x="13" y="54"/>
                  <a:pt x="13" y="54"/>
                  <a:pt x="13" y="54"/>
                </a:cubicBezTo>
                <a:cubicBezTo>
                  <a:pt x="14" y="54"/>
                  <a:pt x="15" y="55"/>
                  <a:pt x="15" y="56"/>
                </a:cubicBezTo>
                <a:cubicBezTo>
                  <a:pt x="15" y="58"/>
                  <a:pt x="14" y="59"/>
                  <a:pt x="13" y="59"/>
                </a:cubicBezTo>
                <a:cubicBezTo>
                  <a:pt x="7" y="59"/>
                  <a:pt x="7" y="59"/>
                  <a:pt x="7" y="59"/>
                </a:cubicBezTo>
                <a:cubicBezTo>
                  <a:pt x="6" y="59"/>
                  <a:pt x="5" y="58"/>
                  <a:pt x="5" y="56"/>
                </a:cubicBezTo>
                <a:cubicBezTo>
                  <a:pt x="5" y="55"/>
                  <a:pt x="6" y="54"/>
                  <a:pt x="7" y="54"/>
                </a:cubicBezTo>
                <a:close/>
                <a:moveTo>
                  <a:pt x="5" y="62"/>
                </a:moveTo>
                <a:cubicBezTo>
                  <a:pt x="5" y="61"/>
                  <a:pt x="5" y="60"/>
                  <a:pt x="6" y="60"/>
                </a:cubicBezTo>
                <a:cubicBezTo>
                  <a:pt x="9" y="60"/>
                  <a:pt x="9" y="60"/>
                  <a:pt x="9" y="60"/>
                </a:cubicBezTo>
                <a:cubicBezTo>
                  <a:pt x="10" y="60"/>
                  <a:pt x="10" y="60"/>
                  <a:pt x="10" y="61"/>
                </a:cubicBezTo>
                <a:cubicBezTo>
                  <a:pt x="10" y="62"/>
                  <a:pt x="10" y="62"/>
                  <a:pt x="9" y="62"/>
                </a:cubicBezTo>
                <a:cubicBezTo>
                  <a:pt x="6" y="63"/>
                  <a:pt x="6" y="63"/>
                  <a:pt x="6" y="63"/>
                </a:cubicBezTo>
                <a:cubicBezTo>
                  <a:pt x="6" y="63"/>
                  <a:pt x="5" y="62"/>
                  <a:pt x="5" y="62"/>
                </a:cubicBezTo>
                <a:close/>
                <a:moveTo>
                  <a:pt x="6" y="67"/>
                </a:moveTo>
                <a:cubicBezTo>
                  <a:pt x="6" y="66"/>
                  <a:pt x="6" y="66"/>
                  <a:pt x="7" y="66"/>
                </a:cubicBezTo>
                <a:cubicBezTo>
                  <a:pt x="10" y="65"/>
                  <a:pt x="10" y="65"/>
                  <a:pt x="10" y="65"/>
                </a:cubicBezTo>
                <a:cubicBezTo>
                  <a:pt x="10" y="65"/>
                  <a:pt x="11" y="65"/>
                  <a:pt x="11" y="66"/>
                </a:cubicBezTo>
                <a:cubicBezTo>
                  <a:pt x="11" y="66"/>
                  <a:pt x="11" y="67"/>
                  <a:pt x="10" y="67"/>
                </a:cubicBezTo>
                <a:cubicBezTo>
                  <a:pt x="7" y="68"/>
                  <a:pt x="7" y="68"/>
                  <a:pt x="7" y="68"/>
                </a:cubicBezTo>
                <a:cubicBezTo>
                  <a:pt x="6" y="68"/>
                  <a:pt x="6" y="68"/>
                  <a:pt x="6" y="67"/>
                </a:cubicBezTo>
                <a:close/>
                <a:moveTo>
                  <a:pt x="7" y="72"/>
                </a:moveTo>
                <a:cubicBezTo>
                  <a:pt x="7" y="72"/>
                  <a:pt x="7" y="71"/>
                  <a:pt x="8" y="71"/>
                </a:cubicBezTo>
                <a:cubicBezTo>
                  <a:pt x="11" y="70"/>
                  <a:pt x="11" y="70"/>
                  <a:pt x="11" y="70"/>
                </a:cubicBezTo>
                <a:cubicBezTo>
                  <a:pt x="11" y="70"/>
                  <a:pt x="12" y="70"/>
                  <a:pt x="12" y="71"/>
                </a:cubicBezTo>
                <a:cubicBezTo>
                  <a:pt x="13" y="71"/>
                  <a:pt x="12" y="72"/>
                  <a:pt x="12" y="72"/>
                </a:cubicBezTo>
                <a:cubicBezTo>
                  <a:pt x="9" y="73"/>
                  <a:pt x="9" y="73"/>
                  <a:pt x="9" y="73"/>
                </a:cubicBezTo>
                <a:cubicBezTo>
                  <a:pt x="8" y="73"/>
                  <a:pt x="7" y="73"/>
                  <a:pt x="7" y="72"/>
                </a:cubicBezTo>
                <a:close/>
                <a:moveTo>
                  <a:pt x="9" y="77"/>
                </a:moveTo>
                <a:cubicBezTo>
                  <a:pt x="9" y="77"/>
                  <a:pt x="9" y="76"/>
                  <a:pt x="10" y="76"/>
                </a:cubicBezTo>
                <a:cubicBezTo>
                  <a:pt x="13" y="75"/>
                  <a:pt x="13" y="75"/>
                  <a:pt x="13" y="75"/>
                </a:cubicBezTo>
                <a:cubicBezTo>
                  <a:pt x="13" y="74"/>
                  <a:pt x="14" y="75"/>
                  <a:pt x="14" y="75"/>
                </a:cubicBezTo>
                <a:cubicBezTo>
                  <a:pt x="14" y="76"/>
                  <a:pt x="14" y="76"/>
                  <a:pt x="13" y="77"/>
                </a:cubicBezTo>
                <a:cubicBezTo>
                  <a:pt x="11" y="78"/>
                  <a:pt x="11" y="78"/>
                  <a:pt x="11" y="78"/>
                </a:cubicBezTo>
                <a:cubicBezTo>
                  <a:pt x="10" y="78"/>
                  <a:pt x="9" y="78"/>
                  <a:pt x="9" y="77"/>
                </a:cubicBezTo>
                <a:close/>
                <a:moveTo>
                  <a:pt x="12" y="82"/>
                </a:moveTo>
                <a:cubicBezTo>
                  <a:pt x="11" y="81"/>
                  <a:pt x="11" y="80"/>
                  <a:pt x="12" y="79"/>
                </a:cubicBezTo>
                <a:cubicBezTo>
                  <a:pt x="18" y="76"/>
                  <a:pt x="18" y="76"/>
                  <a:pt x="18" y="76"/>
                </a:cubicBezTo>
                <a:cubicBezTo>
                  <a:pt x="19" y="75"/>
                  <a:pt x="20" y="76"/>
                  <a:pt x="21" y="77"/>
                </a:cubicBezTo>
                <a:cubicBezTo>
                  <a:pt x="22" y="78"/>
                  <a:pt x="21" y="79"/>
                  <a:pt x="20" y="80"/>
                </a:cubicBezTo>
                <a:cubicBezTo>
                  <a:pt x="15" y="83"/>
                  <a:pt x="15" y="83"/>
                  <a:pt x="15" y="83"/>
                </a:cubicBezTo>
                <a:cubicBezTo>
                  <a:pt x="14" y="84"/>
                  <a:pt x="12" y="83"/>
                  <a:pt x="12" y="82"/>
                </a:cubicBezTo>
                <a:close/>
                <a:moveTo>
                  <a:pt x="16" y="87"/>
                </a:moveTo>
                <a:cubicBezTo>
                  <a:pt x="16" y="87"/>
                  <a:pt x="15" y="87"/>
                  <a:pt x="14" y="87"/>
                </a:cubicBezTo>
                <a:cubicBezTo>
                  <a:pt x="14" y="86"/>
                  <a:pt x="14" y="85"/>
                  <a:pt x="15" y="85"/>
                </a:cubicBezTo>
                <a:cubicBezTo>
                  <a:pt x="17" y="83"/>
                  <a:pt x="17" y="83"/>
                  <a:pt x="17" y="83"/>
                </a:cubicBezTo>
                <a:cubicBezTo>
                  <a:pt x="18" y="83"/>
                  <a:pt x="19" y="83"/>
                  <a:pt x="19" y="83"/>
                </a:cubicBezTo>
                <a:cubicBezTo>
                  <a:pt x="19" y="84"/>
                  <a:pt x="19" y="85"/>
                  <a:pt x="19" y="85"/>
                </a:cubicBezTo>
                <a:lnTo>
                  <a:pt x="16" y="87"/>
                </a:lnTo>
                <a:close/>
                <a:moveTo>
                  <a:pt x="18" y="91"/>
                </a:moveTo>
                <a:cubicBezTo>
                  <a:pt x="17" y="90"/>
                  <a:pt x="18" y="90"/>
                  <a:pt x="18" y="89"/>
                </a:cubicBezTo>
                <a:cubicBezTo>
                  <a:pt x="20" y="87"/>
                  <a:pt x="20" y="87"/>
                  <a:pt x="20" y="87"/>
                </a:cubicBezTo>
                <a:cubicBezTo>
                  <a:pt x="21" y="87"/>
                  <a:pt x="22" y="87"/>
                  <a:pt x="22" y="87"/>
                </a:cubicBezTo>
                <a:cubicBezTo>
                  <a:pt x="22" y="88"/>
                  <a:pt x="22" y="88"/>
                  <a:pt x="22" y="89"/>
                </a:cubicBezTo>
                <a:cubicBezTo>
                  <a:pt x="20" y="91"/>
                  <a:pt x="20" y="91"/>
                  <a:pt x="20" y="91"/>
                </a:cubicBezTo>
                <a:cubicBezTo>
                  <a:pt x="19" y="91"/>
                  <a:pt x="18" y="91"/>
                  <a:pt x="18" y="91"/>
                </a:cubicBezTo>
                <a:close/>
                <a:moveTo>
                  <a:pt x="23" y="95"/>
                </a:moveTo>
                <a:cubicBezTo>
                  <a:pt x="23" y="95"/>
                  <a:pt x="22" y="95"/>
                  <a:pt x="22" y="95"/>
                </a:cubicBezTo>
                <a:cubicBezTo>
                  <a:pt x="21" y="94"/>
                  <a:pt x="21" y="94"/>
                  <a:pt x="22" y="93"/>
                </a:cubicBezTo>
                <a:cubicBezTo>
                  <a:pt x="24" y="91"/>
                  <a:pt x="24" y="91"/>
                  <a:pt x="24" y="91"/>
                </a:cubicBezTo>
                <a:cubicBezTo>
                  <a:pt x="24" y="90"/>
                  <a:pt x="25" y="90"/>
                  <a:pt x="25" y="91"/>
                </a:cubicBezTo>
                <a:cubicBezTo>
                  <a:pt x="26" y="91"/>
                  <a:pt x="26" y="92"/>
                  <a:pt x="25" y="92"/>
                </a:cubicBezTo>
                <a:lnTo>
                  <a:pt x="23" y="95"/>
                </a:lnTo>
                <a:close/>
                <a:moveTo>
                  <a:pt x="26" y="98"/>
                </a:moveTo>
                <a:cubicBezTo>
                  <a:pt x="25" y="98"/>
                  <a:pt x="25" y="97"/>
                  <a:pt x="26" y="97"/>
                </a:cubicBezTo>
                <a:cubicBezTo>
                  <a:pt x="28" y="94"/>
                  <a:pt x="28" y="94"/>
                  <a:pt x="28" y="94"/>
                </a:cubicBezTo>
                <a:cubicBezTo>
                  <a:pt x="28" y="93"/>
                  <a:pt x="29" y="93"/>
                  <a:pt x="29" y="94"/>
                </a:cubicBezTo>
                <a:cubicBezTo>
                  <a:pt x="30" y="94"/>
                  <a:pt x="30" y="95"/>
                  <a:pt x="29" y="95"/>
                </a:cubicBezTo>
                <a:cubicBezTo>
                  <a:pt x="28" y="98"/>
                  <a:pt x="28" y="98"/>
                  <a:pt x="28" y="98"/>
                </a:cubicBezTo>
                <a:cubicBezTo>
                  <a:pt x="27" y="98"/>
                  <a:pt x="26" y="99"/>
                  <a:pt x="26" y="98"/>
                </a:cubicBezTo>
                <a:close/>
                <a:moveTo>
                  <a:pt x="31" y="101"/>
                </a:moveTo>
                <a:cubicBezTo>
                  <a:pt x="29" y="100"/>
                  <a:pt x="29" y="99"/>
                  <a:pt x="30" y="98"/>
                </a:cubicBezTo>
                <a:cubicBezTo>
                  <a:pt x="33" y="93"/>
                  <a:pt x="33" y="93"/>
                  <a:pt x="33" y="93"/>
                </a:cubicBezTo>
                <a:cubicBezTo>
                  <a:pt x="33" y="91"/>
                  <a:pt x="35" y="91"/>
                  <a:pt x="36" y="92"/>
                </a:cubicBezTo>
                <a:cubicBezTo>
                  <a:pt x="37" y="92"/>
                  <a:pt x="37" y="94"/>
                  <a:pt x="37" y="95"/>
                </a:cubicBezTo>
                <a:cubicBezTo>
                  <a:pt x="34" y="100"/>
                  <a:pt x="34" y="100"/>
                  <a:pt x="34" y="100"/>
                </a:cubicBezTo>
                <a:cubicBezTo>
                  <a:pt x="33" y="101"/>
                  <a:pt x="32" y="102"/>
                  <a:pt x="31" y="101"/>
                </a:cubicBezTo>
                <a:close/>
                <a:moveTo>
                  <a:pt x="38" y="100"/>
                </a:moveTo>
                <a:cubicBezTo>
                  <a:pt x="37" y="103"/>
                  <a:pt x="37" y="103"/>
                  <a:pt x="37" y="103"/>
                </a:cubicBezTo>
                <a:cubicBezTo>
                  <a:pt x="37" y="104"/>
                  <a:pt x="36" y="104"/>
                  <a:pt x="35" y="104"/>
                </a:cubicBezTo>
                <a:cubicBezTo>
                  <a:pt x="35" y="103"/>
                  <a:pt x="35" y="103"/>
                  <a:pt x="35" y="102"/>
                </a:cubicBezTo>
                <a:cubicBezTo>
                  <a:pt x="36" y="99"/>
                  <a:pt x="36" y="99"/>
                  <a:pt x="36" y="99"/>
                </a:cubicBezTo>
                <a:cubicBezTo>
                  <a:pt x="36" y="99"/>
                  <a:pt x="37" y="98"/>
                  <a:pt x="38" y="99"/>
                </a:cubicBezTo>
                <a:cubicBezTo>
                  <a:pt x="38" y="99"/>
                  <a:pt x="38" y="100"/>
                  <a:pt x="38" y="100"/>
                </a:cubicBezTo>
                <a:close/>
                <a:moveTo>
                  <a:pt x="43" y="102"/>
                </a:moveTo>
                <a:cubicBezTo>
                  <a:pt x="42" y="105"/>
                  <a:pt x="42" y="105"/>
                  <a:pt x="42" y="105"/>
                </a:cubicBezTo>
                <a:cubicBezTo>
                  <a:pt x="42" y="105"/>
                  <a:pt x="41" y="106"/>
                  <a:pt x="40" y="106"/>
                </a:cubicBezTo>
                <a:cubicBezTo>
                  <a:pt x="40" y="105"/>
                  <a:pt x="39" y="105"/>
                  <a:pt x="40" y="104"/>
                </a:cubicBezTo>
                <a:cubicBezTo>
                  <a:pt x="41" y="101"/>
                  <a:pt x="41" y="101"/>
                  <a:pt x="41" y="101"/>
                </a:cubicBezTo>
                <a:cubicBezTo>
                  <a:pt x="41" y="100"/>
                  <a:pt x="41" y="100"/>
                  <a:pt x="42" y="100"/>
                </a:cubicBezTo>
                <a:cubicBezTo>
                  <a:pt x="43" y="101"/>
                  <a:pt x="43" y="101"/>
                  <a:pt x="43" y="102"/>
                </a:cubicBezTo>
                <a:close/>
                <a:moveTo>
                  <a:pt x="48" y="103"/>
                </a:moveTo>
                <a:cubicBezTo>
                  <a:pt x="47" y="106"/>
                  <a:pt x="47" y="106"/>
                  <a:pt x="47" y="106"/>
                </a:cubicBezTo>
                <a:cubicBezTo>
                  <a:pt x="47" y="107"/>
                  <a:pt x="46" y="107"/>
                  <a:pt x="46" y="107"/>
                </a:cubicBezTo>
                <a:cubicBezTo>
                  <a:pt x="45" y="107"/>
                  <a:pt x="45" y="106"/>
                  <a:pt x="45" y="106"/>
                </a:cubicBezTo>
                <a:cubicBezTo>
                  <a:pt x="45" y="102"/>
                  <a:pt x="45" y="102"/>
                  <a:pt x="45" y="102"/>
                </a:cubicBezTo>
                <a:cubicBezTo>
                  <a:pt x="46" y="102"/>
                  <a:pt x="46" y="101"/>
                  <a:pt x="47" y="102"/>
                </a:cubicBezTo>
                <a:cubicBezTo>
                  <a:pt x="47" y="102"/>
                  <a:pt x="48" y="102"/>
                  <a:pt x="48" y="103"/>
                </a:cubicBezTo>
                <a:close/>
                <a:moveTo>
                  <a:pt x="47" y="11"/>
                </a:moveTo>
                <a:cubicBezTo>
                  <a:pt x="46" y="11"/>
                  <a:pt x="46" y="11"/>
                  <a:pt x="45" y="10"/>
                </a:cubicBezTo>
                <a:cubicBezTo>
                  <a:pt x="45" y="7"/>
                  <a:pt x="45" y="7"/>
                  <a:pt x="45" y="7"/>
                </a:cubicBezTo>
                <a:cubicBezTo>
                  <a:pt x="45" y="6"/>
                  <a:pt x="45" y="6"/>
                  <a:pt x="46" y="6"/>
                </a:cubicBezTo>
                <a:cubicBezTo>
                  <a:pt x="46" y="5"/>
                  <a:pt x="47" y="6"/>
                  <a:pt x="47" y="6"/>
                </a:cubicBezTo>
                <a:cubicBezTo>
                  <a:pt x="48" y="10"/>
                  <a:pt x="48" y="10"/>
                  <a:pt x="48" y="10"/>
                </a:cubicBezTo>
                <a:cubicBezTo>
                  <a:pt x="48" y="10"/>
                  <a:pt x="47" y="11"/>
                  <a:pt x="47" y="11"/>
                </a:cubicBezTo>
                <a:close/>
                <a:moveTo>
                  <a:pt x="53" y="104"/>
                </a:moveTo>
                <a:cubicBezTo>
                  <a:pt x="52" y="107"/>
                  <a:pt x="52" y="107"/>
                  <a:pt x="52" y="107"/>
                </a:cubicBezTo>
                <a:cubicBezTo>
                  <a:pt x="52" y="107"/>
                  <a:pt x="52" y="108"/>
                  <a:pt x="51" y="108"/>
                </a:cubicBezTo>
                <a:cubicBezTo>
                  <a:pt x="50" y="108"/>
                  <a:pt x="50" y="107"/>
                  <a:pt x="50" y="107"/>
                </a:cubicBezTo>
                <a:cubicBezTo>
                  <a:pt x="50" y="103"/>
                  <a:pt x="50" y="103"/>
                  <a:pt x="50" y="103"/>
                </a:cubicBezTo>
                <a:cubicBezTo>
                  <a:pt x="50" y="103"/>
                  <a:pt x="51" y="102"/>
                  <a:pt x="52" y="102"/>
                </a:cubicBezTo>
                <a:cubicBezTo>
                  <a:pt x="52" y="102"/>
                  <a:pt x="53" y="103"/>
                  <a:pt x="53" y="104"/>
                </a:cubicBezTo>
                <a:close/>
                <a:moveTo>
                  <a:pt x="51" y="56"/>
                </a:moveTo>
                <a:cubicBezTo>
                  <a:pt x="51" y="54"/>
                  <a:pt x="53" y="52"/>
                  <a:pt x="55" y="51"/>
                </a:cubicBezTo>
                <a:cubicBezTo>
                  <a:pt x="55" y="43"/>
                  <a:pt x="55" y="43"/>
                  <a:pt x="55" y="43"/>
                </a:cubicBezTo>
                <a:cubicBezTo>
                  <a:pt x="54" y="41"/>
                  <a:pt x="53" y="37"/>
                  <a:pt x="53" y="31"/>
                </a:cubicBezTo>
                <a:cubicBezTo>
                  <a:pt x="53" y="26"/>
                  <a:pt x="54" y="22"/>
                  <a:pt x="55" y="20"/>
                </a:cubicBezTo>
                <a:cubicBezTo>
                  <a:pt x="55" y="12"/>
                  <a:pt x="55" y="12"/>
                  <a:pt x="55" y="12"/>
                </a:cubicBezTo>
                <a:cubicBezTo>
                  <a:pt x="55" y="12"/>
                  <a:pt x="56" y="11"/>
                  <a:pt x="56" y="11"/>
                </a:cubicBezTo>
                <a:cubicBezTo>
                  <a:pt x="57" y="11"/>
                  <a:pt x="58" y="12"/>
                  <a:pt x="58" y="12"/>
                </a:cubicBezTo>
                <a:cubicBezTo>
                  <a:pt x="58" y="20"/>
                  <a:pt x="58" y="20"/>
                  <a:pt x="58" y="20"/>
                </a:cubicBezTo>
                <a:cubicBezTo>
                  <a:pt x="59" y="22"/>
                  <a:pt x="59" y="27"/>
                  <a:pt x="59" y="31"/>
                </a:cubicBezTo>
                <a:cubicBezTo>
                  <a:pt x="59" y="36"/>
                  <a:pt x="59" y="41"/>
                  <a:pt x="58" y="43"/>
                </a:cubicBezTo>
                <a:cubicBezTo>
                  <a:pt x="58" y="51"/>
                  <a:pt x="58" y="51"/>
                  <a:pt x="58" y="51"/>
                </a:cubicBezTo>
                <a:cubicBezTo>
                  <a:pt x="60" y="52"/>
                  <a:pt x="61" y="53"/>
                  <a:pt x="62" y="55"/>
                </a:cubicBezTo>
                <a:cubicBezTo>
                  <a:pt x="69" y="55"/>
                  <a:pt x="69" y="55"/>
                  <a:pt x="69" y="55"/>
                </a:cubicBezTo>
                <a:cubicBezTo>
                  <a:pt x="70" y="54"/>
                  <a:pt x="74" y="53"/>
                  <a:pt x="78" y="53"/>
                </a:cubicBezTo>
                <a:cubicBezTo>
                  <a:pt x="82" y="53"/>
                  <a:pt x="86" y="54"/>
                  <a:pt x="87" y="55"/>
                </a:cubicBezTo>
                <a:cubicBezTo>
                  <a:pt x="92" y="55"/>
                  <a:pt x="92" y="55"/>
                  <a:pt x="92" y="55"/>
                </a:cubicBezTo>
                <a:cubicBezTo>
                  <a:pt x="93" y="55"/>
                  <a:pt x="94" y="56"/>
                  <a:pt x="94" y="57"/>
                </a:cubicBezTo>
                <a:cubicBezTo>
                  <a:pt x="94" y="58"/>
                  <a:pt x="93" y="58"/>
                  <a:pt x="92" y="58"/>
                </a:cubicBezTo>
                <a:cubicBezTo>
                  <a:pt x="86" y="58"/>
                  <a:pt x="86" y="58"/>
                  <a:pt x="86" y="58"/>
                </a:cubicBezTo>
                <a:cubicBezTo>
                  <a:pt x="85" y="59"/>
                  <a:pt x="82" y="60"/>
                  <a:pt x="78" y="60"/>
                </a:cubicBezTo>
                <a:cubicBezTo>
                  <a:pt x="75" y="60"/>
                  <a:pt x="72" y="59"/>
                  <a:pt x="70" y="58"/>
                </a:cubicBezTo>
                <a:cubicBezTo>
                  <a:pt x="62" y="58"/>
                  <a:pt x="62" y="58"/>
                  <a:pt x="62" y="58"/>
                </a:cubicBezTo>
                <a:cubicBezTo>
                  <a:pt x="61" y="60"/>
                  <a:pt x="59" y="62"/>
                  <a:pt x="57" y="62"/>
                </a:cubicBezTo>
                <a:cubicBezTo>
                  <a:pt x="54" y="62"/>
                  <a:pt x="51" y="59"/>
                  <a:pt x="51" y="56"/>
                </a:cubicBezTo>
                <a:close/>
                <a:moveTo>
                  <a:pt x="59" y="106"/>
                </a:moveTo>
                <a:cubicBezTo>
                  <a:pt x="59" y="107"/>
                  <a:pt x="58" y="108"/>
                  <a:pt x="56" y="108"/>
                </a:cubicBezTo>
                <a:cubicBezTo>
                  <a:pt x="55" y="108"/>
                  <a:pt x="54" y="107"/>
                  <a:pt x="54" y="106"/>
                </a:cubicBezTo>
                <a:cubicBezTo>
                  <a:pt x="54" y="99"/>
                  <a:pt x="54" y="99"/>
                  <a:pt x="54" y="99"/>
                </a:cubicBezTo>
                <a:cubicBezTo>
                  <a:pt x="54" y="98"/>
                  <a:pt x="55" y="97"/>
                  <a:pt x="56" y="97"/>
                </a:cubicBezTo>
                <a:cubicBezTo>
                  <a:pt x="58" y="97"/>
                  <a:pt x="59" y="98"/>
                  <a:pt x="59" y="99"/>
                </a:cubicBezTo>
                <a:lnTo>
                  <a:pt x="59" y="106"/>
                </a:lnTo>
                <a:close/>
                <a:moveTo>
                  <a:pt x="62" y="108"/>
                </a:moveTo>
                <a:cubicBezTo>
                  <a:pt x="61" y="108"/>
                  <a:pt x="61" y="107"/>
                  <a:pt x="61" y="107"/>
                </a:cubicBezTo>
                <a:cubicBezTo>
                  <a:pt x="60" y="104"/>
                  <a:pt x="60" y="104"/>
                  <a:pt x="60" y="104"/>
                </a:cubicBezTo>
                <a:cubicBezTo>
                  <a:pt x="60" y="103"/>
                  <a:pt x="61" y="102"/>
                  <a:pt x="61" y="102"/>
                </a:cubicBezTo>
                <a:cubicBezTo>
                  <a:pt x="62" y="102"/>
                  <a:pt x="62" y="103"/>
                  <a:pt x="63" y="103"/>
                </a:cubicBezTo>
                <a:cubicBezTo>
                  <a:pt x="63" y="107"/>
                  <a:pt x="63" y="107"/>
                  <a:pt x="63" y="107"/>
                </a:cubicBezTo>
                <a:cubicBezTo>
                  <a:pt x="63" y="107"/>
                  <a:pt x="62" y="108"/>
                  <a:pt x="62" y="108"/>
                </a:cubicBezTo>
                <a:close/>
                <a:moveTo>
                  <a:pt x="67" y="107"/>
                </a:moveTo>
                <a:cubicBezTo>
                  <a:pt x="67" y="107"/>
                  <a:pt x="66" y="107"/>
                  <a:pt x="66" y="106"/>
                </a:cubicBezTo>
                <a:cubicBezTo>
                  <a:pt x="65" y="103"/>
                  <a:pt x="65" y="103"/>
                  <a:pt x="65" y="103"/>
                </a:cubicBezTo>
                <a:cubicBezTo>
                  <a:pt x="65" y="102"/>
                  <a:pt x="65" y="102"/>
                  <a:pt x="66" y="102"/>
                </a:cubicBezTo>
                <a:cubicBezTo>
                  <a:pt x="67" y="101"/>
                  <a:pt x="67" y="102"/>
                  <a:pt x="67" y="102"/>
                </a:cubicBezTo>
                <a:cubicBezTo>
                  <a:pt x="68" y="106"/>
                  <a:pt x="68" y="106"/>
                  <a:pt x="68" y="106"/>
                </a:cubicBezTo>
                <a:cubicBezTo>
                  <a:pt x="68" y="106"/>
                  <a:pt x="68" y="107"/>
                  <a:pt x="67" y="107"/>
                </a:cubicBezTo>
                <a:close/>
                <a:moveTo>
                  <a:pt x="72" y="106"/>
                </a:moveTo>
                <a:cubicBezTo>
                  <a:pt x="72" y="106"/>
                  <a:pt x="71" y="105"/>
                  <a:pt x="71" y="105"/>
                </a:cubicBezTo>
                <a:cubicBezTo>
                  <a:pt x="70" y="102"/>
                  <a:pt x="70" y="102"/>
                  <a:pt x="70" y="102"/>
                </a:cubicBezTo>
                <a:cubicBezTo>
                  <a:pt x="70" y="101"/>
                  <a:pt x="70" y="101"/>
                  <a:pt x="71" y="100"/>
                </a:cubicBezTo>
                <a:cubicBezTo>
                  <a:pt x="71" y="100"/>
                  <a:pt x="72" y="100"/>
                  <a:pt x="72" y="101"/>
                </a:cubicBezTo>
                <a:cubicBezTo>
                  <a:pt x="73" y="104"/>
                  <a:pt x="73" y="104"/>
                  <a:pt x="73" y="104"/>
                </a:cubicBezTo>
                <a:cubicBezTo>
                  <a:pt x="73" y="105"/>
                  <a:pt x="73" y="105"/>
                  <a:pt x="72" y="106"/>
                </a:cubicBezTo>
                <a:close/>
                <a:moveTo>
                  <a:pt x="77" y="104"/>
                </a:moveTo>
                <a:cubicBezTo>
                  <a:pt x="77" y="104"/>
                  <a:pt x="76" y="104"/>
                  <a:pt x="76" y="103"/>
                </a:cubicBezTo>
                <a:cubicBezTo>
                  <a:pt x="75" y="100"/>
                  <a:pt x="75" y="100"/>
                  <a:pt x="75" y="100"/>
                </a:cubicBezTo>
                <a:cubicBezTo>
                  <a:pt x="74" y="100"/>
                  <a:pt x="75" y="99"/>
                  <a:pt x="75" y="99"/>
                </a:cubicBezTo>
                <a:cubicBezTo>
                  <a:pt x="76" y="98"/>
                  <a:pt x="77" y="99"/>
                  <a:pt x="77" y="99"/>
                </a:cubicBezTo>
                <a:cubicBezTo>
                  <a:pt x="78" y="102"/>
                  <a:pt x="78" y="102"/>
                  <a:pt x="78" y="102"/>
                </a:cubicBezTo>
                <a:cubicBezTo>
                  <a:pt x="78" y="103"/>
                  <a:pt x="78" y="103"/>
                  <a:pt x="77" y="104"/>
                </a:cubicBezTo>
                <a:close/>
                <a:moveTo>
                  <a:pt x="82" y="101"/>
                </a:moveTo>
                <a:cubicBezTo>
                  <a:pt x="81" y="102"/>
                  <a:pt x="80" y="101"/>
                  <a:pt x="79" y="100"/>
                </a:cubicBezTo>
                <a:cubicBezTo>
                  <a:pt x="76" y="95"/>
                  <a:pt x="76" y="95"/>
                  <a:pt x="76" y="95"/>
                </a:cubicBezTo>
                <a:cubicBezTo>
                  <a:pt x="75" y="94"/>
                  <a:pt x="76" y="92"/>
                  <a:pt x="77" y="92"/>
                </a:cubicBezTo>
                <a:cubicBezTo>
                  <a:pt x="78" y="91"/>
                  <a:pt x="79" y="91"/>
                  <a:pt x="80" y="93"/>
                </a:cubicBezTo>
                <a:cubicBezTo>
                  <a:pt x="83" y="98"/>
                  <a:pt x="83" y="98"/>
                  <a:pt x="83" y="98"/>
                </a:cubicBezTo>
                <a:cubicBezTo>
                  <a:pt x="84" y="99"/>
                  <a:pt x="83" y="100"/>
                  <a:pt x="82" y="101"/>
                </a:cubicBezTo>
                <a:close/>
                <a:moveTo>
                  <a:pt x="87" y="98"/>
                </a:moveTo>
                <a:cubicBezTo>
                  <a:pt x="86" y="99"/>
                  <a:pt x="86" y="98"/>
                  <a:pt x="85" y="98"/>
                </a:cubicBezTo>
                <a:cubicBezTo>
                  <a:pt x="83" y="95"/>
                  <a:pt x="83" y="95"/>
                  <a:pt x="83" y="95"/>
                </a:cubicBezTo>
                <a:cubicBezTo>
                  <a:pt x="83" y="95"/>
                  <a:pt x="83" y="94"/>
                  <a:pt x="84" y="94"/>
                </a:cubicBezTo>
                <a:cubicBezTo>
                  <a:pt x="84" y="93"/>
                  <a:pt x="85" y="93"/>
                  <a:pt x="85" y="94"/>
                </a:cubicBezTo>
                <a:cubicBezTo>
                  <a:pt x="87" y="97"/>
                  <a:pt x="87" y="97"/>
                  <a:pt x="87" y="97"/>
                </a:cubicBezTo>
                <a:cubicBezTo>
                  <a:pt x="87" y="97"/>
                  <a:pt x="87" y="98"/>
                  <a:pt x="87" y="98"/>
                </a:cubicBezTo>
                <a:close/>
                <a:moveTo>
                  <a:pt x="91" y="95"/>
                </a:moveTo>
                <a:cubicBezTo>
                  <a:pt x="91" y="95"/>
                  <a:pt x="90" y="95"/>
                  <a:pt x="89" y="95"/>
                </a:cubicBezTo>
                <a:cubicBezTo>
                  <a:pt x="87" y="92"/>
                  <a:pt x="87" y="92"/>
                  <a:pt x="87" y="92"/>
                </a:cubicBezTo>
                <a:cubicBezTo>
                  <a:pt x="87" y="92"/>
                  <a:pt x="87" y="91"/>
                  <a:pt x="87" y="91"/>
                </a:cubicBezTo>
                <a:cubicBezTo>
                  <a:pt x="88" y="90"/>
                  <a:pt x="89" y="90"/>
                  <a:pt x="89" y="91"/>
                </a:cubicBezTo>
                <a:cubicBezTo>
                  <a:pt x="91" y="93"/>
                  <a:pt x="91" y="93"/>
                  <a:pt x="91" y="93"/>
                </a:cubicBezTo>
                <a:cubicBezTo>
                  <a:pt x="92" y="94"/>
                  <a:pt x="92" y="94"/>
                  <a:pt x="91" y="95"/>
                </a:cubicBezTo>
                <a:close/>
                <a:moveTo>
                  <a:pt x="95" y="91"/>
                </a:moveTo>
                <a:cubicBezTo>
                  <a:pt x="94" y="91"/>
                  <a:pt x="94" y="91"/>
                  <a:pt x="93" y="91"/>
                </a:cubicBezTo>
                <a:cubicBezTo>
                  <a:pt x="91" y="89"/>
                  <a:pt x="91" y="89"/>
                  <a:pt x="91" y="89"/>
                </a:cubicBezTo>
                <a:cubicBezTo>
                  <a:pt x="90" y="88"/>
                  <a:pt x="90" y="88"/>
                  <a:pt x="91" y="87"/>
                </a:cubicBezTo>
                <a:cubicBezTo>
                  <a:pt x="91" y="87"/>
                  <a:pt x="92" y="87"/>
                  <a:pt x="92" y="87"/>
                </a:cubicBezTo>
                <a:cubicBezTo>
                  <a:pt x="95" y="89"/>
                  <a:pt x="95" y="89"/>
                  <a:pt x="95" y="89"/>
                </a:cubicBezTo>
                <a:cubicBezTo>
                  <a:pt x="95" y="90"/>
                  <a:pt x="95" y="90"/>
                  <a:pt x="95" y="91"/>
                </a:cubicBezTo>
                <a:close/>
                <a:moveTo>
                  <a:pt x="98" y="87"/>
                </a:moveTo>
                <a:cubicBezTo>
                  <a:pt x="98" y="87"/>
                  <a:pt x="97" y="87"/>
                  <a:pt x="97" y="87"/>
                </a:cubicBezTo>
                <a:cubicBezTo>
                  <a:pt x="94" y="85"/>
                  <a:pt x="94" y="85"/>
                  <a:pt x="94" y="85"/>
                </a:cubicBezTo>
                <a:cubicBezTo>
                  <a:pt x="94" y="85"/>
                  <a:pt x="94" y="84"/>
                  <a:pt x="94" y="83"/>
                </a:cubicBezTo>
                <a:cubicBezTo>
                  <a:pt x="94" y="83"/>
                  <a:pt x="95" y="83"/>
                  <a:pt x="96" y="83"/>
                </a:cubicBezTo>
                <a:cubicBezTo>
                  <a:pt x="98" y="85"/>
                  <a:pt x="98" y="85"/>
                  <a:pt x="98" y="85"/>
                </a:cubicBezTo>
                <a:cubicBezTo>
                  <a:pt x="99" y="85"/>
                  <a:pt x="99" y="86"/>
                  <a:pt x="98" y="87"/>
                </a:cubicBezTo>
                <a:close/>
                <a:moveTo>
                  <a:pt x="101" y="82"/>
                </a:moveTo>
                <a:cubicBezTo>
                  <a:pt x="101" y="83"/>
                  <a:pt x="99" y="84"/>
                  <a:pt x="98" y="83"/>
                </a:cubicBezTo>
                <a:cubicBezTo>
                  <a:pt x="93" y="80"/>
                  <a:pt x="93" y="80"/>
                  <a:pt x="93" y="80"/>
                </a:cubicBezTo>
                <a:cubicBezTo>
                  <a:pt x="92" y="79"/>
                  <a:pt x="91" y="78"/>
                  <a:pt x="92" y="77"/>
                </a:cubicBezTo>
                <a:cubicBezTo>
                  <a:pt x="92" y="76"/>
                  <a:pt x="94" y="75"/>
                  <a:pt x="95" y="76"/>
                </a:cubicBezTo>
                <a:cubicBezTo>
                  <a:pt x="100" y="79"/>
                  <a:pt x="100" y="79"/>
                  <a:pt x="100" y="79"/>
                </a:cubicBezTo>
                <a:cubicBezTo>
                  <a:pt x="102" y="80"/>
                  <a:pt x="102" y="81"/>
                  <a:pt x="101" y="82"/>
                </a:cubicBezTo>
                <a:close/>
                <a:moveTo>
                  <a:pt x="104" y="77"/>
                </a:moveTo>
                <a:cubicBezTo>
                  <a:pt x="103" y="78"/>
                  <a:pt x="103" y="78"/>
                  <a:pt x="102" y="78"/>
                </a:cubicBezTo>
                <a:cubicBezTo>
                  <a:pt x="99" y="77"/>
                  <a:pt x="99" y="77"/>
                  <a:pt x="99" y="77"/>
                </a:cubicBezTo>
                <a:cubicBezTo>
                  <a:pt x="99" y="76"/>
                  <a:pt x="99" y="76"/>
                  <a:pt x="99" y="75"/>
                </a:cubicBezTo>
                <a:cubicBezTo>
                  <a:pt x="99" y="75"/>
                  <a:pt x="100" y="74"/>
                  <a:pt x="100" y="75"/>
                </a:cubicBezTo>
                <a:cubicBezTo>
                  <a:pt x="103" y="76"/>
                  <a:pt x="103" y="76"/>
                  <a:pt x="103" y="76"/>
                </a:cubicBezTo>
                <a:cubicBezTo>
                  <a:pt x="104" y="76"/>
                  <a:pt x="104" y="77"/>
                  <a:pt x="104" y="77"/>
                </a:cubicBezTo>
                <a:close/>
                <a:moveTo>
                  <a:pt x="106" y="72"/>
                </a:moveTo>
                <a:cubicBezTo>
                  <a:pt x="105" y="73"/>
                  <a:pt x="105" y="73"/>
                  <a:pt x="104" y="73"/>
                </a:cubicBezTo>
                <a:cubicBezTo>
                  <a:pt x="101" y="72"/>
                  <a:pt x="101" y="72"/>
                  <a:pt x="101" y="72"/>
                </a:cubicBezTo>
                <a:cubicBezTo>
                  <a:pt x="101" y="72"/>
                  <a:pt x="100" y="71"/>
                  <a:pt x="100" y="71"/>
                </a:cubicBezTo>
                <a:cubicBezTo>
                  <a:pt x="101" y="70"/>
                  <a:pt x="101" y="70"/>
                  <a:pt x="102" y="70"/>
                </a:cubicBezTo>
                <a:cubicBezTo>
                  <a:pt x="105" y="71"/>
                  <a:pt x="105" y="71"/>
                  <a:pt x="105" y="71"/>
                </a:cubicBezTo>
                <a:cubicBezTo>
                  <a:pt x="106" y="71"/>
                  <a:pt x="106" y="72"/>
                  <a:pt x="106" y="72"/>
                </a:cubicBezTo>
                <a:close/>
                <a:moveTo>
                  <a:pt x="107" y="67"/>
                </a:moveTo>
                <a:cubicBezTo>
                  <a:pt x="107" y="68"/>
                  <a:pt x="106" y="68"/>
                  <a:pt x="106" y="68"/>
                </a:cubicBezTo>
                <a:cubicBezTo>
                  <a:pt x="103" y="67"/>
                  <a:pt x="103" y="67"/>
                  <a:pt x="103" y="67"/>
                </a:cubicBezTo>
                <a:cubicBezTo>
                  <a:pt x="102" y="67"/>
                  <a:pt x="102" y="66"/>
                  <a:pt x="102" y="66"/>
                </a:cubicBezTo>
                <a:cubicBezTo>
                  <a:pt x="102" y="65"/>
                  <a:pt x="102" y="65"/>
                  <a:pt x="103" y="65"/>
                </a:cubicBezTo>
                <a:cubicBezTo>
                  <a:pt x="106" y="66"/>
                  <a:pt x="106" y="66"/>
                  <a:pt x="106" y="66"/>
                </a:cubicBezTo>
                <a:cubicBezTo>
                  <a:pt x="107" y="66"/>
                  <a:pt x="107" y="66"/>
                  <a:pt x="107" y="67"/>
                </a:cubicBezTo>
                <a:close/>
                <a:moveTo>
                  <a:pt x="108" y="62"/>
                </a:moveTo>
                <a:cubicBezTo>
                  <a:pt x="108" y="62"/>
                  <a:pt x="107" y="63"/>
                  <a:pt x="107" y="63"/>
                </a:cubicBezTo>
                <a:cubicBezTo>
                  <a:pt x="104" y="62"/>
                  <a:pt x="104" y="62"/>
                  <a:pt x="104" y="62"/>
                </a:cubicBezTo>
                <a:cubicBezTo>
                  <a:pt x="103" y="62"/>
                  <a:pt x="102" y="62"/>
                  <a:pt x="103" y="61"/>
                </a:cubicBezTo>
                <a:cubicBezTo>
                  <a:pt x="103" y="60"/>
                  <a:pt x="103" y="60"/>
                  <a:pt x="104" y="60"/>
                </a:cubicBezTo>
                <a:cubicBezTo>
                  <a:pt x="107" y="60"/>
                  <a:pt x="107" y="60"/>
                  <a:pt x="107" y="60"/>
                </a:cubicBezTo>
                <a:cubicBezTo>
                  <a:pt x="108" y="60"/>
                  <a:pt x="108" y="61"/>
                  <a:pt x="108" y="62"/>
                </a:cubicBezTo>
                <a:close/>
                <a:moveTo>
                  <a:pt x="57" y="58"/>
                </a:moveTo>
                <a:cubicBezTo>
                  <a:pt x="56" y="58"/>
                  <a:pt x="55" y="57"/>
                  <a:pt x="55" y="56"/>
                </a:cubicBezTo>
                <a:cubicBezTo>
                  <a:pt x="55" y="55"/>
                  <a:pt x="56" y="55"/>
                  <a:pt x="57" y="55"/>
                </a:cubicBezTo>
                <a:cubicBezTo>
                  <a:pt x="58" y="55"/>
                  <a:pt x="58" y="55"/>
                  <a:pt x="58" y="56"/>
                </a:cubicBezTo>
                <a:cubicBezTo>
                  <a:pt x="58" y="57"/>
                  <a:pt x="58" y="58"/>
                  <a:pt x="57" y="58"/>
                </a:cubicBezTo>
                <a:close/>
              </a:path>
            </a:pathLst>
          </a:custGeom>
          <a:solidFill>
            <a:srgbClr val="566269"/>
          </a:solidFill>
          <a:ln w="0">
            <a:solidFill>
              <a:srgbClr val="566269"/>
            </a:solidFill>
            <a:round/>
          </a:ln>
        </p:spPr>
        <p:txBody>
          <a:bodyPr vert="horz" wrap="square" lIns="91440" tIns="45720" rIns="91440" bIns="45720" numCol="1" anchor="t" anchorCtr="0" compatLnSpc="1"/>
          <a:lstStyle/>
          <a:p>
            <a:endParaRPr lang="zh-CN" altLang="en-US" sz="2400"/>
          </a:p>
        </p:txBody>
      </p:sp>
      <p:sp>
        <p:nvSpPr>
          <p:cNvPr id="119" name="Freeform 115"/>
          <p:cNvSpPr>
            <a:spLocks noEditPoints="1"/>
          </p:cNvSpPr>
          <p:nvPr/>
        </p:nvSpPr>
        <p:spPr bwMode="auto">
          <a:xfrm>
            <a:off x="4735513" y="4375151"/>
            <a:ext cx="425450" cy="339725"/>
          </a:xfrm>
          <a:custGeom>
            <a:avLst/>
            <a:gdLst>
              <a:gd name="T0" fmla="*/ 8 w 113"/>
              <a:gd name="T1" fmla="*/ 85 h 90"/>
              <a:gd name="T2" fmla="*/ 7 w 113"/>
              <a:gd name="T3" fmla="*/ 79 h 90"/>
              <a:gd name="T4" fmla="*/ 9 w 113"/>
              <a:gd name="T5" fmla="*/ 78 h 90"/>
              <a:gd name="T6" fmla="*/ 7 w 113"/>
              <a:gd name="T7" fmla="*/ 76 h 90"/>
              <a:gd name="T8" fmla="*/ 9 w 113"/>
              <a:gd name="T9" fmla="*/ 62 h 90"/>
              <a:gd name="T10" fmla="*/ 9 w 113"/>
              <a:gd name="T11" fmla="*/ 59 h 90"/>
              <a:gd name="T12" fmla="*/ 7 w 113"/>
              <a:gd name="T13" fmla="*/ 45 h 90"/>
              <a:gd name="T14" fmla="*/ 9 w 113"/>
              <a:gd name="T15" fmla="*/ 43 h 90"/>
              <a:gd name="T16" fmla="*/ 7 w 113"/>
              <a:gd name="T17" fmla="*/ 42 h 90"/>
              <a:gd name="T18" fmla="*/ 9 w 113"/>
              <a:gd name="T19" fmla="*/ 28 h 90"/>
              <a:gd name="T20" fmla="*/ 9 w 113"/>
              <a:gd name="T21" fmla="*/ 25 h 90"/>
              <a:gd name="T22" fmla="*/ 7 w 113"/>
              <a:gd name="T23" fmla="*/ 10 h 90"/>
              <a:gd name="T24" fmla="*/ 9 w 113"/>
              <a:gd name="T25" fmla="*/ 9 h 90"/>
              <a:gd name="T26" fmla="*/ 7 w 113"/>
              <a:gd name="T27" fmla="*/ 8 h 90"/>
              <a:gd name="T28" fmla="*/ 5 w 113"/>
              <a:gd name="T29" fmla="*/ 0 h 90"/>
              <a:gd name="T30" fmla="*/ 2 w 113"/>
              <a:gd name="T31" fmla="*/ 8 h 90"/>
              <a:gd name="T32" fmla="*/ 0 w 113"/>
              <a:gd name="T33" fmla="*/ 9 h 90"/>
              <a:gd name="T34" fmla="*/ 2 w 113"/>
              <a:gd name="T35" fmla="*/ 10 h 90"/>
              <a:gd name="T36" fmla="*/ 1 w 113"/>
              <a:gd name="T37" fmla="*/ 25 h 90"/>
              <a:gd name="T38" fmla="*/ 1 w 113"/>
              <a:gd name="T39" fmla="*/ 28 h 90"/>
              <a:gd name="T40" fmla="*/ 2 w 113"/>
              <a:gd name="T41" fmla="*/ 42 h 90"/>
              <a:gd name="T42" fmla="*/ 0 w 113"/>
              <a:gd name="T43" fmla="*/ 43 h 90"/>
              <a:gd name="T44" fmla="*/ 2 w 113"/>
              <a:gd name="T45" fmla="*/ 45 h 90"/>
              <a:gd name="T46" fmla="*/ 1 w 113"/>
              <a:gd name="T47" fmla="*/ 59 h 90"/>
              <a:gd name="T48" fmla="*/ 1 w 113"/>
              <a:gd name="T49" fmla="*/ 62 h 90"/>
              <a:gd name="T50" fmla="*/ 2 w 113"/>
              <a:gd name="T51" fmla="*/ 76 h 90"/>
              <a:gd name="T52" fmla="*/ 0 w 113"/>
              <a:gd name="T53" fmla="*/ 78 h 90"/>
              <a:gd name="T54" fmla="*/ 2 w 113"/>
              <a:gd name="T55" fmla="*/ 79 h 90"/>
              <a:gd name="T56" fmla="*/ 5 w 113"/>
              <a:gd name="T57" fmla="*/ 90 h 90"/>
              <a:gd name="T58" fmla="*/ 113 w 113"/>
              <a:gd name="T59" fmla="*/ 87 h 90"/>
              <a:gd name="T60" fmla="*/ 24 w 113"/>
              <a:gd name="T61" fmla="*/ 77 h 90"/>
              <a:gd name="T62" fmla="*/ 33 w 113"/>
              <a:gd name="T63" fmla="*/ 51 h 90"/>
              <a:gd name="T64" fmla="*/ 47 w 113"/>
              <a:gd name="T65" fmla="*/ 29 h 90"/>
              <a:gd name="T66" fmla="*/ 80 w 113"/>
              <a:gd name="T67" fmla="*/ 6 h 90"/>
              <a:gd name="T68" fmla="*/ 78 w 113"/>
              <a:gd name="T69" fmla="*/ 2 h 90"/>
              <a:gd name="T70" fmla="*/ 92 w 113"/>
              <a:gd name="T71" fmla="*/ 1 h 90"/>
              <a:gd name="T72" fmla="*/ 90 w 113"/>
              <a:gd name="T73" fmla="*/ 15 h 90"/>
              <a:gd name="T74" fmla="*/ 86 w 113"/>
              <a:gd name="T75" fmla="*/ 13 h 90"/>
              <a:gd name="T76" fmla="*/ 56 w 113"/>
              <a:gd name="T77" fmla="*/ 38 h 90"/>
              <a:gd name="T78" fmla="*/ 44 w 113"/>
              <a:gd name="T79" fmla="*/ 40 h 90"/>
              <a:gd name="T80" fmla="*/ 33 w 113"/>
              <a:gd name="T81" fmla="*/ 67 h 90"/>
              <a:gd name="T82" fmla="*/ 42 w 113"/>
              <a:gd name="T83" fmla="*/ 80 h 90"/>
              <a:gd name="T84" fmla="*/ 40 w 113"/>
              <a:gd name="T85" fmla="*/ 64 h 90"/>
              <a:gd name="T86" fmla="*/ 44 w 113"/>
              <a:gd name="T87" fmla="*/ 64 h 90"/>
              <a:gd name="T88" fmla="*/ 42 w 113"/>
              <a:gd name="T89" fmla="*/ 80 h 90"/>
              <a:gd name="T90" fmla="*/ 54 w 113"/>
              <a:gd name="T91" fmla="*/ 80 h 90"/>
              <a:gd name="T92" fmla="*/ 53 w 113"/>
              <a:gd name="T93" fmla="*/ 78 h 90"/>
              <a:gd name="T94" fmla="*/ 55 w 113"/>
              <a:gd name="T95" fmla="*/ 41 h 90"/>
              <a:gd name="T96" fmla="*/ 56 w 113"/>
              <a:gd name="T97" fmla="*/ 78 h 90"/>
              <a:gd name="T98" fmla="*/ 69 w 113"/>
              <a:gd name="T99" fmla="*/ 80 h 90"/>
              <a:gd name="T100" fmla="*/ 67 w 113"/>
              <a:gd name="T101" fmla="*/ 78 h 90"/>
              <a:gd name="T102" fmla="*/ 69 w 113"/>
              <a:gd name="T103" fmla="*/ 39 h 90"/>
              <a:gd name="T104" fmla="*/ 71 w 113"/>
              <a:gd name="T105" fmla="*/ 78 h 90"/>
              <a:gd name="T106" fmla="*/ 85 w 113"/>
              <a:gd name="T107" fmla="*/ 80 h 90"/>
              <a:gd name="T108" fmla="*/ 83 w 113"/>
              <a:gd name="T109" fmla="*/ 78 h 90"/>
              <a:gd name="T110" fmla="*/ 86 w 113"/>
              <a:gd name="T111" fmla="*/ 25 h 90"/>
              <a:gd name="T112" fmla="*/ 88 w 113"/>
              <a:gd name="T113" fmla="*/ 2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3" h="90">
                <a:moveTo>
                  <a:pt x="111" y="85"/>
                </a:moveTo>
                <a:cubicBezTo>
                  <a:pt x="8" y="85"/>
                  <a:pt x="8" y="85"/>
                  <a:pt x="8" y="85"/>
                </a:cubicBezTo>
                <a:cubicBezTo>
                  <a:pt x="7" y="85"/>
                  <a:pt x="7" y="85"/>
                  <a:pt x="7" y="85"/>
                </a:cubicBezTo>
                <a:cubicBezTo>
                  <a:pt x="7" y="79"/>
                  <a:pt x="7" y="79"/>
                  <a:pt x="7" y="79"/>
                </a:cubicBezTo>
                <a:cubicBezTo>
                  <a:pt x="9" y="79"/>
                  <a:pt x="9" y="79"/>
                  <a:pt x="9" y="79"/>
                </a:cubicBezTo>
                <a:cubicBezTo>
                  <a:pt x="9" y="79"/>
                  <a:pt x="9" y="78"/>
                  <a:pt x="9" y="78"/>
                </a:cubicBezTo>
                <a:cubicBezTo>
                  <a:pt x="9" y="77"/>
                  <a:pt x="9" y="76"/>
                  <a:pt x="9" y="76"/>
                </a:cubicBezTo>
                <a:cubicBezTo>
                  <a:pt x="7" y="76"/>
                  <a:pt x="7" y="76"/>
                  <a:pt x="7" y="76"/>
                </a:cubicBezTo>
                <a:cubicBezTo>
                  <a:pt x="7" y="62"/>
                  <a:pt x="7" y="62"/>
                  <a:pt x="7" y="62"/>
                </a:cubicBezTo>
                <a:cubicBezTo>
                  <a:pt x="9" y="62"/>
                  <a:pt x="9" y="62"/>
                  <a:pt x="9" y="62"/>
                </a:cubicBezTo>
                <a:cubicBezTo>
                  <a:pt x="9" y="62"/>
                  <a:pt x="9" y="61"/>
                  <a:pt x="9" y="60"/>
                </a:cubicBezTo>
                <a:cubicBezTo>
                  <a:pt x="9" y="60"/>
                  <a:pt x="9" y="59"/>
                  <a:pt x="9" y="59"/>
                </a:cubicBezTo>
                <a:cubicBezTo>
                  <a:pt x="7" y="59"/>
                  <a:pt x="7" y="59"/>
                  <a:pt x="7" y="59"/>
                </a:cubicBezTo>
                <a:cubicBezTo>
                  <a:pt x="7" y="45"/>
                  <a:pt x="7" y="45"/>
                  <a:pt x="7" y="45"/>
                </a:cubicBezTo>
                <a:cubicBezTo>
                  <a:pt x="9" y="45"/>
                  <a:pt x="9" y="45"/>
                  <a:pt x="9" y="45"/>
                </a:cubicBezTo>
                <a:cubicBezTo>
                  <a:pt x="9" y="45"/>
                  <a:pt x="9" y="44"/>
                  <a:pt x="9" y="43"/>
                </a:cubicBezTo>
                <a:cubicBezTo>
                  <a:pt x="9" y="42"/>
                  <a:pt x="9" y="42"/>
                  <a:pt x="9" y="42"/>
                </a:cubicBezTo>
                <a:cubicBezTo>
                  <a:pt x="7" y="42"/>
                  <a:pt x="7" y="42"/>
                  <a:pt x="7" y="42"/>
                </a:cubicBezTo>
                <a:cubicBezTo>
                  <a:pt x="7" y="28"/>
                  <a:pt x="7" y="28"/>
                  <a:pt x="7" y="28"/>
                </a:cubicBezTo>
                <a:cubicBezTo>
                  <a:pt x="9" y="28"/>
                  <a:pt x="9" y="28"/>
                  <a:pt x="9" y="28"/>
                </a:cubicBezTo>
                <a:cubicBezTo>
                  <a:pt x="9" y="28"/>
                  <a:pt x="9" y="27"/>
                  <a:pt x="9" y="26"/>
                </a:cubicBezTo>
                <a:cubicBezTo>
                  <a:pt x="9" y="25"/>
                  <a:pt x="9" y="25"/>
                  <a:pt x="9" y="25"/>
                </a:cubicBezTo>
                <a:cubicBezTo>
                  <a:pt x="7" y="25"/>
                  <a:pt x="7" y="25"/>
                  <a:pt x="7" y="25"/>
                </a:cubicBezTo>
                <a:cubicBezTo>
                  <a:pt x="7" y="10"/>
                  <a:pt x="7" y="10"/>
                  <a:pt x="7" y="10"/>
                </a:cubicBezTo>
                <a:cubicBezTo>
                  <a:pt x="9" y="10"/>
                  <a:pt x="9" y="10"/>
                  <a:pt x="9" y="10"/>
                </a:cubicBezTo>
                <a:cubicBezTo>
                  <a:pt x="9" y="10"/>
                  <a:pt x="9" y="10"/>
                  <a:pt x="9" y="9"/>
                </a:cubicBezTo>
                <a:cubicBezTo>
                  <a:pt x="9" y="8"/>
                  <a:pt x="9" y="8"/>
                  <a:pt x="9" y="8"/>
                </a:cubicBezTo>
                <a:cubicBezTo>
                  <a:pt x="7" y="8"/>
                  <a:pt x="7" y="8"/>
                  <a:pt x="7" y="8"/>
                </a:cubicBezTo>
                <a:cubicBezTo>
                  <a:pt x="7" y="2"/>
                  <a:pt x="7" y="2"/>
                  <a:pt x="7" y="2"/>
                </a:cubicBezTo>
                <a:cubicBezTo>
                  <a:pt x="7" y="1"/>
                  <a:pt x="6" y="0"/>
                  <a:pt x="5" y="0"/>
                </a:cubicBezTo>
                <a:cubicBezTo>
                  <a:pt x="4" y="0"/>
                  <a:pt x="2" y="1"/>
                  <a:pt x="2" y="2"/>
                </a:cubicBezTo>
                <a:cubicBezTo>
                  <a:pt x="2" y="8"/>
                  <a:pt x="2" y="8"/>
                  <a:pt x="2" y="8"/>
                </a:cubicBezTo>
                <a:cubicBezTo>
                  <a:pt x="1" y="8"/>
                  <a:pt x="1" y="8"/>
                  <a:pt x="1" y="8"/>
                </a:cubicBezTo>
                <a:cubicBezTo>
                  <a:pt x="1" y="8"/>
                  <a:pt x="0" y="8"/>
                  <a:pt x="0" y="9"/>
                </a:cubicBezTo>
                <a:cubicBezTo>
                  <a:pt x="0" y="10"/>
                  <a:pt x="1" y="10"/>
                  <a:pt x="1" y="10"/>
                </a:cubicBezTo>
                <a:cubicBezTo>
                  <a:pt x="2" y="10"/>
                  <a:pt x="2" y="10"/>
                  <a:pt x="2" y="10"/>
                </a:cubicBezTo>
                <a:cubicBezTo>
                  <a:pt x="2" y="25"/>
                  <a:pt x="2" y="25"/>
                  <a:pt x="2" y="25"/>
                </a:cubicBezTo>
                <a:cubicBezTo>
                  <a:pt x="1" y="25"/>
                  <a:pt x="1" y="25"/>
                  <a:pt x="1" y="25"/>
                </a:cubicBezTo>
                <a:cubicBezTo>
                  <a:pt x="1" y="25"/>
                  <a:pt x="0" y="25"/>
                  <a:pt x="0" y="26"/>
                </a:cubicBezTo>
                <a:cubicBezTo>
                  <a:pt x="0" y="27"/>
                  <a:pt x="1" y="28"/>
                  <a:pt x="1" y="28"/>
                </a:cubicBezTo>
                <a:cubicBezTo>
                  <a:pt x="2" y="28"/>
                  <a:pt x="2" y="28"/>
                  <a:pt x="2" y="28"/>
                </a:cubicBezTo>
                <a:cubicBezTo>
                  <a:pt x="2" y="42"/>
                  <a:pt x="2" y="42"/>
                  <a:pt x="2" y="42"/>
                </a:cubicBezTo>
                <a:cubicBezTo>
                  <a:pt x="1" y="42"/>
                  <a:pt x="1" y="42"/>
                  <a:pt x="1" y="42"/>
                </a:cubicBezTo>
                <a:cubicBezTo>
                  <a:pt x="1" y="42"/>
                  <a:pt x="0" y="42"/>
                  <a:pt x="0" y="43"/>
                </a:cubicBezTo>
                <a:cubicBezTo>
                  <a:pt x="0" y="44"/>
                  <a:pt x="1" y="45"/>
                  <a:pt x="1" y="45"/>
                </a:cubicBezTo>
                <a:cubicBezTo>
                  <a:pt x="2" y="45"/>
                  <a:pt x="2" y="45"/>
                  <a:pt x="2" y="45"/>
                </a:cubicBezTo>
                <a:cubicBezTo>
                  <a:pt x="2" y="59"/>
                  <a:pt x="2" y="59"/>
                  <a:pt x="2" y="59"/>
                </a:cubicBezTo>
                <a:cubicBezTo>
                  <a:pt x="1" y="59"/>
                  <a:pt x="1" y="59"/>
                  <a:pt x="1" y="59"/>
                </a:cubicBezTo>
                <a:cubicBezTo>
                  <a:pt x="1" y="59"/>
                  <a:pt x="0" y="60"/>
                  <a:pt x="0" y="60"/>
                </a:cubicBezTo>
                <a:cubicBezTo>
                  <a:pt x="0" y="61"/>
                  <a:pt x="1" y="62"/>
                  <a:pt x="1" y="62"/>
                </a:cubicBezTo>
                <a:cubicBezTo>
                  <a:pt x="2" y="62"/>
                  <a:pt x="2" y="62"/>
                  <a:pt x="2" y="62"/>
                </a:cubicBezTo>
                <a:cubicBezTo>
                  <a:pt x="2" y="76"/>
                  <a:pt x="2" y="76"/>
                  <a:pt x="2" y="76"/>
                </a:cubicBezTo>
                <a:cubicBezTo>
                  <a:pt x="1" y="76"/>
                  <a:pt x="1" y="76"/>
                  <a:pt x="1" y="76"/>
                </a:cubicBezTo>
                <a:cubicBezTo>
                  <a:pt x="1" y="76"/>
                  <a:pt x="0" y="77"/>
                  <a:pt x="0" y="78"/>
                </a:cubicBezTo>
                <a:cubicBezTo>
                  <a:pt x="0" y="78"/>
                  <a:pt x="1" y="79"/>
                  <a:pt x="1" y="79"/>
                </a:cubicBezTo>
                <a:cubicBezTo>
                  <a:pt x="2" y="79"/>
                  <a:pt x="2" y="79"/>
                  <a:pt x="2" y="79"/>
                </a:cubicBezTo>
                <a:cubicBezTo>
                  <a:pt x="2" y="87"/>
                  <a:pt x="2" y="87"/>
                  <a:pt x="2" y="87"/>
                </a:cubicBezTo>
                <a:cubicBezTo>
                  <a:pt x="2" y="89"/>
                  <a:pt x="4" y="90"/>
                  <a:pt x="5" y="90"/>
                </a:cubicBezTo>
                <a:cubicBezTo>
                  <a:pt x="111" y="90"/>
                  <a:pt x="111" y="90"/>
                  <a:pt x="111" y="90"/>
                </a:cubicBezTo>
                <a:cubicBezTo>
                  <a:pt x="112" y="90"/>
                  <a:pt x="113" y="89"/>
                  <a:pt x="113" y="87"/>
                </a:cubicBezTo>
                <a:cubicBezTo>
                  <a:pt x="113" y="86"/>
                  <a:pt x="112" y="85"/>
                  <a:pt x="111" y="85"/>
                </a:cubicBezTo>
                <a:close/>
                <a:moveTo>
                  <a:pt x="24" y="77"/>
                </a:moveTo>
                <a:cubicBezTo>
                  <a:pt x="20" y="81"/>
                  <a:pt x="13" y="75"/>
                  <a:pt x="18" y="70"/>
                </a:cubicBezTo>
                <a:cubicBezTo>
                  <a:pt x="27" y="61"/>
                  <a:pt x="31" y="58"/>
                  <a:pt x="33" y="51"/>
                </a:cubicBezTo>
                <a:cubicBezTo>
                  <a:pt x="36" y="38"/>
                  <a:pt x="36" y="38"/>
                  <a:pt x="36" y="38"/>
                </a:cubicBezTo>
                <a:cubicBezTo>
                  <a:pt x="37" y="33"/>
                  <a:pt x="41" y="29"/>
                  <a:pt x="47" y="29"/>
                </a:cubicBezTo>
                <a:cubicBezTo>
                  <a:pt x="56" y="29"/>
                  <a:pt x="59" y="30"/>
                  <a:pt x="63" y="26"/>
                </a:cubicBezTo>
                <a:cubicBezTo>
                  <a:pt x="80" y="7"/>
                  <a:pt x="81" y="7"/>
                  <a:pt x="80" y="6"/>
                </a:cubicBezTo>
                <a:cubicBezTo>
                  <a:pt x="78" y="4"/>
                  <a:pt x="78" y="4"/>
                  <a:pt x="78" y="4"/>
                </a:cubicBezTo>
                <a:cubicBezTo>
                  <a:pt x="77" y="3"/>
                  <a:pt x="78" y="2"/>
                  <a:pt x="78" y="2"/>
                </a:cubicBezTo>
                <a:cubicBezTo>
                  <a:pt x="91" y="1"/>
                  <a:pt x="91" y="1"/>
                  <a:pt x="91" y="1"/>
                </a:cubicBezTo>
                <a:cubicBezTo>
                  <a:pt x="92" y="0"/>
                  <a:pt x="92" y="1"/>
                  <a:pt x="92" y="1"/>
                </a:cubicBezTo>
                <a:cubicBezTo>
                  <a:pt x="91" y="15"/>
                  <a:pt x="92" y="15"/>
                  <a:pt x="91" y="15"/>
                </a:cubicBezTo>
                <a:cubicBezTo>
                  <a:pt x="90" y="15"/>
                  <a:pt x="90" y="15"/>
                  <a:pt x="90" y="15"/>
                </a:cubicBezTo>
                <a:cubicBezTo>
                  <a:pt x="88" y="13"/>
                  <a:pt x="88" y="13"/>
                  <a:pt x="88" y="13"/>
                </a:cubicBezTo>
                <a:cubicBezTo>
                  <a:pt x="87" y="13"/>
                  <a:pt x="87" y="13"/>
                  <a:pt x="86" y="13"/>
                </a:cubicBezTo>
                <a:cubicBezTo>
                  <a:pt x="69" y="32"/>
                  <a:pt x="69" y="32"/>
                  <a:pt x="69" y="32"/>
                </a:cubicBezTo>
                <a:cubicBezTo>
                  <a:pt x="66" y="36"/>
                  <a:pt x="61" y="38"/>
                  <a:pt x="56" y="38"/>
                </a:cubicBezTo>
                <a:cubicBezTo>
                  <a:pt x="47" y="38"/>
                  <a:pt x="47" y="38"/>
                  <a:pt x="47" y="38"/>
                </a:cubicBezTo>
                <a:cubicBezTo>
                  <a:pt x="46" y="38"/>
                  <a:pt x="45" y="39"/>
                  <a:pt x="44" y="40"/>
                </a:cubicBezTo>
                <a:cubicBezTo>
                  <a:pt x="41" y="53"/>
                  <a:pt x="41" y="53"/>
                  <a:pt x="41" y="53"/>
                </a:cubicBezTo>
                <a:cubicBezTo>
                  <a:pt x="40" y="58"/>
                  <a:pt x="37" y="63"/>
                  <a:pt x="33" y="67"/>
                </a:cubicBezTo>
                <a:lnTo>
                  <a:pt x="24" y="77"/>
                </a:lnTo>
                <a:close/>
                <a:moveTo>
                  <a:pt x="42" y="80"/>
                </a:moveTo>
                <a:cubicBezTo>
                  <a:pt x="41" y="80"/>
                  <a:pt x="40" y="79"/>
                  <a:pt x="40" y="78"/>
                </a:cubicBezTo>
                <a:cubicBezTo>
                  <a:pt x="40" y="64"/>
                  <a:pt x="40" y="64"/>
                  <a:pt x="40" y="64"/>
                </a:cubicBezTo>
                <a:cubicBezTo>
                  <a:pt x="40" y="63"/>
                  <a:pt x="41" y="63"/>
                  <a:pt x="42" y="63"/>
                </a:cubicBezTo>
                <a:cubicBezTo>
                  <a:pt x="43" y="63"/>
                  <a:pt x="44" y="63"/>
                  <a:pt x="44" y="64"/>
                </a:cubicBezTo>
                <a:cubicBezTo>
                  <a:pt x="44" y="78"/>
                  <a:pt x="44" y="78"/>
                  <a:pt x="44" y="78"/>
                </a:cubicBezTo>
                <a:cubicBezTo>
                  <a:pt x="44" y="79"/>
                  <a:pt x="43" y="80"/>
                  <a:pt x="42" y="80"/>
                </a:cubicBezTo>
                <a:close/>
                <a:moveTo>
                  <a:pt x="56" y="78"/>
                </a:moveTo>
                <a:cubicBezTo>
                  <a:pt x="56" y="79"/>
                  <a:pt x="55" y="80"/>
                  <a:pt x="54" y="80"/>
                </a:cubicBezTo>
                <a:cubicBezTo>
                  <a:pt x="54" y="80"/>
                  <a:pt x="54" y="80"/>
                  <a:pt x="54" y="80"/>
                </a:cubicBezTo>
                <a:cubicBezTo>
                  <a:pt x="53" y="80"/>
                  <a:pt x="53" y="79"/>
                  <a:pt x="53" y="78"/>
                </a:cubicBezTo>
                <a:cubicBezTo>
                  <a:pt x="53" y="43"/>
                  <a:pt x="53" y="43"/>
                  <a:pt x="53" y="43"/>
                </a:cubicBezTo>
                <a:cubicBezTo>
                  <a:pt x="53" y="42"/>
                  <a:pt x="54" y="41"/>
                  <a:pt x="55" y="41"/>
                </a:cubicBezTo>
                <a:cubicBezTo>
                  <a:pt x="56" y="41"/>
                  <a:pt x="57" y="42"/>
                  <a:pt x="57" y="43"/>
                </a:cubicBezTo>
                <a:lnTo>
                  <a:pt x="56" y="78"/>
                </a:lnTo>
                <a:close/>
                <a:moveTo>
                  <a:pt x="71" y="78"/>
                </a:moveTo>
                <a:cubicBezTo>
                  <a:pt x="71" y="79"/>
                  <a:pt x="70" y="80"/>
                  <a:pt x="69" y="80"/>
                </a:cubicBezTo>
                <a:cubicBezTo>
                  <a:pt x="69" y="80"/>
                  <a:pt x="69" y="80"/>
                  <a:pt x="69" y="80"/>
                </a:cubicBezTo>
                <a:cubicBezTo>
                  <a:pt x="68" y="80"/>
                  <a:pt x="67" y="79"/>
                  <a:pt x="67" y="78"/>
                </a:cubicBezTo>
                <a:cubicBezTo>
                  <a:pt x="68" y="41"/>
                  <a:pt x="68" y="41"/>
                  <a:pt x="68" y="41"/>
                </a:cubicBezTo>
                <a:cubicBezTo>
                  <a:pt x="68" y="40"/>
                  <a:pt x="68" y="39"/>
                  <a:pt x="69" y="39"/>
                </a:cubicBezTo>
                <a:cubicBezTo>
                  <a:pt x="70" y="39"/>
                  <a:pt x="71" y="40"/>
                  <a:pt x="71" y="41"/>
                </a:cubicBezTo>
                <a:lnTo>
                  <a:pt x="71" y="78"/>
                </a:lnTo>
                <a:close/>
                <a:moveTo>
                  <a:pt x="87" y="78"/>
                </a:moveTo>
                <a:cubicBezTo>
                  <a:pt x="87" y="79"/>
                  <a:pt x="86" y="80"/>
                  <a:pt x="85" y="80"/>
                </a:cubicBezTo>
                <a:cubicBezTo>
                  <a:pt x="85" y="80"/>
                  <a:pt x="85" y="80"/>
                  <a:pt x="85" y="80"/>
                </a:cubicBezTo>
                <a:cubicBezTo>
                  <a:pt x="84" y="80"/>
                  <a:pt x="83" y="79"/>
                  <a:pt x="83" y="78"/>
                </a:cubicBezTo>
                <a:cubicBezTo>
                  <a:pt x="84" y="27"/>
                  <a:pt x="84" y="27"/>
                  <a:pt x="84" y="27"/>
                </a:cubicBezTo>
                <a:cubicBezTo>
                  <a:pt x="84" y="26"/>
                  <a:pt x="85" y="25"/>
                  <a:pt x="86" y="25"/>
                </a:cubicBezTo>
                <a:cubicBezTo>
                  <a:pt x="86" y="25"/>
                  <a:pt x="86" y="25"/>
                  <a:pt x="86" y="25"/>
                </a:cubicBezTo>
                <a:cubicBezTo>
                  <a:pt x="87" y="25"/>
                  <a:pt x="88" y="26"/>
                  <a:pt x="88" y="27"/>
                </a:cubicBezTo>
                <a:lnTo>
                  <a:pt x="87" y="78"/>
                </a:lnTo>
                <a:close/>
              </a:path>
            </a:pathLst>
          </a:custGeom>
          <a:solidFill>
            <a:srgbClr val="566269"/>
          </a:solidFill>
          <a:ln w="0">
            <a:solidFill>
              <a:srgbClr val="566269"/>
            </a:solidFill>
            <a:round/>
          </a:ln>
        </p:spPr>
        <p:txBody>
          <a:bodyPr vert="horz" wrap="square" lIns="91440" tIns="45720" rIns="91440" bIns="45720" numCol="1" anchor="t" anchorCtr="0" compatLnSpc="1"/>
          <a:lstStyle/>
          <a:p>
            <a:endParaRPr lang="zh-CN" altLang="en-US" sz="2400"/>
          </a:p>
        </p:txBody>
      </p:sp>
      <p:sp>
        <p:nvSpPr>
          <p:cNvPr id="120" name="Freeform 116"/>
          <p:cNvSpPr>
            <a:spLocks noEditPoints="1"/>
          </p:cNvSpPr>
          <p:nvPr/>
        </p:nvSpPr>
        <p:spPr bwMode="auto">
          <a:xfrm>
            <a:off x="4732338" y="3106738"/>
            <a:ext cx="425450" cy="312738"/>
          </a:xfrm>
          <a:custGeom>
            <a:avLst/>
            <a:gdLst>
              <a:gd name="T0" fmla="*/ 57 w 113"/>
              <a:gd name="T1" fmla="*/ 73 h 83"/>
              <a:gd name="T2" fmla="*/ 97 w 113"/>
              <a:gd name="T3" fmla="*/ 63 h 83"/>
              <a:gd name="T4" fmla="*/ 65 w 113"/>
              <a:gd name="T5" fmla="*/ 71 h 83"/>
              <a:gd name="T6" fmla="*/ 63 w 113"/>
              <a:gd name="T7" fmla="*/ 71 h 83"/>
              <a:gd name="T8" fmla="*/ 10 w 113"/>
              <a:gd name="T9" fmla="*/ 74 h 83"/>
              <a:gd name="T10" fmla="*/ 17 w 113"/>
              <a:gd name="T11" fmla="*/ 63 h 83"/>
              <a:gd name="T12" fmla="*/ 55 w 113"/>
              <a:gd name="T13" fmla="*/ 73 h 83"/>
              <a:gd name="T14" fmla="*/ 50 w 113"/>
              <a:gd name="T15" fmla="*/ 71 h 83"/>
              <a:gd name="T16" fmla="*/ 48 w 113"/>
              <a:gd name="T17" fmla="*/ 71 h 83"/>
              <a:gd name="T18" fmla="*/ 104 w 113"/>
              <a:gd name="T19" fmla="*/ 72 h 83"/>
              <a:gd name="T20" fmla="*/ 98 w 113"/>
              <a:gd name="T21" fmla="*/ 6 h 83"/>
              <a:gd name="T22" fmla="*/ 104 w 113"/>
              <a:gd name="T23" fmla="*/ 72 h 83"/>
              <a:gd name="T24" fmla="*/ 8 w 113"/>
              <a:gd name="T25" fmla="*/ 17 h 83"/>
              <a:gd name="T26" fmla="*/ 14 w 113"/>
              <a:gd name="T27" fmla="*/ 61 h 83"/>
              <a:gd name="T28" fmla="*/ 58 w 113"/>
              <a:gd name="T29" fmla="*/ 66 h 83"/>
              <a:gd name="T30" fmla="*/ 57 w 113"/>
              <a:gd name="T31" fmla="*/ 17 h 83"/>
              <a:gd name="T32" fmla="*/ 77 w 113"/>
              <a:gd name="T33" fmla="*/ 2 h 83"/>
              <a:gd name="T34" fmla="*/ 96 w 113"/>
              <a:gd name="T35" fmla="*/ 61 h 83"/>
              <a:gd name="T36" fmla="*/ 58 w 113"/>
              <a:gd name="T37" fmla="*/ 66 h 83"/>
              <a:gd name="T38" fmla="*/ 16 w 113"/>
              <a:gd name="T39" fmla="*/ 5 h 83"/>
              <a:gd name="T40" fmla="*/ 51 w 113"/>
              <a:gd name="T41" fmla="*/ 6 h 83"/>
              <a:gd name="T42" fmla="*/ 55 w 113"/>
              <a:gd name="T43" fmla="*/ 66 h 83"/>
              <a:gd name="T44" fmla="*/ 35 w 113"/>
              <a:gd name="T45" fmla="*/ 59 h 83"/>
              <a:gd name="T46" fmla="*/ 36 w 113"/>
              <a:gd name="T47" fmla="*/ 0 h 83"/>
              <a:gd name="T48" fmla="*/ 13 w 113"/>
              <a:gd name="T49" fmla="*/ 4 h 83"/>
              <a:gd name="T50" fmla="*/ 9 w 113"/>
              <a:gd name="T51" fmla="*/ 10 h 83"/>
              <a:gd name="T52" fmla="*/ 0 w 113"/>
              <a:gd name="T53" fmla="*/ 12 h 83"/>
              <a:gd name="T54" fmla="*/ 1 w 113"/>
              <a:gd name="T55" fmla="*/ 83 h 83"/>
              <a:gd name="T56" fmla="*/ 57 w 113"/>
              <a:gd name="T57" fmla="*/ 82 h 83"/>
              <a:gd name="T58" fmla="*/ 111 w 113"/>
              <a:gd name="T59" fmla="*/ 83 h 83"/>
              <a:gd name="T60" fmla="*/ 113 w 113"/>
              <a:gd name="T61" fmla="*/ 82 h 83"/>
              <a:gd name="T62" fmla="*/ 111 w 113"/>
              <a:gd name="T63" fmla="*/ 10 h 83"/>
              <a:gd name="T64" fmla="*/ 102 w 113"/>
              <a:gd name="T65" fmla="*/ 9 h 83"/>
              <a:gd name="T66" fmla="*/ 98 w 113"/>
              <a:gd name="T67" fmla="*/ 3 h 83"/>
              <a:gd name="T68" fmla="*/ 64 w 113"/>
              <a:gd name="T69" fmla="*/ 2 h 83"/>
              <a:gd name="T70" fmla="*/ 56 w 113"/>
              <a:gd name="T71" fmla="*/ 9 h 83"/>
              <a:gd name="T72" fmla="*/ 36 w 113"/>
              <a:gd name="T73"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3" h="83">
                <a:moveTo>
                  <a:pt x="58" y="74"/>
                </a:moveTo>
                <a:cubicBezTo>
                  <a:pt x="57" y="73"/>
                  <a:pt x="57" y="73"/>
                  <a:pt x="57" y="73"/>
                </a:cubicBezTo>
                <a:cubicBezTo>
                  <a:pt x="57" y="63"/>
                  <a:pt x="66" y="61"/>
                  <a:pt x="76" y="61"/>
                </a:cubicBezTo>
                <a:cubicBezTo>
                  <a:pt x="83" y="61"/>
                  <a:pt x="90" y="62"/>
                  <a:pt x="97" y="63"/>
                </a:cubicBezTo>
                <a:cubicBezTo>
                  <a:pt x="103" y="74"/>
                  <a:pt x="103" y="74"/>
                  <a:pt x="103" y="74"/>
                </a:cubicBezTo>
                <a:cubicBezTo>
                  <a:pt x="65" y="71"/>
                  <a:pt x="65" y="71"/>
                  <a:pt x="65" y="71"/>
                </a:cubicBezTo>
                <a:cubicBezTo>
                  <a:pt x="65" y="71"/>
                  <a:pt x="65" y="71"/>
                  <a:pt x="65" y="71"/>
                </a:cubicBezTo>
                <a:cubicBezTo>
                  <a:pt x="64" y="71"/>
                  <a:pt x="63" y="71"/>
                  <a:pt x="63" y="71"/>
                </a:cubicBezTo>
                <a:cubicBezTo>
                  <a:pt x="61" y="73"/>
                  <a:pt x="60" y="73"/>
                  <a:pt x="58" y="74"/>
                </a:cubicBezTo>
                <a:moveTo>
                  <a:pt x="10" y="74"/>
                </a:moveTo>
                <a:cubicBezTo>
                  <a:pt x="16" y="63"/>
                  <a:pt x="16" y="63"/>
                  <a:pt x="16" y="63"/>
                </a:cubicBezTo>
                <a:cubicBezTo>
                  <a:pt x="17" y="63"/>
                  <a:pt x="17" y="63"/>
                  <a:pt x="17" y="63"/>
                </a:cubicBezTo>
                <a:cubicBezTo>
                  <a:pt x="23" y="62"/>
                  <a:pt x="30" y="60"/>
                  <a:pt x="36" y="60"/>
                </a:cubicBezTo>
                <a:cubicBezTo>
                  <a:pt x="46" y="60"/>
                  <a:pt x="54" y="63"/>
                  <a:pt x="55" y="73"/>
                </a:cubicBezTo>
                <a:cubicBezTo>
                  <a:pt x="55" y="74"/>
                  <a:pt x="55" y="74"/>
                  <a:pt x="55" y="74"/>
                </a:cubicBezTo>
                <a:cubicBezTo>
                  <a:pt x="54" y="73"/>
                  <a:pt x="52" y="73"/>
                  <a:pt x="50" y="71"/>
                </a:cubicBezTo>
                <a:cubicBezTo>
                  <a:pt x="49" y="71"/>
                  <a:pt x="49" y="71"/>
                  <a:pt x="48" y="71"/>
                </a:cubicBezTo>
                <a:cubicBezTo>
                  <a:pt x="48" y="71"/>
                  <a:pt x="48" y="71"/>
                  <a:pt x="48" y="71"/>
                </a:cubicBezTo>
                <a:cubicBezTo>
                  <a:pt x="10" y="74"/>
                  <a:pt x="10" y="74"/>
                  <a:pt x="10" y="74"/>
                </a:cubicBezTo>
                <a:moveTo>
                  <a:pt x="104" y="72"/>
                </a:moveTo>
                <a:cubicBezTo>
                  <a:pt x="98" y="61"/>
                  <a:pt x="98" y="61"/>
                  <a:pt x="98" y="61"/>
                </a:cubicBezTo>
                <a:cubicBezTo>
                  <a:pt x="98" y="6"/>
                  <a:pt x="98" y="6"/>
                  <a:pt x="98" y="6"/>
                </a:cubicBezTo>
                <a:cubicBezTo>
                  <a:pt x="104" y="17"/>
                  <a:pt x="104" y="17"/>
                  <a:pt x="104" y="17"/>
                </a:cubicBezTo>
                <a:cubicBezTo>
                  <a:pt x="104" y="72"/>
                  <a:pt x="104" y="72"/>
                  <a:pt x="104" y="72"/>
                </a:cubicBezTo>
                <a:moveTo>
                  <a:pt x="8" y="73"/>
                </a:moveTo>
                <a:cubicBezTo>
                  <a:pt x="8" y="17"/>
                  <a:pt x="8" y="17"/>
                  <a:pt x="8" y="17"/>
                </a:cubicBezTo>
                <a:cubicBezTo>
                  <a:pt x="14" y="6"/>
                  <a:pt x="14" y="6"/>
                  <a:pt x="14" y="6"/>
                </a:cubicBezTo>
                <a:cubicBezTo>
                  <a:pt x="14" y="61"/>
                  <a:pt x="14" y="61"/>
                  <a:pt x="14" y="61"/>
                </a:cubicBezTo>
                <a:cubicBezTo>
                  <a:pt x="8" y="73"/>
                  <a:pt x="8" y="73"/>
                  <a:pt x="8" y="73"/>
                </a:cubicBezTo>
                <a:moveTo>
                  <a:pt x="58" y="66"/>
                </a:moveTo>
                <a:cubicBezTo>
                  <a:pt x="57" y="66"/>
                  <a:pt x="57" y="66"/>
                  <a:pt x="57" y="66"/>
                </a:cubicBezTo>
                <a:cubicBezTo>
                  <a:pt x="57" y="17"/>
                  <a:pt x="57" y="17"/>
                  <a:pt x="57" y="17"/>
                </a:cubicBezTo>
                <a:cubicBezTo>
                  <a:pt x="57" y="12"/>
                  <a:pt x="59" y="8"/>
                  <a:pt x="61" y="6"/>
                </a:cubicBezTo>
                <a:cubicBezTo>
                  <a:pt x="65" y="3"/>
                  <a:pt x="71" y="2"/>
                  <a:pt x="77" y="2"/>
                </a:cubicBezTo>
                <a:cubicBezTo>
                  <a:pt x="84" y="2"/>
                  <a:pt x="91" y="3"/>
                  <a:pt x="96" y="4"/>
                </a:cubicBezTo>
                <a:cubicBezTo>
                  <a:pt x="96" y="61"/>
                  <a:pt x="96" y="61"/>
                  <a:pt x="96" y="61"/>
                </a:cubicBezTo>
                <a:cubicBezTo>
                  <a:pt x="91" y="60"/>
                  <a:pt x="84" y="59"/>
                  <a:pt x="78" y="59"/>
                </a:cubicBezTo>
                <a:cubicBezTo>
                  <a:pt x="70" y="59"/>
                  <a:pt x="62" y="61"/>
                  <a:pt x="58" y="66"/>
                </a:cubicBezTo>
                <a:moveTo>
                  <a:pt x="16" y="61"/>
                </a:moveTo>
                <a:cubicBezTo>
                  <a:pt x="16" y="5"/>
                  <a:pt x="16" y="5"/>
                  <a:pt x="16" y="5"/>
                </a:cubicBezTo>
                <a:cubicBezTo>
                  <a:pt x="17" y="4"/>
                  <a:pt x="27" y="2"/>
                  <a:pt x="36" y="2"/>
                </a:cubicBezTo>
                <a:cubicBezTo>
                  <a:pt x="41" y="2"/>
                  <a:pt x="47" y="3"/>
                  <a:pt x="51" y="6"/>
                </a:cubicBezTo>
                <a:cubicBezTo>
                  <a:pt x="54" y="8"/>
                  <a:pt x="55" y="12"/>
                  <a:pt x="55" y="17"/>
                </a:cubicBezTo>
                <a:cubicBezTo>
                  <a:pt x="55" y="66"/>
                  <a:pt x="55" y="66"/>
                  <a:pt x="55" y="66"/>
                </a:cubicBezTo>
                <a:cubicBezTo>
                  <a:pt x="55" y="66"/>
                  <a:pt x="55" y="66"/>
                  <a:pt x="55" y="66"/>
                </a:cubicBezTo>
                <a:cubicBezTo>
                  <a:pt x="50" y="61"/>
                  <a:pt x="43" y="59"/>
                  <a:pt x="35" y="59"/>
                </a:cubicBezTo>
                <a:cubicBezTo>
                  <a:pt x="29" y="59"/>
                  <a:pt x="22" y="60"/>
                  <a:pt x="16" y="61"/>
                </a:cubicBezTo>
                <a:moveTo>
                  <a:pt x="36" y="0"/>
                </a:moveTo>
                <a:cubicBezTo>
                  <a:pt x="29" y="0"/>
                  <a:pt x="21" y="1"/>
                  <a:pt x="14" y="3"/>
                </a:cubicBezTo>
                <a:cubicBezTo>
                  <a:pt x="14" y="3"/>
                  <a:pt x="13" y="3"/>
                  <a:pt x="13" y="4"/>
                </a:cubicBezTo>
                <a:cubicBezTo>
                  <a:pt x="10" y="10"/>
                  <a:pt x="10" y="10"/>
                  <a:pt x="10" y="10"/>
                </a:cubicBezTo>
                <a:cubicBezTo>
                  <a:pt x="9" y="10"/>
                  <a:pt x="9" y="10"/>
                  <a:pt x="9" y="10"/>
                </a:cubicBezTo>
                <a:cubicBezTo>
                  <a:pt x="1" y="11"/>
                  <a:pt x="1" y="11"/>
                  <a:pt x="1" y="11"/>
                </a:cubicBezTo>
                <a:cubicBezTo>
                  <a:pt x="0" y="11"/>
                  <a:pt x="0" y="12"/>
                  <a:pt x="0" y="12"/>
                </a:cubicBezTo>
                <a:cubicBezTo>
                  <a:pt x="0" y="81"/>
                  <a:pt x="0" y="81"/>
                  <a:pt x="0" y="81"/>
                </a:cubicBezTo>
                <a:cubicBezTo>
                  <a:pt x="0" y="82"/>
                  <a:pt x="0" y="82"/>
                  <a:pt x="1" y="83"/>
                </a:cubicBezTo>
                <a:cubicBezTo>
                  <a:pt x="46" y="79"/>
                  <a:pt x="46" y="79"/>
                  <a:pt x="46" y="79"/>
                </a:cubicBezTo>
                <a:cubicBezTo>
                  <a:pt x="50" y="81"/>
                  <a:pt x="54" y="82"/>
                  <a:pt x="57" y="82"/>
                </a:cubicBezTo>
                <a:cubicBezTo>
                  <a:pt x="60" y="82"/>
                  <a:pt x="63" y="81"/>
                  <a:pt x="67" y="79"/>
                </a:cubicBezTo>
                <a:cubicBezTo>
                  <a:pt x="111" y="83"/>
                  <a:pt x="111" y="83"/>
                  <a:pt x="111" y="83"/>
                </a:cubicBezTo>
                <a:cubicBezTo>
                  <a:pt x="111" y="83"/>
                  <a:pt x="111" y="83"/>
                  <a:pt x="111" y="83"/>
                </a:cubicBezTo>
                <a:cubicBezTo>
                  <a:pt x="112" y="83"/>
                  <a:pt x="112" y="83"/>
                  <a:pt x="113" y="82"/>
                </a:cubicBezTo>
                <a:cubicBezTo>
                  <a:pt x="113" y="12"/>
                  <a:pt x="113" y="12"/>
                  <a:pt x="113" y="12"/>
                </a:cubicBezTo>
                <a:cubicBezTo>
                  <a:pt x="113" y="11"/>
                  <a:pt x="113" y="10"/>
                  <a:pt x="111" y="10"/>
                </a:cubicBezTo>
                <a:cubicBezTo>
                  <a:pt x="111" y="10"/>
                  <a:pt x="105" y="10"/>
                  <a:pt x="103" y="10"/>
                </a:cubicBezTo>
                <a:cubicBezTo>
                  <a:pt x="102" y="9"/>
                  <a:pt x="102" y="9"/>
                  <a:pt x="102" y="9"/>
                </a:cubicBezTo>
                <a:cubicBezTo>
                  <a:pt x="99" y="4"/>
                  <a:pt x="99" y="4"/>
                  <a:pt x="99" y="4"/>
                </a:cubicBezTo>
                <a:cubicBezTo>
                  <a:pt x="99" y="3"/>
                  <a:pt x="99" y="3"/>
                  <a:pt x="98" y="3"/>
                </a:cubicBezTo>
                <a:cubicBezTo>
                  <a:pt x="92" y="1"/>
                  <a:pt x="84" y="0"/>
                  <a:pt x="77" y="0"/>
                </a:cubicBezTo>
                <a:cubicBezTo>
                  <a:pt x="72" y="0"/>
                  <a:pt x="67" y="0"/>
                  <a:pt x="64" y="2"/>
                </a:cubicBezTo>
                <a:cubicBezTo>
                  <a:pt x="61" y="3"/>
                  <a:pt x="58" y="6"/>
                  <a:pt x="56" y="9"/>
                </a:cubicBezTo>
                <a:cubicBezTo>
                  <a:pt x="56" y="9"/>
                  <a:pt x="56" y="9"/>
                  <a:pt x="56" y="9"/>
                </a:cubicBezTo>
                <a:cubicBezTo>
                  <a:pt x="54" y="6"/>
                  <a:pt x="52" y="3"/>
                  <a:pt x="49" y="2"/>
                </a:cubicBezTo>
                <a:cubicBezTo>
                  <a:pt x="45" y="0"/>
                  <a:pt x="41" y="0"/>
                  <a:pt x="36" y="0"/>
                </a:cubicBezTo>
              </a:path>
            </a:pathLst>
          </a:custGeom>
          <a:solidFill>
            <a:srgbClr val="566269"/>
          </a:solidFill>
          <a:ln w="0">
            <a:solidFill>
              <a:srgbClr val="566269"/>
            </a:solidFill>
            <a:round/>
          </a:ln>
        </p:spPr>
        <p:txBody>
          <a:bodyPr vert="horz" wrap="square" lIns="91440" tIns="45720" rIns="91440" bIns="45720" numCol="1" anchor="t" anchorCtr="0" compatLnSpc="1"/>
          <a:lstStyle/>
          <a:p>
            <a:endParaRPr lang="zh-CN" altLang="en-US" sz="2400"/>
          </a:p>
        </p:txBody>
      </p:sp>
      <p:sp>
        <p:nvSpPr>
          <p:cNvPr id="121" name="Freeform 117"/>
          <p:cNvSpPr>
            <a:spLocks noEditPoints="1"/>
          </p:cNvSpPr>
          <p:nvPr/>
        </p:nvSpPr>
        <p:spPr bwMode="auto">
          <a:xfrm>
            <a:off x="5753100" y="3740151"/>
            <a:ext cx="530225" cy="511175"/>
          </a:xfrm>
          <a:custGeom>
            <a:avLst/>
            <a:gdLst>
              <a:gd name="T0" fmla="*/ 80 w 141"/>
              <a:gd name="T1" fmla="*/ 1 h 136"/>
              <a:gd name="T2" fmla="*/ 71 w 141"/>
              <a:gd name="T3" fmla="*/ 27 h 136"/>
              <a:gd name="T4" fmla="*/ 99 w 141"/>
              <a:gd name="T5" fmla="*/ 9 h 136"/>
              <a:gd name="T6" fmla="*/ 88 w 141"/>
              <a:gd name="T7" fmla="*/ 5 h 136"/>
              <a:gd name="T8" fmla="*/ 99 w 141"/>
              <a:gd name="T9" fmla="*/ 38 h 136"/>
              <a:gd name="T10" fmla="*/ 108 w 141"/>
              <a:gd name="T11" fmla="*/ 11 h 136"/>
              <a:gd name="T12" fmla="*/ 99 w 141"/>
              <a:gd name="T13" fmla="*/ 38 h 136"/>
              <a:gd name="T14" fmla="*/ 60 w 141"/>
              <a:gd name="T15" fmla="*/ 1 h 136"/>
              <a:gd name="T16" fmla="*/ 59 w 141"/>
              <a:gd name="T17" fmla="*/ 28 h 136"/>
              <a:gd name="T18" fmla="*/ 138 w 141"/>
              <a:gd name="T19" fmla="*/ 66 h 136"/>
              <a:gd name="T20" fmla="*/ 136 w 141"/>
              <a:gd name="T21" fmla="*/ 54 h 136"/>
              <a:gd name="T22" fmla="*/ 107 w 141"/>
              <a:gd name="T23" fmla="*/ 46 h 136"/>
              <a:gd name="T24" fmla="*/ 123 w 141"/>
              <a:gd name="T25" fmla="*/ 23 h 136"/>
              <a:gd name="T26" fmla="*/ 107 w 141"/>
              <a:gd name="T27" fmla="*/ 46 h 136"/>
              <a:gd name="T28" fmla="*/ 135 w 141"/>
              <a:gd name="T29" fmla="*/ 98 h 136"/>
              <a:gd name="T30" fmla="*/ 111 w 141"/>
              <a:gd name="T31" fmla="*/ 84 h 136"/>
              <a:gd name="T32" fmla="*/ 137 w 141"/>
              <a:gd name="T33" fmla="*/ 83 h 136"/>
              <a:gd name="T34" fmla="*/ 138 w 141"/>
              <a:gd name="T35" fmla="*/ 72 h 136"/>
              <a:gd name="T36" fmla="*/ 53 w 141"/>
              <a:gd name="T37" fmla="*/ 30 h 136"/>
              <a:gd name="T38" fmla="*/ 35 w 141"/>
              <a:gd name="T39" fmla="*/ 10 h 136"/>
              <a:gd name="T40" fmla="*/ 53 w 141"/>
              <a:gd name="T41" fmla="*/ 30 h 136"/>
              <a:gd name="T42" fmla="*/ 4 w 141"/>
              <a:gd name="T43" fmla="*/ 48 h 136"/>
              <a:gd name="T44" fmla="*/ 28 w 141"/>
              <a:gd name="T45" fmla="*/ 63 h 136"/>
              <a:gd name="T46" fmla="*/ 31 w 141"/>
              <a:gd name="T47" fmla="*/ 126 h 136"/>
              <a:gd name="T48" fmla="*/ 41 w 141"/>
              <a:gd name="T49" fmla="*/ 131 h 136"/>
              <a:gd name="T50" fmla="*/ 39 w 141"/>
              <a:gd name="T51" fmla="*/ 100 h 136"/>
              <a:gd name="T52" fmla="*/ 23 w 141"/>
              <a:gd name="T53" fmla="*/ 122 h 136"/>
              <a:gd name="T54" fmla="*/ 39 w 141"/>
              <a:gd name="T55" fmla="*/ 100 h 136"/>
              <a:gd name="T56" fmla="*/ 26 w 141"/>
              <a:gd name="T57" fmla="*/ 16 h 136"/>
              <a:gd name="T58" fmla="*/ 38 w 141"/>
              <a:gd name="T59" fmla="*/ 41 h 136"/>
              <a:gd name="T60" fmla="*/ 9 w 141"/>
              <a:gd name="T61" fmla="*/ 99 h 136"/>
              <a:gd name="T62" fmla="*/ 15 w 141"/>
              <a:gd name="T63" fmla="*/ 109 h 136"/>
              <a:gd name="T64" fmla="*/ 122 w 141"/>
              <a:gd name="T65" fmla="*/ 121 h 136"/>
              <a:gd name="T66" fmla="*/ 129 w 141"/>
              <a:gd name="T67" fmla="*/ 105 h 136"/>
              <a:gd name="T68" fmla="*/ 102 w 141"/>
              <a:gd name="T69" fmla="*/ 97 h 136"/>
              <a:gd name="T70" fmla="*/ 91 w 141"/>
              <a:gd name="T71" fmla="*/ 87 h 136"/>
              <a:gd name="T72" fmla="*/ 129 w 141"/>
              <a:gd name="T73" fmla="*/ 132 h 136"/>
              <a:gd name="T74" fmla="*/ 27 w 141"/>
              <a:gd name="T75" fmla="*/ 69 h 136"/>
              <a:gd name="T76" fmla="*/ 0 w 141"/>
              <a:gd name="T77" fmla="*/ 74 h 136"/>
              <a:gd name="T78" fmla="*/ 27 w 141"/>
              <a:gd name="T79" fmla="*/ 69 h 136"/>
              <a:gd name="T80" fmla="*/ 135 w 141"/>
              <a:gd name="T81" fmla="*/ 49 h 136"/>
              <a:gd name="T82" fmla="*/ 130 w 141"/>
              <a:gd name="T83" fmla="*/ 38 h 136"/>
              <a:gd name="T84" fmla="*/ 16 w 141"/>
              <a:gd name="T85" fmla="*/ 30 h 136"/>
              <a:gd name="T86" fmla="*/ 10 w 141"/>
              <a:gd name="T87" fmla="*/ 41 h 136"/>
              <a:gd name="T88" fmla="*/ 4 w 141"/>
              <a:gd name="T89" fmla="*/ 82 h 136"/>
              <a:gd name="T90" fmla="*/ 7 w 141"/>
              <a:gd name="T91" fmla="*/ 94 h 136"/>
              <a:gd name="T92" fmla="*/ 4 w 141"/>
              <a:gd name="T93" fmla="*/ 8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36">
                <a:moveTo>
                  <a:pt x="78" y="27"/>
                </a:moveTo>
                <a:cubicBezTo>
                  <a:pt x="82" y="4"/>
                  <a:pt x="82" y="4"/>
                  <a:pt x="82" y="4"/>
                </a:cubicBezTo>
                <a:cubicBezTo>
                  <a:pt x="82" y="2"/>
                  <a:pt x="81" y="1"/>
                  <a:pt x="80" y="1"/>
                </a:cubicBezTo>
                <a:cubicBezTo>
                  <a:pt x="77" y="0"/>
                  <a:pt x="74" y="0"/>
                  <a:pt x="72" y="0"/>
                </a:cubicBezTo>
                <a:cubicBezTo>
                  <a:pt x="70" y="0"/>
                  <a:pt x="69" y="1"/>
                  <a:pt x="69" y="3"/>
                </a:cubicBezTo>
                <a:cubicBezTo>
                  <a:pt x="71" y="27"/>
                  <a:pt x="71" y="27"/>
                  <a:pt x="71" y="27"/>
                </a:cubicBezTo>
                <a:cubicBezTo>
                  <a:pt x="71" y="30"/>
                  <a:pt x="77" y="31"/>
                  <a:pt x="78" y="27"/>
                </a:cubicBezTo>
                <a:close/>
                <a:moveTo>
                  <a:pt x="89" y="31"/>
                </a:moveTo>
                <a:cubicBezTo>
                  <a:pt x="99" y="9"/>
                  <a:pt x="99" y="9"/>
                  <a:pt x="99" y="9"/>
                </a:cubicBezTo>
                <a:cubicBezTo>
                  <a:pt x="100" y="8"/>
                  <a:pt x="100" y="6"/>
                  <a:pt x="98" y="6"/>
                </a:cubicBezTo>
                <a:cubicBezTo>
                  <a:pt x="96" y="5"/>
                  <a:pt x="93" y="4"/>
                  <a:pt x="91" y="3"/>
                </a:cubicBezTo>
                <a:cubicBezTo>
                  <a:pt x="89" y="3"/>
                  <a:pt x="88" y="4"/>
                  <a:pt x="88" y="5"/>
                </a:cubicBezTo>
                <a:cubicBezTo>
                  <a:pt x="83" y="29"/>
                  <a:pt x="83" y="29"/>
                  <a:pt x="83" y="29"/>
                </a:cubicBezTo>
                <a:cubicBezTo>
                  <a:pt x="83" y="32"/>
                  <a:pt x="88" y="34"/>
                  <a:pt x="89" y="31"/>
                </a:cubicBezTo>
                <a:close/>
                <a:moveTo>
                  <a:pt x="99" y="38"/>
                </a:moveTo>
                <a:cubicBezTo>
                  <a:pt x="115" y="19"/>
                  <a:pt x="115" y="19"/>
                  <a:pt x="115" y="19"/>
                </a:cubicBezTo>
                <a:cubicBezTo>
                  <a:pt x="116" y="18"/>
                  <a:pt x="116" y="17"/>
                  <a:pt x="114" y="16"/>
                </a:cubicBezTo>
                <a:cubicBezTo>
                  <a:pt x="112" y="14"/>
                  <a:pt x="110" y="12"/>
                  <a:pt x="108" y="11"/>
                </a:cubicBezTo>
                <a:cubicBezTo>
                  <a:pt x="107" y="10"/>
                  <a:pt x="105" y="11"/>
                  <a:pt x="105" y="12"/>
                </a:cubicBezTo>
                <a:cubicBezTo>
                  <a:pt x="94" y="34"/>
                  <a:pt x="94" y="34"/>
                  <a:pt x="94" y="34"/>
                </a:cubicBezTo>
                <a:cubicBezTo>
                  <a:pt x="93" y="37"/>
                  <a:pt x="97" y="40"/>
                  <a:pt x="99" y="38"/>
                </a:cubicBezTo>
                <a:close/>
                <a:moveTo>
                  <a:pt x="65" y="27"/>
                </a:moveTo>
                <a:cubicBezTo>
                  <a:pt x="63" y="3"/>
                  <a:pt x="63" y="3"/>
                  <a:pt x="63" y="3"/>
                </a:cubicBezTo>
                <a:cubicBezTo>
                  <a:pt x="63" y="2"/>
                  <a:pt x="62" y="1"/>
                  <a:pt x="60" y="1"/>
                </a:cubicBezTo>
                <a:cubicBezTo>
                  <a:pt x="60" y="1"/>
                  <a:pt x="55" y="2"/>
                  <a:pt x="53" y="3"/>
                </a:cubicBezTo>
                <a:cubicBezTo>
                  <a:pt x="51" y="3"/>
                  <a:pt x="50" y="4"/>
                  <a:pt x="51" y="6"/>
                </a:cubicBezTo>
                <a:cubicBezTo>
                  <a:pt x="59" y="28"/>
                  <a:pt x="59" y="28"/>
                  <a:pt x="59" y="28"/>
                </a:cubicBezTo>
                <a:cubicBezTo>
                  <a:pt x="60" y="32"/>
                  <a:pt x="65" y="31"/>
                  <a:pt x="65" y="27"/>
                </a:cubicBezTo>
                <a:close/>
                <a:moveTo>
                  <a:pt x="114" y="68"/>
                </a:moveTo>
                <a:cubicBezTo>
                  <a:pt x="138" y="66"/>
                  <a:pt x="138" y="66"/>
                  <a:pt x="138" y="66"/>
                </a:cubicBezTo>
                <a:cubicBezTo>
                  <a:pt x="140" y="66"/>
                  <a:pt x="141" y="65"/>
                  <a:pt x="141" y="63"/>
                </a:cubicBezTo>
                <a:cubicBezTo>
                  <a:pt x="140" y="62"/>
                  <a:pt x="140" y="57"/>
                  <a:pt x="139" y="56"/>
                </a:cubicBezTo>
                <a:cubicBezTo>
                  <a:pt x="139" y="55"/>
                  <a:pt x="138" y="54"/>
                  <a:pt x="136" y="54"/>
                </a:cubicBezTo>
                <a:cubicBezTo>
                  <a:pt x="113" y="63"/>
                  <a:pt x="113" y="63"/>
                  <a:pt x="113" y="63"/>
                </a:cubicBezTo>
                <a:cubicBezTo>
                  <a:pt x="110" y="64"/>
                  <a:pt x="111" y="68"/>
                  <a:pt x="114" y="68"/>
                </a:cubicBezTo>
                <a:close/>
                <a:moveTo>
                  <a:pt x="107" y="46"/>
                </a:moveTo>
                <a:cubicBezTo>
                  <a:pt x="127" y="33"/>
                  <a:pt x="127" y="33"/>
                  <a:pt x="127" y="33"/>
                </a:cubicBezTo>
                <a:cubicBezTo>
                  <a:pt x="128" y="32"/>
                  <a:pt x="128" y="30"/>
                  <a:pt x="127" y="29"/>
                </a:cubicBezTo>
                <a:cubicBezTo>
                  <a:pt x="126" y="27"/>
                  <a:pt x="124" y="25"/>
                  <a:pt x="123" y="23"/>
                </a:cubicBezTo>
                <a:cubicBezTo>
                  <a:pt x="122" y="22"/>
                  <a:pt x="120" y="22"/>
                  <a:pt x="119" y="23"/>
                </a:cubicBezTo>
                <a:cubicBezTo>
                  <a:pt x="103" y="42"/>
                  <a:pt x="103" y="42"/>
                  <a:pt x="103" y="42"/>
                </a:cubicBezTo>
                <a:cubicBezTo>
                  <a:pt x="101" y="44"/>
                  <a:pt x="104" y="48"/>
                  <a:pt x="107" y="46"/>
                </a:cubicBezTo>
                <a:close/>
                <a:moveTo>
                  <a:pt x="110" y="89"/>
                </a:moveTo>
                <a:cubicBezTo>
                  <a:pt x="132" y="99"/>
                  <a:pt x="132" y="99"/>
                  <a:pt x="132" y="99"/>
                </a:cubicBezTo>
                <a:cubicBezTo>
                  <a:pt x="133" y="100"/>
                  <a:pt x="135" y="100"/>
                  <a:pt x="135" y="98"/>
                </a:cubicBezTo>
                <a:cubicBezTo>
                  <a:pt x="136" y="96"/>
                  <a:pt x="137" y="94"/>
                  <a:pt x="138" y="92"/>
                </a:cubicBezTo>
                <a:cubicBezTo>
                  <a:pt x="138" y="91"/>
                  <a:pt x="137" y="89"/>
                  <a:pt x="136" y="89"/>
                </a:cubicBezTo>
                <a:cubicBezTo>
                  <a:pt x="111" y="84"/>
                  <a:pt x="111" y="84"/>
                  <a:pt x="111" y="84"/>
                </a:cubicBezTo>
                <a:cubicBezTo>
                  <a:pt x="109" y="84"/>
                  <a:pt x="107" y="88"/>
                  <a:pt x="110" y="89"/>
                </a:cubicBezTo>
                <a:close/>
                <a:moveTo>
                  <a:pt x="113" y="79"/>
                </a:moveTo>
                <a:cubicBezTo>
                  <a:pt x="137" y="83"/>
                  <a:pt x="137" y="83"/>
                  <a:pt x="137" y="83"/>
                </a:cubicBezTo>
                <a:cubicBezTo>
                  <a:pt x="139" y="84"/>
                  <a:pt x="140" y="83"/>
                  <a:pt x="140" y="81"/>
                </a:cubicBezTo>
                <a:cubicBezTo>
                  <a:pt x="141" y="79"/>
                  <a:pt x="141" y="77"/>
                  <a:pt x="141" y="74"/>
                </a:cubicBezTo>
                <a:cubicBezTo>
                  <a:pt x="141" y="73"/>
                  <a:pt x="140" y="72"/>
                  <a:pt x="138" y="72"/>
                </a:cubicBezTo>
                <a:cubicBezTo>
                  <a:pt x="114" y="74"/>
                  <a:pt x="114" y="74"/>
                  <a:pt x="114" y="74"/>
                </a:cubicBezTo>
                <a:cubicBezTo>
                  <a:pt x="111" y="74"/>
                  <a:pt x="110" y="78"/>
                  <a:pt x="113" y="79"/>
                </a:cubicBezTo>
                <a:close/>
                <a:moveTo>
                  <a:pt x="53" y="30"/>
                </a:moveTo>
                <a:cubicBezTo>
                  <a:pt x="45" y="8"/>
                  <a:pt x="45" y="8"/>
                  <a:pt x="45" y="8"/>
                </a:cubicBezTo>
                <a:cubicBezTo>
                  <a:pt x="45" y="6"/>
                  <a:pt x="43" y="6"/>
                  <a:pt x="42" y="6"/>
                </a:cubicBezTo>
                <a:cubicBezTo>
                  <a:pt x="39" y="7"/>
                  <a:pt x="37" y="9"/>
                  <a:pt x="35" y="10"/>
                </a:cubicBezTo>
                <a:cubicBezTo>
                  <a:pt x="33" y="11"/>
                  <a:pt x="33" y="12"/>
                  <a:pt x="34" y="14"/>
                </a:cubicBezTo>
                <a:cubicBezTo>
                  <a:pt x="48" y="33"/>
                  <a:pt x="48" y="33"/>
                  <a:pt x="48" y="33"/>
                </a:cubicBezTo>
                <a:cubicBezTo>
                  <a:pt x="49" y="36"/>
                  <a:pt x="54" y="34"/>
                  <a:pt x="53" y="30"/>
                </a:cubicBezTo>
                <a:close/>
                <a:moveTo>
                  <a:pt x="29" y="57"/>
                </a:moveTo>
                <a:cubicBezTo>
                  <a:pt x="7" y="46"/>
                  <a:pt x="7" y="46"/>
                  <a:pt x="7" y="46"/>
                </a:cubicBezTo>
                <a:cubicBezTo>
                  <a:pt x="6" y="46"/>
                  <a:pt x="4" y="46"/>
                  <a:pt x="4" y="48"/>
                </a:cubicBezTo>
                <a:cubicBezTo>
                  <a:pt x="3" y="50"/>
                  <a:pt x="2" y="53"/>
                  <a:pt x="2" y="55"/>
                </a:cubicBezTo>
                <a:cubicBezTo>
                  <a:pt x="2" y="57"/>
                  <a:pt x="3" y="58"/>
                  <a:pt x="4" y="58"/>
                </a:cubicBezTo>
                <a:cubicBezTo>
                  <a:pt x="28" y="63"/>
                  <a:pt x="28" y="63"/>
                  <a:pt x="28" y="63"/>
                </a:cubicBezTo>
                <a:cubicBezTo>
                  <a:pt x="31" y="63"/>
                  <a:pt x="32" y="58"/>
                  <a:pt x="29" y="57"/>
                </a:cubicBezTo>
                <a:close/>
                <a:moveTo>
                  <a:pt x="47" y="107"/>
                </a:moveTo>
                <a:cubicBezTo>
                  <a:pt x="31" y="126"/>
                  <a:pt x="31" y="126"/>
                  <a:pt x="31" y="126"/>
                </a:cubicBezTo>
                <a:cubicBezTo>
                  <a:pt x="30" y="127"/>
                  <a:pt x="31" y="128"/>
                  <a:pt x="32" y="129"/>
                </a:cubicBezTo>
                <a:cubicBezTo>
                  <a:pt x="34" y="131"/>
                  <a:pt x="35" y="132"/>
                  <a:pt x="37" y="133"/>
                </a:cubicBezTo>
                <a:cubicBezTo>
                  <a:pt x="39" y="133"/>
                  <a:pt x="40" y="133"/>
                  <a:pt x="41" y="131"/>
                </a:cubicBezTo>
                <a:cubicBezTo>
                  <a:pt x="52" y="109"/>
                  <a:pt x="52" y="109"/>
                  <a:pt x="52" y="109"/>
                </a:cubicBezTo>
                <a:cubicBezTo>
                  <a:pt x="53" y="107"/>
                  <a:pt x="49" y="105"/>
                  <a:pt x="47" y="107"/>
                </a:cubicBezTo>
                <a:close/>
                <a:moveTo>
                  <a:pt x="39" y="100"/>
                </a:moveTo>
                <a:cubicBezTo>
                  <a:pt x="19" y="114"/>
                  <a:pt x="19" y="114"/>
                  <a:pt x="19" y="114"/>
                </a:cubicBezTo>
                <a:cubicBezTo>
                  <a:pt x="17" y="115"/>
                  <a:pt x="17" y="116"/>
                  <a:pt x="18" y="118"/>
                </a:cubicBezTo>
                <a:cubicBezTo>
                  <a:pt x="20" y="119"/>
                  <a:pt x="21" y="121"/>
                  <a:pt x="23" y="122"/>
                </a:cubicBezTo>
                <a:cubicBezTo>
                  <a:pt x="24" y="123"/>
                  <a:pt x="26" y="123"/>
                  <a:pt x="27" y="122"/>
                </a:cubicBezTo>
                <a:cubicBezTo>
                  <a:pt x="43" y="104"/>
                  <a:pt x="43" y="104"/>
                  <a:pt x="43" y="104"/>
                </a:cubicBezTo>
                <a:cubicBezTo>
                  <a:pt x="44" y="101"/>
                  <a:pt x="41" y="98"/>
                  <a:pt x="39" y="100"/>
                </a:cubicBezTo>
                <a:close/>
                <a:moveTo>
                  <a:pt x="43" y="37"/>
                </a:moveTo>
                <a:cubicBezTo>
                  <a:pt x="29" y="17"/>
                  <a:pt x="29" y="17"/>
                  <a:pt x="29" y="17"/>
                </a:cubicBezTo>
                <a:cubicBezTo>
                  <a:pt x="28" y="16"/>
                  <a:pt x="27" y="16"/>
                  <a:pt x="26" y="16"/>
                </a:cubicBezTo>
                <a:cubicBezTo>
                  <a:pt x="23" y="18"/>
                  <a:pt x="22" y="20"/>
                  <a:pt x="20" y="22"/>
                </a:cubicBezTo>
                <a:cubicBezTo>
                  <a:pt x="19" y="23"/>
                  <a:pt x="19" y="25"/>
                  <a:pt x="20" y="26"/>
                </a:cubicBezTo>
                <a:cubicBezTo>
                  <a:pt x="38" y="41"/>
                  <a:pt x="38" y="41"/>
                  <a:pt x="38" y="41"/>
                </a:cubicBezTo>
                <a:cubicBezTo>
                  <a:pt x="41" y="44"/>
                  <a:pt x="45" y="40"/>
                  <a:pt x="43" y="37"/>
                </a:cubicBezTo>
                <a:close/>
                <a:moveTo>
                  <a:pt x="32" y="91"/>
                </a:moveTo>
                <a:cubicBezTo>
                  <a:pt x="9" y="99"/>
                  <a:pt x="9" y="99"/>
                  <a:pt x="9" y="99"/>
                </a:cubicBezTo>
                <a:cubicBezTo>
                  <a:pt x="8" y="100"/>
                  <a:pt x="7" y="101"/>
                  <a:pt x="8" y="103"/>
                </a:cubicBezTo>
                <a:cubicBezTo>
                  <a:pt x="9" y="105"/>
                  <a:pt x="10" y="107"/>
                  <a:pt x="11" y="109"/>
                </a:cubicBezTo>
                <a:cubicBezTo>
                  <a:pt x="12" y="110"/>
                  <a:pt x="14" y="110"/>
                  <a:pt x="15" y="109"/>
                </a:cubicBezTo>
                <a:cubicBezTo>
                  <a:pt x="35" y="96"/>
                  <a:pt x="35" y="96"/>
                  <a:pt x="35" y="96"/>
                </a:cubicBezTo>
                <a:cubicBezTo>
                  <a:pt x="38" y="94"/>
                  <a:pt x="35" y="90"/>
                  <a:pt x="32" y="91"/>
                </a:cubicBezTo>
                <a:close/>
                <a:moveTo>
                  <a:pt x="122" y="121"/>
                </a:moveTo>
                <a:cubicBezTo>
                  <a:pt x="121" y="120"/>
                  <a:pt x="121" y="119"/>
                  <a:pt x="122" y="119"/>
                </a:cubicBezTo>
                <a:cubicBezTo>
                  <a:pt x="125" y="115"/>
                  <a:pt x="128" y="112"/>
                  <a:pt x="130" y="108"/>
                </a:cubicBezTo>
                <a:cubicBezTo>
                  <a:pt x="131" y="107"/>
                  <a:pt x="130" y="105"/>
                  <a:pt x="129" y="105"/>
                </a:cubicBezTo>
                <a:cubicBezTo>
                  <a:pt x="107" y="94"/>
                  <a:pt x="107" y="94"/>
                  <a:pt x="107" y="94"/>
                </a:cubicBezTo>
                <a:cubicBezTo>
                  <a:pt x="106" y="94"/>
                  <a:pt x="104" y="94"/>
                  <a:pt x="103" y="95"/>
                </a:cubicBezTo>
                <a:cubicBezTo>
                  <a:pt x="103" y="96"/>
                  <a:pt x="103" y="96"/>
                  <a:pt x="102" y="97"/>
                </a:cubicBezTo>
                <a:cubicBezTo>
                  <a:pt x="102" y="97"/>
                  <a:pt x="101" y="97"/>
                  <a:pt x="101" y="97"/>
                </a:cubicBezTo>
                <a:cubicBezTo>
                  <a:pt x="92" y="87"/>
                  <a:pt x="92" y="87"/>
                  <a:pt x="92" y="87"/>
                </a:cubicBezTo>
                <a:cubicBezTo>
                  <a:pt x="92" y="87"/>
                  <a:pt x="91" y="86"/>
                  <a:pt x="91" y="87"/>
                </a:cubicBezTo>
                <a:cubicBezTo>
                  <a:pt x="81" y="134"/>
                  <a:pt x="81" y="134"/>
                  <a:pt x="81" y="134"/>
                </a:cubicBezTo>
                <a:cubicBezTo>
                  <a:pt x="81" y="135"/>
                  <a:pt x="82" y="136"/>
                  <a:pt x="83" y="136"/>
                </a:cubicBezTo>
                <a:cubicBezTo>
                  <a:pt x="129" y="132"/>
                  <a:pt x="129" y="132"/>
                  <a:pt x="129" y="132"/>
                </a:cubicBezTo>
                <a:cubicBezTo>
                  <a:pt x="130" y="132"/>
                  <a:pt x="131" y="130"/>
                  <a:pt x="130" y="129"/>
                </a:cubicBezTo>
                <a:lnTo>
                  <a:pt x="122" y="121"/>
                </a:lnTo>
                <a:close/>
                <a:moveTo>
                  <a:pt x="27" y="69"/>
                </a:moveTo>
                <a:cubicBezTo>
                  <a:pt x="3" y="64"/>
                  <a:pt x="3" y="64"/>
                  <a:pt x="3" y="64"/>
                </a:cubicBezTo>
                <a:cubicBezTo>
                  <a:pt x="2" y="64"/>
                  <a:pt x="0" y="65"/>
                  <a:pt x="0" y="66"/>
                </a:cubicBezTo>
                <a:cubicBezTo>
                  <a:pt x="0" y="69"/>
                  <a:pt x="0" y="71"/>
                  <a:pt x="0" y="74"/>
                </a:cubicBezTo>
                <a:cubicBezTo>
                  <a:pt x="0" y="75"/>
                  <a:pt x="2" y="76"/>
                  <a:pt x="3" y="76"/>
                </a:cubicBezTo>
                <a:cubicBezTo>
                  <a:pt x="27" y="74"/>
                  <a:pt x="27" y="74"/>
                  <a:pt x="27" y="74"/>
                </a:cubicBezTo>
                <a:cubicBezTo>
                  <a:pt x="30" y="74"/>
                  <a:pt x="30" y="69"/>
                  <a:pt x="27" y="69"/>
                </a:cubicBezTo>
                <a:close/>
                <a:moveTo>
                  <a:pt x="110" y="52"/>
                </a:moveTo>
                <a:cubicBezTo>
                  <a:pt x="107" y="53"/>
                  <a:pt x="109" y="58"/>
                  <a:pt x="112" y="57"/>
                </a:cubicBezTo>
                <a:cubicBezTo>
                  <a:pt x="135" y="49"/>
                  <a:pt x="135" y="49"/>
                  <a:pt x="135" y="49"/>
                </a:cubicBezTo>
                <a:cubicBezTo>
                  <a:pt x="136" y="48"/>
                  <a:pt x="137" y="47"/>
                  <a:pt x="136" y="45"/>
                </a:cubicBezTo>
                <a:cubicBezTo>
                  <a:pt x="135" y="43"/>
                  <a:pt x="134" y="41"/>
                  <a:pt x="133" y="39"/>
                </a:cubicBezTo>
                <a:cubicBezTo>
                  <a:pt x="133" y="37"/>
                  <a:pt x="131" y="37"/>
                  <a:pt x="130" y="38"/>
                </a:cubicBezTo>
                <a:lnTo>
                  <a:pt x="110" y="52"/>
                </a:lnTo>
                <a:close/>
                <a:moveTo>
                  <a:pt x="35" y="46"/>
                </a:moveTo>
                <a:cubicBezTo>
                  <a:pt x="16" y="30"/>
                  <a:pt x="16" y="30"/>
                  <a:pt x="16" y="30"/>
                </a:cubicBezTo>
                <a:cubicBezTo>
                  <a:pt x="15" y="29"/>
                  <a:pt x="13" y="29"/>
                  <a:pt x="13" y="31"/>
                </a:cubicBezTo>
                <a:cubicBezTo>
                  <a:pt x="11" y="33"/>
                  <a:pt x="10" y="35"/>
                  <a:pt x="8" y="37"/>
                </a:cubicBezTo>
                <a:cubicBezTo>
                  <a:pt x="8" y="39"/>
                  <a:pt x="8" y="40"/>
                  <a:pt x="10" y="41"/>
                </a:cubicBezTo>
                <a:cubicBezTo>
                  <a:pt x="31" y="51"/>
                  <a:pt x="31" y="51"/>
                  <a:pt x="31" y="51"/>
                </a:cubicBezTo>
                <a:cubicBezTo>
                  <a:pt x="34" y="53"/>
                  <a:pt x="37" y="48"/>
                  <a:pt x="35" y="46"/>
                </a:cubicBezTo>
                <a:close/>
                <a:moveTo>
                  <a:pt x="4" y="82"/>
                </a:moveTo>
                <a:cubicBezTo>
                  <a:pt x="2" y="82"/>
                  <a:pt x="1" y="84"/>
                  <a:pt x="2" y="85"/>
                </a:cubicBezTo>
                <a:cubicBezTo>
                  <a:pt x="2" y="87"/>
                  <a:pt x="3" y="90"/>
                  <a:pt x="4" y="92"/>
                </a:cubicBezTo>
                <a:cubicBezTo>
                  <a:pt x="4" y="93"/>
                  <a:pt x="6" y="94"/>
                  <a:pt x="7" y="94"/>
                </a:cubicBezTo>
                <a:cubicBezTo>
                  <a:pt x="30" y="86"/>
                  <a:pt x="30" y="86"/>
                  <a:pt x="30" y="86"/>
                </a:cubicBezTo>
                <a:cubicBezTo>
                  <a:pt x="33" y="85"/>
                  <a:pt x="31" y="80"/>
                  <a:pt x="28" y="80"/>
                </a:cubicBezTo>
                <a:lnTo>
                  <a:pt x="4" y="82"/>
                </a:lnTo>
                <a:close/>
              </a:path>
            </a:pathLst>
          </a:custGeom>
          <a:solidFill>
            <a:srgbClr val="566269"/>
          </a:solidFill>
          <a:ln w="0">
            <a:solidFill>
              <a:srgbClr val="566269"/>
            </a:solidFill>
            <a:round/>
          </a:ln>
        </p:spPr>
        <p:txBody>
          <a:bodyPr vert="horz" wrap="square" lIns="91440" tIns="45720" rIns="91440" bIns="45720" numCol="1" anchor="t" anchorCtr="0" compatLnSpc="1"/>
          <a:lstStyle/>
          <a:p>
            <a:endParaRPr lang="zh-CN" altLang="en-US" sz="2400"/>
          </a:p>
        </p:txBody>
      </p:sp>
      <p:sp>
        <p:nvSpPr>
          <p:cNvPr id="123" name="文本框 5"/>
          <p:cNvSpPr txBox="1"/>
          <p:nvPr/>
        </p:nvSpPr>
        <p:spPr>
          <a:xfrm>
            <a:off x="4965535" y="1348761"/>
            <a:ext cx="2098674" cy="461665"/>
          </a:xfrm>
          <a:prstGeom prst="rect">
            <a:avLst/>
          </a:prstGeom>
          <a:noFill/>
        </p:spPr>
        <p:txBody>
          <a:bodyPr wrap="square" rtlCol="0">
            <a:spAutoFit/>
          </a:bodyPr>
          <a:lstStyle/>
          <a:p>
            <a:pPr algn="ctr"/>
            <a:r>
              <a:rPr lang="zh-CN" altLang="en-US" sz="2400" dirty="0">
                <a:gradFill>
                  <a:gsLst>
                    <a:gs pos="0">
                      <a:srgbClr val="3F5096"/>
                    </a:gs>
                    <a:gs pos="100000">
                      <a:srgbClr val="3F5096"/>
                    </a:gs>
                  </a:gsLst>
                  <a:lin ang="2700000" scaled="1"/>
                </a:gradFill>
                <a:latin typeface="时尚中黑简体" pitchFamily="2" charset="-122"/>
                <a:ea typeface="时尚中黑简体" pitchFamily="2" charset="-122"/>
              </a:rPr>
              <a:t>输入工作内容</a:t>
            </a:r>
          </a:p>
        </p:txBody>
      </p:sp>
      <p:sp>
        <p:nvSpPr>
          <p:cNvPr id="124" name="文本框 5"/>
          <p:cNvSpPr txBox="1"/>
          <p:nvPr/>
        </p:nvSpPr>
        <p:spPr>
          <a:xfrm>
            <a:off x="8020971" y="3076894"/>
            <a:ext cx="2165766" cy="461665"/>
          </a:xfrm>
          <a:prstGeom prst="rect">
            <a:avLst/>
          </a:prstGeom>
          <a:noFill/>
        </p:spPr>
        <p:txBody>
          <a:bodyPr wrap="square" rtlCol="0">
            <a:spAutoFit/>
          </a:bodyPr>
          <a:lstStyle/>
          <a:p>
            <a:pPr algn="ctr"/>
            <a:r>
              <a:rPr lang="zh-CN" altLang="en-US" sz="2400" dirty="0">
                <a:gradFill>
                  <a:gsLst>
                    <a:gs pos="0">
                      <a:srgbClr val="3F5096"/>
                    </a:gs>
                    <a:gs pos="100000">
                      <a:srgbClr val="3F5096"/>
                    </a:gs>
                  </a:gsLst>
                  <a:lin ang="2700000" scaled="1"/>
                </a:gradFill>
                <a:latin typeface="时尚中黑简体" pitchFamily="2" charset="-122"/>
                <a:ea typeface="时尚中黑简体" pitchFamily="2" charset="-122"/>
              </a:rPr>
              <a:t>输入工作内容</a:t>
            </a:r>
          </a:p>
        </p:txBody>
      </p:sp>
      <p:sp>
        <p:nvSpPr>
          <p:cNvPr id="125" name="文本框 5"/>
          <p:cNvSpPr txBox="1"/>
          <p:nvPr/>
        </p:nvSpPr>
        <p:spPr>
          <a:xfrm>
            <a:off x="8020971" y="4398447"/>
            <a:ext cx="2165766" cy="461665"/>
          </a:xfrm>
          <a:prstGeom prst="rect">
            <a:avLst/>
          </a:prstGeom>
          <a:noFill/>
        </p:spPr>
        <p:txBody>
          <a:bodyPr wrap="square" rtlCol="0">
            <a:spAutoFit/>
          </a:bodyPr>
          <a:lstStyle/>
          <a:p>
            <a:pPr algn="ctr"/>
            <a:r>
              <a:rPr lang="zh-CN" altLang="en-US" sz="2400" dirty="0">
                <a:gradFill>
                  <a:gsLst>
                    <a:gs pos="0">
                      <a:srgbClr val="3F5096"/>
                    </a:gs>
                    <a:gs pos="100000">
                      <a:srgbClr val="3F5096"/>
                    </a:gs>
                  </a:gsLst>
                  <a:lin ang="2700000" scaled="1"/>
                </a:gradFill>
                <a:latin typeface="时尚中黑简体" pitchFamily="2" charset="-122"/>
                <a:ea typeface="时尚中黑简体" pitchFamily="2" charset="-122"/>
              </a:rPr>
              <a:t>输入工作内容</a:t>
            </a:r>
          </a:p>
        </p:txBody>
      </p:sp>
      <p:sp>
        <p:nvSpPr>
          <p:cNvPr id="126" name="文本框 5"/>
          <p:cNvSpPr txBox="1"/>
          <p:nvPr/>
        </p:nvSpPr>
        <p:spPr>
          <a:xfrm>
            <a:off x="4965535" y="6143110"/>
            <a:ext cx="2098674" cy="461665"/>
          </a:xfrm>
          <a:prstGeom prst="rect">
            <a:avLst/>
          </a:prstGeom>
          <a:noFill/>
        </p:spPr>
        <p:txBody>
          <a:bodyPr wrap="square" rtlCol="0">
            <a:spAutoFit/>
          </a:bodyPr>
          <a:lstStyle/>
          <a:p>
            <a:pPr algn="ctr"/>
            <a:r>
              <a:rPr lang="zh-CN" altLang="en-US" sz="2400" dirty="0">
                <a:gradFill>
                  <a:gsLst>
                    <a:gs pos="0">
                      <a:srgbClr val="3F5096"/>
                    </a:gs>
                    <a:gs pos="100000">
                      <a:srgbClr val="3F5096"/>
                    </a:gs>
                  </a:gsLst>
                  <a:lin ang="2700000" scaled="1"/>
                </a:gradFill>
                <a:latin typeface="时尚中黑简体" pitchFamily="2" charset="-122"/>
                <a:ea typeface="时尚中黑简体" pitchFamily="2" charset="-122"/>
              </a:rPr>
              <a:t>输入工作内容</a:t>
            </a:r>
          </a:p>
        </p:txBody>
      </p:sp>
      <p:sp>
        <p:nvSpPr>
          <p:cNvPr id="127" name="文本框 5"/>
          <p:cNvSpPr txBox="1"/>
          <p:nvPr/>
        </p:nvSpPr>
        <p:spPr>
          <a:xfrm>
            <a:off x="1876926" y="3076894"/>
            <a:ext cx="2153737" cy="461665"/>
          </a:xfrm>
          <a:prstGeom prst="rect">
            <a:avLst/>
          </a:prstGeom>
          <a:noFill/>
        </p:spPr>
        <p:txBody>
          <a:bodyPr wrap="square" rtlCol="0">
            <a:spAutoFit/>
          </a:bodyPr>
          <a:lstStyle/>
          <a:p>
            <a:pPr algn="ctr"/>
            <a:r>
              <a:rPr lang="zh-CN" altLang="en-US" sz="2400" dirty="0">
                <a:gradFill>
                  <a:gsLst>
                    <a:gs pos="0">
                      <a:srgbClr val="3F5096"/>
                    </a:gs>
                    <a:gs pos="100000">
                      <a:srgbClr val="3F5096"/>
                    </a:gs>
                  </a:gsLst>
                  <a:lin ang="2700000" scaled="1"/>
                </a:gradFill>
                <a:latin typeface="时尚中黑简体" pitchFamily="2" charset="-122"/>
                <a:ea typeface="时尚中黑简体" pitchFamily="2" charset="-122"/>
              </a:rPr>
              <a:t>输入工作内容</a:t>
            </a:r>
          </a:p>
        </p:txBody>
      </p:sp>
      <p:sp>
        <p:nvSpPr>
          <p:cNvPr id="128" name="文本框 5"/>
          <p:cNvSpPr txBox="1"/>
          <p:nvPr/>
        </p:nvSpPr>
        <p:spPr>
          <a:xfrm>
            <a:off x="1876926" y="4398447"/>
            <a:ext cx="2153737" cy="461665"/>
          </a:xfrm>
          <a:prstGeom prst="rect">
            <a:avLst/>
          </a:prstGeom>
          <a:noFill/>
        </p:spPr>
        <p:txBody>
          <a:bodyPr wrap="square" rtlCol="0">
            <a:spAutoFit/>
          </a:bodyPr>
          <a:lstStyle/>
          <a:p>
            <a:pPr algn="ctr"/>
            <a:r>
              <a:rPr lang="zh-CN" altLang="en-US" sz="2400" dirty="0">
                <a:gradFill>
                  <a:gsLst>
                    <a:gs pos="0">
                      <a:srgbClr val="3F5096"/>
                    </a:gs>
                    <a:gs pos="100000">
                      <a:srgbClr val="3F5096"/>
                    </a:gs>
                  </a:gsLst>
                  <a:lin ang="2700000" scaled="1"/>
                </a:gradFill>
                <a:latin typeface="时尚中黑简体" pitchFamily="2" charset="-122"/>
                <a:ea typeface="时尚中黑简体" pitchFamily="2" charset="-122"/>
              </a:rPr>
              <a:t>输入工作内容</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fade">
                                      <p:cBhvr>
                                        <p:cTn id="32" dur="500"/>
                                        <p:tgtEl>
                                          <p:spTgt spid="1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13"/>
                                        </p:tgtEl>
                                        <p:attrNameLst>
                                          <p:attrName>style.visibility</p:attrName>
                                        </p:attrNameLst>
                                      </p:cBhvr>
                                      <p:to>
                                        <p:strVal val="visible"/>
                                      </p:to>
                                    </p:set>
                                    <p:animEffect transition="in" filter="fade">
                                      <p:cBhvr>
                                        <p:cTn id="35" dur="500"/>
                                        <p:tgtEl>
                                          <p:spTgt spid="113"/>
                                        </p:tgtEl>
                                      </p:cBhvr>
                                    </p:animEffect>
                                  </p:childTnLst>
                                </p:cTn>
                              </p:par>
                              <p:par>
                                <p:cTn id="36" presetID="10" presetClass="entr" presetSubtype="0" fill="hold" nodeType="withEffect">
                                  <p:stCondLst>
                                    <p:cond delay="0"/>
                                  </p:stCondLst>
                                  <p:childTnLst>
                                    <p:set>
                                      <p:cBhvr>
                                        <p:cTn id="37" dur="1" fill="hold">
                                          <p:stCondLst>
                                            <p:cond delay="0"/>
                                          </p:stCondLst>
                                        </p:cTn>
                                        <p:tgtEl>
                                          <p:spTgt spid="122"/>
                                        </p:tgtEl>
                                        <p:attrNameLst>
                                          <p:attrName>style.visibility</p:attrName>
                                        </p:attrNameLst>
                                      </p:cBhvr>
                                      <p:to>
                                        <p:strVal val="visible"/>
                                      </p:to>
                                    </p:set>
                                    <p:animEffect transition="in" filter="fade">
                                      <p:cBhvr>
                                        <p:cTn id="38" dur="500"/>
                                        <p:tgtEl>
                                          <p:spTgt spid="12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18"/>
                                        </p:tgtEl>
                                        <p:attrNameLst>
                                          <p:attrName>style.visibility</p:attrName>
                                        </p:attrNameLst>
                                      </p:cBhvr>
                                      <p:to>
                                        <p:strVal val="visible"/>
                                      </p:to>
                                    </p:set>
                                    <p:animEffect transition="in" filter="fade">
                                      <p:cBhvr>
                                        <p:cTn id="41" dur="500"/>
                                        <p:tgtEl>
                                          <p:spTgt spid="11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19"/>
                                        </p:tgtEl>
                                        <p:attrNameLst>
                                          <p:attrName>style.visibility</p:attrName>
                                        </p:attrNameLst>
                                      </p:cBhvr>
                                      <p:to>
                                        <p:strVal val="visible"/>
                                      </p:to>
                                    </p:set>
                                    <p:animEffect transition="in" filter="fade">
                                      <p:cBhvr>
                                        <p:cTn id="44" dur="500"/>
                                        <p:tgtEl>
                                          <p:spTgt spid="11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20"/>
                                        </p:tgtEl>
                                        <p:attrNameLst>
                                          <p:attrName>style.visibility</p:attrName>
                                        </p:attrNameLst>
                                      </p:cBhvr>
                                      <p:to>
                                        <p:strVal val="visible"/>
                                      </p:to>
                                    </p:set>
                                    <p:animEffect transition="in" filter="fade">
                                      <p:cBhvr>
                                        <p:cTn id="47" dur="500"/>
                                        <p:tgtEl>
                                          <p:spTgt spid="12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21"/>
                                        </p:tgtEl>
                                        <p:attrNameLst>
                                          <p:attrName>style.visibility</p:attrName>
                                        </p:attrNameLst>
                                      </p:cBhvr>
                                      <p:to>
                                        <p:strVal val="visible"/>
                                      </p:to>
                                    </p:set>
                                    <p:animEffect transition="in" filter="fade">
                                      <p:cBhvr>
                                        <p:cTn id="50" dur="500"/>
                                        <p:tgtEl>
                                          <p:spTgt spid="121"/>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23"/>
                                        </p:tgtEl>
                                        <p:attrNameLst>
                                          <p:attrName>style.visibility</p:attrName>
                                        </p:attrNameLst>
                                      </p:cBhvr>
                                      <p:to>
                                        <p:strVal val="visible"/>
                                      </p:to>
                                    </p:set>
                                    <p:animEffect transition="in" filter="fade">
                                      <p:cBhvr>
                                        <p:cTn id="55" dur="500"/>
                                        <p:tgtEl>
                                          <p:spTgt spid="123"/>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24"/>
                                        </p:tgtEl>
                                        <p:attrNameLst>
                                          <p:attrName>style.visibility</p:attrName>
                                        </p:attrNameLst>
                                      </p:cBhvr>
                                      <p:to>
                                        <p:strVal val="visible"/>
                                      </p:to>
                                    </p:set>
                                    <p:animEffect transition="in" filter="fade">
                                      <p:cBhvr>
                                        <p:cTn id="60" dur="500"/>
                                        <p:tgtEl>
                                          <p:spTgt spid="124"/>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25"/>
                                        </p:tgtEl>
                                        <p:attrNameLst>
                                          <p:attrName>style.visibility</p:attrName>
                                        </p:attrNameLst>
                                      </p:cBhvr>
                                      <p:to>
                                        <p:strVal val="visible"/>
                                      </p:to>
                                    </p:set>
                                    <p:animEffect transition="in" filter="fade">
                                      <p:cBhvr>
                                        <p:cTn id="65" dur="500"/>
                                        <p:tgtEl>
                                          <p:spTgt spid="125"/>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26"/>
                                        </p:tgtEl>
                                        <p:attrNameLst>
                                          <p:attrName>style.visibility</p:attrName>
                                        </p:attrNameLst>
                                      </p:cBhvr>
                                      <p:to>
                                        <p:strVal val="visible"/>
                                      </p:to>
                                    </p:set>
                                    <p:animEffect transition="in" filter="fade">
                                      <p:cBhvr>
                                        <p:cTn id="70" dur="500"/>
                                        <p:tgtEl>
                                          <p:spTgt spid="126"/>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128"/>
                                        </p:tgtEl>
                                        <p:attrNameLst>
                                          <p:attrName>style.visibility</p:attrName>
                                        </p:attrNameLst>
                                      </p:cBhvr>
                                      <p:to>
                                        <p:strVal val="visible"/>
                                      </p:to>
                                    </p:set>
                                    <p:animEffect transition="in" filter="fade">
                                      <p:cBhvr>
                                        <p:cTn id="75" dur="500"/>
                                        <p:tgtEl>
                                          <p:spTgt spid="128"/>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127"/>
                                        </p:tgtEl>
                                        <p:attrNameLst>
                                          <p:attrName>style.visibility</p:attrName>
                                        </p:attrNameLst>
                                      </p:cBhvr>
                                      <p:to>
                                        <p:strVal val="visible"/>
                                      </p:to>
                                    </p:set>
                                    <p:animEffect transition="in" filter="fade">
                                      <p:cBhvr>
                                        <p:cTn id="80"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animBg="1"/>
      <p:bldP spid="17" grpId="0" animBg="1"/>
      <p:bldP spid="18" grpId="0" animBg="1"/>
      <p:bldP spid="19" grpId="0" animBg="1"/>
      <p:bldP spid="20" grpId="0" animBg="1"/>
      <p:bldP spid="21" grpId="0" animBg="1"/>
      <p:bldP spid="112" grpId="0" animBg="1"/>
      <p:bldP spid="113" grpId="0" animBg="1"/>
      <p:bldP spid="118" grpId="0" animBg="1"/>
      <p:bldP spid="119" grpId="0" animBg="1"/>
      <p:bldP spid="120" grpId="0" animBg="1"/>
      <p:bldP spid="121" grpId="0" animBg="1"/>
      <p:bldP spid="123" grpId="0"/>
      <p:bldP spid="124" grpId="0"/>
      <p:bldP spid="125" grpId="0"/>
      <p:bldP spid="126" grpId="0"/>
      <p:bldP spid="127" grpId="0"/>
      <p:bldP spid="12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F5096"/>
        </a:solidFill>
        <a:effectLst/>
      </p:bgPr>
    </p:bg>
    <p:spTree>
      <p:nvGrpSpPr>
        <p:cNvPr id="1" name=""/>
        <p:cNvGrpSpPr/>
        <p:nvPr/>
      </p:nvGrpSpPr>
      <p:grpSpPr>
        <a:xfrm>
          <a:off x="0" y="0"/>
          <a:ext cx="0" cy="0"/>
          <a:chOff x="0" y="0"/>
          <a:chExt cx="0" cy="0"/>
        </a:xfrm>
      </p:grpSpPr>
      <p:sp>
        <p:nvSpPr>
          <p:cNvPr id="20" name="圆角矩形 23"/>
          <p:cNvSpPr>
            <a:spLocks noChangeArrowheads="1"/>
          </p:cNvSpPr>
          <p:nvPr/>
        </p:nvSpPr>
        <p:spPr bwMode="auto">
          <a:xfrm>
            <a:off x="800100" y="571501"/>
            <a:ext cx="10591800" cy="5676900"/>
          </a:xfrm>
          <a:prstGeom prst="roundRect">
            <a:avLst>
              <a:gd name="adj" fmla="val 7989"/>
            </a:avLst>
          </a:prstGeom>
          <a:noFill/>
          <a:ln w="9525">
            <a:solidFill>
              <a:schemeClr val="bg1">
                <a:lumMod val="95000"/>
              </a:schemeClr>
            </a:solidFill>
            <a:prstDash val="sysDash"/>
            <a:round/>
          </a:ln>
          <a:extLst>
            <a:ext uri="{909E8E84-426E-40DD-AFC4-6F175D3DCCD1}">
              <a14:hiddenFill xmlns:a14="http://schemas.microsoft.com/office/drawing/2010/main">
                <a:solidFill>
                  <a:srgbClr val="FFFFFF"/>
                </a:solidFill>
              </a14:hiddenFill>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526272" y="4704213"/>
            <a:ext cx="2171700" cy="744087"/>
            <a:chOff x="1526272" y="4704213"/>
            <a:chExt cx="2171700" cy="744087"/>
          </a:xfrm>
        </p:grpSpPr>
        <p:sp>
          <p:nvSpPr>
            <p:cNvPr id="125" name="圆角矩形 124"/>
            <p:cNvSpPr/>
            <p:nvPr/>
          </p:nvSpPr>
          <p:spPr>
            <a:xfrm>
              <a:off x="1526272" y="4704213"/>
              <a:ext cx="2171700" cy="744087"/>
            </a:xfrm>
            <a:prstGeom prst="roundRect">
              <a:avLst>
                <a:gd name="adj" fmla="val 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84" name="矩形 83"/>
            <p:cNvSpPr/>
            <p:nvPr/>
          </p:nvSpPr>
          <p:spPr>
            <a:xfrm>
              <a:off x="1590649" y="4783869"/>
              <a:ext cx="2042947" cy="584775"/>
            </a:xfrm>
            <a:prstGeom prst="rect">
              <a:avLst/>
            </a:prstGeom>
          </p:spPr>
          <p:txBody>
            <a:bodyPr wrap="square">
              <a:spAutoFit/>
            </a:bodyPr>
            <a:lstStyle/>
            <a:p>
              <a:pPr algn="ctr">
                <a:defRPr/>
              </a:pPr>
              <a:r>
                <a:rPr lang="zh-CN" altLang="en-US" sz="32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人事工作</a:t>
              </a:r>
              <a:endParaRPr lang="zh-CN" altLang="en-US" sz="4000" kern="0" dirty="0">
                <a:gradFill>
                  <a:gsLst>
                    <a:gs pos="90000">
                      <a:prstClr val="white"/>
                    </a:gs>
                    <a:gs pos="30000">
                      <a:prstClr val="white"/>
                    </a:gs>
                  </a:gsLst>
                  <a:lin ang="5400000" scaled="1"/>
                </a:gradFill>
                <a:latin typeface="Akzidenz-Grotesk BQ Condensed" pitchFamily="2" charset="0"/>
              </a:endParaRPr>
            </a:p>
          </p:txBody>
        </p:sp>
      </p:grpSp>
      <p:grpSp>
        <p:nvGrpSpPr>
          <p:cNvPr id="2" name="组合 1"/>
          <p:cNvGrpSpPr/>
          <p:nvPr/>
        </p:nvGrpSpPr>
        <p:grpSpPr>
          <a:xfrm>
            <a:off x="4135914" y="-17463"/>
            <a:ext cx="3881031" cy="4087813"/>
            <a:chOff x="4603750" y="-17463"/>
            <a:chExt cx="2944813" cy="4087813"/>
          </a:xfrm>
        </p:grpSpPr>
        <p:grpSp>
          <p:nvGrpSpPr>
            <p:cNvPr id="5" name="Group 4"/>
            <p:cNvGrpSpPr>
              <a:grpSpLocks noChangeAspect="1"/>
            </p:cNvGrpSpPr>
            <p:nvPr/>
          </p:nvGrpSpPr>
          <p:grpSpPr bwMode="auto">
            <a:xfrm rot="10800000">
              <a:off x="4603750" y="-17463"/>
              <a:ext cx="2944813" cy="4087813"/>
              <a:chOff x="2900" y="-47"/>
              <a:chExt cx="1855" cy="2575"/>
            </a:xfrm>
          </p:grpSpPr>
          <p:sp>
            <p:nvSpPr>
              <p:cNvPr id="6" name="AutoShape 3"/>
              <p:cNvSpPr>
                <a:spLocks noChangeAspect="1" noChangeArrowheads="1" noTextEdit="1"/>
              </p:cNvSpPr>
              <p:nvPr/>
            </p:nvSpPr>
            <p:spPr bwMode="auto">
              <a:xfrm>
                <a:off x="2900" y="-44"/>
                <a:ext cx="1851" cy="2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 name="Freeform 5"/>
              <p:cNvSpPr/>
              <p:nvPr/>
            </p:nvSpPr>
            <p:spPr bwMode="auto">
              <a:xfrm>
                <a:off x="2904" y="-47"/>
                <a:ext cx="1851" cy="2575"/>
              </a:xfrm>
              <a:custGeom>
                <a:avLst/>
                <a:gdLst>
                  <a:gd name="T0" fmla="*/ 58 w 519"/>
                  <a:gd name="T1" fmla="*/ 889 h 889"/>
                  <a:gd name="T2" fmla="*/ 0 w 519"/>
                  <a:gd name="T3" fmla="*/ 830 h 889"/>
                  <a:gd name="T4" fmla="*/ 0 w 519"/>
                  <a:gd name="T5" fmla="*/ 204 h 889"/>
                  <a:gd name="T6" fmla="*/ 42 w 519"/>
                  <a:gd name="T7" fmla="*/ 140 h 889"/>
                  <a:gd name="T8" fmla="*/ 42 w 519"/>
                  <a:gd name="T9" fmla="*/ 139 h 889"/>
                  <a:gd name="T10" fmla="*/ 262 w 519"/>
                  <a:gd name="T11" fmla="*/ 0 h 889"/>
                  <a:gd name="T12" fmla="*/ 477 w 519"/>
                  <a:gd name="T13" fmla="*/ 140 h 889"/>
                  <a:gd name="T14" fmla="*/ 478 w 519"/>
                  <a:gd name="T15" fmla="*/ 140 h 889"/>
                  <a:gd name="T16" fmla="*/ 519 w 519"/>
                  <a:gd name="T17" fmla="*/ 204 h 889"/>
                  <a:gd name="T18" fmla="*/ 519 w 519"/>
                  <a:gd name="T19" fmla="*/ 830 h 889"/>
                  <a:gd name="T20" fmla="*/ 460 w 519"/>
                  <a:gd name="T21" fmla="*/ 889 h 889"/>
                  <a:gd name="T22" fmla="*/ 58 w 519"/>
                  <a:gd name="T23" fmla="*/ 889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9" h="889">
                    <a:moveTo>
                      <a:pt x="58" y="889"/>
                    </a:moveTo>
                    <a:cubicBezTo>
                      <a:pt x="26" y="889"/>
                      <a:pt x="0" y="863"/>
                      <a:pt x="0" y="830"/>
                    </a:cubicBezTo>
                    <a:cubicBezTo>
                      <a:pt x="0" y="204"/>
                      <a:pt x="0" y="204"/>
                      <a:pt x="0" y="204"/>
                    </a:cubicBezTo>
                    <a:cubicBezTo>
                      <a:pt x="0" y="170"/>
                      <a:pt x="28" y="150"/>
                      <a:pt x="42" y="140"/>
                    </a:cubicBezTo>
                    <a:cubicBezTo>
                      <a:pt x="42" y="139"/>
                      <a:pt x="42" y="139"/>
                      <a:pt x="42" y="139"/>
                    </a:cubicBezTo>
                    <a:cubicBezTo>
                      <a:pt x="262" y="0"/>
                      <a:pt x="262" y="0"/>
                      <a:pt x="262" y="0"/>
                    </a:cubicBezTo>
                    <a:cubicBezTo>
                      <a:pt x="477" y="140"/>
                      <a:pt x="477" y="140"/>
                      <a:pt x="477" y="140"/>
                    </a:cubicBezTo>
                    <a:cubicBezTo>
                      <a:pt x="478" y="140"/>
                      <a:pt x="478" y="140"/>
                      <a:pt x="478" y="140"/>
                    </a:cubicBezTo>
                    <a:cubicBezTo>
                      <a:pt x="493" y="152"/>
                      <a:pt x="519" y="171"/>
                      <a:pt x="519" y="204"/>
                    </a:cubicBezTo>
                    <a:cubicBezTo>
                      <a:pt x="519" y="830"/>
                      <a:pt x="519" y="830"/>
                      <a:pt x="519" y="830"/>
                    </a:cubicBezTo>
                    <a:cubicBezTo>
                      <a:pt x="519" y="863"/>
                      <a:pt x="493" y="889"/>
                      <a:pt x="460" y="889"/>
                    </a:cubicBezTo>
                    <a:lnTo>
                      <a:pt x="58" y="889"/>
                    </a:lnTo>
                    <a:close/>
                  </a:path>
                </a:pathLst>
              </a:custGeom>
              <a:solidFill>
                <a:srgbClr val="3143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 name="Freeform 6"/>
              <p:cNvSpPr>
                <a:spLocks noEditPoints="1"/>
              </p:cNvSpPr>
              <p:nvPr/>
            </p:nvSpPr>
            <p:spPr bwMode="auto">
              <a:xfrm>
                <a:off x="3000" y="46"/>
                <a:ext cx="1658" cy="2404"/>
              </a:xfrm>
              <a:custGeom>
                <a:avLst/>
                <a:gdLst>
                  <a:gd name="T0" fmla="*/ 440 w 465"/>
                  <a:gd name="T1" fmla="*/ 829 h 830"/>
                  <a:gd name="T2" fmla="*/ 408 w 465"/>
                  <a:gd name="T3" fmla="*/ 830 h 830"/>
                  <a:gd name="T4" fmla="*/ 344 w 465"/>
                  <a:gd name="T5" fmla="*/ 830 h 830"/>
                  <a:gd name="T6" fmla="*/ 296 w 465"/>
                  <a:gd name="T7" fmla="*/ 830 h 830"/>
                  <a:gd name="T8" fmla="*/ 264 w 465"/>
                  <a:gd name="T9" fmla="*/ 826 h 830"/>
                  <a:gd name="T10" fmla="*/ 248 w 465"/>
                  <a:gd name="T11" fmla="*/ 826 h 830"/>
                  <a:gd name="T12" fmla="*/ 216 w 465"/>
                  <a:gd name="T13" fmla="*/ 830 h 830"/>
                  <a:gd name="T14" fmla="*/ 152 w 465"/>
                  <a:gd name="T15" fmla="*/ 830 h 830"/>
                  <a:gd name="T16" fmla="*/ 104 w 465"/>
                  <a:gd name="T17" fmla="*/ 830 h 830"/>
                  <a:gd name="T18" fmla="*/ 72 w 465"/>
                  <a:gd name="T19" fmla="*/ 826 h 830"/>
                  <a:gd name="T20" fmla="*/ 56 w 465"/>
                  <a:gd name="T21" fmla="*/ 826 h 830"/>
                  <a:gd name="T22" fmla="*/ 23 w 465"/>
                  <a:gd name="T23" fmla="*/ 829 h 830"/>
                  <a:gd name="T24" fmla="*/ 1 w 465"/>
                  <a:gd name="T25" fmla="*/ 805 h 830"/>
                  <a:gd name="T26" fmla="*/ 1 w 465"/>
                  <a:gd name="T27" fmla="*/ 805 h 830"/>
                  <a:gd name="T28" fmla="*/ 4 w 465"/>
                  <a:gd name="T29" fmla="*/ 773 h 830"/>
                  <a:gd name="T30" fmla="*/ 461 w 465"/>
                  <a:gd name="T31" fmla="*/ 758 h 830"/>
                  <a:gd name="T32" fmla="*/ 0 w 465"/>
                  <a:gd name="T33" fmla="*/ 725 h 830"/>
                  <a:gd name="T34" fmla="*/ 465 w 465"/>
                  <a:gd name="T35" fmla="*/ 710 h 830"/>
                  <a:gd name="T36" fmla="*/ 4 w 465"/>
                  <a:gd name="T37" fmla="*/ 709 h 830"/>
                  <a:gd name="T38" fmla="*/ 4 w 465"/>
                  <a:gd name="T39" fmla="*/ 677 h 830"/>
                  <a:gd name="T40" fmla="*/ 461 w 465"/>
                  <a:gd name="T41" fmla="*/ 662 h 830"/>
                  <a:gd name="T42" fmla="*/ 0 w 465"/>
                  <a:gd name="T43" fmla="*/ 629 h 830"/>
                  <a:gd name="T44" fmla="*/ 465 w 465"/>
                  <a:gd name="T45" fmla="*/ 614 h 830"/>
                  <a:gd name="T46" fmla="*/ 4 w 465"/>
                  <a:gd name="T47" fmla="*/ 613 h 830"/>
                  <a:gd name="T48" fmla="*/ 4 w 465"/>
                  <a:gd name="T49" fmla="*/ 581 h 830"/>
                  <a:gd name="T50" fmla="*/ 461 w 465"/>
                  <a:gd name="T51" fmla="*/ 566 h 830"/>
                  <a:gd name="T52" fmla="*/ 0 w 465"/>
                  <a:gd name="T53" fmla="*/ 533 h 830"/>
                  <a:gd name="T54" fmla="*/ 465 w 465"/>
                  <a:gd name="T55" fmla="*/ 518 h 830"/>
                  <a:gd name="T56" fmla="*/ 4 w 465"/>
                  <a:gd name="T57" fmla="*/ 517 h 830"/>
                  <a:gd name="T58" fmla="*/ 4 w 465"/>
                  <a:gd name="T59" fmla="*/ 485 h 830"/>
                  <a:gd name="T60" fmla="*/ 461 w 465"/>
                  <a:gd name="T61" fmla="*/ 470 h 830"/>
                  <a:gd name="T62" fmla="*/ 0 w 465"/>
                  <a:gd name="T63" fmla="*/ 437 h 830"/>
                  <a:gd name="T64" fmla="*/ 465 w 465"/>
                  <a:gd name="T65" fmla="*/ 422 h 830"/>
                  <a:gd name="T66" fmla="*/ 4 w 465"/>
                  <a:gd name="T67" fmla="*/ 421 h 830"/>
                  <a:gd name="T68" fmla="*/ 4 w 465"/>
                  <a:gd name="T69" fmla="*/ 389 h 830"/>
                  <a:gd name="T70" fmla="*/ 461 w 465"/>
                  <a:gd name="T71" fmla="*/ 374 h 830"/>
                  <a:gd name="T72" fmla="*/ 0 w 465"/>
                  <a:gd name="T73" fmla="*/ 341 h 830"/>
                  <a:gd name="T74" fmla="*/ 465 w 465"/>
                  <a:gd name="T75" fmla="*/ 326 h 830"/>
                  <a:gd name="T76" fmla="*/ 4 w 465"/>
                  <a:gd name="T77" fmla="*/ 325 h 830"/>
                  <a:gd name="T78" fmla="*/ 4 w 465"/>
                  <a:gd name="T79" fmla="*/ 293 h 830"/>
                  <a:gd name="T80" fmla="*/ 461 w 465"/>
                  <a:gd name="T81" fmla="*/ 278 h 830"/>
                  <a:gd name="T82" fmla="*/ 0 w 465"/>
                  <a:gd name="T83" fmla="*/ 245 h 830"/>
                  <a:gd name="T84" fmla="*/ 465 w 465"/>
                  <a:gd name="T85" fmla="*/ 230 h 830"/>
                  <a:gd name="T86" fmla="*/ 4 w 465"/>
                  <a:gd name="T87" fmla="*/ 229 h 830"/>
                  <a:gd name="T88" fmla="*/ 4 w 465"/>
                  <a:gd name="T89" fmla="*/ 197 h 830"/>
                  <a:gd name="T90" fmla="*/ 461 w 465"/>
                  <a:gd name="T91" fmla="*/ 182 h 830"/>
                  <a:gd name="T92" fmla="*/ 4 w 465"/>
                  <a:gd name="T93" fmla="*/ 172 h 830"/>
                  <a:gd name="T94" fmla="*/ 444 w 465"/>
                  <a:gd name="T95" fmla="*/ 142 h 830"/>
                  <a:gd name="T96" fmla="*/ 27 w 465"/>
                  <a:gd name="T97" fmla="*/ 132 h 830"/>
                  <a:gd name="T98" fmla="*/ 433 w 465"/>
                  <a:gd name="T99" fmla="*/ 129 h 830"/>
                  <a:gd name="T100" fmla="*/ 43 w 465"/>
                  <a:gd name="T101" fmla="*/ 126 h 830"/>
                  <a:gd name="T102" fmla="*/ 70 w 465"/>
                  <a:gd name="T103" fmla="*/ 109 h 830"/>
                  <a:gd name="T104" fmla="*/ 364 w 465"/>
                  <a:gd name="T105" fmla="*/ 89 h 830"/>
                  <a:gd name="T106" fmla="*/ 108 w 465"/>
                  <a:gd name="T107" fmla="*/ 80 h 830"/>
                  <a:gd name="T108" fmla="*/ 353 w 465"/>
                  <a:gd name="T109" fmla="*/ 77 h 830"/>
                  <a:gd name="T110" fmla="*/ 124 w 465"/>
                  <a:gd name="T111" fmla="*/ 75 h 830"/>
                  <a:gd name="T112" fmla="*/ 151 w 465"/>
                  <a:gd name="T113" fmla="*/ 58 h 830"/>
                  <a:gd name="T114" fmla="*/ 284 w 465"/>
                  <a:gd name="T115" fmla="*/ 36 h 830"/>
                  <a:gd name="T116" fmla="*/ 189 w 465"/>
                  <a:gd name="T117" fmla="*/ 29 h 830"/>
                  <a:gd name="T118" fmla="*/ 272 w 465"/>
                  <a:gd name="T119" fmla="*/ 24 h 830"/>
                  <a:gd name="T120" fmla="*/ 205 w 465"/>
                  <a:gd name="T121" fmla="*/ 24 h 830"/>
                  <a:gd name="T122" fmla="*/ 246 w 465"/>
                  <a:gd name="T123" fmla="*/ 7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5" h="830">
                    <a:moveTo>
                      <a:pt x="433" y="830"/>
                    </a:moveTo>
                    <a:cubicBezTo>
                      <a:pt x="424" y="830"/>
                      <a:pt x="424" y="830"/>
                      <a:pt x="424" y="830"/>
                    </a:cubicBezTo>
                    <a:cubicBezTo>
                      <a:pt x="424" y="826"/>
                      <a:pt x="424" y="826"/>
                      <a:pt x="424" y="826"/>
                    </a:cubicBezTo>
                    <a:cubicBezTo>
                      <a:pt x="433" y="826"/>
                      <a:pt x="433" y="826"/>
                      <a:pt x="433" y="826"/>
                    </a:cubicBezTo>
                    <a:cubicBezTo>
                      <a:pt x="435" y="826"/>
                      <a:pt x="437" y="826"/>
                      <a:pt x="439" y="825"/>
                    </a:cubicBezTo>
                    <a:cubicBezTo>
                      <a:pt x="440" y="829"/>
                      <a:pt x="440" y="829"/>
                      <a:pt x="440" y="829"/>
                    </a:cubicBezTo>
                    <a:cubicBezTo>
                      <a:pt x="438" y="830"/>
                      <a:pt x="436" y="830"/>
                      <a:pt x="433" y="830"/>
                    </a:cubicBezTo>
                    <a:close/>
                    <a:moveTo>
                      <a:pt x="408" y="830"/>
                    </a:moveTo>
                    <a:cubicBezTo>
                      <a:pt x="392" y="830"/>
                      <a:pt x="392" y="830"/>
                      <a:pt x="392" y="830"/>
                    </a:cubicBezTo>
                    <a:cubicBezTo>
                      <a:pt x="392" y="826"/>
                      <a:pt x="392" y="826"/>
                      <a:pt x="392" y="826"/>
                    </a:cubicBezTo>
                    <a:cubicBezTo>
                      <a:pt x="408" y="826"/>
                      <a:pt x="408" y="826"/>
                      <a:pt x="408" y="826"/>
                    </a:cubicBezTo>
                    <a:lnTo>
                      <a:pt x="408" y="830"/>
                    </a:lnTo>
                    <a:close/>
                    <a:moveTo>
                      <a:pt x="376" y="830"/>
                    </a:moveTo>
                    <a:cubicBezTo>
                      <a:pt x="360" y="830"/>
                      <a:pt x="360" y="830"/>
                      <a:pt x="360" y="830"/>
                    </a:cubicBezTo>
                    <a:cubicBezTo>
                      <a:pt x="360" y="826"/>
                      <a:pt x="360" y="826"/>
                      <a:pt x="360" y="826"/>
                    </a:cubicBezTo>
                    <a:cubicBezTo>
                      <a:pt x="376" y="826"/>
                      <a:pt x="376" y="826"/>
                      <a:pt x="376" y="826"/>
                    </a:cubicBezTo>
                    <a:lnTo>
                      <a:pt x="376" y="830"/>
                    </a:lnTo>
                    <a:close/>
                    <a:moveTo>
                      <a:pt x="344" y="830"/>
                    </a:moveTo>
                    <a:cubicBezTo>
                      <a:pt x="328" y="830"/>
                      <a:pt x="328" y="830"/>
                      <a:pt x="328" y="830"/>
                    </a:cubicBezTo>
                    <a:cubicBezTo>
                      <a:pt x="328" y="826"/>
                      <a:pt x="328" y="826"/>
                      <a:pt x="328" y="826"/>
                    </a:cubicBezTo>
                    <a:cubicBezTo>
                      <a:pt x="344" y="826"/>
                      <a:pt x="344" y="826"/>
                      <a:pt x="344" y="826"/>
                    </a:cubicBezTo>
                    <a:lnTo>
                      <a:pt x="344" y="830"/>
                    </a:lnTo>
                    <a:close/>
                    <a:moveTo>
                      <a:pt x="312" y="830"/>
                    </a:moveTo>
                    <a:cubicBezTo>
                      <a:pt x="296" y="830"/>
                      <a:pt x="296" y="830"/>
                      <a:pt x="296" y="830"/>
                    </a:cubicBezTo>
                    <a:cubicBezTo>
                      <a:pt x="296" y="826"/>
                      <a:pt x="296" y="826"/>
                      <a:pt x="296" y="826"/>
                    </a:cubicBezTo>
                    <a:cubicBezTo>
                      <a:pt x="312" y="826"/>
                      <a:pt x="312" y="826"/>
                      <a:pt x="312" y="826"/>
                    </a:cubicBezTo>
                    <a:lnTo>
                      <a:pt x="312" y="830"/>
                    </a:lnTo>
                    <a:close/>
                    <a:moveTo>
                      <a:pt x="280" y="830"/>
                    </a:moveTo>
                    <a:cubicBezTo>
                      <a:pt x="264" y="830"/>
                      <a:pt x="264" y="830"/>
                      <a:pt x="264" y="830"/>
                    </a:cubicBezTo>
                    <a:cubicBezTo>
                      <a:pt x="264" y="826"/>
                      <a:pt x="264" y="826"/>
                      <a:pt x="264" y="826"/>
                    </a:cubicBezTo>
                    <a:cubicBezTo>
                      <a:pt x="280" y="826"/>
                      <a:pt x="280" y="826"/>
                      <a:pt x="280" y="826"/>
                    </a:cubicBezTo>
                    <a:lnTo>
                      <a:pt x="280" y="830"/>
                    </a:lnTo>
                    <a:close/>
                    <a:moveTo>
                      <a:pt x="248" y="830"/>
                    </a:moveTo>
                    <a:cubicBezTo>
                      <a:pt x="232" y="830"/>
                      <a:pt x="232" y="830"/>
                      <a:pt x="232" y="830"/>
                    </a:cubicBezTo>
                    <a:cubicBezTo>
                      <a:pt x="232" y="826"/>
                      <a:pt x="232" y="826"/>
                      <a:pt x="232" y="826"/>
                    </a:cubicBezTo>
                    <a:cubicBezTo>
                      <a:pt x="248" y="826"/>
                      <a:pt x="248" y="826"/>
                      <a:pt x="248" y="826"/>
                    </a:cubicBezTo>
                    <a:lnTo>
                      <a:pt x="248" y="830"/>
                    </a:lnTo>
                    <a:close/>
                    <a:moveTo>
                      <a:pt x="216" y="830"/>
                    </a:moveTo>
                    <a:cubicBezTo>
                      <a:pt x="200" y="830"/>
                      <a:pt x="200" y="830"/>
                      <a:pt x="200" y="830"/>
                    </a:cubicBezTo>
                    <a:cubicBezTo>
                      <a:pt x="200" y="826"/>
                      <a:pt x="200" y="826"/>
                      <a:pt x="200" y="826"/>
                    </a:cubicBezTo>
                    <a:cubicBezTo>
                      <a:pt x="216" y="826"/>
                      <a:pt x="216" y="826"/>
                      <a:pt x="216" y="826"/>
                    </a:cubicBezTo>
                    <a:lnTo>
                      <a:pt x="216" y="830"/>
                    </a:lnTo>
                    <a:close/>
                    <a:moveTo>
                      <a:pt x="184" y="830"/>
                    </a:moveTo>
                    <a:cubicBezTo>
                      <a:pt x="168" y="830"/>
                      <a:pt x="168" y="830"/>
                      <a:pt x="168" y="830"/>
                    </a:cubicBezTo>
                    <a:cubicBezTo>
                      <a:pt x="168" y="826"/>
                      <a:pt x="168" y="826"/>
                      <a:pt x="168" y="826"/>
                    </a:cubicBezTo>
                    <a:cubicBezTo>
                      <a:pt x="184" y="826"/>
                      <a:pt x="184" y="826"/>
                      <a:pt x="184" y="826"/>
                    </a:cubicBezTo>
                    <a:lnTo>
                      <a:pt x="184" y="830"/>
                    </a:lnTo>
                    <a:close/>
                    <a:moveTo>
                      <a:pt x="152" y="830"/>
                    </a:moveTo>
                    <a:cubicBezTo>
                      <a:pt x="136" y="830"/>
                      <a:pt x="136" y="830"/>
                      <a:pt x="136" y="830"/>
                    </a:cubicBezTo>
                    <a:cubicBezTo>
                      <a:pt x="136" y="826"/>
                      <a:pt x="136" y="826"/>
                      <a:pt x="136" y="826"/>
                    </a:cubicBezTo>
                    <a:cubicBezTo>
                      <a:pt x="152" y="826"/>
                      <a:pt x="152" y="826"/>
                      <a:pt x="152" y="826"/>
                    </a:cubicBezTo>
                    <a:lnTo>
                      <a:pt x="152" y="830"/>
                    </a:lnTo>
                    <a:close/>
                    <a:moveTo>
                      <a:pt x="120" y="830"/>
                    </a:moveTo>
                    <a:cubicBezTo>
                      <a:pt x="104" y="830"/>
                      <a:pt x="104" y="830"/>
                      <a:pt x="104" y="830"/>
                    </a:cubicBezTo>
                    <a:cubicBezTo>
                      <a:pt x="104" y="826"/>
                      <a:pt x="104" y="826"/>
                      <a:pt x="104" y="826"/>
                    </a:cubicBezTo>
                    <a:cubicBezTo>
                      <a:pt x="120" y="826"/>
                      <a:pt x="120" y="826"/>
                      <a:pt x="120" y="826"/>
                    </a:cubicBezTo>
                    <a:lnTo>
                      <a:pt x="120" y="830"/>
                    </a:lnTo>
                    <a:close/>
                    <a:moveTo>
                      <a:pt x="88" y="830"/>
                    </a:moveTo>
                    <a:cubicBezTo>
                      <a:pt x="72" y="830"/>
                      <a:pt x="72" y="830"/>
                      <a:pt x="72" y="830"/>
                    </a:cubicBezTo>
                    <a:cubicBezTo>
                      <a:pt x="72" y="826"/>
                      <a:pt x="72" y="826"/>
                      <a:pt x="72" y="826"/>
                    </a:cubicBezTo>
                    <a:cubicBezTo>
                      <a:pt x="88" y="826"/>
                      <a:pt x="88" y="826"/>
                      <a:pt x="88" y="826"/>
                    </a:cubicBezTo>
                    <a:lnTo>
                      <a:pt x="88" y="830"/>
                    </a:lnTo>
                    <a:close/>
                    <a:moveTo>
                      <a:pt x="56" y="830"/>
                    </a:moveTo>
                    <a:cubicBezTo>
                      <a:pt x="40" y="830"/>
                      <a:pt x="40" y="830"/>
                      <a:pt x="40" y="830"/>
                    </a:cubicBezTo>
                    <a:cubicBezTo>
                      <a:pt x="40" y="826"/>
                      <a:pt x="40" y="826"/>
                      <a:pt x="40" y="826"/>
                    </a:cubicBezTo>
                    <a:cubicBezTo>
                      <a:pt x="56" y="826"/>
                      <a:pt x="56" y="826"/>
                      <a:pt x="56" y="826"/>
                    </a:cubicBezTo>
                    <a:lnTo>
                      <a:pt x="56" y="830"/>
                    </a:lnTo>
                    <a:close/>
                    <a:moveTo>
                      <a:pt x="23" y="829"/>
                    </a:moveTo>
                    <a:cubicBezTo>
                      <a:pt x="18" y="827"/>
                      <a:pt x="13" y="824"/>
                      <a:pt x="9" y="820"/>
                    </a:cubicBezTo>
                    <a:cubicBezTo>
                      <a:pt x="12" y="817"/>
                      <a:pt x="12" y="817"/>
                      <a:pt x="12" y="817"/>
                    </a:cubicBezTo>
                    <a:cubicBezTo>
                      <a:pt x="15" y="821"/>
                      <a:pt x="20" y="824"/>
                      <a:pt x="24" y="825"/>
                    </a:cubicBezTo>
                    <a:lnTo>
                      <a:pt x="23" y="829"/>
                    </a:lnTo>
                    <a:close/>
                    <a:moveTo>
                      <a:pt x="455" y="821"/>
                    </a:moveTo>
                    <a:cubicBezTo>
                      <a:pt x="452" y="818"/>
                      <a:pt x="452" y="818"/>
                      <a:pt x="452" y="818"/>
                    </a:cubicBezTo>
                    <a:cubicBezTo>
                      <a:pt x="456" y="815"/>
                      <a:pt x="459" y="810"/>
                      <a:pt x="460" y="806"/>
                    </a:cubicBezTo>
                    <a:cubicBezTo>
                      <a:pt x="464" y="807"/>
                      <a:pt x="464" y="807"/>
                      <a:pt x="464" y="807"/>
                    </a:cubicBezTo>
                    <a:cubicBezTo>
                      <a:pt x="462" y="812"/>
                      <a:pt x="459" y="817"/>
                      <a:pt x="455" y="821"/>
                    </a:cubicBezTo>
                    <a:close/>
                    <a:moveTo>
                      <a:pt x="1" y="805"/>
                    </a:moveTo>
                    <a:cubicBezTo>
                      <a:pt x="0" y="803"/>
                      <a:pt x="0" y="801"/>
                      <a:pt x="0" y="798"/>
                    </a:cubicBezTo>
                    <a:cubicBezTo>
                      <a:pt x="0" y="789"/>
                      <a:pt x="0" y="789"/>
                      <a:pt x="0" y="789"/>
                    </a:cubicBezTo>
                    <a:cubicBezTo>
                      <a:pt x="4" y="789"/>
                      <a:pt x="4" y="789"/>
                      <a:pt x="4" y="789"/>
                    </a:cubicBezTo>
                    <a:cubicBezTo>
                      <a:pt x="4" y="798"/>
                      <a:pt x="4" y="798"/>
                      <a:pt x="4" y="798"/>
                    </a:cubicBezTo>
                    <a:cubicBezTo>
                      <a:pt x="4" y="800"/>
                      <a:pt x="4" y="802"/>
                      <a:pt x="5" y="804"/>
                    </a:cubicBezTo>
                    <a:lnTo>
                      <a:pt x="1" y="805"/>
                    </a:lnTo>
                    <a:close/>
                    <a:moveTo>
                      <a:pt x="465" y="790"/>
                    </a:moveTo>
                    <a:cubicBezTo>
                      <a:pt x="461" y="790"/>
                      <a:pt x="461" y="790"/>
                      <a:pt x="461" y="790"/>
                    </a:cubicBezTo>
                    <a:cubicBezTo>
                      <a:pt x="461" y="774"/>
                      <a:pt x="461" y="774"/>
                      <a:pt x="461" y="774"/>
                    </a:cubicBezTo>
                    <a:cubicBezTo>
                      <a:pt x="465" y="774"/>
                      <a:pt x="465" y="774"/>
                      <a:pt x="465" y="774"/>
                    </a:cubicBezTo>
                    <a:lnTo>
                      <a:pt x="465" y="790"/>
                    </a:lnTo>
                    <a:close/>
                    <a:moveTo>
                      <a:pt x="4" y="773"/>
                    </a:moveTo>
                    <a:cubicBezTo>
                      <a:pt x="0" y="773"/>
                      <a:pt x="0" y="773"/>
                      <a:pt x="0" y="773"/>
                    </a:cubicBezTo>
                    <a:cubicBezTo>
                      <a:pt x="0" y="757"/>
                      <a:pt x="0" y="757"/>
                      <a:pt x="0" y="757"/>
                    </a:cubicBezTo>
                    <a:cubicBezTo>
                      <a:pt x="4" y="757"/>
                      <a:pt x="4" y="757"/>
                      <a:pt x="4" y="757"/>
                    </a:cubicBezTo>
                    <a:lnTo>
                      <a:pt x="4" y="773"/>
                    </a:lnTo>
                    <a:close/>
                    <a:moveTo>
                      <a:pt x="465" y="758"/>
                    </a:moveTo>
                    <a:cubicBezTo>
                      <a:pt x="461" y="758"/>
                      <a:pt x="461" y="758"/>
                      <a:pt x="461" y="758"/>
                    </a:cubicBezTo>
                    <a:cubicBezTo>
                      <a:pt x="461" y="742"/>
                      <a:pt x="461" y="742"/>
                      <a:pt x="461" y="742"/>
                    </a:cubicBezTo>
                    <a:cubicBezTo>
                      <a:pt x="465" y="742"/>
                      <a:pt x="465" y="742"/>
                      <a:pt x="465" y="742"/>
                    </a:cubicBezTo>
                    <a:lnTo>
                      <a:pt x="465" y="758"/>
                    </a:lnTo>
                    <a:close/>
                    <a:moveTo>
                      <a:pt x="4" y="741"/>
                    </a:moveTo>
                    <a:cubicBezTo>
                      <a:pt x="0" y="741"/>
                      <a:pt x="0" y="741"/>
                      <a:pt x="0" y="741"/>
                    </a:cubicBezTo>
                    <a:cubicBezTo>
                      <a:pt x="0" y="725"/>
                      <a:pt x="0" y="725"/>
                      <a:pt x="0" y="725"/>
                    </a:cubicBezTo>
                    <a:cubicBezTo>
                      <a:pt x="4" y="725"/>
                      <a:pt x="4" y="725"/>
                      <a:pt x="4" y="725"/>
                    </a:cubicBezTo>
                    <a:lnTo>
                      <a:pt x="4" y="741"/>
                    </a:lnTo>
                    <a:close/>
                    <a:moveTo>
                      <a:pt x="465" y="726"/>
                    </a:moveTo>
                    <a:cubicBezTo>
                      <a:pt x="461" y="726"/>
                      <a:pt x="461" y="726"/>
                      <a:pt x="461" y="726"/>
                    </a:cubicBezTo>
                    <a:cubicBezTo>
                      <a:pt x="461" y="710"/>
                      <a:pt x="461" y="710"/>
                      <a:pt x="461" y="710"/>
                    </a:cubicBezTo>
                    <a:cubicBezTo>
                      <a:pt x="465" y="710"/>
                      <a:pt x="465" y="710"/>
                      <a:pt x="465" y="710"/>
                    </a:cubicBezTo>
                    <a:lnTo>
                      <a:pt x="465" y="726"/>
                    </a:lnTo>
                    <a:close/>
                    <a:moveTo>
                      <a:pt x="4" y="709"/>
                    </a:moveTo>
                    <a:cubicBezTo>
                      <a:pt x="0" y="709"/>
                      <a:pt x="0" y="709"/>
                      <a:pt x="0" y="709"/>
                    </a:cubicBezTo>
                    <a:cubicBezTo>
                      <a:pt x="0" y="693"/>
                      <a:pt x="0" y="693"/>
                      <a:pt x="0" y="693"/>
                    </a:cubicBezTo>
                    <a:cubicBezTo>
                      <a:pt x="4" y="693"/>
                      <a:pt x="4" y="693"/>
                      <a:pt x="4" y="693"/>
                    </a:cubicBezTo>
                    <a:lnTo>
                      <a:pt x="4" y="709"/>
                    </a:lnTo>
                    <a:close/>
                    <a:moveTo>
                      <a:pt x="465" y="694"/>
                    </a:moveTo>
                    <a:cubicBezTo>
                      <a:pt x="461" y="694"/>
                      <a:pt x="461" y="694"/>
                      <a:pt x="461" y="694"/>
                    </a:cubicBezTo>
                    <a:cubicBezTo>
                      <a:pt x="461" y="678"/>
                      <a:pt x="461" y="678"/>
                      <a:pt x="461" y="678"/>
                    </a:cubicBezTo>
                    <a:cubicBezTo>
                      <a:pt x="465" y="678"/>
                      <a:pt x="465" y="678"/>
                      <a:pt x="465" y="678"/>
                    </a:cubicBezTo>
                    <a:lnTo>
                      <a:pt x="465" y="694"/>
                    </a:lnTo>
                    <a:close/>
                    <a:moveTo>
                      <a:pt x="4" y="677"/>
                    </a:moveTo>
                    <a:cubicBezTo>
                      <a:pt x="0" y="677"/>
                      <a:pt x="0" y="677"/>
                      <a:pt x="0" y="677"/>
                    </a:cubicBezTo>
                    <a:cubicBezTo>
                      <a:pt x="0" y="661"/>
                      <a:pt x="0" y="661"/>
                      <a:pt x="0" y="661"/>
                    </a:cubicBezTo>
                    <a:cubicBezTo>
                      <a:pt x="4" y="661"/>
                      <a:pt x="4" y="661"/>
                      <a:pt x="4" y="661"/>
                    </a:cubicBezTo>
                    <a:lnTo>
                      <a:pt x="4" y="677"/>
                    </a:lnTo>
                    <a:close/>
                    <a:moveTo>
                      <a:pt x="465" y="662"/>
                    </a:moveTo>
                    <a:cubicBezTo>
                      <a:pt x="461" y="662"/>
                      <a:pt x="461" y="662"/>
                      <a:pt x="461" y="662"/>
                    </a:cubicBezTo>
                    <a:cubicBezTo>
                      <a:pt x="461" y="646"/>
                      <a:pt x="461" y="646"/>
                      <a:pt x="461" y="646"/>
                    </a:cubicBezTo>
                    <a:cubicBezTo>
                      <a:pt x="465" y="646"/>
                      <a:pt x="465" y="646"/>
                      <a:pt x="465" y="646"/>
                    </a:cubicBezTo>
                    <a:lnTo>
                      <a:pt x="465" y="662"/>
                    </a:lnTo>
                    <a:close/>
                    <a:moveTo>
                      <a:pt x="4" y="645"/>
                    </a:moveTo>
                    <a:cubicBezTo>
                      <a:pt x="0" y="645"/>
                      <a:pt x="0" y="645"/>
                      <a:pt x="0" y="645"/>
                    </a:cubicBezTo>
                    <a:cubicBezTo>
                      <a:pt x="0" y="629"/>
                      <a:pt x="0" y="629"/>
                      <a:pt x="0" y="629"/>
                    </a:cubicBezTo>
                    <a:cubicBezTo>
                      <a:pt x="4" y="629"/>
                      <a:pt x="4" y="629"/>
                      <a:pt x="4" y="629"/>
                    </a:cubicBezTo>
                    <a:lnTo>
                      <a:pt x="4" y="645"/>
                    </a:lnTo>
                    <a:close/>
                    <a:moveTo>
                      <a:pt x="465" y="630"/>
                    </a:moveTo>
                    <a:cubicBezTo>
                      <a:pt x="461" y="630"/>
                      <a:pt x="461" y="630"/>
                      <a:pt x="461" y="630"/>
                    </a:cubicBezTo>
                    <a:cubicBezTo>
                      <a:pt x="461" y="614"/>
                      <a:pt x="461" y="614"/>
                      <a:pt x="461" y="614"/>
                    </a:cubicBezTo>
                    <a:cubicBezTo>
                      <a:pt x="465" y="614"/>
                      <a:pt x="465" y="614"/>
                      <a:pt x="465" y="614"/>
                    </a:cubicBezTo>
                    <a:lnTo>
                      <a:pt x="465" y="630"/>
                    </a:lnTo>
                    <a:close/>
                    <a:moveTo>
                      <a:pt x="4" y="613"/>
                    </a:moveTo>
                    <a:cubicBezTo>
                      <a:pt x="0" y="613"/>
                      <a:pt x="0" y="613"/>
                      <a:pt x="0" y="613"/>
                    </a:cubicBezTo>
                    <a:cubicBezTo>
                      <a:pt x="0" y="597"/>
                      <a:pt x="0" y="597"/>
                      <a:pt x="0" y="597"/>
                    </a:cubicBezTo>
                    <a:cubicBezTo>
                      <a:pt x="4" y="597"/>
                      <a:pt x="4" y="597"/>
                      <a:pt x="4" y="597"/>
                    </a:cubicBezTo>
                    <a:lnTo>
                      <a:pt x="4" y="613"/>
                    </a:lnTo>
                    <a:close/>
                    <a:moveTo>
                      <a:pt x="465" y="598"/>
                    </a:moveTo>
                    <a:cubicBezTo>
                      <a:pt x="461" y="598"/>
                      <a:pt x="461" y="598"/>
                      <a:pt x="461" y="598"/>
                    </a:cubicBezTo>
                    <a:cubicBezTo>
                      <a:pt x="461" y="582"/>
                      <a:pt x="461" y="582"/>
                      <a:pt x="461" y="582"/>
                    </a:cubicBezTo>
                    <a:cubicBezTo>
                      <a:pt x="465" y="582"/>
                      <a:pt x="465" y="582"/>
                      <a:pt x="465" y="582"/>
                    </a:cubicBezTo>
                    <a:lnTo>
                      <a:pt x="465" y="598"/>
                    </a:lnTo>
                    <a:close/>
                    <a:moveTo>
                      <a:pt x="4" y="581"/>
                    </a:moveTo>
                    <a:cubicBezTo>
                      <a:pt x="0" y="581"/>
                      <a:pt x="0" y="581"/>
                      <a:pt x="0" y="581"/>
                    </a:cubicBezTo>
                    <a:cubicBezTo>
                      <a:pt x="0" y="565"/>
                      <a:pt x="0" y="565"/>
                      <a:pt x="0" y="565"/>
                    </a:cubicBezTo>
                    <a:cubicBezTo>
                      <a:pt x="4" y="565"/>
                      <a:pt x="4" y="565"/>
                      <a:pt x="4" y="565"/>
                    </a:cubicBezTo>
                    <a:lnTo>
                      <a:pt x="4" y="581"/>
                    </a:lnTo>
                    <a:close/>
                    <a:moveTo>
                      <a:pt x="465" y="566"/>
                    </a:moveTo>
                    <a:cubicBezTo>
                      <a:pt x="461" y="566"/>
                      <a:pt x="461" y="566"/>
                      <a:pt x="461" y="566"/>
                    </a:cubicBezTo>
                    <a:cubicBezTo>
                      <a:pt x="461" y="550"/>
                      <a:pt x="461" y="550"/>
                      <a:pt x="461" y="550"/>
                    </a:cubicBezTo>
                    <a:cubicBezTo>
                      <a:pt x="465" y="550"/>
                      <a:pt x="465" y="550"/>
                      <a:pt x="465" y="550"/>
                    </a:cubicBezTo>
                    <a:lnTo>
                      <a:pt x="465" y="566"/>
                    </a:lnTo>
                    <a:close/>
                    <a:moveTo>
                      <a:pt x="4" y="549"/>
                    </a:moveTo>
                    <a:cubicBezTo>
                      <a:pt x="0" y="549"/>
                      <a:pt x="0" y="549"/>
                      <a:pt x="0" y="549"/>
                    </a:cubicBezTo>
                    <a:cubicBezTo>
                      <a:pt x="0" y="533"/>
                      <a:pt x="0" y="533"/>
                      <a:pt x="0" y="533"/>
                    </a:cubicBezTo>
                    <a:cubicBezTo>
                      <a:pt x="4" y="533"/>
                      <a:pt x="4" y="533"/>
                      <a:pt x="4" y="533"/>
                    </a:cubicBezTo>
                    <a:lnTo>
                      <a:pt x="4" y="549"/>
                    </a:lnTo>
                    <a:close/>
                    <a:moveTo>
                      <a:pt x="465" y="534"/>
                    </a:moveTo>
                    <a:cubicBezTo>
                      <a:pt x="461" y="534"/>
                      <a:pt x="461" y="534"/>
                      <a:pt x="461" y="534"/>
                    </a:cubicBezTo>
                    <a:cubicBezTo>
                      <a:pt x="461" y="518"/>
                      <a:pt x="461" y="518"/>
                      <a:pt x="461" y="518"/>
                    </a:cubicBezTo>
                    <a:cubicBezTo>
                      <a:pt x="465" y="518"/>
                      <a:pt x="465" y="518"/>
                      <a:pt x="465" y="518"/>
                    </a:cubicBezTo>
                    <a:lnTo>
                      <a:pt x="465" y="534"/>
                    </a:lnTo>
                    <a:close/>
                    <a:moveTo>
                      <a:pt x="4" y="517"/>
                    </a:moveTo>
                    <a:cubicBezTo>
                      <a:pt x="0" y="517"/>
                      <a:pt x="0" y="517"/>
                      <a:pt x="0" y="517"/>
                    </a:cubicBezTo>
                    <a:cubicBezTo>
                      <a:pt x="0" y="501"/>
                      <a:pt x="0" y="501"/>
                      <a:pt x="0" y="501"/>
                    </a:cubicBezTo>
                    <a:cubicBezTo>
                      <a:pt x="4" y="501"/>
                      <a:pt x="4" y="501"/>
                      <a:pt x="4" y="501"/>
                    </a:cubicBezTo>
                    <a:lnTo>
                      <a:pt x="4" y="517"/>
                    </a:lnTo>
                    <a:close/>
                    <a:moveTo>
                      <a:pt x="465" y="502"/>
                    </a:moveTo>
                    <a:cubicBezTo>
                      <a:pt x="461" y="502"/>
                      <a:pt x="461" y="502"/>
                      <a:pt x="461" y="502"/>
                    </a:cubicBezTo>
                    <a:cubicBezTo>
                      <a:pt x="461" y="486"/>
                      <a:pt x="461" y="486"/>
                      <a:pt x="461" y="486"/>
                    </a:cubicBezTo>
                    <a:cubicBezTo>
                      <a:pt x="465" y="486"/>
                      <a:pt x="465" y="486"/>
                      <a:pt x="465" y="486"/>
                    </a:cubicBezTo>
                    <a:lnTo>
                      <a:pt x="465" y="502"/>
                    </a:lnTo>
                    <a:close/>
                    <a:moveTo>
                      <a:pt x="4" y="485"/>
                    </a:moveTo>
                    <a:cubicBezTo>
                      <a:pt x="0" y="485"/>
                      <a:pt x="0" y="485"/>
                      <a:pt x="0" y="485"/>
                    </a:cubicBezTo>
                    <a:cubicBezTo>
                      <a:pt x="0" y="469"/>
                      <a:pt x="0" y="469"/>
                      <a:pt x="0" y="469"/>
                    </a:cubicBezTo>
                    <a:cubicBezTo>
                      <a:pt x="4" y="469"/>
                      <a:pt x="4" y="469"/>
                      <a:pt x="4" y="469"/>
                    </a:cubicBezTo>
                    <a:lnTo>
                      <a:pt x="4" y="485"/>
                    </a:lnTo>
                    <a:close/>
                    <a:moveTo>
                      <a:pt x="465" y="470"/>
                    </a:moveTo>
                    <a:cubicBezTo>
                      <a:pt x="461" y="470"/>
                      <a:pt x="461" y="470"/>
                      <a:pt x="461" y="470"/>
                    </a:cubicBezTo>
                    <a:cubicBezTo>
                      <a:pt x="461" y="454"/>
                      <a:pt x="461" y="454"/>
                      <a:pt x="461" y="454"/>
                    </a:cubicBezTo>
                    <a:cubicBezTo>
                      <a:pt x="465" y="454"/>
                      <a:pt x="465" y="454"/>
                      <a:pt x="465" y="454"/>
                    </a:cubicBezTo>
                    <a:lnTo>
                      <a:pt x="465" y="470"/>
                    </a:lnTo>
                    <a:close/>
                    <a:moveTo>
                      <a:pt x="4" y="453"/>
                    </a:moveTo>
                    <a:cubicBezTo>
                      <a:pt x="0" y="453"/>
                      <a:pt x="0" y="453"/>
                      <a:pt x="0" y="453"/>
                    </a:cubicBezTo>
                    <a:cubicBezTo>
                      <a:pt x="0" y="437"/>
                      <a:pt x="0" y="437"/>
                      <a:pt x="0" y="437"/>
                    </a:cubicBezTo>
                    <a:cubicBezTo>
                      <a:pt x="4" y="437"/>
                      <a:pt x="4" y="437"/>
                      <a:pt x="4" y="437"/>
                    </a:cubicBezTo>
                    <a:lnTo>
                      <a:pt x="4" y="453"/>
                    </a:lnTo>
                    <a:close/>
                    <a:moveTo>
                      <a:pt x="465" y="438"/>
                    </a:moveTo>
                    <a:cubicBezTo>
                      <a:pt x="461" y="438"/>
                      <a:pt x="461" y="438"/>
                      <a:pt x="461" y="438"/>
                    </a:cubicBezTo>
                    <a:cubicBezTo>
                      <a:pt x="461" y="422"/>
                      <a:pt x="461" y="422"/>
                      <a:pt x="461" y="422"/>
                    </a:cubicBezTo>
                    <a:cubicBezTo>
                      <a:pt x="465" y="422"/>
                      <a:pt x="465" y="422"/>
                      <a:pt x="465" y="422"/>
                    </a:cubicBezTo>
                    <a:lnTo>
                      <a:pt x="465" y="438"/>
                    </a:lnTo>
                    <a:close/>
                    <a:moveTo>
                      <a:pt x="4" y="421"/>
                    </a:moveTo>
                    <a:cubicBezTo>
                      <a:pt x="0" y="421"/>
                      <a:pt x="0" y="421"/>
                      <a:pt x="0" y="421"/>
                    </a:cubicBezTo>
                    <a:cubicBezTo>
                      <a:pt x="0" y="405"/>
                      <a:pt x="0" y="405"/>
                      <a:pt x="0" y="405"/>
                    </a:cubicBezTo>
                    <a:cubicBezTo>
                      <a:pt x="4" y="405"/>
                      <a:pt x="4" y="405"/>
                      <a:pt x="4" y="405"/>
                    </a:cubicBezTo>
                    <a:lnTo>
                      <a:pt x="4" y="421"/>
                    </a:lnTo>
                    <a:close/>
                    <a:moveTo>
                      <a:pt x="465" y="406"/>
                    </a:moveTo>
                    <a:cubicBezTo>
                      <a:pt x="461" y="406"/>
                      <a:pt x="461" y="406"/>
                      <a:pt x="461" y="406"/>
                    </a:cubicBezTo>
                    <a:cubicBezTo>
                      <a:pt x="461" y="390"/>
                      <a:pt x="461" y="390"/>
                      <a:pt x="461" y="390"/>
                    </a:cubicBezTo>
                    <a:cubicBezTo>
                      <a:pt x="465" y="390"/>
                      <a:pt x="465" y="390"/>
                      <a:pt x="465" y="390"/>
                    </a:cubicBezTo>
                    <a:lnTo>
                      <a:pt x="465" y="406"/>
                    </a:lnTo>
                    <a:close/>
                    <a:moveTo>
                      <a:pt x="4" y="389"/>
                    </a:moveTo>
                    <a:cubicBezTo>
                      <a:pt x="0" y="389"/>
                      <a:pt x="0" y="389"/>
                      <a:pt x="0" y="389"/>
                    </a:cubicBezTo>
                    <a:cubicBezTo>
                      <a:pt x="0" y="373"/>
                      <a:pt x="0" y="373"/>
                      <a:pt x="0" y="373"/>
                    </a:cubicBezTo>
                    <a:cubicBezTo>
                      <a:pt x="4" y="373"/>
                      <a:pt x="4" y="373"/>
                      <a:pt x="4" y="373"/>
                    </a:cubicBezTo>
                    <a:lnTo>
                      <a:pt x="4" y="389"/>
                    </a:lnTo>
                    <a:close/>
                    <a:moveTo>
                      <a:pt x="465" y="374"/>
                    </a:moveTo>
                    <a:cubicBezTo>
                      <a:pt x="461" y="374"/>
                      <a:pt x="461" y="374"/>
                      <a:pt x="461" y="374"/>
                    </a:cubicBezTo>
                    <a:cubicBezTo>
                      <a:pt x="461" y="358"/>
                      <a:pt x="461" y="358"/>
                      <a:pt x="461" y="358"/>
                    </a:cubicBezTo>
                    <a:cubicBezTo>
                      <a:pt x="465" y="358"/>
                      <a:pt x="465" y="358"/>
                      <a:pt x="465" y="358"/>
                    </a:cubicBezTo>
                    <a:lnTo>
                      <a:pt x="465" y="374"/>
                    </a:lnTo>
                    <a:close/>
                    <a:moveTo>
                      <a:pt x="4" y="357"/>
                    </a:moveTo>
                    <a:cubicBezTo>
                      <a:pt x="0" y="357"/>
                      <a:pt x="0" y="357"/>
                      <a:pt x="0" y="357"/>
                    </a:cubicBezTo>
                    <a:cubicBezTo>
                      <a:pt x="0" y="341"/>
                      <a:pt x="0" y="341"/>
                      <a:pt x="0" y="341"/>
                    </a:cubicBezTo>
                    <a:cubicBezTo>
                      <a:pt x="4" y="341"/>
                      <a:pt x="4" y="341"/>
                      <a:pt x="4" y="341"/>
                    </a:cubicBezTo>
                    <a:lnTo>
                      <a:pt x="4" y="357"/>
                    </a:lnTo>
                    <a:close/>
                    <a:moveTo>
                      <a:pt x="465" y="342"/>
                    </a:moveTo>
                    <a:cubicBezTo>
                      <a:pt x="461" y="342"/>
                      <a:pt x="461" y="342"/>
                      <a:pt x="461" y="342"/>
                    </a:cubicBezTo>
                    <a:cubicBezTo>
                      <a:pt x="461" y="326"/>
                      <a:pt x="461" y="326"/>
                      <a:pt x="461" y="326"/>
                    </a:cubicBezTo>
                    <a:cubicBezTo>
                      <a:pt x="465" y="326"/>
                      <a:pt x="465" y="326"/>
                      <a:pt x="465" y="326"/>
                    </a:cubicBezTo>
                    <a:lnTo>
                      <a:pt x="465" y="342"/>
                    </a:lnTo>
                    <a:close/>
                    <a:moveTo>
                      <a:pt x="4" y="325"/>
                    </a:moveTo>
                    <a:cubicBezTo>
                      <a:pt x="0" y="325"/>
                      <a:pt x="0" y="325"/>
                      <a:pt x="0" y="325"/>
                    </a:cubicBezTo>
                    <a:cubicBezTo>
                      <a:pt x="0" y="309"/>
                      <a:pt x="0" y="309"/>
                      <a:pt x="0" y="309"/>
                    </a:cubicBezTo>
                    <a:cubicBezTo>
                      <a:pt x="4" y="309"/>
                      <a:pt x="4" y="309"/>
                      <a:pt x="4" y="309"/>
                    </a:cubicBezTo>
                    <a:lnTo>
                      <a:pt x="4" y="325"/>
                    </a:lnTo>
                    <a:close/>
                    <a:moveTo>
                      <a:pt x="465" y="310"/>
                    </a:moveTo>
                    <a:cubicBezTo>
                      <a:pt x="461" y="310"/>
                      <a:pt x="461" y="310"/>
                      <a:pt x="461" y="310"/>
                    </a:cubicBezTo>
                    <a:cubicBezTo>
                      <a:pt x="461" y="294"/>
                      <a:pt x="461" y="294"/>
                      <a:pt x="461" y="294"/>
                    </a:cubicBezTo>
                    <a:cubicBezTo>
                      <a:pt x="465" y="294"/>
                      <a:pt x="465" y="294"/>
                      <a:pt x="465" y="294"/>
                    </a:cubicBezTo>
                    <a:lnTo>
                      <a:pt x="465" y="310"/>
                    </a:lnTo>
                    <a:close/>
                    <a:moveTo>
                      <a:pt x="4" y="293"/>
                    </a:moveTo>
                    <a:cubicBezTo>
                      <a:pt x="0" y="293"/>
                      <a:pt x="0" y="293"/>
                      <a:pt x="0" y="293"/>
                    </a:cubicBezTo>
                    <a:cubicBezTo>
                      <a:pt x="0" y="277"/>
                      <a:pt x="0" y="277"/>
                      <a:pt x="0" y="277"/>
                    </a:cubicBezTo>
                    <a:cubicBezTo>
                      <a:pt x="4" y="277"/>
                      <a:pt x="4" y="277"/>
                      <a:pt x="4" y="277"/>
                    </a:cubicBezTo>
                    <a:lnTo>
                      <a:pt x="4" y="293"/>
                    </a:lnTo>
                    <a:close/>
                    <a:moveTo>
                      <a:pt x="465" y="278"/>
                    </a:moveTo>
                    <a:cubicBezTo>
                      <a:pt x="461" y="278"/>
                      <a:pt x="461" y="278"/>
                      <a:pt x="461" y="278"/>
                    </a:cubicBezTo>
                    <a:cubicBezTo>
                      <a:pt x="461" y="262"/>
                      <a:pt x="461" y="262"/>
                      <a:pt x="461" y="262"/>
                    </a:cubicBezTo>
                    <a:cubicBezTo>
                      <a:pt x="465" y="262"/>
                      <a:pt x="465" y="262"/>
                      <a:pt x="465" y="262"/>
                    </a:cubicBezTo>
                    <a:lnTo>
                      <a:pt x="465" y="278"/>
                    </a:lnTo>
                    <a:close/>
                    <a:moveTo>
                      <a:pt x="4" y="261"/>
                    </a:moveTo>
                    <a:cubicBezTo>
                      <a:pt x="0" y="261"/>
                      <a:pt x="0" y="261"/>
                      <a:pt x="0" y="261"/>
                    </a:cubicBezTo>
                    <a:cubicBezTo>
                      <a:pt x="0" y="245"/>
                      <a:pt x="0" y="245"/>
                      <a:pt x="0" y="245"/>
                    </a:cubicBezTo>
                    <a:cubicBezTo>
                      <a:pt x="4" y="245"/>
                      <a:pt x="4" y="245"/>
                      <a:pt x="4" y="245"/>
                    </a:cubicBezTo>
                    <a:lnTo>
                      <a:pt x="4" y="261"/>
                    </a:lnTo>
                    <a:close/>
                    <a:moveTo>
                      <a:pt x="465" y="246"/>
                    </a:moveTo>
                    <a:cubicBezTo>
                      <a:pt x="461" y="246"/>
                      <a:pt x="461" y="246"/>
                      <a:pt x="461" y="246"/>
                    </a:cubicBezTo>
                    <a:cubicBezTo>
                      <a:pt x="461" y="230"/>
                      <a:pt x="461" y="230"/>
                      <a:pt x="461" y="230"/>
                    </a:cubicBezTo>
                    <a:cubicBezTo>
                      <a:pt x="465" y="230"/>
                      <a:pt x="465" y="230"/>
                      <a:pt x="465" y="230"/>
                    </a:cubicBezTo>
                    <a:lnTo>
                      <a:pt x="465" y="246"/>
                    </a:lnTo>
                    <a:close/>
                    <a:moveTo>
                      <a:pt x="4" y="229"/>
                    </a:moveTo>
                    <a:cubicBezTo>
                      <a:pt x="0" y="229"/>
                      <a:pt x="0" y="229"/>
                      <a:pt x="0" y="229"/>
                    </a:cubicBezTo>
                    <a:cubicBezTo>
                      <a:pt x="0" y="213"/>
                      <a:pt x="0" y="213"/>
                      <a:pt x="0" y="213"/>
                    </a:cubicBezTo>
                    <a:cubicBezTo>
                      <a:pt x="4" y="213"/>
                      <a:pt x="4" y="213"/>
                      <a:pt x="4" y="213"/>
                    </a:cubicBezTo>
                    <a:lnTo>
                      <a:pt x="4" y="229"/>
                    </a:lnTo>
                    <a:close/>
                    <a:moveTo>
                      <a:pt x="465" y="214"/>
                    </a:moveTo>
                    <a:cubicBezTo>
                      <a:pt x="461" y="214"/>
                      <a:pt x="461" y="214"/>
                      <a:pt x="461" y="214"/>
                    </a:cubicBezTo>
                    <a:cubicBezTo>
                      <a:pt x="461" y="198"/>
                      <a:pt x="461" y="198"/>
                      <a:pt x="461" y="198"/>
                    </a:cubicBezTo>
                    <a:cubicBezTo>
                      <a:pt x="465" y="198"/>
                      <a:pt x="465" y="198"/>
                      <a:pt x="465" y="198"/>
                    </a:cubicBezTo>
                    <a:lnTo>
                      <a:pt x="465" y="214"/>
                    </a:lnTo>
                    <a:close/>
                    <a:moveTo>
                      <a:pt x="4" y="197"/>
                    </a:moveTo>
                    <a:cubicBezTo>
                      <a:pt x="0" y="197"/>
                      <a:pt x="0" y="197"/>
                      <a:pt x="0" y="197"/>
                    </a:cubicBezTo>
                    <a:cubicBezTo>
                      <a:pt x="0" y="181"/>
                      <a:pt x="0" y="181"/>
                      <a:pt x="0" y="181"/>
                    </a:cubicBezTo>
                    <a:cubicBezTo>
                      <a:pt x="4" y="181"/>
                      <a:pt x="4" y="181"/>
                      <a:pt x="4" y="181"/>
                    </a:cubicBezTo>
                    <a:lnTo>
                      <a:pt x="4" y="197"/>
                    </a:lnTo>
                    <a:close/>
                    <a:moveTo>
                      <a:pt x="465" y="182"/>
                    </a:moveTo>
                    <a:cubicBezTo>
                      <a:pt x="461" y="182"/>
                      <a:pt x="461" y="182"/>
                      <a:pt x="461" y="182"/>
                    </a:cubicBezTo>
                    <a:cubicBezTo>
                      <a:pt x="461" y="172"/>
                      <a:pt x="461" y="172"/>
                      <a:pt x="461" y="172"/>
                    </a:cubicBezTo>
                    <a:cubicBezTo>
                      <a:pt x="461" y="170"/>
                      <a:pt x="461" y="168"/>
                      <a:pt x="461" y="167"/>
                    </a:cubicBezTo>
                    <a:cubicBezTo>
                      <a:pt x="464" y="166"/>
                      <a:pt x="464" y="166"/>
                      <a:pt x="464" y="166"/>
                    </a:cubicBezTo>
                    <a:cubicBezTo>
                      <a:pt x="465" y="168"/>
                      <a:pt x="465" y="170"/>
                      <a:pt x="465" y="172"/>
                    </a:cubicBezTo>
                    <a:lnTo>
                      <a:pt x="465" y="182"/>
                    </a:lnTo>
                    <a:close/>
                    <a:moveTo>
                      <a:pt x="4" y="172"/>
                    </a:moveTo>
                    <a:cubicBezTo>
                      <a:pt x="0" y="172"/>
                      <a:pt x="0" y="172"/>
                      <a:pt x="0" y="172"/>
                    </a:cubicBezTo>
                    <a:cubicBezTo>
                      <a:pt x="0" y="166"/>
                      <a:pt x="1" y="161"/>
                      <a:pt x="4" y="155"/>
                    </a:cubicBezTo>
                    <a:cubicBezTo>
                      <a:pt x="8" y="157"/>
                      <a:pt x="8" y="157"/>
                      <a:pt x="8" y="157"/>
                    </a:cubicBezTo>
                    <a:cubicBezTo>
                      <a:pt x="5" y="162"/>
                      <a:pt x="4" y="167"/>
                      <a:pt x="4" y="172"/>
                    </a:cubicBezTo>
                    <a:close/>
                    <a:moveTo>
                      <a:pt x="454" y="153"/>
                    </a:moveTo>
                    <a:cubicBezTo>
                      <a:pt x="452" y="150"/>
                      <a:pt x="448" y="146"/>
                      <a:pt x="444" y="142"/>
                    </a:cubicBezTo>
                    <a:cubicBezTo>
                      <a:pt x="446" y="139"/>
                      <a:pt x="446" y="139"/>
                      <a:pt x="446" y="139"/>
                    </a:cubicBezTo>
                    <a:cubicBezTo>
                      <a:pt x="451" y="143"/>
                      <a:pt x="455" y="147"/>
                      <a:pt x="458" y="151"/>
                    </a:cubicBezTo>
                    <a:lnTo>
                      <a:pt x="454" y="153"/>
                    </a:lnTo>
                    <a:close/>
                    <a:moveTo>
                      <a:pt x="18" y="145"/>
                    </a:moveTo>
                    <a:cubicBezTo>
                      <a:pt x="15" y="142"/>
                      <a:pt x="15" y="142"/>
                      <a:pt x="15" y="142"/>
                    </a:cubicBezTo>
                    <a:cubicBezTo>
                      <a:pt x="18" y="139"/>
                      <a:pt x="22" y="136"/>
                      <a:pt x="27" y="132"/>
                    </a:cubicBezTo>
                    <a:cubicBezTo>
                      <a:pt x="30" y="135"/>
                      <a:pt x="30" y="135"/>
                      <a:pt x="30" y="135"/>
                    </a:cubicBezTo>
                    <a:cubicBezTo>
                      <a:pt x="25" y="139"/>
                      <a:pt x="21" y="142"/>
                      <a:pt x="18" y="145"/>
                    </a:cubicBezTo>
                    <a:close/>
                    <a:moveTo>
                      <a:pt x="431" y="132"/>
                    </a:moveTo>
                    <a:cubicBezTo>
                      <a:pt x="418" y="124"/>
                      <a:pt x="418" y="124"/>
                      <a:pt x="418" y="124"/>
                    </a:cubicBezTo>
                    <a:cubicBezTo>
                      <a:pt x="420" y="120"/>
                      <a:pt x="420" y="120"/>
                      <a:pt x="420" y="120"/>
                    </a:cubicBezTo>
                    <a:cubicBezTo>
                      <a:pt x="433" y="129"/>
                      <a:pt x="433" y="129"/>
                      <a:pt x="433" y="129"/>
                    </a:cubicBezTo>
                    <a:lnTo>
                      <a:pt x="431" y="132"/>
                    </a:lnTo>
                    <a:close/>
                    <a:moveTo>
                      <a:pt x="43" y="126"/>
                    </a:moveTo>
                    <a:cubicBezTo>
                      <a:pt x="41" y="123"/>
                      <a:pt x="41" y="123"/>
                      <a:pt x="41" y="123"/>
                    </a:cubicBezTo>
                    <a:cubicBezTo>
                      <a:pt x="54" y="115"/>
                      <a:pt x="54" y="115"/>
                      <a:pt x="54" y="115"/>
                    </a:cubicBezTo>
                    <a:cubicBezTo>
                      <a:pt x="56" y="118"/>
                      <a:pt x="56" y="118"/>
                      <a:pt x="56" y="118"/>
                    </a:cubicBezTo>
                    <a:lnTo>
                      <a:pt x="43" y="126"/>
                    </a:lnTo>
                    <a:close/>
                    <a:moveTo>
                      <a:pt x="404" y="115"/>
                    </a:moveTo>
                    <a:cubicBezTo>
                      <a:pt x="391" y="106"/>
                      <a:pt x="391" y="106"/>
                      <a:pt x="391" y="106"/>
                    </a:cubicBezTo>
                    <a:cubicBezTo>
                      <a:pt x="393" y="103"/>
                      <a:pt x="393" y="103"/>
                      <a:pt x="393" y="103"/>
                    </a:cubicBezTo>
                    <a:cubicBezTo>
                      <a:pt x="407" y="111"/>
                      <a:pt x="407" y="111"/>
                      <a:pt x="407" y="111"/>
                    </a:cubicBezTo>
                    <a:lnTo>
                      <a:pt x="404" y="115"/>
                    </a:lnTo>
                    <a:close/>
                    <a:moveTo>
                      <a:pt x="70" y="109"/>
                    </a:moveTo>
                    <a:cubicBezTo>
                      <a:pt x="68" y="106"/>
                      <a:pt x="68" y="106"/>
                      <a:pt x="68" y="106"/>
                    </a:cubicBezTo>
                    <a:cubicBezTo>
                      <a:pt x="81" y="97"/>
                      <a:pt x="81" y="97"/>
                      <a:pt x="81" y="97"/>
                    </a:cubicBezTo>
                    <a:cubicBezTo>
                      <a:pt x="83" y="101"/>
                      <a:pt x="83" y="101"/>
                      <a:pt x="83" y="101"/>
                    </a:cubicBezTo>
                    <a:lnTo>
                      <a:pt x="70" y="109"/>
                    </a:lnTo>
                    <a:close/>
                    <a:moveTo>
                      <a:pt x="378" y="97"/>
                    </a:moveTo>
                    <a:cubicBezTo>
                      <a:pt x="364" y="89"/>
                      <a:pt x="364" y="89"/>
                      <a:pt x="364" y="89"/>
                    </a:cubicBezTo>
                    <a:cubicBezTo>
                      <a:pt x="366" y="85"/>
                      <a:pt x="366" y="85"/>
                      <a:pt x="366" y="85"/>
                    </a:cubicBezTo>
                    <a:cubicBezTo>
                      <a:pt x="380" y="94"/>
                      <a:pt x="380" y="94"/>
                      <a:pt x="380" y="94"/>
                    </a:cubicBezTo>
                    <a:lnTo>
                      <a:pt x="378" y="97"/>
                    </a:lnTo>
                    <a:close/>
                    <a:moveTo>
                      <a:pt x="97" y="92"/>
                    </a:moveTo>
                    <a:cubicBezTo>
                      <a:pt x="95" y="89"/>
                      <a:pt x="95" y="89"/>
                      <a:pt x="95" y="89"/>
                    </a:cubicBezTo>
                    <a:cubicBezTo>
                      <a:pt x="108" y="80"/>
                      <a:pt x="108" y="80"/>
                      <a:pt x="108" y="80"/>
                    </a:cubicBezTo>
                    <a:cubicBezTo>
                      <a:pt x="110" y="84"/>
                      <a:pt x="110" y="84"/>
                      <a:pt x="110" y="84"/>
                    </a:cubicBezTo>
                    <a:lnTo>
                      <a:pt x="97" y="92"/>
                    </a:lnTo>
                    <a:close/>
                    <a:moveTo>
                      <a:pt x="351" y="80"/>
                    </a:moveTo>
                    <a:cubicBezTo>
                      <a:pt x="337" y="71"/>
                      <a:pt x="337" y="71"/>
                      <a:pt x="337" y="71"/>
                    </a:cubicBezTo>
                    <a:cubicBezTo>
                      <a:pt x="340" y="68"/>
                      <a:pt x="340" y="68"/>
                      <a:pt x="340" y="68"/>
                    </a:cubicBezTo>
                    <a:cubicBezTo>
                      <a:pt x="353" y="77"/>
                      <a:pt x="353" y="77"/>
                      <a:pt x="353" y="77"/>
                    </a:cubicBezTo>
                    <a:lnTo>
                      <a:pt x="351" y="80"/>
                    </a:lnTo>
                    <a:close/>
                    <a:moveTo>
                      <a:pt x="124" y="75"/>
                    </a:moveTo>
                    <a:cubicBezTo>
                      <a:pt x="122" y="72"/>
                      <a:pt x="122" y="72"/>
                      <a:pt x="122" y="72"/>
                    </a:cubicBezTo>
                    <a:cubicBezTo>
                      <a:pt x="135" y="63"/>
                      <a:pt x="135" y="63"/>
                      <a:pt x="135" y="63"/>
                    </a:cubicBezTo>
                    <a:cubicBezTo>
                      <a:pt x="137" y="67"/>
                      <a:pt x="137" y="67"/>
                      <a:pt x="137" y="67"/>
                    </a:cubicBezTo>
                    <a:lnTo>
                      <a:pt x="124" y="75"/>
                    </a:lnTo>
                    <a:close/>
                    <a:moveTo>
                      <a:pt x="324" y="62"/>
                    </a:moveTo>
                    <a:cubicBezTo>
                      <a:pt x="310" y="54"/>
                      <a:pt x="310" y="54"/>
                      <a:pt x="310" y="54"/>
                    </a:cubicBezTo>
                    <a:cubicBezTo>
                      <a:pt x="313" y="50"/>
                      <a:pt x="313" y="50"/>
                      <a:pt x="313" y="50"/>
                    </a:cubicBezTo>
                    <a:cubicBezTo>
                      <a:pt x="326" y="59"/>
                      <a:pt x="326" y="59"/>
                      <a:pt x="326" y="59"/>
                    </a:cubicBezTo>
                    <a:lnTo>
                      <a:pt x="324" y="62"/>
                    </a:lnTo>
                    <a:close/>
                    <a:moveTo>
                      <a:pt x="151" y="58"/>
                    </a:moveTo>
                    <a:cubicBezTo>
                      <a:pt x="149" y="55"/>
                      <a:pt x="149" y="55"/>
                      <a:pt x="149" y="55"/>
                    </a:cubicBezTo>
                    <a:cubicBezTo>
                      <a:pt x="162" y="46"/>
                      <a:pt x="162" y="46"/>
                      <a:pt x="162" y="46"/>
                    </a:cubicBezTo>
                    <a:cubicBezTo>
                      <a:pt x="165" y="50"/>
                      <a:pt x="165" y="50"/>
                      <a:pt x="165" y="50"/>
                    </a:cubicBezTo>
                    <a:lnTo>
                      <a:pt x="151" y="58"/>
                    </a:lnTo>
                    <a:close/>
                    <a:moveTo>
                      <a:pt x="297" y="45"/>
                    </a:moveTo>
                    <a:cubicBezTo>
                      <a:pt x="284" y="36"/>
                      <a:pt x="284" y="36"/>
                      <a:pt x="284" y="36"/>
                    </a:cubicBezTo>
                    <a:cubicBezTo>
                      <a:pt x="286" y="33"/>
                      <a:pt x="286" y="33"/>
                      <a:pt x="286" y="33"/>
                    </a:cubicBezTo>
                    <a:cubicBezTo>
                      <a:pt x="299" y="42"/>
                      <a:pt x="299" y="42"/>
                      <a:pt x="299" y="42"/>
                    </a:cubicBezTo>
                    <a:lnTo>
                      <a:pt x="297" y="45"/>
                    </a:lnTo>
                    <a:close/>
                    <a:moveTo>
                      <a:pt x="178" y="41"/>
                    </a:moveTo>
                    <a:cubicBezTo>
                      <a:pt x="176" y="38"/>
                      <a:pt x="176" y="38"/>
                      <a:pt x="176" y="38"/>
                    </a:cubicBezTo>
                    <a:cubicBezTo>
                      <a:pt x="189" y="29"/>
                      <a:pt x="189" y="29"/>
                      <a:pt x="189" y="29"/>
                    </a:cubicBezTo>
                    <a:cubicBezTo>
                      <a:pt x="192" y="32"/>
                      <a:pt x="192" y="32"/>
                      <a:pt x="192" y="32"/>
                    </a:cubicBezTo>
                    <a:lnTo>
                      <a:pt x="178" y="41"/>
                    </a:lnTo>
                    <a:close/>
                    <a:moveTo>
                      <a:pt x="270" y="28"/>
                    </a:moveTo>
                    <a:cubicBezTo>
                      <a:pt x="257" y="19"/>
                      <a:pt x="257" y="19"/>
                      <a:pt x="257" y="19"/>
                    </a:cubicBezTo>
                    <a:cubicBezTo>
                      <a:pt x="259" y="16"/>
                      <a:pt x="259" y="16"/>
                      <a:pt x="259" y="16"/>
                    </a:cubicBezTo>
                    <a:cubicBezTo>
                      <a:pt x="272" y="24"/>
                      <a:pt x="272" y="24"/>
                      <a:pt x="272" y="24"/>
                    </a:cubicBezTo>
                    <a:lnTo>
                      <a:pt x="270" y="28"/>
                    </a:lnTo>
                    <a:close/>
                    <a:moveTo>
                      <a:pt x="205" y="24"/>
                    </a:moveTo>
                    <a:cubicBezTo>
                      <a:pt x="203" y="20"/>
                      <a:pt x="203" y="20"/>
                      <a:pt x="203" y="20"/>
                    </a:cubicBezTo>
                    <a:cubicBezTo>
                      <a:pt x="216" y="12"/>
                      <a:pt x="216" y="12"/>
                      <a:pt x="216" y="12"/>
                    </a:cubicBezTo>
                    <a:cubicBezTo>
                      <a:pt x="219" y="15"/>
                      <a:pt x="219" y="15"/>
                      <a:pt x="219" y="15"/>
                    </a:cubicBezTo>
                    <a:lnTo>
                      <a:pt x="205" y="24"/>
                    </a:lnTo>
                    <a:close/>
                    <a:moveTo>
                      <a:pt x="243" y="10"/>
                    </a:moveTo>
                    <a:cubicBezTo>
                      <a:pt x="235" y="5"/>
                      <a:pt x="235" y="5"/>
                      <a:pt x="235" y="5"/>
                    </a:cubicBezTo>
                    <a:cubicBezTo>
                      <a:pt x="232" y="7"/>
                      <a:pt x="232" y="7"/>
                      <a:pt x="232" y="7"/>
                    </a:cubicBezTo>
                    <a:cubicBezTo>
                      <a:pt x="230" y="3"/>
                      <a:pt x="230" y="3"/>
                      <a:pt x="230" y="3"/>
                    </a:cubicBezTo>
                    <a:cubicBezTo>
                      <a:pt x="235" y="0"/>
                      <a:pt x="235" y="0"/>
                      <a:pt x="235" y="0"/>
                    </a:cubicBezTo>
                    <a:cubicBezTo>
                      <a:pt x="246" y="7"/>
                      <a:pt x="246" y="7"/>
                      <a:pt x="246" y="7"/>
                    </a:cubicBezTo>
                    <a:lnTo>
                      <a:pt x="243" y="1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 name="Line 7"/>
              <p:cNvSpPr>
                <a:spLocks noChangeShapeType="1"/>
              </p:cNvSpPr>
              <p:nvPr/>
            </p:nvSpPr>
            <p:spPr bwMode="auto">
              <a:xfrm>
                <a:off x="3827" y="151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Line 8"/>
              <p:cNvSpPr>
                <a:spLocks noChangeShapeType="1"/>
              </p:cNvSpPr>
              <p:nvPr/>
            </p:nvSpPr>
            <p:spPr bwMode="auto">
              <a:xfrm>
                <a:off x="3827" y="151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 name="组合 2"/>
            <p:cNvGrpSpPr/>
            <p:nvPr/>
          </p:nvGrpSpPr>
          <p:grpSpPr>
            <a:xfrm>
              <a:off x="4757585" y="1919442"/>
              <a:ext cx="2574629" cy="768350"/>
              <a:chOff x="3014182" y="2249345"/>
              <a:chExt cx="2574629" cy="768350"/>
            </a:xfrm>
          </p:grpSpPr>
          <p:sp>
            <p:nvSpPr>
              <p:cNvPr id="73" name="矩形 72"/>
              <p:cNvSpPr/>
              <p:nvPr/>
            </p:nvSpPr>
            <p:spPr>
              <a:xfrm>
                <a:off x="4170395" y="2249345"/>
                <a:ext cx="1418416" cy="768350"/>
              </a:xfrm>
              <a:prstGeom prst="rect">
                <a:avLst/>
              </a:prstGeom>
            </p:spPr>
            <p:txBody>
              <a:bodyPr wrap="square">
                <a:spAutoFit/>
              </a:bodyPr>
              <a:lstStyle/>
              <a:p>
                <a:pPr algn="ctr">
                  <a:defRPr/>
                </a:pPr>
                <a:r>
                  <a:rPr lang="en-US" altLang="zh-CN" sz="4400" b="1" kern="0" dirty="0">
                    <a:gradFill>
                      <a:gsLst>
                        <a:gs pos="90000">
                          <a:prstClr val="white"/>
                        </a:gs>
                        <a:gs pos="30000">
                          <a:prstClr val="white"/>
                        </a:gs>
                      </a:gsLst>
                      <a:lin ang="5400000" scaled="1"/>
                    </a:gradFill>
                    <a:latin typeface="Akzidenz-Grotesk BQ Condensed" pitchFamily="2" charset="0"/>
                    <a:ea typeface="微软雅黑" panose="020B0503020204020204" pitchFamily="34" charset="-122"/>
                  </a:rPr>
                  <a:t>202X</a:t>
                </a:r>
              </a:p>
            </p:txBody>
          </p:sp>
          <p:sp>
            <p:nvSpPr>
              <p:cNvPr id="80" name="矩形 79"/>
              <p:cNvSpPr/>
              <p:nvPr/>
            </p:nvSpPr>
            <p:spPr>
              <a:xfrm>
                <a:off x="3014182" y="2309590"/>
                <a:ext cx="1316467" cy="707886"/>
              </a:xfrm>
              <a:prstGeom prst="rect">
                <a:avLst/>
              </a:prstGeom>
            </p:spPr>
            <p:txBody>
              <a:bodyPr wrap="square">
                <a:spAutoFit/>
              </a:bodyPr>
              <a:lstStyle/>
              <a:p>
                <a:pPr algn="ctr">
                  <a:defRPr/>
                </a:pPr>
                <a:r>
                  <a:rPr lang="zh-CN" altLang="en-US" sz="40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回首</a:t>
                </a:r>
                <a:endParaRPr lang="zh-CN" altLang="en-US" sz="4800" kern="0" dirty="0">
                  <a:gradFill>
                    <a:gsLst>
                      <a:gs pos="90000">
                        <a:prstClr val="white"/>
                      </a:gs>
                      <a:gs pos="30000">
                        <a:prstClr val="white"/>
                      </a:gs>
                    </a:gsLst>
                    <a:lin ang="5400000" scaled="1"/>
                  </a:gradFill>
                  <a:latin typeface="Akzidenz-Grotesk BQ Condensed" pitchFamily="2" charset="0"/>
                </a:endParaRPr>
              </a:p>
            </p:txBody>
          </p:sp>
        </p:grpSp>
        <p:sp>
          <p:nvSpPr>
            <p:cNvPr id="21" name="矩形 20"/>
            <p:cNvSpPr/>
            <p:nvPr/>
          </p:nvSpPr>
          <p:spPr>
            <a:xfrm>
              <a:off x="4866418" y="825568"/>
              <a:ext cx="2612813" cy="1014730"/>
            </a:xfrm>
            <a:prstGeom prst="rect">
              <a:avLst/>
            </a:prstGeom>
          </p:spPr>
          <p:txBody>
            <a:bodyPr wrap="square">
              <a:spAutoFit/>
            </a:bodyPr>
            <a:lstStyle/>
            <a:p>
              <a:pPr algn="ctr">
                <a:defRPr/>
              </a:pPr>
              <a:r>
                <a:rPr lang="en-US" altLang="zh-CN" sz="6000" b="1" kern="0" dirty="0">
                  <a:gradFill>
                    <a:gsLst>
                      <a:gs pos="90000">
                        <a:prstClr val="white"/>
                      </a:gs>
                      <a:gs pos="30000">
                        <a:prstClr val="white"/>
                      </a:gs>
                    </a:gsLst>
                    <a:lin ang="5400000" scaled="1"/>
                  </a:gradFill>
                  <a:latin typeface="Akzidenz-Grotesk BQ Condensed" pitchFamily="2" charset="0"/>
                  <a:ea typeface="微软雅黑" panose="020B0503020204020204" pitchFamily="34" charset="-122"/>
                </a:rPr>
                <a:t>PART </a:t>
              </a:r>
              <a:r>
                <a:rPr lang="en-US" altLang="zh-CN" sz="6000" b="1" kern="0" dirty="0">
                  <a:gradFill>
                    <a:gsLst>
                      <a:gs pos="90000">
                        <a:prstClr val="white"/>
                      </a:gs>
                      <a:gs pos="30000">
                        <a:prstClr val="white"/>
                      </a:gs>
                    </a:gsLst>
                    <a:lin ang="5400000" scaled="1"/>
                  </a:gradFill>
                  <a:latin typeface="華康娃娃體W7(P)" panose="040B0700000000000000" pitchFamily="82" charset="-120"/>
                  <a:ea typeface="華康娃娃體W7(P)" panose="040B0700000000000000" pitchFamily="82" charset="-120"/>
                </a:rPr>
                <a:t>2</a:t>
              </a:r>
              <a:endParaRPr lang="zh-CN" altLang="en-US" sz="6000" kern="0" dirty="0">
                <a:gradFill>
                  <a:gsLst>
                    <a:gs pos="90000">
                      <a:prstClr val="white"/>
                    </a:gs>
                    <a:gs pos="30000">
                      <a:prstClr val="white"/>
                    </a:gs>
                  </a:gsLst>
                  <a:lin ang="5400000" scaled="1"/>
                </a:gradFill>
                <a:latin typeface="華康娃娃體W7(P)" panose="040B0700000000000000" pitchFamily="82" charset="-120"/>
                <a:ea typeface="華康娃娃體W7(P)" panose="040B0700000000000000" pitchFamily="82" charset="-120"/>
              </a:endParaRPr>
            </a:p>
          </p:txBody>
        </p:sp>
      </p:grpSp>
      <p:grpSp>
        <p:nvGrpSpPr>
          <p:cNvPr id="7" name="组合 6"/>
          <p:cNvGrpSpPr/>
          <p:nvPr/>
        </p:nvGrpSpPr>
        <p:grpSpPr>
          <a:xfrm>
            <a:off x="3771900" y="4704213"/>
            <a:ext cx="2171700" cy="744087"/>
            <a:chOff x="3771900" y="4704213"/>
            <a:chExt cx="2171700" cy="744087"/>
          </a:xfrm>
        </p:grpSpPr>
        <p:sp>
          <p:nvSpPr>
            <p:cNvPr id="126" name="圆角矩形 125"/>
            <p:cNvSpPr/>
            <p:nvPr/>
          </p:nvSpPr>
          <p:spPr>
            <a:xfrm>
              <a:off x="3771900" y="4704213"/>
              <a:ext cx="2171700" cy="744087"/>
            </a:xfrm>
            <a:prstGeom prst="roundRect">
              <a:avLst>
                <a:gd name="adj" fmla="val 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2" name="矩形 121"/>
            <p:cNvSpPr/>
            <p:nvPr/>
          </p:nvSpPr>
          <p:spPr>
            <a:xfrm>
              <a:off x="3836277" y="4783869"/>
              <a:ext cx="2042947" cy="584775"/>
            </a:xfrm>
            <a:prstGeom prst="rect">
              <a:avLst/>
            </a:prstGeom>
          </p:spPr>
          <p:txBody>
            <a:bodyPr wrap="square">
              <a:spAutoFit/>
            </a:bodyPr>
            <a:lstStyle/>
            <a:p>
              <a:pPr algn="ctr">
                <a:defRPr/>
              </a:pPr>
              <a:r>
                <a:rPr lang="zh-CN" altLang="en-US" sz="32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行政工作</a:t>
              </a:r>
              <a:endParaRPr lang="zh-CN" altLang="en-US" sz="4000" kern="0" dirty="0">
                <a:gradFill>
                  <a:gsLst>
                    <a:gs pos="90000">
                      <a:prstClr val="white"/>
                    </a:gs>
                    <a:gs pos="30000">
                      <a:prstClr val="white"/>
                    </a:gs>
                  </a:gsLst>
                  <a:lin ang="5400000" scaled="1"/>
                </a:gradFill>
                <a:latin typeface="Akzidenz-Grotesk BQ Condensed" pitchFamily="2" charset="0"/>
              </a:endParaRPr>
            </a:p>
          </p:txBody>
        </p:sp>
      </p:grpSp>
      <p:grpSp>
        <p:nvGrpSpPr>
          <p:cNvPr id="12" name="组合 11"/>
          <p:cNvGrpSpPr/>
          <p:nvPr/>
        </p:nvGrpSpPr>
        <p:grpSpPr>
          <a:xfrm>
            <a:off x="6013198" y="4704213"/>
            <a:ext cx="2171700" cy="744087"/>
            <a:chOff x="6013198" y="4704213"/>
            <a:chExt cx="2171700" cy="744087"/>
          </a:xfrm>
        </p:grpSpPr>
        <p:sp>
          <p:nvSpPr>
            <p:cNvPr id="127" name="圆角矩形 126"/>
            <p:cNvSpPr/>
            <p:nvPr/>
          </p:nvSpPr>
          <p:spPr>
            <a:xfrm>
              <a:off x="6013198" y="4704213"/>
              <a:ext cx="2171700" cy="744087"/>
            </a:xfrm>
            <a:prstGeom prst="roundRect">
              <a:avLst>
                <a:gd name="adj" fmla="val 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3" name="矩形 122"/>
            <p:cNvSpPr/>
            <p:nvPr/>
          </p:nvSpPr>
          <p:spPr>
            <a:xfrm>
              <a:off x="6077575" y="4783869"/>
              <a:ext cx="2042947" cy="584775"/>
            </a:xfrm>
            <a:prstGeom prst="rect">
              <a:avLst/>
            </a:prstGeom>
          </p:spPr>
          <p:txBody>
            <a:bodyPr wrap="square">
              <a:spAutoFit/>
            </a:bodyPr>
            <a:lstStyle/>
            <a:p>
              <a:pPr algn="ctr">
                <a:defRPr/>
              </a:pPr>
              <a:r>
                <a:rPr lang="zh-CN" altLang="en-US" sz="32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销售工作</a:t>
              </a:r>
              <a:endParaRPr lang="zh-CN" altLang="en-US" sz="4000" kern="0" dirty="0">
                <a:gradFill>
                  <a:gsLst>
                    <a:gs pos="90000">
                      <a:prstClr val="white"/>
                    </a:gs>
                    <a:gs pos="30000">
                      <a:prstClr val="white"/>
                    </a:gs>
                  </a:gsLst>
                  <a:lin ang="5400000" scaled="1"/>
                </a:gradFill>
                <a:latin typeface="Akzidenz-Grotesk BQ Condensed" pitchFamily="2" charset="0"/>
              </a:endParaRPr>
            </a:p>
          </p:txBody>
        </p:sp>
      </p:grpSp>
      <p:grpSp>
        <p:nvGrpSpPr>
          <p:cNvPr id="13" name="组合 12"/>
          <p:cNvGrpSpPr/>
          <p:nvPr/>
        </p:nvGrpSpPr>
        <p:grpSpPr>
          <a:xfrm>
            <a:off x="8261098" y="4704213"/>
            <a:ext cx="2171700" cy="744087"/>
            <a:chOff x="8261098" y="4704213"/>
            <a:chExt cx="2171700" cy="744087"/>
          </a:xfrm>
        </p:grpSpPr>
        <p:sp>
          <p:nvSpPr>
            <p:cNvPr id="128" name="圆角矩形 127"/>
            <p:cNvSpPr/>
            <p:nvPr/>
          </p:nvSpPr>
          <p:spPr>
            <a:xfrm>
              <a:off x="8261098" y="4704213"/>
              <a:ext cx="2171700" cy="744087"/>
            </a:xfrm>
            <a:prstGeom prst="roundRect">
              <a:avLst>
                <a:gd name="adj" fmla="val 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4" name="矩形 123"/>
            <p:cNvSpPr/>
            <p:nvPr/>
          </p:nvSpPr>
          <p:spPr>
            <a:xfrm>
              <a:off x="8325475" y="4783869"/>
              <a:ext cx="2042947" cy="584775"/>
            </a:xfrm>
            <a:prstGeom prst="rect">
              <a:avLst/>
            </a:prstGeom>
          </p:spPr>
          <p:txBody>
            <a:bodyPr wrap="square">
              <a:spAutoFit/>
            </a:bodyPr>
            <a:lstStyle/>
            <a:p>
              <a:pPr algn="ctr">
                <a:defRPr/>
              </a:pPr>
              <a:r>
                <a:rPr lang="zh-CN" altLang="en-US" sz="32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后勤工作</a:t>
              </a:r>
              <a:endParaRPr lang="zh-CN" altLang="en-US" sz="4000" kern="0" dirty="0">
                <a:gradFill>
                  <a:gsLst>
                    <a:gs pos="90000">
                      <a:prstClr val="white"/>
                    </a:gs>
                    <a:gs pos="30000">
                      <a:prstClr val="white"/>
                    </a:gs>
                  </a:gsLst>
                  <a:lin ang="5400000" scaled="1"/>
                </a:gradFill>
                <a:latin typeface="Akzidenz-Grotesk BQ Condensed" pitchFamily="2" charset="0"/>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25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5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75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圆角矩形 106"/>
          <p:cNvSpPr/>
          <p:nvPr/>
        </p:nvSpPr>
        <p:spPr>
          <a:xfrm>
            <a:off x="1651622" y="2400073"/>
            <a:ext cx="724033" cy="2984489"/>
          </a:xfrm>
          <a:prstGeom prst="roundRect">
            <a:avLst>
              <a:gd name="adj" fmla="val 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工作计划完成情况</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42" name="矩形 41"/>
          <p:cNvSpPr/>
          <p:nvPr/>
        </p:nvSpPr>
        <p:spPr>
          <a:xfrm>
            <a:off x="4918659" y="1838683"/>
            <a:ext cx="5825289" cy="1038171"/>
          </a:xfrm>
          <a:prstGeom prst="rect">
            <a:avLst/>
          </a:prstGeom>
          <a:noFill/>
          <a:ln>
            <a:solidFill>
              <a:srgbClr val="31437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sp>
        <p:nvSpPr>
          <p:cNvPr id="43" name="矩形 42"/>
          <p:cNvSpPr/>
          <p:nvPr/>
        </p:nvSpPr>
        <p:spPr>
          <a:xfrm>
            <a:off x="4918659" y="3537786"/>
            <a:ext cx="5825289" cy="1080226"/>
          </a:xfrm>
          <a:prstGeom prst="rect">
            <a:avLst/>
          </a:prstGeom>
          <a:noFill/>
          <a:ln>
            <a:solidFill>
              <a:srgbClr val="31437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sp>
        <p:nvSpPr>
          <p:cNvPr id="44" name="矩形 43"/>
          <p:cNvSpPr/>
          <p:nvPr/>
        </p:nvSpPr>
        <p:spPr>
          <a:xfrm>
            <a:off x="5111165" y="2141075"/>
            <a:ext cx="5632784" cy="646331"/>
          </a:xfrm>
          <a:prstGeom prst="rect">
            <a:avLst/>
          </a:prstGeom>
        </p:spPr>
        <p:txBody>
          <a:bodyPr wrap="square">
            <a:spAutoFit/>
          </a:bodyPr>
          <a:lstStyle/>
          <a:p>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单击添加文字内容，言简意赅不罗嗦。单击添加文字内容，言简意赅不罗嗦。</a:t>
            </a:r>
            <a:endParaRPr lang="zh-CN" altLang="en-US" sz="2000" dirty="0">
              <a:gradFill>
                <a:gsLst>
                  <a:gs pos="0">
                    <a:prstClr val="black">
                      <a:lumMod val="50000"/>
                      <a:lumOff val="50000"/>
                    </a:prstClr>
                  </a:gs>
                  <a:gs pos="100000">
                    <a:prstClr val="black">
                      <a:lumMod val="50000"/>
                      <a:lumOff val="50000"/>
                    </a:prstClr>
                  </a:gs>
                </a:gsLst>
                <a:lin ang="2700000" scaled="1"/>
              </a:gra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6630931" y="1578971"/>
            <a:ext cx="2529636" cy="507531"/>
            <a:chOff x="4904651" y="1612051"/>
            <a:chExt cx="2529636" cy="677945"/>
          </a:xfrm>
        </p:grpSpPr>
        <p:sp>
          <p:nvSpPr>
            <p:cNvPr id="84" name="圆角矩形 83"/>
            <p:cNvSpPr/>
            <p:nvPr/>
          </p:nvSpPr>
          <p:spPr>
            <a:xfrm>
              <a:off x="4904651" y="1612051"/>
              <a:ext cx="2529636" cy="677945"/>
            </a:xfrm>
            <a:prstGeom prst="roundRect">
              <a:avLst>
                <a:gd name="adj" fmla="val 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85" name="矩形 84"/>
            <p:cNvSpPr/>
            <p:nvPr/>
          </p:nvSpPr>
          <p:spPr>
            <a:xfrm>
              <a:off x="5050444" y="1657627"/>
              <a:ext cx="2239192" cy="616679"/>
            </a:xfrm>
            <a:prstGeom prst="rect">
              <a:avLst/>
            </a:prstGeom>
          </p:spPr>
          <p:txBody>
            <a:bodyPr wrap="square">
              <a:spAutoFit/>
            </a:bodyPr>
            <a:lstStyle/>
            <a:p>
              <a:pPr algn="ctr"/>
              <a:r>
                <a:rPr lang="zh-CN" altLang="en-US" sz="24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计划额概况</a:t>
              </a:r>
            </a:p>
          </p:txBody>
        </p:sp>
      </p:grpSp>
      <p:sp>
        <p:nvSpPr>
          <p:cNvPr id="86" name="矩形 85"/>
          <p:cNvSpPr/>
          <p:nvPr/>
        </p:nvSpPr>
        <p:spPr>
          <a:xfrm>
            <a:off x="5111165" y="3825137"/>
            <a:ext cx="5632783" cy="646331"/>
          </a:xfrm>
          <a:prstGeom prst="rect">
            <a:avLst/>
          </a:prstGeom>
        </p:spPr>
        <p:txBody>
          <a:bodyPr wrap="square">
            <a:spAutoFit/>
          </a:bodyPr>
          <a:lstStyle/>
          <a:p>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单击添加文字内容，言简意赅不罗嗦。单击添加文字内容，言简意赅不罗嗦。</a:t>
            </a:r>
            <a:endParaRPr lang="zh-CN" altLang="en-US" sz="2000" dirty="0">
              <a:gradFill>
                <a:gsLst>
                  <a:gs pos="0">
                    <a:prstClr val="black">
                      <a:lumMod val="50000"/>
                      <a:lumOff val="50000"/>
                    </a:prstClr>
                  </a:gs>
                  <a:gs pos="100000">
                    <a:prstClr val="black">
                      <a:lumMod val="50000"/>
                      <a:lumOff val="50000"/>
                    </a:prstClr>
                  </a:gs>
                </a:gsLst>
                <a:lin ang="2700000" scaled="1"/>
              </a:gradFill>
              <a:latin typeface="微软雅黑" panose="020B0503020204020204" pitchFamily="34" charset="-122"/>
              <a:ea typeface="微软雅黑" panose="020B0503020204020204" pitchFamily="34" charset="-122"/>
            </a:endParaRPr>
          </a:p>
        </p:txBody>
      </p:sp>
      <p:grpSp>
        <p:nvGrpSpPr>
          <p:cNvPr id="87" name="组合 86"/>
          <p:cNvGrpSpPr/>
          <p:nvPr/>
        </p:nvGrpSpPr>
        <p:grpSpPr>
          <a:xfrm>
            <a:off x="6630931" y="3258593"/>
            <a:ext cx="2529636" cy="522567"/>
            <a:chOff x="4904651" y="3725928"/>
            <a:chExt cx="2529636" cy="522567"/>
          </a:xfrm>
        </p:grpSpPr>
        <p:sp>
          <p:nvSpPr>
            <p:cNvPr id="88" name="圆角矩形 87"/>
            <p:cNvSpPr/>
            <p:nvPr/>
          </p:nvSpPr>
          <p:spPr>
            <a:xfrm>
              <a:off x="4904651" y="3725928"/>
              <a:ext cx="2529636" cy="522567"/>
            </a:xfrm>
            <a:prstGeom prst="roundRect">
              <a:avLst>
                <a:gd name="adj" fmla="val 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89" name="矩形 88"/>
            <p:cNvSpPr/>
            <p:nvPr/>
          </p:nvSpPr>
          <p:spPr>
            <a:xfrm>
              <a:off x="5049873" y="3754535"/>
              <a:ext cx="2239192" cy="461665"/>
            </a:xfrm>
            <a:prstGeom prst="rect">
              <a:avLst/>
            </a:prstGeom>
          </p:spPr>
          <p:txBody>
            <a:bodyPr wrap="square">
              <a:spAutoFit/>
            </a:bodyPr>
            <a:lstStyle/>
            <a:p>
              <a:pPr algn="ctr"/>
              <a:r>
                <a:rPr lang="zh-CN" altLang="en-US" sz="24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销售额概况</a:t>
              </a:r>
            </a:p>
          </p:txBody>
        </p:sp>
      </p:grpSp>
      <p:sp>
        <p:nvSpPr>
          <p:cNvPr id="90" name="矩形 89"/>
          <p:cNvSpPr/>
          <p:nvPr/>
        </p:nvSpPr>
        <p:spPr>
          <a:xfrm>
            <a:off x="4918659" y="5174081"/>
            <a:ext cx="5825289" cy="1080226"/>
          </a:xfrm>
          <a:prstGeom prst="rect">
            <a:avLst/>
          </a:prstGeom>
          <a:noFill/>
          <a:ln>
            <a:solidFill>
              <a:srgbClr val="31437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sp>
        <p:nvSpPr>
          <p:cNvPr id="91" name="矩形 90"/>
          <p:cNvSpPr/>
          <p:nvPr/>
        </p:nvSpPr>
        <p:spPr>
          <a:xfrm>
            <a:off x="5111165" y="5461432"/>
            <a:ext cx="5632783" cy="646331"/>
          </a:xfrm>
          <a:prstGeom prst="rect">
            <a:avLst/>
          </a:prstGeom>
        </p:spPr>
        <p:txBody>
          <a:bodyPr wrap="square">
            <a:spAutoFit/>
          </a:bodyPr>
          <a:lstStyle/>
          <a:p>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单击添加文字内容，言简意赅不罗嗦。单击添加文字内容，言简意赅不罗嗦。</a:t>
            </a:r>
            <a:endParaRPr lang="zh-CN" altLang="en-US" sz="2000" dirty="0">
              <a:gradFill>
                <a:gsLst>
                  <a:gs pos="0">
                    <a:prstClr val="black">
                      <a:lumMod val="50000"/>
                      <a:lumOff val="50000"/>
                    </a:prstClr>
                  </a:gs>
                  <a:gs pos="100000">
                    <a:prstClr val="black">
                      <a:lumMod val="50000"/>
                      <a:lumOff val="50000"/>
                    </a:prstClr>
                  </a:gs>
                </a:gsLst>
                <a:lin ang="2700000" scaled="1"/>
              </a:gradFill>
              <a:latin typeface="微软雅黑" panose="020B0503020204020204" pitchFamily="34" charset="-122"/>
              <a:ea typeface="微软雅黑" panose="020B0503020204020204" pitchFamily="34" charset="-122"/>
            </a:endParaRPr>
          </a:p>
        </p:txBody>
      </p:sp>
      <p:grpSp>
        <p:nvGrpSpPr>
          <p:cNvPr id="92" name="组合 91"/>
          <p:cNvGrpSpPr/>
          <p:nvPr/>
        </p:nvGrpSpPr>
        <p:grpSpPr>
          <a:xfrm>
            <a:off x="6630931" y="4894888"/>
            <a:ext cx="2529636" cy="522567"/>
            <a:chOff x="4904651" y="3725928"/>
            <a:chExt cx="2529636" cy="522567"/>
          </a:xfrm>
        </p:grpSpPr>
        <p:sp>
          <p:nvSpPr>
            <p:cNvPr id="93" name="圆角矩形 92"/>
            <p:cNvSpPr/>
            <p:nvPr/>
          </p:nvSpPr>
          <p:spPr>
            <a:xfrm>
              <a:off x="4904651" y="3725928"/>
              <a:ext cx="2529636" cy="522567"/>
            </a:xfrm>
            <a:prstGeom prst="roundRect">
              <a:avLst>
                <a:gd name="adj" fmla="val 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94" name="矩形 93"/>
            <p:cNvSpPr/>
            <p:nvPr/>
          </p:nvSpPr>
          <p:spPr>
            <a:xfrm>
              <a:off x="5049873" y="3754535"/>
              <a:ext cx="2239192" cy="461665"/>
            </a:xfrm>
            <a:prstGeom prst="rect">
              <a:avLst/>
            </a:prstGeom>
          </p:spPr>
          <p:txBody>
            <a:bodyPr wrap="square">
              <a:spAutoFit/>
            </a:bodyPr>
            <a:lstStyle/>
            <a:p>
              <a:pPr algn="ctr"/>
              <a:r>
                <a:rPr lang="zh-CN" altLang="en-US" sz="24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利润额概况</a:t>
              </a:r>
            </a:p>
          </p:txBody>
        </p:sp>
      </p:grpSp>
      <p:sp>
        <p:nvSpPr>
          <p:cNvPr id="101" name="文本框 5"/>
          <p:cNvSpPr txBox="1"/>
          <p:nvPr/>
        </p:nvSpPr>
        <p:spPr>
          <a:xfrm>
            <a:off x="1141656" y="5456344"/>
            <a:ext cx="1635364" cy="369332"/>
          </a:xfrm>
          <a:prstGeom prst="rect">
            <a:avLst/>
          </a:prstGeom>
          <a:noFill/>
        </p:spPr>
        <p:txBody>
          <a:bodyPr wrap="square" rtlCol="0">
            <a:spAutoFit/>
          </a:bodyPr>
          <a:lstStyle/>
          <a:p>
            <a:pPr algn="ctr"/>
            <a:r>
              <a:rPr lang="zh-CN" altLang="en-US" dirty="0">
                <a:gradFill>
                  <a:gsLst>
                    <a:gs pos="0">
                      <a:srgbClr val="3F5096"/>
                    </a:gs>
                    <a:gs pos="100000">
                      <a:srgbClr val="3F5096"/>
                    </a:gs>
                  </a:gsLst>
                  <a:lin ang="2700000" scaled="1"/>
                </a:gradFill>
                <a:latin typeface="时尚中黑简体" pitchFamily="2" charset="-122"/>
                <a:ea typeface="时尚中黑简体" pitchFamily="2" charset="-122"/>
              </a:rPr>
              <a:t>计划目标</a:t>
            </a:r>
          </a:p>
        </p:txBody>
      </p:sp>
      <p:sp>
        <p:nvSpPr>
          <p:cNvPr id="106" name="文本框 5"/>
          <p:cNvSpPr txBox="1"/>
          <p:nvPr/>
        </p:nvSpPr>
        <p:spPr>
          <a:xfrm>
            <a:off x="2520877" y="5478246"/>
            <a:ext cx="1635364" cy="369332"/>
          </a:xfrm>
          <a:prstGeom prst="rect">
            <a:avLst/>
          </a:prstGeom>
          <a:noFill/>
        </p:spPr>
        <p:txBody>
          <a:bodyPr wrap="square" rtlCol="0">
            <a:spAutoFit/>
          </a:bodyPr>
          <a:lstStyle/>
          <a:p>
            <a:pPr algn="ctr"/>
            <a:r>
              <a:rPr lang="zh-CN" altLang="en-US" dirty="0">
                <a:gradFill>
                  <a:gsLst>
                    <a:gs pos="0">
                      <a:srgbClr val="3F5096"/>
                    </a:gs>
                    <a:gs pos="100000">
                      <a:srgbClr val="3F5096"/>
                    </a:gs>
                  </a:gsLst>
                  <a:lin ang="2700000" scaled="1"/>
                </a:gradFill>
                <a:latin typeface="时尚中黑简体" pitchFamily="2" charset="-122"/>
                <a:ea typeface="时尚中黑简体" pitchFamily="2" charset="-122"/>
              </a:rPr>
              <a:t>实际完成</a:t>
            </a:r>
          </a:p>
        </p:txBody>
      </p:sp>
      <p:sp>
        <p:nvSpPr>
          <p:cNvPr id="109" name="圆角矩形 108"/>
          <p:cNvSpPr/>
          <p:nvPr/>
        </p:nvSpPr>
        <p:spPr>
          <a:xfrm>
            <a:off x="2945567" y="1767053"/>
            <a:ext cx="724033" cy="3622749"/>
          </a:xfrm>
          <a:prstGeom prst="roundRect">
            <a:avLst>
              <a:gd name="adj" fmla="val 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02" name="文本框 83"/>
          <p:cNvSpPr txBox="1">
            <a:spLocks noChangeArrowheads="1"/>
          </p:cNvSpPr>
          <p:nvPr/>
        </p:nvSpPr>
        <p:spPr bwMode="auto">
          <a:xfrm>
            <a:off x="1353492" y="5714240"/>
            <a:ext cx="138371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9pPr>
          </a:lstStyle>
          <a:p>
            <a:r>
              <a:rPr lang="en-US" altLang="zh-CN" sz="4400" b="1" dirty="0">
                <a:gradFill>
                  <a:gsLst>
                    <a:gs pos="0">
                      <a:srgbClr val="3F5096"/>
                    </a:gs>
                    <a:gs pos="100000">
                      <a:srgbClr val="3F5096"/>
                    </a:gs>
                  </a:gsLst>
                  <a:lin ang="2700000" scaled="1"/>
                </a:gradFill>
                <a:latin typeface="Akzidenz-Grotesk BQ Condensed" pitchFamily="2" charset="0"/>
                <a:cs typeface="Arial" panose="020B0604020202020204" pitchFamily="34" charset="0"/>
              </a:rPr>
              <a:t>6000</a:t>
            </a:r>
            <a:r>
              <a:rPr lang="zh-CN" altLang="en-US" sz="2000" b="1" dirty="0">
                <a:gradFill>
                  <a:gsLst>
                    <a:gs pos="0">
                      <a:srgbClr val="3F5096"/>
                    </a:gs>
                    <a:gs pos="100000">
                      <a:srgbClr val="3F5096"/>
                    </a:gs>
                  </a:gsLst>
                  <a:lin ang="2700000" scaled="1"/>
                </a:gradFill>
                <a:latin typeface="Akzidenz-Grotesk BQ Condensed" pitchFamily="2" charset="0"/>
                <a:cs typeface="Arial" panose="020B0604020202020204" pitchFamily="34" charset="0"/>
              </a:rPr>
              <a:t>万</a:t>
            </a:r>
          </a:p>
        </p:txBody>
      </p:sp>
      <p:sp>
        <p:nvSpPr>
          <p:cNvPr id="104" name="文本框 83"/>
          <p:cNvSpPr txBox="1">
            <a:spLocks noChangeArrowheads="1"/>
          </p:cNvSpPr>
          <p:nvPr/>
        </p:nvSpPr>
        <p:spPr bwMode="auto">
          <a:xfrm>
            <a:off x="2772529" y="5707727"/>
            <a:ext cx="133241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9pPr>
          </a:lstStyle>
          <a:p>
            <a:r>
              <a:rPr lang="en-US" altLang="zh-CN" sz="4400" b="1" dirty="0">
                <a:gradFill>
                  <a:gsLst>
                    <a:gs pos="0">
                      <a:srgbClr val="3F5096"/>
                    </a:gs>
                    <a:gs pos="100000">
                      <a:srgbClr val="3F5096"/>
                    </a:gs>
                  </a:gsLst>
                  <a:lin ang="2700000" scaled="1"/>
                </a:gradFill>
                <a:latin typeface="Akzidenz-Grotesk BQ Condensed" pitchFamily="2" charset="0"/>
                <a:cs typeface="Arial" panose="020B0604020202020204" pitchFamily="34" charset="0"/>
              </a:rPr>
              <a:t>8000</a:t>
            </a:r>
            <a:r>
              <a:rPr lang="zh-CN" altLang="en-US" sz="2000" b="1" dirty="0">
                <a:gradFill>
                  <a:gsLst>
                    <a:gs pos="0">
                      <a:srgbClr val="3F5096"/>
                    </a:gs>
                    <a:gs pos="100000">
                      <a:srgbClr val="3F5096"/>
                    </a:gs>
                  </a:gsLst>
                  <a:lin ang="2700000" scaled="1"/>
                </a:gradFill>
                <a:latin typeface="Akzidenz-Grotesk BQ Condensed" pitchFamily="2" charset="0"/>
                <a:cs typeface="Arial" panose="020B0604020202020204" pitchFamily="34" charset="0"/>
              </a:rPr>
              <a:t>万</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07"/>
                                        </p:tgtEl>
                                        <p:attrNameLst>
                                          <p:attrName>style.visibility</p:attrName>
                                        </p:attrNameLst>
                                      </p:cBhvr>
                                      <p:to>
                                        <p:strVal val="visible"/>
                                      </p:to>
                                    </p:set>
                                    <p:anim calcmode="lin" valueType="num">
                                      <p:cBhvr additive="base">
                                        <p:cTn id="14" dur="500" fill="hold"/>
                                        <p:tgtEl>
                                          <p:spTgt spid="107"/>
                                        </p:tgtEl>
                                        <p:attrNameLst>
                                          <p:attrName>ppt_x</p:attrName>
                                        </p:attrNameLst>
                                      </p:cBhvr>
                                      <p:tavLst>
                                        <p:tav tm="0">
                                          <p:val>
                                            <p:strVal val="#ppt_x"/>
                                          </p:val>
                                        </p:tav>
                                        <p:tav tm="100000">
                                          <p:val>
                                            <p:strVal val="#ppt_x"/>
                                          </p:val>
                                        </p:tav>
                                      </p:tavLst>
                                    </p:anim>
                                    <p:anim calcmode="lin" valueType="num">
                                      <p:cBhvr additive="base">
                                        <p:cTn id="15" dur="500" fill="hold"/>
                                        <p:tgtEl>
                                          <p:spTgt spid="10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09"/>
                                        </p:tgtEl>
                                        <p:attrNameLst>
                                          <p:attrName>style.visibility</p:attrName>
                                        </p:attrNameLst>
                                      </p:cBhvr>
                                      <p:to>
                                        <p:strVal val="visible"/>
                                      </p:to>
                                    </p:set>
                                    <p:anim calcmode="lin" valueType="num">
                                      <p:cBhvr additive="base">
                                        <p:cTn id="18" dur="500" fill="hold"/>
                                        <p:tgtEl>
                                          <p:spTgt spid="109"/>
                                        </p:tgtEl>
                                        <p:attrNameLst>
                                          <p:attrName>ppt_x</p:attrName>
                                        </p:attrNameLst>
                                      </p:cBhvr>
                                      <p:tavLst>
                                        <p:tav tm="0">
                                          <p:val>
                                            <p:strVal val="#ppt_x"/>
                                          </p:val>
                                        </p:tav>
                                        <p:tav tm="100000">
                                          <p:val>
                                            <p:strVal val="#ppt_x"/>
                                          </p:val>
                                        </p:tav>
                                      </p:tavLst>
                                    </p:anim>
                                    <p:anim calcmode="lin" valueType="num">
                                      <p:cBhvr additive="base">
                                        <p:cTn id="19" dur="500" fill="hold"/>
                                        <p:tgtEl>
                                          <p:spTgt spid="10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01"/>
                                        </p:tgtEl>
                                        <p:attrNameLst>
                                          <p:attrName>style.visibility</p:attrName>
                                        </p:attrNameLst>
                                      </p:cBhvr>
                                      <p:to>
                                        <p:strVal val="visible"/>
                                      </p:to>
                                    </p:set>
                                    <p:animEffect transition="in" filter="fade">
                                      <p:cBhvr>
                                        <p:cTn id="24" dur="500"/>
                                        <p:tgtEl>
                                          <p:spTgt spid="10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6"/>
                                        </p:tgtEl>
                                        <p:attrNameLst>
                                          <p:attrName>style.visibility</p:attrName>
                                        </p:attrNameLst>
                                      </p:cBhvr>
                                      <p:to>
                                        <p:strVal val="visible"/>
                                      </p:to>
                                    </p:set>
                                    <p:animEffect transition="in" filter="fade">
                                      <p:cBhvr>
                                        <p:cTn id="29" dur="500"/>
                                        <p:tgtEl>
                                          <p:spTgt spid="106"/>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02"/>
                                        </p:tgtEl>
                                        <p:attrNameLst>
                                          <p:attrName>style.visibility</p:attrName>
                                        </p:attrNameLst>
                                      </p:cBhvr>
                                      <p:to>
                                        <p:strVal val="visible"/>
                                      </p:to>
                                    </p:set>
                                    <p:animEffect transition="in" filter="barn(inVertical)">
                                      <p:cBhvr>
                                        <p:cTn id="34" dur="500"/>
                                        <p:tgtEl>
                                          <p:spTgt spid="102"/>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04"/>
                                        </p:tgtEl>
                                        <p:attrNameLst>
                                          <p:attrName>style.visibility</p:attrName>
                                        </p:attrNameLst>
                                      </p:cBhvr>
                                      <p:to>
                                        <p:strVal val="visible"/>
                                      </p:to>
                                    </p:set>
                                    <p:animEffect transition="in" filter="barn(inVertical)">
                                      <p:cBhvr>
                                        <p:cTn id="39" dur="500"/>
                                        <p:tgtEl>
                                          <p:spTgt spid="104"/>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nodeType="click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additive="base">
                                        <p:cTn id="44" dur="500" fill="hold"/>
                                        <p:tgtEl>
                                          <p:spTgt spid="45"/>
                                        </p:tgtEl>
                                        <p:attrNameLst>
                                          <p:attrName>ppt_x</p:attrName>
                                        </p:attrNameLst>
                                      </p:cBhvr>
                                      <p:tavLst>
                                        <p:tav tm="0">
                                          <p:val>
                                            <p:strVal val="1+#ppt_w/2"/>
                                          </p:val>
                                        </p:tav>
                                        <p:tav tm="100000">
                                          <p:val>
                                            <p:strVal val="#ppt_x"/>
                                          </p:val>
                                        </p:tav>
                                      </p:tavLst>
                                    </p:anim>
                                    <p:anim calcmode="lin" valueType="num">
                                      <p:cBhvr additive="base">
                                        <p:cTn id="45"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grpId="0" nodeType="click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wheel(1)">
                                      <p:cBhvr>
                                        <p:cTn id="50" dur="750"/>
                                        <p:tgtEl>
                                          <p:spTgt spid="42"/>
                                        </p:tgtEl>
                                      </p:cBhvr>
                                    </p:animEffect>
                                  </p:childTnLst>
                                </p:cTn>
                              </p:par>
                              <p:par>
                                <p:cTn id="51" presetID="42" presetClass="entr" presetSubtype="0" fill="hold" grpId="0" nodeType="withEffect">
                                  <p:stCondLst>
                                    <p:cond delay="750"/>
                                  </p:stCondLst>
                                  <p:iterate type="lt">
                                    <p:tmPct val="1908"/>
                                  </p:iterate>
                                  <p:childTnLst>
                                    <p:set>
                                      <p:cBhvr>
                                        <p:cTn id="52" dur="1" fill="hold">
                                          <p:stCondLst>
                                            <p:cond delay="0"/>
                                          </p:stCondLst>
                                        </p:cTn>
                                        <p:tgtEl>
                                          <p:spTgt spid="44"/>
                                        </p:tgtEl>
                                        <p:attrNameLst>
                                          <p:attrName>style.visibility</p:attrName>
                                        </p:attrNameLst>
                                      </p:cBhvr>
                                      <p:to>
                                        <p:strVal val="visible"/>
                                      </p:to>
                                    </p:set>
                                    <p:animEffect transition="in" filter="fade">
                                      <p:cBhvr>
                                        <p:cTn id="53" dur="1000"/>
                                        <p:tgtEl>
                                          <p:spTgt spid="44"/>
                                        </p:tgtEl>
                                      </p:cBhvr>
                                    </p:animEffect>
                                    <p:anim calcmode="lin" valueType="num">
                                      <p:cBhvr>
                                        <p:cTn id="54" dur="1000" fill="hold"/>
                                        <p:tgtEl>
                                          <p:spTgt spid="44"/>
                                        </p:tgtEl>
                                        <p:attrNameLst>
                                          <p:attrName>ppt_x</p:attrName>
                                        </p:attrNameLst>
                                      </p:cBhvr>
                                      <p:tavLst>
                                        <p:tav tm="0">
                                          <p:val>
                                            <p:strVal val="#ppt_x"/>
                                          </p:val>
                                        </p:tav>
                                        <p:tav tm="100000">
                                          <p:val>
                                            <p:strVal val="#ppt_x"/>
                                          </p:val>
                                        </p:tav>
                                      </p:tavLst>
                                    </p:anim>
                                    <p:anim calcmode="lin" valueType="num">
                                      <p:cBhvr>
                                        <p:cTn id="55"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2" fill="hold" nodeType="clickEffect">
                                  <p:stCondLst>
                                    <p:cond delay="0"/>
                                  </p:stCondLst>
                                  <p:childTnLst>
                                    <p:set>
                                      <p:cBhvr>
                                        <p:cTn id="59" dur="1" fill="hold">
                                          <p:stCondLst>
                                            <p:cond delay="0"/>
                                          </p:stCondLst>
                                        </p:cTn>
                                        <p:tgtEl>
                                          <p:spTgt spid="87"/>
                                        </p:tgtEl>
                                        <p:attrNameLst>
                                          <p:attrName>style.visibility</p:attrName>
                                        </p:attrNameLst>
                                      </p:cBhvr>
                                      <p:to>
                                        <p:strVal val="visible"/>
                                      </p:to>
                                    </p:set>
                                    <p:anim calcmode="lin" valueType="num">
                                      <p:cBhvr additive="base">
                                        <p:cTn id="60" dur="500" fill="hold"/>
                                        <p:tgtEl>
                                          <p:spTgt spid="87"/>
                                        </p:tgtEl>
                                        <p:attrNameLst>
                                          <p:attrName>ppt_x</p:attrName>
                                        </p:attrNameLst>
                                      </p:cBhvr>
                                      <p:tavLst>
                                        <p:tav tm="0">
                                          <p:val>
                                            <p:strVal val="1+#ppt_w/2"/>
                                          </p:val>
                                        </p:tav>
                                        <p:tav tm="100000">
                                          <p:val>
                                            <p:strVal val="#ppt_x"/>
                                          </p:val>
                                        </p:tav>
                                      </p:tavLst>
                                    </p:anim>
                                    <p:anim calcmode="lin" valueType="num">
                                      <p:cBhvr additive="base">
                                        <p:cTn id="61" dur="500" fill="hold"/>
                                        <p:tgtEl>
                                          <p:spTgt spid="87"/>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1" presetClass="entr" presetSubtype="1" fill="hold" grpId="0" nodeType="click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wheel(1)">
                                      <p:cBhvr>
                                        <p:cTn id="66" dur="750"/>
                                        <p:tgtEl>
                                          <p:spTgt spid="43"/>
                                        </p:tgtEl>
                                      </p:cBhvr>
                                    </p:animEffect>
                                  </p:childTnLst>
                                </p:cTn>
                              </p:par>
                              <p:par>
                                <p:cTn id="67" presetID="42" presetClass="entr" presetSubtype="0" fill="hold" grpId="0" nodeType="withEffect">
                                  <p:stCondLst>
                                    <p:cond delay="750"/>
                                  </p:stCondLst>
                                  <p:iterate type="lt">
                                    <p:tmPct val="1908"/>
                                  </p:iterate>
                                  <p:childTnLst>
                                    <p:set>
                                      <p:cBhvr>
                                        <p:cTn id="68" dur="1" fill="hold">
                                          <p:stCondLst>
                                            <p:cond delay="0"/>
                                          </p:stCondLst>
                                        </p:cTn>
                                        <p:tgtEl>
                                          <p:spTgt spid="86"/>
                                        </p:tgtEl>
                                        <p:attrNameLst>
                                          <p:attrName>style.visibility</p:attrName>
                                        </p:attrNameLst>
                                      </p:cBhvr>
                                      <p:to>
                                        <p:strVal val="visible"/>
                                      </p:to>
                                    </p:set>
                                    <p:animEffect transition="in" filter="fade">
                                      <p:cBhvr>
                                        <p:cTn id="69" dur="1000"/>
                                        <p:tgtEl>
                                          <p:spTgt spid="86"/>
                                        </p:tgtEl>
                                      </p:cBhvr>
                                    </p:animEffect>
                                    <p:anim calcmode="lin" valueType="num">
                                      <p:cBhvr>
                                        <p:cTn id="70" dur="1000" fill="hold"/>
                                        <p:tgtEl>
                                          <p:spTgt spid="86"/>
                                        </p:tgtEl>
                                        <p:attrNameLst>
                                          <p:attrName>ppt_x</p:attrName>
                                        </p:attrNameLst>
                                      </p:cBhvr>
                                      <p:tavLst>
                                        <p:tav tm="0">
                                          <p:val>
                                            <p:strVal val="#ppt_x"/>
                                          </p:val>
                                        </p:tav>
                                        <p:tav tm="100000">
                                          <p:val>
                                            <p:strVal val="#ppt_x"/>
                                          </p:val>
                                        </p:tav>
                                      </p:tavLst>
                                    </p:anim>
                                    <p:anim calcmode="lin" valueType="num">
                                      <p:cBhvr>
                                        <p:cTn id="71"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2" fill="hold" nodeType="clickEffect">
                                  <p:stCondLst>
                                    <p:cond delay="0"/>
                                  </p:stCondLst>
                                  <p:childTnLst>
                                    <p:set>
                                      <p:cBhvr>
                                        <p:cTn id="75" dur="1" fill="hold">
                                          <p:stCondLst>
                                            <p:cond delay="0"/>
                                          </p:stCondLst>
                                        </p:cTn>
                                        <p:tgtEl>
                                          <p:spTgt spid="92"/>
                                        </p:tgtEl>
                                        <p:attrNameLst>
                                          <p:attrName>style.visibility</p:attrName>
                                        </p:attrNameLst>
                                      </p:cBhvr>
                                      <p:to>
                                        <p:strVal val="visible"/>
                                      </p:to>
                                    </p:set>
                                    <p:anim calcmode="lin" valueType="num">
                                      <p:cBhvr additive="base">
                                        <p:cTn id="76" dur="500" fill="hold"/>
                                        <p:tgtEl>
                                          <p:spTgt spid="92"/>
                                        </p:tgtEl>
                                        <p:attrNameLst>
                                          <p:attrName>ppt_x</p:attrName>
                                        </p:attrNameLst>
                                      </p:cBhvr>
                                      <p:tavLst>
                                        <p:tav tm="0">
                                          <p:val>
                                            <p:strVal val="1+#ppt_w/2"/>
                                          </p:val>
                                        </p:tav>
                                        <p:tav tm="100000">
                                          <p:val>
                                            <p:strVal val="#ppt_x"/>
                                          </p:val>
                                        </p:tav>
                                      </p:tavLst>
                                    </p:anim>
                                    <p:anim calcmode="lin" valueType="num">
                                      <p:cBhvr additive="base">
                                        <p:cTn id="77" dur="50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0" nodeType="clickEffect">
                                  <p:stCondLst>
                                    <p:cond delay="0"/>
                                  </p:stCondLst>
                                  <p:childTnLst>
                                    <p:set>
                                      <p:cBhvr>
                                        <p:cTn id="81" dur="1" fill="hold">
                                          <p:stCondLst>
                                            <p:cond delay="0"/>
                                          </p:stCondLst>
                                        </p:cTn>
                                        <p:tgtEl>
                                          <p:spTgt spid="90"/>
                                        </p:tgtEl>
                                        <p:attrNameLst>
                                          <p:attrName>style.visibility</p:attrName>
                                        </p:attrNameLst>
                                      </p:cBhvr>
                                      <p:to>
                                        <p:strVal val="visible"/>
                                      </p:to>
                                    </p:set>
                                    <p:animEffect transition="in" filter="wheel(1)">
                                      <p:cBhvr>
                                        <p:cTn id="82" dur="750"/>
                                        <p:tgtEl>
                                          <p:spTgt spid="90"/>
                                        </p:tgtEl>
                                      </p:cBhvr>
                                    </p:animEffect>
                                  </p:childTnLst>
                                </p:cTn>
                              </p:par>
                              <p:par>
                                <p:cTn id="83" presetID="42" presetClass="entr" presetSubtype="0" fill="hold" grpId="0" nodeType="withEffect">
                                  <p:stCondLst>
                                    <p:cond delay="750"/>
                                  </p:stCondLst>
                                  <p:iterate type="lt">
                                    <p:tmPct val="1908"/>
                                  </p:iterate>
                                  <p:childTnLst>
                                    <p:set>
                                      <p:cBhvr>
                                        <p:cTn id="84" dur="1" fill="hold">
                                          <p:stCondLst>
                                            <p:cond delay="0"/>
                                          </p:stCondLst>
                                        </p:cTn>
                                        <p:tgtEl>
                                          <p:spTgt spid="91"/>
                                        </p:tgtEl>
                                        <p:attrNameLst>
                                          <p:attrName>style.visibility</p:attrName>
                                        </p:attrNameLst>
                                      </p:cBhvr>
                                      <p:to>
                                        <p:strVal val="visible"/>
                                      </p:to>
                                    </p:set>
                                    <p:animEffect transition="in" filter="fade">
                                      <p:cBhvr>
                                        <p:cTn id="85" dur="1000"/>
                                        <p:tgtEl>
                                          <p:spTgt spid="91"/>
                                        </p:tgtEl>
                                      </p:cBhvr>
                                    </p:animEffect>
                                    <p:anim calcmode="lin" valueType="num">
                                      <p:cBhvr>
                                        <p:cTn id="86" dur="1000" fill="hold"/>
                                        <p:tgtEl>
                                          <p:spTgt spid="91"/>
                                        </p:tgtEl>
                                        <p:attrNameLst>
                                          <p:attrName>ppt_x</p:attrName>
                                        </p:attrNameLst>
                                      </p:cBhvr>
                                      <p:tavLst>
                                        <p:tav tm="0">
                                          <p:val>
                                            <p:strVal val="#ppt_x"/>
                                          </p:val>
                                        </p:tav>
                                        <p:tav tm="100000">
                                          <p:val>
                                            <p:strVal val="#ppt_x"/>
                                          </p:val>
                                        </p:tav>
                                      </p:tavLst>
                                    </p:anim>
                                    <p:anim calcmode="lin" valueType="num">
                                      <p:cBhvr>
                                        <p:cTn id="87"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7" grpId="0"/>
      <p:bldP spid="42" grpId="0" animBg="1"/>
      <p:bldP spid="43" grpId="0" animBg="1"/>
      <p:bldP spid="44" grpId="0"/>
      <p:bldP spid="86" grpId="0"/>
      <p:bldP spid="90" grpId="0" animBg="1"/>
      <p:bldP spid="91" grpId="0"/>
      <p:bldP spid="101" grpId="0"/>
      <p:bldP spid="106" grpId="0"/>
      <p:bldP spid="109" grpId="0" animBg="1"/>
      <p:bldP spid="102" grpId="0"/>
      <p:bldP spid="10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工作达标情况</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4" name="圆角矩形 3"/>
          <p:cNvSpPr/>
          <p:nvPr/>
        </p:nvSpPr>
        <p:spPr>
          <a:xfrm>
            <a:off x="1737569" y="2367991"/>
            <a:ext cx="610315" cy="3407168"/>
          </a:xfrm>
          <a:prstGeom prst="roundRect">
            <a:avLst>
              <a:gd name="adj" fmla="val 50000"/>
            </a:avLst>
          </a:prstGeom>
          <a:noFill/>
          <a:ln w="15875">
            <a:solidFill>
              <a:srgbClr val="314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5" name="圆角矩形 4"/>
          <p:cNvSpPr>
            <a:spLocks noChangeAspect="1"/>
          </p:cNvSpPr>
          <p:nvPr/>
        </p:nvSpPr>
        <p:spPr>
          <a:xfrm>
            <a:off x="1775426" y="2753000"/>
            <a:ext cx="534600" cy="2984472"/>
          </a:xfrm>
          <a:prstGeom prst="roundRect">
            <a:avLst>
              <a:gd name="adj" fmla="val 5000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6" name="圆角矩形 5"/>
          <p:cNvSpPr/>
          <p:nvPr/>
        </p:nvSpPr>
        <p:spPr>
          <a:xfrm>
            <a:off x="3351034" y="2367991"/>
            <a:ext cx="610315" cy="3407168"/>
          </a:xfrm>
          <a:prstGeom prst="roundRect">
            <a:avLst>
              <a:gd name="adj" fmla="val 50000"/>
            </a:avLst>
          </a:prstGeom>
          <a:noFill/>
          <a:ln w="15875">
            <a:solidFill>
              <a:srgbClr val="314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8" name="圆角矩形 7"/>
          <p:cNvSpPr>
            <a:spLocks noChangeAspect="1"/>
          </p:cNvSpPr>
          <p:nvPr/>
        </p:nvSpPr>
        <p:spPr>
          <a:xfrm rot="10800000">
            <a:off x="3388891" y="3433010"/>
            <a:ext cx="534600" cy="2304461"/>
          </a:xfrm>
          <a:prstGeom prst="roundRect">
            <a:avLst>
              <a:gd name="adj" fmla="val 5000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9" name="圆角矩形 8"/>
          <p:cNvSpPr/>
          <p:nvPr/>
        </p:nvSpPr>
        <p:spPr>
          <a:xfrm>
            <a:off x="4964499" y="2367991"/>
            <a:ext cx="610315" cy="3407168"/>
          </a:xfrm>
          <a:prstGeom prst="roundRect">
            <a:avLst>
              <a:gd name="adj" fmla="val 50000"/>
            </a:avLst>
          </a:prstGeom>
          <a:noFill/>
          <a:ln w="15875">
            <a:solidFill>
              <a:srgbClr val="314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0" name="圆角矩形 9"/>
          <p:cNvSpPr>
            <a:spLocks noChangeAspect="1"/>
          </p:cNvSpPr>
          <p:nvPr/>
        </p:nvSpPr>
        <p:spPr>
          <a:xfrm rot="10800000">
            <a:off x="5002356" y="4275222"/>
            <a:ext cx="534600" cy="1462250"/>
          </a:xfrm>
          <a:prstGeom prst="roundRect">
            <a:avLst>
              <a:gd name="adj" fmla="val 5000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1" name="圆角矩形 10"/>
          <p:cNvSpPr/>
          <p:nvPr/>
        </p:nvSpPr>
        <p:spPr>
          <a:xfrm>
            <a:off x="6577964" y="2367991"/>
            <a:ext cx="610315" cy="3407168"/>
          </a:xfrm>
          <a:prstGeom prst="roundRect">
            <a:avLst>
              <a:gd name="adj" fmla="val 50000"/>
            </a:avLst>
          </a:prstGeom>
          <a:noFill/>
          <a:ln w="15875">
            <a:solidFill>
              <a:srgbClr val="314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2" name="圆角矩形 11"/>
          <p:cNvSpPr/>
          <p:nvPr/>
        </p:nvSpPr>
        <p:spPr>
          <a:xfrm rot="10800000">
            <a:off x="6615234" y="2413283"/>
            <a:ext cx="535190" cy="3324228"/>
          </a:xfrm>
          <a:prstGeom prst="roundRect">
            <a:avLst>
              <a:gd name="adj" fmla="val 5000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3" name="圆角矩形 12"/>
          <p:cNvSpPr/>
          <p:nvPr/>
        </p:nvSpPr>
        <p:spPr>
          <a:xfrm>
            <a:off x="8267806" y="2367991"/>
            <a:ext cx="610315" cy="3407168"/>
          </a:xfrm>
          <a:prstGeom prst="roundRect">
            <a:avLst>
              <a:gd name="adj" fmla="val 50000"/>
            </a:avLst>
          </a:prstGeom>
          <a:noFill/>
          <a:ln w="15875">
            <a:solidFill>
              <a:srgbClr val="314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4" name="圆角矩形 13"/>
          <p:cNvSpPr>
            <a:spLocks noChangeAspect="1"/>
          </p:cNvSpPr>
          <p:nvPr/>
        </p:nvSpPr>
        <p:spPr>
          <a:xfrm rot="10800000">
            <a:off x="8305663" y="3673642"/>
            <a:ext cx="534600" cy="2063829"/>
          </a:xfrm>
          <a:prstGeom prst="roundRect">
            <a:avLst>
              <a:gd name="adj" fmla="val 5000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5" name="圆角矩形 14"/>
          <p:cNvSpPr/>
          <p:nvPr/>
        </p:nvSpPr>
        <p:spPr>
          <a:xfrm>
            <a:off x="9865229" y="2367991"/>
            <a:ext cx="610315" cy="3407168"/>
          </a:xfrm>
          <a:prstGeom prst="roundRect">
            <a:avLst>
              <a:gd name="adj" fmla="val 50000"/>
            </a:avLst>
          </a:prstGeom>
          <a:noFill/>
          <a:ln w="15875">
            <a:solidFill>
              <a:srgbClr val="314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6" name="圆角矩形 15"/>
          <p:cNvSpPr>
            <a:spLocks noChangeAspect="1"/>
          </p:cNvSpPr>
          <p:nvPr/>
        </p:nvSpPr>
        <p:spPr>
          <a:xfrm rot="10800000">
            <a:off x="9903086" y="2975810"/>
            <a:ext cx="534600" cy="2761661"/>
          </a:xfrm>
          <a:prstGeom prst="roundRect">
            <a:avLst>
              <a:gd name="adj" fmla="val 5000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7" name="文本框 5"/>
          <p:cNvSpPr txBox="1"/>
          <p:nvPr/>
        </p:nvSpPr>
        <p:spPr>
          <a:xfrm>
            <a:off x="1216770" y="5953600"/>
            <a:ext cx="1635364" cy="369332"/>
          </a:xfrm>
          <a:prstGeom prst="rect">
            <a:avLst/>
          </a:prstGeom>
          <a:noFill/>
        </p:spPr>
        <p:txBody>
          <a:bodyPr wrap="square" rtlCol="0">
            <a:spAutoFit/>
          </a:bodyPr>
          <a:lstStyle/>
          <a:p>
            <a:pPr algn="ctr"/>
            <a:r>
              <a:rPr lang="zh-CN" altLang="en-US" dirty="0">
                <a:gradFill>
                  <a:gsLst>
                    <a:gs pos="0">
                      <a:srgbClr val="3F5096"/>
                    </a:gs>
                    <a:gs pos="100000">
                      <a:srgbClr val="3F5096"/>
                    </a:gs>
                  </a:gsLst>
                  <a:lin ang="2700000" scaled="1"/>
                </a:gradFill>
                <a:latin typeface="时尚中黑简体" pitchFamily="2" charset="-122"/>
                <a:ea typeface="时尚中黑简体" pitchFamily="2" charset="-122"/>
              </a:rPr>
              <a:t>输入工作内容</a:t>
            </a:r>
          </a:p>
        </p:txBody>
      </p:sp>
      <p:sp>
        <p:nvSpPr>
          <p:cNvPr id="19" name="文本框 83"/>
          <p:cNvSpPr txBox="1">
            <a:spLocks noChangeArrowheads="1"/>
          </p:cNvSpPr>
          <p:nvPr/>
        </p:nvSpPr>
        <p:spPr bwMode="auto">
          <a:xfrm>
            <a:off x="6397865" y="1632439"/>
            <a:ext cx="10599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9pPr>
          </a:lstStyle>
          <a:p>
            <a:r>
              <a:rPr lang="en-US" altLang="zh-CN" sz="3600" b="1" dirty="0">
                <a:gradFill>
                  <a:gsLst>
                    <a:gs pos="0">
                      <a:srgbClr val="3F5096"/>
                    </a:gs>
                    <a:gs pos="100000">
                      <a:srgbClr val="3F5096"/>
                    </a:gs>
                  </a:gsLst>
                  <a:lin ang="2700000" scaled="1"/>
                </a:gradFill>
                <a:latin typeface="Akzidenz-Grotesk BQ Condensed" pitchFamily="2" charset="0"/>
                <a:cs typeface="Arial" panose="020B0604020202020204" pitchFamily="34" charset="0"/>
              </a:rPr>
              <a:t>100%</a:t>
            </a:r>
            <a:endParaRPr lang="zh-CN" altLang="en-US" sz="1600" b="1" dirty="0">
              <a:gradFill>
                <a:gsLst>
                  <a:gs pos="0">
                    <a:srgbClr val="3F5096"/>
                  </a:gs>
                  <a:gs pos="100000">
                    <a:srgbClr val="3F5096"/>
                  </a:gs>
                </a:gsLst>
                <a:lin ang="2700000" scaled="1"/>
              </a:gradFill>
              <a:latin typeface="Akzidenz-Grotesk BQ Condensed" pitchFamily="2" charset="0"/>
              <a:cs typeface="Arial" panose="020B0604020202020204" pitchFamily="34" charset="0"/>
            </a:endParaRPr>
          </a:p>
        </p:txBody>
      </p:sp>
      <p:sp>
        <p:nvSpPr>
          <p:cNvPr id="21" name="文本框 5"/>
          <p:cNvSpPr txBox="1"/>
          <p:nvPr/>
        </p:nvSpPr>
        <p:spPr>
          <a:xfrm>
            <a:off x="2838508" y="5953600"/>
            <a:ext cx="1635364" cy="369332"/>
          </a:xfrm>
          <a:prstGeom prst="rect">
            <a:avLst/>
          </a:prstGeom>
          <a:noFill/>
        </p:spPr>
        <p:txBody>
          <a:bodyPr wrap="square" rtlCol="0">
            <a:spAutoFit/>
          </a:bodyPr>
          <a:lstStyle/>
          <a:p>
            <a:pPr algn="ctr"/>
            <a:r>
              <a:rPr lang="zh-CN" altLang="en-US" dirty="0">
                <a:gradFill>
                  <a:gsLst>
                    <a:gs pos="0">
                      <a:srgbClr val="3F5096"/>
                    </a:gs>
                    <a:gs pos="100000">
                      <a:srgbClr val="3F5096"/>
                    </a:gs>
                  </a:gsLst>
                  <a:lin ang="2700000" scaled="1"/>
                </a:gradFill>
                <a:latin typeface="时尚中黑简体" pitchFamily="2" charset="-122"/>
                <a:ea typeface="时尚中黑简体" pitchFamily="2" charset="-122"/>
              </a:rPr>
              <a:t>输入工作内容</a:t>
            </a:r>
          </a:p>
        </p:txBody>
      </p:sp>
      <p:sp>
        <p:nvSpPr>
          <p:cNvPr id="22" name="文本框 5"/>
          <p:cNvSpPr txBox="1"/>
          <p:nvPr/>
        </p:nvSpPr>
        <p:spPr>
          <a:xfrm>
            <a:off x="4488398" y="5953600"/>
            <a:ext cx="1635364" cy="369332"/>
          </a:xfrm>
          <a:prstGeom prst="rect">
            <a:avLst/>
          </a:prstGeom>
          <a:noFill/>
        </p:spPr>
        <p:txBody>
          <a:bodyPr wrap="square" rtlCol="0">
            <a:spAutoFit/>
          </a:bodyPr>
          <a:lstStyle/>
          <a:p>
            <a:pPr algn="ctr"/>
            <a:r>
              <a:rPr lang="zh-CN" altLang="en-US" dirty="0">
                <a:gradFill>
                  <a:gsLst>
                    <a:gs pos="0">
                      <a:srgbClr val="3F5096"/>
                    </a:gs>
                    <a:gs pos="100000">
                      <a:srgbClr val="3F5096"/>
                    </a:gs>
                  </a:gsLst>
                  <a:lin ang="2700000" scaled="1"/>
                </a:gradFill>
                <a:latin typeface="时尚中黑简体" pitchFamily="2" charset="-122"/>
                <a:ea typeface="时尚中黑简体" pitchFamily="2" charset="-122"/>
              </a:rPr>
              <a:t>输入工作内容</a:t>
            </a:r>
          </a:p>
        </p:txBody>
      </p:sp>
      <p:sp>
        <p:nvSpPr>
          <p:cNvPr id="23" name="文本框 5"/>
          <p:cNvSpPr txBox="1"/>
          <p:nvPr/>
        </p:nvSpPr>
        <p:spPr>
          <a:xfrm>
            <a:off x="6110136" y="5953600"/>
            <a:ext cx="1635364" cy="369332"/>
          </a:xfrm>
          <a:prstGeom prst="rect">
            <a:avLst/>
          </a:prstGeom>
          <a:noFill/>
        </p:spPr>
        <p:txBody>
          <a:bodyPr wrap="square" rtlCol="0">
            <a:spAutoFit/>
          </a:bodyPr>
          <a:lstStyle/>
          <a:p>
            <a:pPr algn="ctr"/>
            <a:r>
              <a:rPr lang="zh-CN" altLang="en-US" dirty="0">
                <a:gradFill>
                  <a:gsLst>
                    <a:gs pos="0">
                      <a:srgbClr val="3F5096"/>
                    </a:gs>
                    <a:gs pos="100000">
                      <a:srgbClr val="3F5096"/>
                    </a:gs>
                  </a:gsLst>
                  <a:lin ang="2700000" scaled="1"/>
                </a:gradFill>
                <a:latin typeface="时尚中黑简体" pitchFamily="2" charset="-122"/>
                <a:ea typeface="时尚中黑简体" pitchFamily="2" charset="-122"/>
              </a:rPr>
              <a:t>输入工作内容</a:t>
            </a:r>
          </a:p>
        </p:txBody>
      </p:sp>
      <p:sp>
        <p:nvSpPr>
          <p:cNvPr id="24" name="文本框 5"/>
          <p:cNvSpPr txBox="1"/>
          <p:nvPr/>
        </p:nvSpPr>
        <p:spPr>
          <a:xfrm>
            <a:off x="7699785" y="5953600"/>
            <a:ext cx="1635364" cy="369332"/>
          </a:xfrm>
          <a:prstGeom prst="rect">
            <a:avLst/>
          </a:prstGeom>
          <a:noFill/>
        </p:spPr>
        <p:txBody>
          <a:bodyPr wrap="square" rtlCol="0">
            <a:spAutoFit/>
          </a:bodyPr>
          <a:lstStyle/>
          <a:p>
            <a:pPr algn="ctr"/>
            <a:r>
              <a:rPr lang="zh-CN" altLang="en-US" dirty="0">
                <a:gradFill>
                  <a:gsLst>
                    <a:gs pos="0">
                      <a:srgbClr val="3F5096"/>
                    </a:gs>
                    <a:gs pos="100000">
                      <a:srgbClr val="3F5096"/>
                    </a:gs>
                  </a:gsLst>
                  <a:lin ang="2700000" scaled="1"/>
                </a:gradFill>
                <a:latin typeface="时尚中黑简体" pitchFamily="2" charset="-122"/>
                <a:ea typeface="时尚中黑简体" pitchFamily="2" charset="-122"/>
              </a:rPr>
              <a:t>输入工作内容</a:t>
            </a:r>
          </a:p>
        </p:txBody>
      </p:sp>
      <p:sp>
        <p:nvSpPr>
          <p:cNvPr id="25" name="文本框 5"/>
          <p:cNvSpPr txBox="1"/>
          <p:nvPr/>
        </p:nvSpPr>
        <p:spPr>
          <a:xfrm>
            <a:off x="9305481" y="5953600"/>
            <a:ext cx="1635364" cy="369332"/>
          </a:xfrm>
          <a:prstGeom prst="rect">
            <a:avLst/>
          </a:prstGeom>
          <a:noFill/>
        </p:spPr>
        <p:txBody>
          <a:bodyPr wrap="square" rtlCol="0">
            <a:spAutoFit/>
          </a:bodyPr>
          <a:lstStyle/>
          <a:p>
            <a:pPr algn="ctr"/>
            <a:r>
              <a:rPr lang="zh-CN" altLang="en-US" dirty="0">
                <a:gradFill>
                  <a:gsLst>
                    <a:gs pos="0">
                      <a:srgbClr val="3F5096"/>
                    </a:gs>
                    <a:gs pos="100000">
                      <a:srgbClr val="3F5096"/>
                    </a:gs>
                  </a:gsLst>
                  <a:lin ang="2700000" scaled="1"/>
                </a:gradFill>
                <a:latin typeface="时尚中黑简体" pitchFamily="2" charset="-122"/>
                <a:ea typeface="时尚中黑简体" pitchFamily="2" charset="-122"/>
              </a:rPr>
              <a:t>输入工作内容</a:t>
            </a:r>
          </a:p>
        </p:txBody>
      </p:sp>
      <p:sp>
        <p:nvSpPr>
          <p:cNvPr id="26" name="文本框 83"/>
          <p:cNvSpPr txBox="1">
            <a:spLocks noChangeArrowheads="1"/>
          </p:cNvSpPr>
          <p:nvPr/>
        </p:nvSpPr>
        <p:spPr bwMode="auto">
          <a:xfrm>
            <a:off x="4964499" y="1632439"/>
            <a:ext cx="8771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9pPr>
          </a:lstStyle>
          <a:p>
            <a:r>
              <a:rPr lang="en-US" altLang="zh-CN" sz="3600" b="1" dirty="0">
                <a:gradFill>
                  <a:gsLst>
                    <a:gs pos="0">
                      <a:srgbClr val="3F5096"/>
                    </a:gs>
                    <a:gs pos="100000">
                      <a:srgbClr val="3F5096"/>
                    </a:gs>
                  </a:gsLst>
                  <a:lin ang="2700000" scaled="1"/>
                </a:gradFill>
                <a:latin typeface="Akzidenz-Grotesk BQ Condensed" pitchFamily="2" charset="0"/>
                <a:cs typeface="Arial" panose="020B0604020202020204" pitchFamily="34" charset="0"/>
              </a:rPr>
              <a:t>40%</a:t>
            </a:r>
            <a:endParaRPr lang="zh-CN" altLang="en-US" sz="1600" b="1" dirty="0">
              <a:gradFill>
                <a:gsLst>
                  <a:gs pos="0">
                    <a:srgbClr val="3F5096"/>
                  </a:gs>
                  <a:gs pos="100000">
                    <a:srgbClr val="3F5096"/>
                  </a:gs>
                </a:gsLst>
                <a:lin ang="2700000" scaled="1"/>
              </a:gradFill>
              <a:latin typeface="Akzidenz-Grotesk BQ Condensed" pitchFamily="2" charset="0"/>
              <a:cs typeface="Arial" panose="020B0604020202020204" pitchFamily="34" charset="0"/>
            </a:endParaRPr>
          </a:p>
        </p:txBody>
      </p:sp>
      <p:sp>
        <p:nvSpPr>
          <p:cNvPr id="27" name="文本框 83"/>
          <p:cNvSpPr txBox="1">
            <a:spLocks noChangeArrowheads="1"/>
          </p:cNvSpPr>
          <p:nvPr/>
        </p:nvSpPr>
        <p:spPr bwMode="auto">
          <a:xfrm>
            <a:off x="3314609" y="1632439"/>
            <a:ext cx="8771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9pPr>
          </a:lstStyle>
          <a:p>
            <a:r>
              <a:rPr lang="en-US" altLang="zh-CN" sz="3600" b="1" dirty="0">
                <a:gradFill>
                  <a:gsLst>
                    <a:gs pos="0">
                      <a:srgbClr val="3F5096"/>
                    </a:gs>
                    <a:gs pos="100000">
                      <a:srgbClr val="3F5096"/>
                    </a:gs>
                  </a:gsLst>
                  <a:lin ang="2700000" scaled="1"/>
                </a:gradFill>
                <a:latin typeface="Akzidenz-Grotesk BQ Condensed" pitchFamily="2" charset="0"/>
                <a:cs typeface="Arial" panose="020B0604020202020204" pitchFamily="34" charset="0"/>
              </a:rPr>
              <a:t>70%</a:t>
            </a:r>
            <a:endParaRPr lang="zh-CN" altLang="en-US" sz="1600" b="1" dirty="0">
              <a:gradFill>
                <a:gsLst>
                  <a:gs pos="0">
                    <a:srgbClr val="3F5096"/>
                  </a:gs>
                  <a:gs pos="100000">
                    <a:srgbClr val="3F5096"/>
                  </a:gs>
                </a:gsLst>
                <a:lin ang="2700000" scaled="1"/>
              </a:gradFill>
              <a:latin typeface="Akzidenz-Grotesk BQ Condensed" pitchFamily="2" charset="0"/>
              <a:cs typeface="Arial" panose="020B0604020202020204" pitchFamily="34" charset="0"/>
            </a:endParaRPr>
          </a:p>
        </p:txBody>
      </p:sp>
      <p:sp>
        <p:nvSpPr>
          <p:cNvPr id="28" name="文本框 83"/>
          <p:cNvSpPr txBox="1">
            <a:spLocks noChangeArrowheads="1"/>
          </p:cNvSpPr>
          <p:nvPr/>
        </p:nvSpPr>
        <p:spPr bwMode="auto">
          <a:xfrm>
            <a:off x="1692871" y="1632439"/>
            <a:ext cx="8771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9pPr>
          </a:lstStyle>
          <a:p>
            <a:r>
              <a:rPr lang="en-US" altLang="zh-CN" sz="3600" b="1" dirty="0">
                <a:gradFill>
                  <a:gsLst>
                    <a:gs pos="0">
                      <a:srgbClr val="3F5096"/>
                    </a:gs>
                    <a:gs pos="100000">
                      <a:srgbClr val="3F5096"/>
                    </a:gs>
                  </a:gsLst>
                  <a:lin ang="2700000" scaled="1"/>
                </a:gradFill>
                <a:latin typeface="Akzidenz-Grotesk BQ Condensed" pitchFamily="2" charset="0"/>
                <a:cs typeface="Arial" panose="020B0604020202020204" pitchFamily="34" charset="0"/>
              </a:rPr>
              <a:t>90%</a:t>
            </a:r>
            <a:endParaRPr lang="zh-CN" altLang="en-US" sz="1600" b="1" dirty="0">
              <a:gradFill>
                <a:gsLst>
                  <a:gs pos="0">
                    <a:srgbClr val="3F5096"/>
                  </a:gs>
                  <a:gs pos="100000">
                    <a:srgbClr val="3F5096"/>
                  </a:gs>
                </a:gsLst>
                <a:lin ang="2700000" scaled="1"/>
              </a:gradFill>
              <a:latin typeface="Akzidenz-Grotesk BQ Condensed" pitchFamily="2" charset="0"/>
              <a:cs typeface="Arial" panose="020B0604020202020204" pitchFamily="34" charset="0"/>
            </a:endParaRPr>
          </a:p>
        </p:txBody>
      </p:sp>
      <p:sp>
        <p:nvSpPr>
          <p:cNvPr id="29" name="文本框 83"/>
          <p:cNvSpPr txBox="1">
            <a:spLocks noChangeArrowheads="1"/>
          </p:cNvSpPr>
          <p:nvPr/>
        </p:nvSpPr>
        <p:spPr bwMode="auto">
          <a:xfrm>
            <a:off x="9865229" y="1632439"/>
            <a:ext cx="8771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9pPr>
          </a:lstStyle>
          <a:p>
            <a:r>
              <a:rPr lang="en-US" altLang="zh-CN" sz="3600" b="1" dirty="0">
                <a:gradFill>
                  <a:gsLst>
                    <a:gs pos="0">
                      <a:srgbClr val="3F5096"/>
                    </a:gs>
                    <a:gs pos="100000">
                      <a:srgbClr val="3F5096"/>
                    </a:gs>
                  </a:gsLst>
                  <a:lin ang="2700000" scaled="1"/>
                </a:gradFill>
                <a:latin typeface="Akzidenz-Grotesk BQ Condensed" pitchFamily="2" charset="0"/>
                <a:cs typeface="Arial" panose="020B0604020202020204" pitchFamily="34" charset="0"/>
              </a:rPr>
              <a:t>80%</a:t>
            </a:r>
            <a:endParaRPr lang="zh-CN" altLang="en-US" sz="1600" b="1" dirty="0">
              <a:gradFill>
                <a:gsLst>
                  <a:gs pos="0">
                    <a:srgbClr val="3F5096"/>
                  </a:gs>
                  <a:gs pos="100000">
                    <a:srgbClr val="3F5096"/>
                  </a:gs>
                </a:gsLst>
                <a:lin ang="2700000" scaled="1"/>
              </a:gradFill>
              <a:latin typeface="Akzidenz-Grotesk BQ Condensed" pitchFamily="2" charset="0"/>
              <a:cs typeface="Arial" panose="020B0604020202020204" pitchFamily="34" charset="0"/>
            </a:endParaRPr>
          </a:p>
        </p:txBody>
      </p:sp>
      <p:sp>
        <p:nvSpPr>
          <p:cNvPr id="30" name="文本框 83"/>
          <p:cNvSpPr txBox="1">
            <a:spLocks noChangeArrowheads="1"/>
          </p:cNvSpPr>
          <p:nvPr/>
        </p:nvSpPr>
        <p:spPr bwMode="auto">
          <a:xfrm>
            <a:off x="8243491" y="1632439"/>
            <a:ext cx="8771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charset="0"/>
                <a:ea typeface="微软雅黑" panose="020B0503020204020204" pitchFamily="34" charset="-122"/>
              </a:defRPr>
            </a:lvl9pPr>
          </a:lstStyle>
          <a:p>
            <a:r>
              <a:rPr lang="en-US" altLang="zh-CN" sz="3600" b="1" dirty="0">
                <a:gradFill>
                  <a:gsLst>
                    <a:gs pos="0">
                      <a:srgbClr val="3F5096"/>
                    </a:gs>
                    <a:gs pos="100000">
                      <a:srgbClr val="3F5096"/>
                    </a:gs>
                  </a:gsLst>
                  <a:lin ang="2700000" scaled="1"/>
                </a:gradFill>
                <a:latin typeface="Akzidenz-Grotesk BQ Condensed" pitchFamily="2" charset="0"/>
                <a:cs typeface="Arial" panose="020B0604020202020204" pitchFamily="34" charset="0"/>
              </a:rPr>
              <a:t>60%</a:t>
            </a:r>
            <a:endParaRPr lang="zh-CN" altLang="en-US" sz="1600" b="1" dirty="0">
              <a:gradFill>
                <a:gsLst>
                  <a:gs pos="0">
                    <a:srgbClr val="3F5096"/>
                  </a:gs>
                  <a:gs pos="100000">
                    <a:srgbClr val="3F5096"/>
                  </a:gs>
                </a:gsLst>
                <a:lin ang="2700000" scaled="1"/>
              </a:gradFill>
              <a:latin typeface="Akzidenz-Grotesk BQ Condensed" pitchFamily="2" charset="0"/>
              <a:cs typeface="Arial" panose="020B0604020202020204"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25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50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75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100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125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ppt_x"/>
                                          </p:val>
                                        </p:tav>
                                        <p:tav tm="100000">
                                          <p:val>
                                            <p:strVal val="#ppt_x"/>
                                          </p:val>
                                        </p:tav>
                                      </p:tavLst>
                                    </p:anim>
                                    <p:anim calcmode="lin" valueType="num">
                                      <p:cBhvr additive="base">
                                        <p:cTn id="3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down)">
                                      <p:cBhvr>
                                        <p:cTn id="40" dur="500"/>
                                        <p:tgtEl>
                                          <p:spTgt spid="5"/>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down)">
                                      <p:cBhvr>
                                        <p:cTn id="43" dur="500"/>
                                        <p:tgtEl>
                                          <p:spTgt spid="8"/>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down)">
                                      <p:cBhvr>
                                        <p:cTn id="46" dur="500"/>
                                        <p:tgtEl>
                                          <p:spTgt spid="10"/>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down)">
                                      <p:cBhvr>
                                        <p:cTn id="49" dur="500"/>
                                        <p:tgtEl>
                                          <p:spTgt spid="14"/>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down)">
                                      <p:cBhvr>
                                        <p:cTn id="52" dur="500"/>
                                        <p:tgtEl>
                                          <p:spTgt spid="16"/>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down)">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barn(inVertical)">
                                      <p:cBhvr>
                                        <p:cTn id="60" dur="500"/>
                                        <p:tgtEl>
                                          <p:spTgt spid="28"/>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barn(inVertical)">
                                      <p:cBhvr>
                                        <p:cTn id="65" dur="500"/>
                                        <p:tgtEl>
                                          <p:spTgt spid="27"/>
                                        </p:tgtEl>
                                      </p:cBhvr>
                                    </p:animEffect>
                                  </p:childTnLst>
                                </p:cTn>
                              </p:par>
                            </p:childTnLst>
                          </p:cTn>
                        </p:par>
                      </p:childTnLst>
                    </p:cTn>
                  </p:par>
                  <p:par>
                    <p:cTn id="66" fill="hold">
                      <p:stCondLst>
                        <p:cond delay="indefinite"/>
                      </p:stCondLst>
                      <p:childTnLst>
                        <p:par>
                          <p:cTn id="67" fill="hold">
                            <p:stCondLst>
                              <p:cond delay="0"/>
                            </p:stCondLst>
                            <p:childTnLst>
                              <p:par>
                                <p:cTn id="68" presetID="16" presetClass="entr" presetSubtype="21" fill="hold" grpId="0" nodeType="click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barn(inVertical)">
                                      <p:cBhvr>
                                        <p:cTn id="70" dur="500"/>
                                        <p:tgtEl>
                                          <p:spTgt spid="26"/>
                                        </p:tgtEl>
                                      </p:cBhvr>
                                    </p:animEffect>
                                  </p:childTnLst>
                                </p:cTn>
                              </p:par>
                            </p:childTnLst>
                          </p:cTn>
                        </p:par>
                      </p:childTnLst>
                    </p:cTn>
                  </p:par>
                  <p:par>
                    <p:cTn id="71" fill="hold">
                      <p:stCondLst>
                        <p:cond delay="indefinite"/>
                      </p:stCondLst>
                      <p:childTnLst>
                        <p:par>
                          <p:cTn id="72" fill="hold">
                            <p:stCondLst>
                              <p:cond delay="0"/>
                            </p:stCondLst>
                            <p:childTnLst>
                              <p:par>
                                <p:cTn id="73" presetID="16" presetClass="entr" presetSubtype="21" fill="hold" grpId="0" nodeType="click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barn(inVertical)">
                                      <p:cBhvr>
                                        <p:cTn id="75" dur="500"/>
                                        <p:tgtEl>
                                          <p:spTgt spid="19"/>
                                        </p:tgtEl>
                                      </p:cBhvr>
                                    </p:animEffect>
                                  </p:childTnLst>
                                </p:cTn>
                              </p:par>
                            </p:childTnLst>
                          </p:cTn>
                        </p:par>
                      </p:childTnLst>
                    </p:cTn>
                  </p:par>
                  <p:par>
                    <p:cTn id="76" fill="hold">
                      <p:stCondLst>
                        <p:cond delay="indefinite"/>
                      </p:stCondLst>
                      <p:childTnLst>
                        <p:par>
                          <p:cTn id="77" fill="hold">
                            <p:stCondLst>
                              <p:cond delay="0"/>
                            </p:stCondLst>
                            <p:childTnLst>
                              <p:par>
                                <p:cTn id="78" presetID="16" presetClass="entr" presetSubtype="21" fill="hold" grpId="0" nodeType="click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barn(inVertical)">
                                      <p:cBhvr>
                                        <p:cTn id="80" dur="500"/>
                                        <p:tgtEl>
                                          <p:spTgt spid="30"/>
                                        </p:tgtEl>
                                      </p:cBhvr>
                                    </p:animEffect>
                                  </p:childTnLst>
                                </p:cTn>
                              </p:par>
                            </p:childTnLst>
                          </p:cTn>
                        </p:par>
                      </p:childTnLst>
                    </p:cTn>
                  </p:par>
                  <p:par>
                    <p:cTn id="81" fill="hold">
                      <p:stCondLst>
                        <p:cond delay="indefinite"/>
                      </p:stCondLst>
                      <p:childTnLst>
                        <p:par>
                          <p:cTn id="82" fill="hold">
                            <p:stCondLst>
                              <p:cond delay="0"/>
                            </p:stCondLst>
                            <p:childTnLst>
                              <p:par>
                                <p:cTn id="83" presetID="16" presetClass="entr" presetSubtype="21" fill="hold" grpId="0" nodeType="click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barn(inVertical)">
                                      <p:cBhvr>
                                        <p:cTn id="85" dur="500"/>
                                        <p:tgtEl>
                                          <p:spTgt spid="29"/>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fade">
                                      <p:cBhvr>
                                        <p:cTn id="90" dur="500"/>
                                        <p:tgtEl>
                                          <p:spTgt spid="17"/>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fade">
                                      <p:cBhvr>
                                        <p:cTn id="95" dur="500"/>
                                        <p:tgtEl>
                                          <p:spTgt spid="21"/>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fade">
                                      <p:cBhvr>
                                        <p:cTn id="100" dur="500"/>
                                        <p:tgtEl>
                                          <p:spTgt spid="22"/>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23"/>
                                        </p:tgtEl>
                                        <p:attrNameLst>
                                          <p:attrName>style.visibility</p:attrName>
                                        </p:attrNameLst>
                                      </p:cBhvr>
                                      <p:to>
                                        <p:strVal val="visible"/>
                                      </p:to>
                                    </p:set>
                                    <p:animEffect transition="in" filter="fade">
                                      <p:cBhvr>
                                        <p:cTn id="105" dur="500"/>
                                        <p:tgtEl>
                                          <p:spTgt spid="23"/>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24"/>
                                        </p:tgtEl>
                                        <p:attrNameLst>
                                          <p:attrName>style.visibility</p:attrName>
                                        </p:attrNameLst>
                                      </p:cBhvr>
                                      <p:to>
                                        <p:strVal val="visible"/>
                                      </p:to>
                                    </p:set>
                                    <p:animEffect transition="in" filter="fade">
                                      <p:cBhvr>
                                        <p:cTn id="110" dur="500"/>
                                        <p:tgtEl>
                                          <p:spTgt spid="24"/>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25"/>
                                        </p:tgtEl>
                                        <p:attrNameLst>
                                          <p:attrName>style.visibility</p:attrName>
                                        </p:attrNameLst>
                                      </p:cBhvr>
                                      <p:to>
                                        <p:strVal val="visible"/>
                                      </p:to>
                                    </p:set>
                                    <p:animEffect transition="in" filter="fade">
                                      <p:cBhvr>
                                        <p:cTn id="1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animBg="1"/>
      <p:bldP spid="5" grpId="0" animBg="1"/>
      <p:bldP spid="6"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9" grpId="0"/>
      <p:bldP spid="21" grpId="0"/>
      <p:bldP spid="22" grpId="0"/>
      <p:bldP spid="23" grpId="0"/>
      <p:bldP spid="24" grpId="0"/>
      <p:bldP spid="25" grpId="0"/>
      <p:bldP spid="26" grpId="0"/>
      <p:bldP spid="27" grpId="0"/>
      <p:bldP spid="28" grpId="0"/>
      <p:bldP spid="29"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月销售指标达成</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4" name="矩形 3"/>
          <p:cNvSpPr/>
          <p:nvPr/>
        </p:nvSpPr>
        <p:spPr>
          <a:xfrm>
            <a:off x="704793" y="1950977"/>
            <a:ext cx="3240505" cy="901445"/>
          </a:xfrm>
          <a:prstGeom prst="rect">
            <a:avLst/>
          </a:prstGeom>
          <a:noFill/>
          <a:ln>
            <a:solidFill>
              <a:srgbClr val="31437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gradFill>
                <a:gsLst>
                  <a:gs pos="83000">
                    <a:srgbClr val="C00000"/>
                  </a:gs>
                  <a:gs pos="100000">
                    <a:srgbClr val="C00000"/>
                  </a:gs>
                </a:gsLst>
                <a:lin ang="5400000" scaled="1"/>
              </a:gradFill>
            </a:endParaRPr>
          </a:p>
        </p:txBody>
      </p:sp>
      <p:sp>
        <p:nvSpPr>
          <p:cNvPr id="5" name="矩形 4"/>
          <p:cNvSpPr/>
          <p:nvPr/>
        </p:nvSpPr>
        <p:spPr>
          <a:xfrm>
            <a:off x="704793" y="3650080"/>
            <a:ext cx="3240505" cy="937961"/>
          </a:xfrm>
          <a:prstGeom prst="rect">
            <a:avLst/>
          </a:prstGeom>
          <a:noFill/>
          <a:ln>
            <a:solidFill>
              <a:srgbClr val="31437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gradFill>
                <a:gsLst>
                  <a:gs pos="83000">
                    <a:srgbClr val="C00000"/>
                  </a:gs>
                  <a:gs pos="100000">
                    <a:srgbClr val="C00000"/>
                  </a:gs>
                </a:gsLst>
                <a:lin ang="5400000" scaled="1"/>
              </a:gradFill>
            </a:endParaRPr>
          </a:p>
        </p:txBody>
      </p:sp>
      <p:sp>
        <p:nvSpPr>
          <p:cNvPr id="6" name="矩形 5"/>
          <p:cNvSpPr/>
          <p:nvPr/>
        </p:nvSpPr>
        <p:spPr>
          <a:xfrm>
            <a:off x="785005" y="2253369"/>
            <a:ext cx="3133418" cy="523220"/>
          </a:xfrm>
          <a:prstGeom prst="rect">
            <a:avLst/>
          </a:prstGeom>
        </p:spPr>
        <p:txBody>
          <a:bodyPr wrap="square">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单击添加文字内容，言简意赅不罗嗦单击添加文字内容，言简意赅不罗嗦</a:t>
            </a:r>
            <a:endParaRPr lang="zh-CN" altLang="en-US" sz="1600" dirty="0">
              <a:gradFill>
                <a:gsLst>
                  <a:gs pos="0">
                    <a:prstClr val="black">
                      <a:lumMod val="50000"/>
                      <a:lumOff val="50000"/>
                    </a:prstClr>
                  </a:gs>
                  <a:gs pos="100000">
                    <a:prstClr val="black">
                      <a:lumMod val="50000"/>
                      <a:lumOff val="50000"/>
                    </a:prstClr>
                  </a:gs>
                </a:gsLst>
                <a:lin ang="2700000" scaled="1"/>
              </a:gra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925149" y="1691265"/>
            <a:ext cx="1407192" cy="507531"/>
            <a:chOff x="4904651" y="1612051"/>
            <a:chExt cx="2529636" cy="677945"/>
          </a:xfrm>
        </p:grpSpPr>
        <p:sp>
          <p:nvSpPr>
            <p:cNvPr id="9" name="圆角矩形 8"/>
            <p:cNvSpPr/>
            <p:nvPr/>
          </p:nvSpPr>
          <p:spPr>
            <a:xfrm>
              <a:off x="4904651" y="1612051"/>
              <a:ext cx="2529636" cy="677945"/>
            </a:xfrm>
            <a:prstGeom prst="roundRect">
              <a:avLst>
                <a:gd name="adj" fmla="val 5000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gradFill>
                  <a:gsLst>
                    <a:gs pos="90000">
                      <a:srgbClr val="C00000"/>
                    </a:gs>
                    <a:gs pos="30000">
                      <a:srgbClr val="FF3300"/>
                    </a:gs>
                  </a:gsLst>
                  <a:lin ang="5400000" scaled="1"/>
                </a:gradFill>
              </a:endParaRPr>
            </a:p>
          </p:txBody>
        </p:sp>
        <p:sp>
          <p:nvSpPr>
            <p:cNvPr id="10" name="矩形 9"/>
            <p:cNvSpPr/>
            <p:nvPr/>
          </p:nvSpPr>
          <p:spPr>
            <a:xfrm>
              <a:off x="5050444" y="1679056"/>
              <a:ext cx="2239192" cy="534455"/>
            </a:xfrm>
            <a:prstGeom prst="rect">
              <a:avLst/>
            </a:prstGeom>
          </p:spPr>
          <p:txBody>
            <a:bodyPr wrap="square">
              <a:spAutoFit/>
            </a:bodyPr>
            <a:lstStyle/>
            <a:p>
              <a:pPr algn="ctr"/>
              <a:r>
                <a:rPr lang="zh-CN" altLang="en-US" sz="20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一月份</a:t>
              </a:r>
            </a:p>
          </p:txBody>
        </p:sp>
      </p:grpSp>
      <p:sp>
        <p:nvSpPr>
          <p:cNvPr id="11" name="矩形 10"/>
          <p:cNvSpPr/>
          <p:nvPr/>
        </p:nvSpPr>
        <p:spPr>
          <a:xfrm>
            <a:off x="785005" y="3937431"/>
            <a:ext cx="3133417" cy="523220"/>
          </a:xfrm>
          <a:prstGeom prst="rect">
            <a:avLst/>
          </a:prstGeom>
        </p:spPr>
        <p:txBody>
          <a:bodyPr wrap="square">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单击添加文字内容，言简意赅不罗嗦单击添加文字内容，言简意赅不罗嗦</a:t>
            </a:r>
            <a:endParaRPr lang="zh-CN" altLang="en-US" sz="1600" dirty="0">
              <a:gradFill>
                <a:gsLst>
                  <a:gs pos="0">
                    <a:prstClr val="black">
                      <a:lumMod val="50000"/>
                      <a:lumOff val="50000"/>
                    </a:prstClr>
                  </a:gs>
                  <a:gs pos="100000">
                    <a:prstClr val="black">
                      <a:lumMod val="50000"/>
                      <a:lumOff val="50000"/>
                    </a:prstClr>
                  </a:gs>
                </a:gsLst>
                <a:lin ang="2700000" scaled="1"/>
              </a:gra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925149" y="3370887"/>
            <a:ext cx="1407192" cy="522567"/>
            <a:chOff x="4904651" y="3725928"/>
            <a:chExt cx="2529636" cy="522567"/>
          </a:xfrm>
        </p:grpSpPr>
        <p:sp>
          <p:nvSpPr>
            <p:cNvPr id="13" name="圆角矩形 12"/>
            <p:cNvSpPr/>
            <p:nvPr/>
          </p:nvSpPr>
          <p:spPr>
            <a:xfrm>
              <a:off x="4904651" y="3725928"/>
              <a:ext cx="2529636" cy="522567"/>
            </a:xfrm>
            <a:prstGeom prst="roundRect">
              <a:avLst>
                <a:gd name="adj" fmla="val 5000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gradFill>
                  <a:gsLst>
                    <a:gs pos="90000">
                      <a:srgbClr val="C00000"/>
                    </a:gs>
                    <a:gs pos="30000">
                      <a:srgbClr val="FF3300"/>
                    </a:gs>
                  </a:gsLst>
                  <a:lin ang="5400000" scaled="1"/>
                </a:gradFill>
              </a:endParaRPr>
            </a:p>
          </p:txBody>
        </p:sp>
        <p:sp>
          <p:nvSpPr>
            <p:cNvPr id="14" name="矩形 13"/>
            <p:cNvSpPr/>
            <p:nvPr/>
          </p:nvSpPr>
          <p:spPr>
            <a:xfrm>
              <a:off x="5049872" y="3786619"/>
              <a:ext cx="2239192" cy="400110"/>
            </a:xfrm>
            <a:prstGeom prst="rect">
              <a:avLst/>
            </a:prstGeom>
          </p:spPr>
          <p:txBody>
            <a:bodyPr wrap="square">
              <a:spAutoFit/>
            </a:bodyPr>
            <a:lstStyle/>
            <a:p>
              <a:pPr algn="ctr"/>
              <a:r>
                <a:rPr lang="zh-CN" altLang="en-US" sz="20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二月份</a:t>
              </a:r>
            </a:p>
          </p:txBody>
        </p:sp>
      </p:grpSp>
      <p:sp>
        <p:nvSpPr>
          <p:cNvPr id="15" name="矩形 14"/>
          <p:cNvSpPr/>
          <p:nvPr/>
        </p:nvSpPr>
        <p:spPr>
          <a:xfrm>
            <a:off x="704793" y="5286375"/>
            <a:ext cx="3240505" cy="937961"/>
          </a:xfrm>
          <a:prstGeom prst="rect">
            <a:avLst/>
          </a:prstGeom>
          <a:noFill/>
          <a:ln>
            <a:solidFill>
              <a:srgbClr val="31437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gradFill>
                <a:gsLst>
                  <a:gs pos="83000">
                    <a:srgbClr val="C00000"/>
                  </a:gs>
                  <a:gs pos="100000">
                    <a:srgbClr val="C00000"/>
                  </a:gs>
                </a:gsLst>
                <a:lin ang="5400000" scaled="1"/>
              </a:gradFill>
            </a:endParaRPr>
          </a:p>
        </p:txBody>
      </p:sp>
      <p:sp>
        <p:nvSpPr>
          <p:cNvPr id="16" name="矩形 15"/>
          <p:cNvSpPr/>
          <p:nvPr/>
        </p:nvSpPr>
        <p:spPr>
          <a:xfrm>
            <a:off x="785005" y="5573726"/>
            <a:ext cx="3133417" cy="523220"/>
          </a:xfrm>
          <a:prstGeom prst="rect">
            <a:avLst/>
          </a:prstGeom>
        </p:spPr>
        <p:txBody>
          <a:bodyPr wrap="square">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单击添加文字内容，言简意赅不罗嗦单击添加文字内容，言简意赅不罗嗦</a:t>
            </a:r>
            <a:endParaRPr lang="zh-CN" altLang="en-US" sz="1600" dirty="0">
              <a:gradFill>
                <a:gsLst>
                  <a:gs pos="0">
                    <a:prstClr val="black">
                      <a:lumMod val="50000"/>
                      <a:lumOff val="50000"/>
                    </a:prstClr>
                  </a:gs>
                  <a:gs pos="100000">
                    <a:prstClr val="black">
                      <a:lumMod val="50000"/>
                      <a:lumOff val="50000"/>
                    </a:prstClr>
                  </a:gs>
                </a:gsLst>
                <a:lin ang="2700000" scaled="1"/>
              </a:gra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925149" y="5007182"/>
            <a:ext cx="1407192" cy="522567"/>
            <a:chOff x="4904651" y="3725928"/>
            <a:chExt cx="2529636" cy="522567"/>
          </a:xfrm>
        </p:grpSpPr>
        <p:sp>
          <p:nvSpPr>
            <p:cNvPr id="18" name="圆角矩形 17"/>
            <p:cNvSpPr/>
            <p:nvPr/>
          </p:nvSpPr>
          <p:spPr>
            <a:xfrm>
              <a:off x="4904651" y="3725928"/>
              <a:ext cx="2529636" cy="522567"/>
            </a:xfrm>
            <a:prstGeom prst="roundRect">
              <a:avLst>
                <a:gd name="adj" fmla="val 5000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gradFill>
                  <a:gsLst>
                    <a:gs pos="90000">
                      <a:srgbClr val="C00000"/>
                    </a:gs>
                    <a:gs pos="30000">
                      <a:srgbClr val="FF3300"/>
                    </a:gs>
                  </a:gsLst>
                  <a:lin ang="5400000" scaled="1"/>
                </a:gradFill>
              </a:endParaRPr>
            </a:p>
          </p:txBody>
        </p:sp>
        <p:sp>
          <p:nvSpPr>
            <p:cNvPr id="19" name="矩形 18"/>
            <p:cNvSpPr/>
            <p:nvPr/>
          </p:nvSpPr>
          <p:spPr>
            <a:xfrm>
              <a:off x="5049872" y="3786619"/>
              <a:ext cx="2239192" cy="400110"/>
            </a:xfrm>
            <a:prstGeom prst="rect">
              <a:avLst/>
            </a:prstGeom>
          </p:spPr>
          <p:txBody>
            <a:bodyPr wrap="square">
              <a:spAutoFit/>
            </a:bodyPr>
            <a:lstStyle/>
            <a:p>
              <a:pPr algn="ctr"/>
              <a:r>
                <a:rPr lang="zh-CN" altLang="en-US" sz="20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三月份</a:t>
              </a:r>
            </a:p>
          </p:txBody>
        </p:sp>
      </p:grpSp>
      <p:sp>
        <p:nvSpPr>
          <p:cNvPr id="20" name="矩形 19"/>
          <p:cNvSpPr/>
          <p:nvPr/>
        </p:nvSpPr>
        <p:spPr>
          <a:xfrm>
            <a:off x="4426561" y="1950977"/>
            <a:ext cx="3240505" cy="901445"/>
          </a:xfrm>
          <a:prstGeom prst="rect">
            <a:avLst/>
          </a:prstGeom>
          <a:noFill/>
          <a:ln>
            <a:solidFill>
              <a:srgbClr val="31437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gradFill>
                <a:gsLst>
                  <a:gs pos="83000">
                    <a:srgbClr val="C00000"/>
                  </a:gs>
                  <a:gs pos="100000">
                    <a:srgbClr val="C00000"/>
                  </a:gs>
                </a:gsLst>
                <a:lin ang="5400000" scaled="1"/>
              </a:gradFill>
            </a:endParaRPr>
          </a:p>
        </p:txBody>
      </p:sp>
      <p:sp>
        <p:nvSpPr>
          <p:cNvPr id="21" name="矩形 20"/>
          <p:cNvSpPr/>
          <p:nvPr/>
        </p:nvSpPr>
        <p:spPr>
          <a:xfrm>
            <a:off x="4426561" y="3650080"/>
            <a:ext cx="3240505" cy="937961"/>
          </a:xfrm>
          <a:prstGeom prst="rect">
            <a:avLst/>
          </a:prstGeom>
          <a:noFill/>
          <a:ln>
            <a:solidFill>
              <a:srgbClr val="31437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gradFill>
                <a:gsLst>
                  <a:gs pos="83000">
                    <a:srgbClr val="C00000"/>
                  </a:gs>
                  <a:gs pos="100000">
                    <a:srgbClr val="C00000"/>
                  </a:gs>
                </a:gsLst>
                <a:lin ang="5400000" scaled="1"/>
              </a:gradFill>
            </a:endParaRPr>
          </a:p>
        </p:txBody>
      </p:sp>
      <p:sp>
        <p:nvSpPr>
          <p:cNvPr id="22" name="矩形 21"/>
          <p:cNvSpPr/>
          <p:nvPr/>
        </p:nvSpPr>
        <p:spPr>
          <a:xfrm>
            <a:off x="4506773" y="2253369"/>
            <a:ext cx="3133418" cy="523220"/>
          </a:xfrm>
          <a:prstGeom prst="rect">
            <a:avLst/>
          </a:prstGeom>
        </p:spPr>
        <p:txBody>
          <a:bodyPr wrap="square">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单击添加文字内容，言简意赅不罗嗦单击添加文字内容，言简意赅不罗嗦</a:t>
            </a:r>
            <a:endParaRPr lang="zh-CN" altLang="en-US" sz="1600" dirty="0">
              <a:gradFill>
                <a:gsLst>
                  <a:gs pos="0">
                    <a:prstClr val="black">
                      <a:lumMod val="50000"/>
                      <a:lumOff val="50000"/>
                    </a:prstClr>
                  </a:gs>
                  <a:gs pos="100000">
                    <a:prstClr val="black">
                      <a:lumMod val="50000"/>
                      <a:lumOff val="50000"/>
                    </a:prstClr>
                  </a:gs>
                </a:gsLst>
                <a:lin ang="2700000" scaled="1"/>
              </a:gra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4646917" y="1691265"/>
            <a:ext cx="1407192" cy="507531"/>
            <a:chOff x="4904651" y="1612051"/>
            <a:chExt cx="2529636" cy="677945"/>
          </a:xfrm>
        </p:grpSpPr>
        <p:sp>
          <p:nvSpPr>
            <p:cNvPr id="24" name="圆角矩形 23"/>
            <p:cNvSpPr/>
            <p:nvPr/>
          </p:nvSpPr>
          <p:spPr>
            <a:xfrm>
              <a:off x="4904651" y="1612051"/>
              <a:ext cx="2529636" cy="677945"/>
            </a:xfrm>
            <a:prstGeom prst="roundRect">
              <a:avLst>
                <a:gd name="adj" fmla="val 5000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gradFill>
                  <a:gsLst>
                    <a:gs pos="90000">
                      <a:srgbClr val="C00000"/>
                    </a:gs>
                    <a:gs pos="30000">
                      <a:srgbClr val="FF3300"/>
                    </a:gs>
                  </a:gsLst>
                  <a:lin ang="5400000" scaled="1"/>
                </a:gradFill>
              </a:endParaRPr>
            </a:p>
          </p:txBody>
        </p:sp>
        <p:sp>
          <p:nvSpPr>
            <p:cNvPr id="25" name="矩形 24"/>
            <p:cNvSpPr/>
            <p:nvPr/>
          </p:nvSpPr>
          <p:spPr>
            <a:xfrm>
              <a:off x="5050444" y="1679056"/>
              <a:ext cx="2239192" cy="534455"/>
            </a:xfrm>
            <a:prstGeom prst="rect">
              <a:avLst/>
            </a:prstGeom>
          </p:spPr>
          <p:txBody>
            <a:bodyPr wrap="square">
              <a:spAutoFit/>
            </a:bodyPr>
            <a:lstStyle/>
            <a:p>
              <a:pPr algn="ctr"/>
              <a:r>
                <a:rPr lang="zh-CN" altLang="en-US" sz="20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四月份</a:t>
              </a:r>
            </a:p>
          </p:txBody>
        </p:sp>
      </p:grpSp>
      <p:sp>
        <p:nvSpPr>
          <p:cNvPr id="26" name="矩形 25"/>
          <p:cNvSpPr/>
          <p:nvPr/>
        </p:nvSpPr>
        <p:spPr>
          <a:xfrm>
            <a:off x="4506773" y="3937431"/>
            <a:ext cx="3133417" cy="523220"/>
          </a:xfrm>
          <a:prstGeom prst="rect">
            <a:avLst/>
          </a:prstGeom>
        </p:spPr>
        <p:txBody>
          <a:bodyPr wrap="square">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单击添加文字内容，言简意赅不罗嗦单击添加文字内容，言简意赅不罗嗦</a:t>
            </a:r>
            <a:endParaRPr lang="zh-CN" altLang="en-US" sz="1600" dirty="0">
              <a:gradFill>
                <a:gsLst>
                  <a:gs pos="0">
                    <a:prstClr val="black">
                      <a:lumMod val="50000"/>
                      <a:lumOff val="50000"/>
                    </a:prstClr>
                  </a:gs>
                  <a:gs pos="100000">
                    <a:prstClr val="black">
                      <a:lumMod val="50000"/>
                      <a:lumOff val="50000"/>
                    </a:prstClr>
                  </a:gs>
                </a:gsLst>
                <a:lin ang="2700000" scaled="1"/>
              </a:gra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4646917" y="3370887"/>
            <a:ext cx="1407192" cy="522567"/>
            <a:chOff x="4904651" y="3725928"/>
            <a:chExt cx="2529636" cy="522567"/>
          </a:xfrm>
        </p:grpSpPr>
        <p:sp>
          <p:nvSpPr>
            <p:cNvPr id="28" name="圆角矩形 27"/>
            <p:cNvSpPr/>
            <p:nvPr/>
          </p:nvSpPr>
          <p:spPr>
            <a:xfrm>
              <a:off x="4904651" y="3725928"/>
              <a:ext cx="2529636" cy="522567"/>
            </a:xfrm>
            <a:prstGeom prst="roundRect">
              <a:avLst>
                <a:gd name="adj" fmla="val 5000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gradFill>
                  <a:gsLst>
                    <a:gs pos="90000">
                      <a:srgbClr val="C00000"/>
                    </a:gs>
                    <a:gs pos="30000">
                      <a:srgbClr val="FF3300"/>
                    </a:gs>
                  </a:gsLst>
                  <a:lin ang="5400000" scaled="1"/>
                </a:gradFill>
              </a:endParaRPr>
            </a:p>
          </p:txBody>
        </p:sp>
        <p:sp>
          <p:nvSpPr>
            <p:cNvPr id="29" name="矩形 28"/>
            <p:cNvSpPr/>
            <p:nvPr/>
          </p:nvSpPr>
          <p:spPr>
            <a:xfrm>
              <a:off x="5049872" y="3786619"/>
              <a:ext cx="2239192" cy="400110"/>
            </a:xfrm>
            <a:prstGeom prst="rect">
              <a:avLst/>
            </a:prstGeom>
          </p:spPr>
          <p:txBody>
            <a:bodyPr wrap="square">
              <a:spAutoFit/>
            </a:bodyPr>
            <a:lstStyle/>
            <a:p>
              <a:pPr algn="ctr"/>
              <a:r>
                <a:rPr lang="zh-CN" altLang="en-US" sz="20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五月份</a:t>
              </a:r>
            </a:p>
          </p:txBody>
        </p:sp>
      </p:grpSp>
      <p:sp>
        <p:nvSpPr>
          <p:cNvPr id="30" name="矩形 29"/>
          <p:cNvSpPr/>
          <p:nvPr/>
        </p:nvSpPr>
        <p:spPr>
          <a:xfrm>
            <a:off x="4426561" y="5286375"/>
            <a:ext cx="3240505" cy="937961"/>
          </a:xfrm>
          <a:prstGeom prst="rect">
            <a:avLst/>
          </a:prstGeom>
          <a:noFill/>
          <a:ln>
            <a:solidFill>
              <a:srgbClr val="31437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gradFill>
                <a:gsLst>
                  <a:gs pos="83000">
                    <a:srgbClr val="C00000"/>
                  </a:gs>
                  <a:gs pos="100000">
                    <a:srgbClr val="C00000"/>
                  </a:gs>
                </a:gsLst>
                <a:lin ang="5400000" scaled="1"/>
              </a:gradFill>
            </a:endParaRPr>
          </a:p>
        </p:txBody>
      </p:sp>
      <p:sp>
        <p:nvSpPr>
          <p:cNvPr id="31" name="矩形 30"/>
          <p:cNvSpPr/>
          <p:nvPr/>
        </p:nvSpPr>
        <p:spPr>
          <a:xfrm>
            <a:off x="4506773" y="5573726"/>
            <a:ext cx="3133417" cy="523220"/>
          </a:xfrm>
          <a:prstGeom prst="rect">
            <a:avLst/>
          </a:prstGeom>
        </p:spPr>
        <p:txBody>
          <a:bodyPr wrap="square">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单击添加文字内容，言简意赅不罗嗦单击添加文字内容，言简意赅不罗嗦</a:t>
            </a:r>
            <a:endParaRPr lang="zh-CN" altLang="en-US" sz="1600" dirty="0">
              <a:gradFill>
                <a:gsLst>
                  <a:gs pos="0">
                    <a:prstClr val="black">
                      <a:lumMod val="50000"/>
                      <a:lumOff val="50000"/>
                    </a:prstClr>
                  </a:gs>
                  <a:gs pos="100000">
                    <a:prstClr val="black">
                      <a:lumMod val="50000"/>
                      <a:lumOff val="50000"/>
                    </a:prstClr>
                  </a:gs>
                </a:gsLst>
                <a:lin ang="2700000" scaled="1"/>
              </a:gra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4646917" y="5007182"/>
            <a:ext cx="1407192" cy="522567"/>
            <a:chOff x="4904651" y="3725928"/>
            <a:chExt cx="2529636" cy="522567"/>
          </a:xfrm>
        </p:grpSpPr>
        <p:sp>
          <p:nvSpPr>
            <p:cNvPr id="33" name="圆角矩形 32"/>
            <p:cNvSpPr/>
            <p:nvPr/>
          </p:nvSpPr>
          <p:spPr>
            <a:xfrm>
              <a:off x="4904651" y="3725928"/>
              <a:ext cx="2529636" cy="522567"/>
            </a:xfrm>
            <a:prstGeom prst="roundRect">
              <a:avLst>
                <a:gd name="adj" fmla="val 5000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gradFill>
                  <a:gsLst>
                    <a:gs pos="90000">
                      <a:srgbClr val="C00000"/>
                    </a:gs>
                    <a:gs pos="30000">
                      <a:srgbClr val="FF3300"/>
                    </a:gs>
                  </a:gsLst>
                  <a:lin ang="5400000" scaled="1"/>
                </a:gradFill>
              </a:endParaRPr>
            </a:p>
          </p:txBody>
        </p:sp>
        <p:sp>
          <p:nvSpPr>
            <p:cNvPr id="34" name="矩形 33"/>
            <p:cNvSpPr/>
            <p:nvPr/>
          </p:nvSpPr>
          <p:spPr>
            <a:xfrm>
              <a:off x="5049872" y="3786619"/>
              <a:ext cx="2239192" cy="400110"/>
            </a:xfrm>
            <a:prstGeom prst="rect">
              <a:avLst/>
            </a:prstGeom>
          </p:spPr>
          <p:txBody>
            <a:bodyPr wrap="square">
              <a:spAutoFit/>
            </a:bodyPr>
            <a:lstStyle/>
            <a:p>
              <a:pPr algn="ctr"/>
              <a:r>
                <a:rPr lang="zh-CN" altLang="en-US" sz="20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六月份</a:t>
              </a:r>
            </a:p>
          </p:txBody>
        </p:sp>
      </p:grpSp>
      <p:sp>
        <p:nvSpPr>
          <p:cNvPr id="35" name="矩形 34"/>
          <p:cNvSpPr/>
          <p:nvPr/>
        </p:nvSpPr>
        <p:spPr>
          <a:xfrm>
            <a:off x="8148329" y="1950977"/>
            <a:ext cx="3240505" cy="901445"/>
          </a:xfrm>
          <a:prstGeom prst="rect">
            <a:avLst/>
          </a:prstGeom>
          <a:noFill/>
          <a:ln>
            <a:solidFill>
              <a:srgbClr val="31437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gradFill>
                <a:gsLst>
                  <a:gs pos="83000">
                    <a:srgbClr val="C00000"/>
                  </a:gs>
                  <a:gs pos="100000">
                    <a:srgbClr val="C00000"/>
                  </a:gs>
                </a:gsLst>
                <a:lin ang="5400000" scaled="1"/>
              </a:gradFill>
            </a:endParaRPr>
          </a:p>
        </p:txBody>
      </p:sp>
      <p:sp>
        <p:nvSpPr>
          <p:cNvPr id="36" name="矩形 35"/>
          <p:cNvSpPr/>
          <p:nvPr/>
        </p:nvSpPr>
        <p:spPr>
          <a:xfrm>
            <a:off x="8148329" y="3650080"/>
            <a:ext cx="3240505" cy="937961"/>
          </a:xfrm>
          <a:prstGeom prst="rect">
            <a:avLst/>
          </a:prstGeom>
          <a:noFill/>
          <a:ln>
            <a:solidFill>
              <a:srgbClr val="31437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gradFill>
                <a:gsLst>
                  <a:gs pos="83000">
                    <a:srgbClr val="C00000"/>
                  </a:gs>
                  <a:gs pos="100000">
                    <a:srgbClr val="C00000"/>
                  </a:gs>
                </a:gsLst>
                <a:lin ang="5400000" scaled="1"/>
              </a:gradFill>
            </a:endParaRPr>
          </a:p>
        </p:txBody>
      </p:sp>
      <p:sp>
        <p:nvSpPr>
          <p:cNvPr id="37" name="矩形 36"/>
          <p:cNvSpPr/>
          <p:nvPr/>
        </p:nvSpPr>
        <p:spPr>
          <a:xfrm>
            <a:off x="8228541" y="2253369"/>
            <a:ext cx="3133418" cy="523220"/>
          </a:xfrm>
          <a:prstGeom prst="rect">
            <a:avLst/>
          </a:prstGeom>
        </p:spPr>
        <p:txBody>
          <a:bodyPr wrap="square">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单击添加文字内容，言简意赅不罗嗦单击添加文字内容，言简意赅不罗嗦</a:t>
            </a:r>
            <a:endParaRPr lang="zh-CN" altLang="en-US" sz="1600" dirty="0">
              <a:gradFill>
                <a:gsLst>
                  <a:gs pos="0">
                    <a:prstClr val="black">
                      <a:lumMod val="50000"/>
                      <a:lumOff val="50000"/>
                    </a:prstClr>
                  </a:gs>
                  <a:gs pos="100000">
                    <a:prstClr val="black">
                      <a:lumMod val="50000"/>
                      <a:lumOff val="50000"/>
                    </a:prstClr>
                  </a:gs>
                </a:gsLst>
                <a:lin ang="2700000" scaled="1"/>
              </a:gra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8368685" y="1691265"/>
            <a:ext cx="1407192" cy="507531"/>
            <a:chOff x="4904651" y="1612051"/>
            <a:chExt cx="2529636" cy="677945"/>
          </a:xfrm>
        </p:grpSpPr>
        <p:sp>
          <p:nvSpPr>
            <p:cNvPr id="39" name="圆角矩形 38"/>
            <p:cNvSpPr/>
            <p:nvPr/>
          </p:nvSpPr>
          <p:spPr>
            <a:xfrm>
              <a:off x="4904651" y="1612051"/>
              <a:ext cx="2529636" cy="677945"/>
            </a:xfrm>
            <a:prstGeom prst="roundRect">
              <a:avLst>
                <a:gd name="adj" fmla="val 5000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gradFill>
                  <a:gsLst>
                    <a:gs pos="90000">
                      <a:srgbClr val="C00000"/>
                    </a:gs>
                    <a:gs pos="30000">
                      <a:srgbClr val="FF3300"/>
                    </a:gs>
                  </a:gsLst>
                  <a:lin ang="5400000" scaled="1"/>
                </a:gradFill>
              </a:endParaRPr>
            </a:p>
          </p:txBody>
        </p:sp>
        <p:sp>
          <p:nvSpPr>
            <p:cNvPr id="40" name="矩形 39"/>
            <p:cNvSpPr/>
            <p:nvPr/>
          </p:nvSpPr>
          <p:spPr>
            <a:xfrm>
              <a:off x="5050444" y="1679056"/>
              <a:ext cx="2239192" cy="534455"/>
            </a:xfrm>
            <a:prstGeom prst="rect">
              <a:avLst/>
            </a:prstGeom>
          </p:spPr>
          <p:txBody>
            <a:bodyPr wrap="square">
              <a:spAutoFit/>
            </a:bodyPr>
            <a:lstStyle/>
            <a:p>
              <a:pPr algn="ctr"/>
              <a:r>
                <a:rPr lang="zh-CN" altLang="en-US" sz="20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七月份</a:t>
              </a:r>
            </a:p>
          </p:txBody>
        </p:sp>
      </p:grpSp>
      <p:sp>
        <p:nvSpPr>
          <p:cNvPr id="42" name="矩形 41"/>
          <p:cNvSpPr/>
          <p:nvPr/>
        </p:nvSpPr>
        <p:spPr>
          <a:xfrm>
            <a:off x="8228541" y="3937431"/>
            <a:ext cx="3133417" cy="523220"/>
          </a:xfrm>
          <a:prstGeom prst="rect">
            <a:avLst/>
          </a:prstGeom>
        </p:spPr>
        <p:txBody>
          <a:bodyPr wrap="square">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单击添加文字内容，言简意赅不罗嗦单击添加文字内容，言简意赅不罗嗦</a:t>
            </a:r>
            <a:endParaRPr lang="zh-CN" altLang="en-US" sz="1600" dirty="0">
              <a:gradFill>
                <a:gsLst>
                  <a:gs pos="0">
                    <a:prstClr val="black">
                      <a:lumMod val="50000"/>
                      <a:lumOff val="50000"/>
                    </a:prstClr>
                  </a:gs>
                  <a:gs pos="100000">
                    <a:prstClr val="black">
                      <a:lumMod val="50000"/>
                      <a:lumOff val="50000"/>
                    </a:prstClr>
                  </a:gs>
                </a:gsLst>
                <a:lin ang="2700000" scaled="1"/>
              </a:gra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8368685" y="3370887"/>
            <a:ext cx="1407192" cy="522567"/>
            <a:chOff x="4904651" y="3725928"/>
            <a:chExt cx="2529636" cy="522567"/>
          </a:xfrm>
        </p:grpSpPr>
        <p:sp>
          <p:nvSpPr>
            <p:cNvPr id="44" name="圆角矩形 43"/>
            <p:cNvSpPr/>
            <p:nvPr/>
          </p:nvSpPr>
          <p:spPr>
            <a:xfrm>
              <a:off x="4904651" y="3725928"/>
              <a:ext cx="2529636" cy="522567"/>
            </a:xfrm>
            <a:prstGeom prst="roundRect">
              <a:avLst>
                <a:gd name="adj" fmla="val 5000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gradFill>
                  <a:gsLst>
                    <a:gs pos="90000">
                      <a:srgbClr val="C00000"/>
                    </a:gs>
                    <a:gs pos="30000">
                      <a:srgbClr val="FF3300"/>
                    </a:gs>
                  </a:gsLst>
                  <a:lin ang="5400000" scaled="1"/>
                </a:gradFill>
              </a:endParaRPr>
            </a:p>
          </p:txBody>
        </p:sp>
        <p:sp>
          <p:nvSpPr>
            <p:cNvPr id="45" name="矩形 44"/>
            <p:cNvSpPr/>
            <p:nvPr/>
          </p:nvSpPr>
          <p:spPr>
            <a:xfrm>
              <a:off x="5049872" y="3786619"/>
              <a:ext cx="2239192" cy="400110"/>
            </a:xfrm>
            <a:prstGeom prst="rect">
              <a:avLst/>
            </a:prstGeom>
          </p:spPr>
          <p:txBody>
            <a:bodyPr wrap="square">
              <a:spAutoFit/>
            </a:bodyPr>
            <a:lstStyle/>
            <a:p>
              <a:pPr algn="ctr"/>
              <a:r>
                <a:rPr lang="zh-CN" altLang="en-US" sz="20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八月份</a:t>
              </a:r>
            </a:p>
          </p:txBody>
        </p:sp>
      </p:grpSp>
      <p:sp>
        <p:nvSpPr>
          <p:cNvPr id="46" name="矩形 45"/>
          <p:cNvSpPr/>
          <p:nvPr/>
        </p:nvSpPr>
        <p:spPr>
          <a:xfrm>
            <a:off x="8148329" y="5286375"/>
            <a:ext cx="3240505" cy="937961"/>
          </a:xfrm>
          <a:prstGeom prst="rect">
            <a:avLst/>
          </a:prstGeom>
          <a:noFill/>
          <a:ln>
            <a:solidFill>
              <a:srgbClr val="31437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gradFill>
                <a:gsLst>
                  <a:gs pos="83000">
                    <a:srgbClr val="C00000"/>
                  </a:gs>
                  <a:gs pos="100000">
                    <a:srgbClr val="C00000"/>
                  </a:gs>
                </a:gsLst>
                <a:lin ang="5400000" scaled="1"/>
              </a:gradFill>
            </a:endParaRPr>
          </a:p>
        </p:txBody>
      </p:sp>
      <p:sp>
        <p:nvSpPr>
          <p:cNvPr id="47" name="矩形 46"/>
          <p:cNvSpPr/>
          <p:nvPr/>
        </p:nvSpPr>
        <p:spPr>
          <a:xfrm>
            <a:off x="8228541" y="5573726"/>
            <a:ext cx="3133417" cy="523220"/>
          </a:xfrm>
          <a:prstGeom prst="rect">
            <a:avLst/>
          </a:prstGeom>
        </p:spPr>
        <p:txBody>
          <a:bodyPr wrap="square">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pitchFamily="34" charset="-122"/>
                <a:ea typeface="微软雅黑" panose="020B0503020204020204" pitchFamily="34" charset="-122"/>
              </a:rPr>
              <a:t>单击添加文字内容，言简意赅不罗嗦单击添加文字内容，言简意赅不罗嗦</a:t>
            </a:r>
            <a:endParaRPr lang="zh-CN" altLang="en-US" sz="1600" dirty="0">
              <a:gradFill>
                <a:gsLst>
                  <a:gs pos="0">
                    <a:prstClr val="black">
                      <a:lumMod val="50000"/>
                      <a:lumOff val="50000"/>
                    </a:prstClr>
                  </a:gs>
                  <a:gs pos="100000">
                    <a:prstClr val="black">
                      <a:lumMod val="50000"/>
                      <a:lumOff val="50000"/>
                    </a:prstClr>
                  </a:gs>
                </a:gsLst>
                <a:lin ang="2700000" scaled="1"/>
              </a:gra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8368685" y="5007182"/>
            <a:ext cx="1407192" cy="522567"/>
            <a:chOff x="4904651" y="3725928"/>
            <a:chExt cx="2529636" cy="522567"/>
          </a:xfrm>
        </p:grpSpPr>
        <p:sp>
          <p:nvSpPr>
            <p:cNvPr id="49" name="圆角矩形 48"/>
            <p:cNvSpPr/>
            <p:nvPr/>
          </p:nvSpPr>
          <p:spPr>
            <a:xfrm>
              <a:off x="4904651" y="3725928"/>
              <a:ext cx="2529636" cy="522567"/>
            </a:xfrm>
            <a:prstGeom prst="roundRect">
              <a:avLst>
                <a:gd name="adj" fmla="val 5000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gradFill>
                  <a:gsLst>
                    <a:gs pos="90000">
                      <a:srgbClr val="C00000"/>
                    </a:gs>
                    <a:gs pos="30000">
                      <a:srgbClr val="FF3300"/>
                    </a:gs>
                  </a:gsLst>
                  <a:lin ang="5400000" scaled="1"/>
                </a:gradFill>
              </a:endParaRPr>
            </a:p>
          </p:txBody>
        </p:sp>
        <p:sp>
          <p:nvSpPr>
            <p:cNvPr id="50" name="矩形 49"/>
            <p:cNvSpPr/>
            <p:nvPr/>
          </p:nvSpPr>
          <p:spPr>
            <a:xfrm>
              <a:off x="5049872" y="3786619"/>
              <a:ext cx="2239192" cy="400110"/>
            </a:xfrm>
            <a:prstGeom prst="rect">
              <a:avLst/>
            </a:prstGeom>
          </p:spPr>
          <p:txBody>
            <a:bodyPr wrap="square">
              <a:spAutoFit/>
            </a:bodyPr>
            <a:lstStyle/>
            <a:p>
              <a:pPr algn="ctr"/>
              <a:r>
                <a:rPr lang="zh-CN" altLang="en-US" sz="20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九月份</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0-#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heel(1)">
                                      <p:cBhvr>
                                        <p:cTn id="20" dur="750"/>
                                        <p:tgtEl>
                                          <p:spTgt spid="4"/>
                                        </p:tgtEl>
                                      </p:cBhvr>
                                    </p:animEffect>
                                  </p:childTnLst>
                                </p:cTn>
                              </p:par>
                              <p:par>
                                <p:cTn id="21" presetID="42" presetClass="entr" presetSubtype="0" fill="hold" grpId="0" nodeType="withEffect">
                                  <p:stCondLst>
                                    <p:cond delay="750"/>
                                  </p:stCondLst>
                                  <p:iterate type="lt">
                                    <p:tmPct val="1908"/>
                                  </p:iterate>
                                  <p:childTnLst>
                                    <p:set>
                                      <p:cBhvr>
                                        <p:cTn id="22" dur="1" fill="hold">
                                          <p:stCondLst>
                                            <p:cond delay="0"/>
                                          </p:stCondLst>
                                        </p:cTn>
                                        <p:tgtEl>
                                          <p:spTgt spid="6"/>
                                        </p:tgtEl>
                                        <p:attrNameLst>
                                          <p:attrName>style.visibility</p:attrName>
                                        </p:attrNameLst>
                                      </p:cBhvr>
                                      <p:to>
                                        <p:strVal val="visible"/>
                                      </p:to>
                                    </p:set>
                                    <p:animEffect transition="in" filter="fade">
                                      <p:cBhvr>
                                        <p:cTn id="23" dur="750"/>
                                        <p:tgtEl>
                                          <p:spTgt spid="6"/>
                                        </p:tgtEl>
                                      </p:cBhvr>
                                    </p:animEffect>
                                    <p:anim calcmode="lin" valueType="num">
                                      <p:cBhvr>
                                        <p:cTn id="24" dur="750" fill="hold"/>
                                        <p:tgtEl>
                                          <p:spTgt spid="6"/>
                                        </p:tgtEl>
                                        <p:attrNameLst>
                                          <p:attrName>ppt_x</p:attrName>
                                        </p:attrNameLst>
                                      </p:cBhvr>
                                      <p:tavLst>
                                        <p:tav tm="0">
                                          <p:val>
                                            <p:strVal val="#ppt_x"/>
                                          </p:val>
                                        </p:tav>
                                        <p:tav tm="100000">
                                          <p:val>
                                            <p:strVal val="#ppt_x"/>
                                          </p:val>
                                        </p:tav>
                                      </p:tavLst>
                                    </p:anim>
                                    <p:anim calcmode="lin" valueType="num">
                                      <p:cBhvr>
                                        <p:cTn id="25" dur="75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0-#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heel(1)">
                                      <p:cBhvr>
                                        <p:cTn id="36" dur="750"/>
                                        <p:tgtEl>
                                          <p:spTgt spid="5"/>
                                        </p:tgtEl>
                                      </p:cBhvr>
                                    </p:animEffect>
                                  </p:childTnLst>
                                </p:cTn>
                              </p:par>
                              <p:par>
                                <p:cTn id="37" presetID="42" presetClass="entr" presetSubtype="0" fill="hold" grpId="0" nodeType="withEffect">
                                  <p:stCondLst>
                                    <p:cond delay="750"/>
                                  </p:stCondLst>
                                  <p:iterate type="lt">
                                    <p:tmPct val="1908"/>
                                  </p:iterate>
                                  <p:childTnLst>
                                    <p:set>
                                      <p:cBhvr>
                                        <p:cTn id="38" dur="1" fill="hold">
                                          <p:stCondLst>
                                            <p:cond delay="0"/>
                                          </p:stCondLst>
                                        </p:cTn>
                                        <p:tgtEl>
                                          <p:spTgt spid="11"/>
                                        </p:tgtEl>
                                        <p:attrNameLst>
                                          <p:attrName>style.visibility</p:attrName>
                                        </p:attrNameLst>
                                      </p:cBhvr>
                                      <p:to>
                                        <p:strVal val="visible"/>
                                      </p:to>
                                    </p:set>
                                    <p:animEffect transition="in" filter="fade">
                                      <p:cBhvr>
                                        <p:cTn id="39" dur="750"/>
                                        <p:tgtEl>
                                          <p:spTgt spid="11"/>
                                        </p:tgtEl>
                                      </p:cBhvr>
                                    </p:animEffect>
                                    <p:anim calcmode="lin" valueType="num">
                                      <p:cBhvr>
                                        <p:cTn id="40" dur="750" fill="hold"/>
                                        <p:tgtEl>
                                          <p:spTgt spid="11"/>
                                        </p:tgtEl>
                                        <p:attrNameLst>
                                          <p:attrName>ppt_x</p:attrName>
                                        </p:attrNameLst>
                                      </p:cBhvr>
                                      <p:tavLst>
                                        <p:tav tm="0">
                                          <p:val>
                                            <p:strVal val="#ppt_x"/>
                                          </p:val>
                                        </p:tav>
                                        <p:tav tm="100000">
                                          <p:val>
                                            <p:strVal val="#ppt_x"/>
                                          </p:val>
                                        </p:tav>
                                      </p:tavLst>
                                    </p:anim>
                                    <p:anim calcmode="lin" valueType="num">
                                      <p:cBhvr>
                                        <p:cTn id="41" dur="75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fill="hold"/>
                                        <p:tgtEl>
                                          <p:spTgt spid="17"/>
                                        </p:tgtEl>
                                        <p:attrNameLst>
                                          <p:attrName>ppt_x</p:attrName>
                                        </p:attrNameLst>
                                      </p:cBhvr>
                                      <p:tavLst>
                                        <p:tav tm="0">
                                          <p:val>
                                            <p:strVal val="0-#ppt_w/2"/>
                                          </p:val>
                                        </p:tav>
                                        <p:tav tm="100000">
                                          <p:val>
                                            <p:strVal val="#ppt_x"/>
                                          </p:val>
                                        </p:tav>
                                      </p:tavLst>
                                    </p:anim>
                                    <p:anim calcmode="lin" valueType="num">
                                      <p:cBhvr additive="base">
                                        <p:cTn id="47"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heel(1)">
                                      <p:cBhvr>
                                        <p:cTn id="52" dur="750"/>
                                        <p:tgtEl>
                                          <p:spTgt spid="15"/>
                                        </p:tgtEl>
                                      </p:cBhvr>
                                    </p:animEffect>
                                  </p:childTnLst>
                                </p:cTn>
                              </p:par>
                              <p:par>
                                <p:cTn id="53" presetID="42" presetClass="entr" presetSubtype="0" fill="hold" grpId="0" nodeType="withEffect">
                                  <p:stCondLst>
                                    <p:cond delay="750"/>
                                  </p:stCondLst>
                                  <p:iterate type="lt">
                                    <p:tmPct val="1908"/>
                                  </p:iterate>
                                  <p:childTnLst>
                                    <p:set>
                                      <p:cBhvr>
                                        <p:cTn id="54" dur="1" fill="hold">
                                          <p:stCondLst>
                                            <p:cond delay="0"/>
                                          </p:stCondLst>
                                        </p:cTn>
                                        <p:tgtEl>
                                          <p:spTgt spid="16"/>
                                        </p:tgtEl>
                                        <p:attrNameLst>
                                          <p:attrName>style.visibility</p:attrName>
                                        </p:attrNameLst>
                                      </p:cBhvr>
                                      <p:to>
                                        <p:strVal val="visible"/>
                                      </p:to>
                                    </p:set>
                                    <p:animEffect transition="in" filter="fade">
                                      <p:cBhvr>
                                        <p:cTn id="55" dur="750"/>
                                        <p:tgtEl>
                                          <p:spTgt spid="16"/>
                                        </p:tgtEl>
                                      </p:cBhvr>
                                    </p:animEffect>
                                    <p:anim calcmode="lin" valueType="num">
                                      <p:cBhvr>
                                        <p:cTn id="56" dur="750" fill="hold"/>
                                        <p:tgtEl>
                                          <p:spTgt spid="16"/>
                                        </p:tgtEl>
                                        <p:attrNameLst>
                                          <p:attrName>ppt_x</p:attrName>
                                        </p:attrNameLst>
                                      </p:cBhvr>
                                      <p:tavLst>
                                        <p:tav tm="0">
                                          <p:val>
                                            <p:strVal val="#ppt_x"/>
                                          </p:val>
                                        </p:tav>
                                        <p:tav tm="100000">
                                          <p:val>
                                            <p:strVal val="#ppt_x"/>
                                          </p:val>
                                        </p:tav>
                                      </p:tavLst>
                                    </p:anim>
                                    <p:anim calcmode="lin" valueType="num">
                                      <p:cBhvr>
                                        <p:cTn id="57" dur="75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2" fill="hold" nodeType="click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additive="base">
                                        <p:cTn id="62" dur="500" fill="hold"/>
                                        <p:tgtEl>
                                          <p:spTgt spid="23"/>
                                        </p:tgtEl>
                                        <p:attrNameLst>
                                          <p:attrName>ppt_x</p:attrName>
                                        </p:attrNameLst>
                                      </p:cBhvr>
                                      <p:tavLst>
                                        <p:tav tm="0">
                                          <p:val>
                                            <p:strVal val="1+#ppt_w/2"/>
                                          </p:val>
                                        </p:tav>
                                        <p:tav tm="100000">
                                          <p:val>
                                            <p:strVal val="#ppt_x"/>
                                          </p:val>
                                        </p:tav>
                                      </p:tavLst>
                                    </p:anim>
                                    <p:anim calcmode="lin" valueType="num">
                                      <p:cBhvr additive="base">
                                        <p:cTn id="63"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1" presetClass="entr" presetSubtype="1" fill="hold" grpId="0" nodeType="click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heel(1)">
                                      <p:cBhvr>
                                        <p:cTn id="68" dur="750"/>
                                        <p:tgtEl>
                                          <p:spTgt spid="20"/>
                                        </p:tgtEl>
                                      </p:cBhvr>
                                    </p:animEffect>
                                  </p:childTnLst>
                                </p:cTn>
                              </p:par>
                              <p:par>
                                <p:cTn id="69" presetID="42" presetClass="entr" presetSubtype="0" fill="hold" grpId="0" nodeType="withEffect">
                                  <p:stCondLst>
                                    <p:cond delay="750"/>
                                  </p:stCondLst>
                                  <p:iterate type="lt">
                                    <p:tmPct val="1908"/>
                                  </p:iterate>
                                  <p:childTnLst>
                                    <p:set>
                                      <p:cBhvr>
                                        <p:cTn id="70" dur="1" fill="hold">
                                          <p:stCondLst>
                                            <p:cond delay="0"/>
                                          </p:stCondLst>
                                        </p:cTn>
                                        <p:tgtEl>
                                          <p:spTgt spid="22"/>
                                        </p:tgtEl>
                                        <p:attrNameLst>
                                          <p:attrName>style.visibility</p:attrName>
                                        </p:attrNameLst>
                                      </p:cBhvr>
                                      <p:to>
                                        <p:strVal val="visible"/>
                                      </p:to>
                                    </p:set>
                                    <p:animEffect transition="in" filter="fade">
                                      <p:cBhvr>
                                        <p:cTn id="71" dur="750"/>
                                        <p:tgtEl>
                                          <p:spTgt spid="22"/>
                                        </p:tgtEl>
                                      </p:cBhvr>
                                    </p:animEffect>
                                    <p:anim calcmode="lin" valueType="num">
                                      <p:cBhvr>
                                        <p:cTn id="72" dur="750" fill="hold"/>
                                        <p:tgtEl>
                                          <p:spTgt spid="22"/>
                                        </p:tgtEl>
                                        <p:attrNameLst>
                                          <p:attrName>ppt_x</p:attrName>
                                        </p:attrNameLst>
                                      </p:cBhvr>
                                      <p:tavLst>
                                        <p:tav tm="0">
                                          <p:val>
                                            <p:strVal val="#ppt_x"/>
                                          </p:val>
                                        </p:tav>
                                        <p:tav tm="100000">
                                          <p:val>
                                            <p:strVal val="#ppt_x"/>
                                          </p:val>
                                        </p:tav>
                                      </p:tavLst>
                                    </p:anim>
                                    <p:anim calcmode="lin" valueType="num">
                                      <p:cBhvr>
                                        <p:cTn id="73" dur="75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2" fill="hold" nodeType="clickEffect">
                                  <p:stCondLst>
                                    <p:cond delay="0"/>
                                  </p:stCondLst>
                                  <p:childTnLst>
                                    <p:set>
                                      <p:cBhvr>
                                        <p:cTn id="77" dur="1" fill="hold">
                                          <p:stCondLst>
                                            <p:cond delay="0"/>
                                          </p:stCondLst>
                                        </p:cTn>
                                        <p:tgtEl>
                                          <p:spTgt spid="27"/>
                                        </p:tgtEl>
                                        <p:attrNameLst>
                                          <p:attrName>style.visibility</p:attrName>
                                        </p:attrNameLst>
                                      </p:cBhvr>
                                      <p:to>
                                        <p:strVal val="visible"/>
                                      </p:to>
                                    </p:set>
                                    <p:anim calcmode="lin" valueType="num">
                                      <p:cBhvr additive="base">
                                        <p:cTn id="78" dur="500" fill="hold"/>
                                        <p:tgtEl>
                                          <p:spTgt spid="27"/>
                                        </p:tgtEl>
                                        <p:attrNameLst>
                                          <p:attrName>ppt_x</p:attrName>
                                        </p:attrNameLst>
                                      </p:cBhvr>
                                      <p:tavLst>
                                        <p:tav tm="0">
                                          <p:val>
                                            <p:strVal val="1+#ppt_w/2"/>
                                          </p:val>
                                        </p:tav>
                                        <p:tav tm="100000">
                                          <p:val>
                                            <p:strVal val="#ppt_x"/>
                                          </p:val>
                                        </p:tav>
                                      </p:tavLst>
                                    </p:anim>
                                    <p:anim calcmode="lin" valueType="num">
                                      <p:cBhvr additive="base">
                                        <p:cTn id="79"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1" presetClass="entr" presetSubtype="1" fill="hold" grpId="0" nodeType="click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wheel(1)">
                                      <p:cBhvr>
                                        <p:cTn id="84" dur="750"/>
                                        <p:tgtEl>
                                          <p:spTgt spid="21"/>
                                        </p:tgtEl>
                                      </p:cBhvr>
                                    </p:animEffect>
                                  </p:childTnLst>
                                </p:cTn>
                              </p:par>
                              <p:par>
                                <p:cTn id="85" presetID="42" presetClass="entr" presetSubtype="0" fill="hold" grpId="0" nodeType="withEffect">
                                  <p:stCondLst>
                                    <p:cond delay="750"/>
                                  </p:stCondLst>
                                  <p:iterate type="lt">
                                    <p:tmPct val="1908"/>
                                  </p:iterate>
                                  <p:childTnLst>
                                    <p:set>
                                      <p:cBhvr>
                                        <p:cTn id="86" dur="1" fill="hold">
                                          <p:stCondLst>
                                            <p:cond delay="0"/>
                                          </p:stCondLst>
                                        </p:cTn>
                                        <p:tgtEl>
                                          <p:spTgt spid="26"/>
                                        </p:tgtEl>
                                        <p:attrNameLst>
                                          <p:attrName>style.visibility</p:attrName>
                                        </p:attrNameLst>
                                      </p:cBhvr>
                                      <p:to>
                                        <p:strVal val="visible"/>
                                      </p:to>
                                    </p:set>
                                    <p:animEffect transition="in" filter="fade">
                                      <p:cBhvr>
                                        <p:cTn id="87" dur="750"/>
                                        <p:tgtEl>
                                          <p:spTgt spid="26"/>
                                        </p:tgtEl>
                                      </p:cBhvr>
                                    </p:animEffect>
                                    <p:anim calcmode="lin" valueType="num">
                                      <p:cBhvr>
                                        <p:cTn id="88" dur="750" fill="hold"/>
                                        <p:tgtEl>
                                          <p:spTgt spid="26"/>
                                        </p:tgtEl>
                                        <p:attrNameLst>
                                          <p:attrName>ppt_x</p:attrName>
                                        </p:attrNameLst>
                                      </p:cBhvr>
                                      <p:tavLst>
                                        <p:tav tm="0">
                                          <p:val>
                                            <p:strVal val="#ppt_x"/>
                                          </p:val>
                                        </p:tav>
                                        <p:tav tm="100000">
                                          <p:val>
                                            <p:strVal val="#ppt_x"/>
                                          </p:val>
                                        </p:tav>
                                      </p:tavLst>
                                    </p:anim>
                                    <p:anim calcmode="lin" valueType="num">
                                      <p:cBhvr>
                                        <p:cTn id="89" dur="75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 presetClass="entr" presetSubtype="2" fill="hold" nodeType="clickEffect">
                                  <p:stCondLst>
                                    <p:cond delay="0"/>
                                  </p:stCondLst>
                                  <p:childTnLst>
                                    <p:set>
                                      <p:cBhvr>
                                        <p:cTn id="93" dur="1" fill="hold">
                                          <p:stCondLst>
                                            <p:cond delay="0"/>
                                          </p:stCondLst>
                                        </p:cTn>
                                        <p:tgtEl>
                                          <p:spTgt spid="32"/>
                                        </p:tgtEl>
                                        <p:attrNameLst>
                                          <p:attrName>style.visibility</p:attrName>
                                        </p:attrNameLst>
                                      </p:cBhvr>
                                      <p:to>
                                        <p:strVal val="visible"/>
                                      </p:to>
                                    </p:set>
                                    <p:anim calcmode="lin" valueType="num">
                                      <p:cBhvr additive="base">
                                        <p:cTn id="94" dur="500" fill="hold"/>
                                        <p:tgtEl>
                                          <p:spTgt spid="32"/>
                                        </p:tgtEl>
                                        <p:attrNameLst>
                                          <p:attrName>ppt_x</p:attrName>
                                        </p:attrNameLst>
                                      </p:cBhvr>
                                      <p:tavLst>
                                        <p:tav tm="0">
                                          <p:val>
                                            <p:strVal val="1+#ppt_w/2"/>
                                          </p:val>
                                        </p:tav>
                                        <p:tav tm="100000">
                                          <p:val>
                                            <p:strVal val="#ppt_x"/>
                                          </p:val>
                                        </p:tav>
                                      </p:tavLst>
                                    </p:anim>
                                    <p:anim calcmode="lin" valueType="num">
                                      <p:cBhvr additive="base">
                                        <p:cTn id="95"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1" presetClass="entr" presetSubtype="1" fill="hold" grpId="0" nodeType="clickEffect">
                                  <p:stCondLst>
                                    <p:cond delay="0"/>
                                  </p:stCondLst>
                                  <p:childTnLst>
                                    <p:set>
                                      <p:cBhvr>
                                        <p:cTn id="99" dur="1" fill="hold">
                                          <p:stCondLst>
                                            <p:cond delay="0"/>
                                          </p:stCondLst>
                                        </p:cTn>
                                        <p:tgtEl>
                                          <p:spTgt spid="30"/>
                                        </p:tgtEl>
                                        <p:attrNameLst>
                                          <p:attrName>style.visibility</p:attrName>
                                        </p:attrNameLst>
                                      </p:cBhvr>
                                      <p:to>
                                        <p:strVal val="visible"/>
                                      </p:to>
                                    </p:set>
                                    <p:animEffect transition="in" filter="wheel(1)">
                                      <p:cBhvr>
                                        <p:cTn id="100" dur="750"/>
                                        <p:tgtEl>
                                          <p:spTgt spid="30"/>
                                        </p:tgtEl>
                                      </p:cBhvr>
                                    </p:animEffect>
                                  </p:childTnLst>
                                </p:cTn>
                              </p:par>
                              <p:par>
                                <p:cTn id="101" presetID="42" presetClass="entr" presetSubtype="0" fill="hold" grpId="0" nodeType="withEffect">
                                  <p:stCondLst>
                                    <p:cond delay="750"/>
                                  </p:stCondLst>
                                  <p:iterate type="lt">
                                    <p:tmPct val="1908"/>
                                  </p:iterate>
                                  <p:childTnLst>
                                    <p:set>
                                      <p:cBhvr>
                                        <p:cTn id="102" dur="1" fill="hold">
                                          <p:stCondLst>
                                            <p:cond delay="0"/>
                                          </p:stCondLst>
                                        </p:cTn>
                                        <p:tgtEl>
                                          <p:spTgt spid="31"/>
                                        </p:tgtEl>
                                        <p:attrNameLst>
                                          <p:attrName>style.visibility</p:attrName>
                                        </p:attrNameLst>
                                      </p:cBhvr>
                                      <p:to>
                                        <p:strVal val="visible"/>
                                      </p:to>
                                    </p:set>
                                    <p:animEffect transition="in" filter="fade">
                                      <p:cBhvr>
                                        <p:cTn id="103" dur="750"/>
                                        <p:tgtEl>
                                          <p:spTgt spid="31"/>
                                        </p:tgtEl>
                                      </p:cBhvr>
                                    </p:animEffect>
                                    <p:anim calcmode="lin" valueType="num">
                                      <p:cBhvr>
                                        <p:cTn id="104" dur="750" fill="hold"/>
                                        <p:tgtEl>
                                          <p:spTgt spid="31"/>
                                        </p:tgtEl>
                                        <p:attrNameLst>
                                          <p:attrName>ppt_x</p:attrName>
                                        </p:attrNameLst>
                                      </p:cBhvr>
                                      <p:tavLst>
                                        <p:tav tm="0">
                                          <p:val>
                                            <p:strVal val="#ppt_x"/>
                                          </p:val>
                                        </p:tav>
                                        <p:tav tm="100000">
                                          <p:val>
                                            <p:strVal val="#ppt_x"/>
                                          </p:val>
                                        </p:tav>
                                      </p:tavLst>
                                    </p:anim>
                                    <p:anim calcmode="lin" valueType="num">
                                      <p:cBhvr>
                                        <p:cTn id="105" dur="75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 presetClass="entr" presetSubtype="2" fill="hold" nodeType="clickEffect">
                                  <p:stCondLst>
                                    <p:cond delay="0"/>
                                  </p:stCondLst>
                                  <p:childTnLst>
                                    <p:set>
                                      <p:cBhvr>
                                        <p:cTn id="109" dur="1" fill="hold">
                                          <p:stCondLst>
                                            <p:cond delay="0"/>
                                          </p:stCondLst>
                                        </p:cTn>
                                        <p:tgtEl>
                                          <p:spTgt spid="38"/>
                                        </p:tgtEl>
                                        <p:attrNameLst>
                                          <p:attrName>style.visibility</p:attrName>
                                        </p:attrNameLst>
                                      </p:cBhvr>
                                      <p:to>
                                        <p:strVal val="visible"/>
                                      </p:to>
                                    </p:set>
                                    <p:anim calcmode="lin" valueType="num">
                                      <p:cBhvr additive="base">
                                        <p:cTn id="110" dur="500" fill="hold"/>
                                        <p:tgtEl>
                                          <p:spTgt spid="38"/>
                                        </p:tgtEl>
                                        <p:attrNameLst>
                                          <p:attrName>ppt_x</p:attrName>
                                        </p:attrNameLst>
                                      </p:cBhvr>
                                      <p:tavLst>
                                        <p:tav tm="0">
                                          <p:val>
                                            <p:strVal val="1+#ppt_w/2"/>
                                          </p:val>
                                        </p:tav>
                                        <p:tav tm="100000">
                                          <p:val>
                                            <p:strVal val="#ppt_x"/>
                                          </p:val>
                                        </p:tav>
                                      </p:tavLst>
                                    </p:anim>
                                    <p:anim calcmode="lin" valueType="num">
                                      <p:cBhvr additive="base">
                                        <p:cTn id="111"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21" presetClass="entr" presetSubtype="1" fill="hold" grpId="0" nodeType="clickEffect">
                                  <p:stCondLst>
                                    <p:cond delay="0"/>
                                  </p:stCondLst>
                                  <p:childTnLst>
                                    <p:set>
                                      <p:cBhvr>
                                        <p:cTn id="115" dur="1" fill="hold">
                                          <p:stCondLst>
                                            <p:cond delay="0"/>
                                          </p:stCondLst>
                                        </p:cTn>
                                        <p:tgtEl>
                                          <p:spTgt spid="35"/>
                                        </p:tgtEl>
                                        <p:attrNameLst>
                                          <p:attrName>style.visibility</p:attrName>
                                        </p:attrNameLst>
                                      </p:cBhvr>
                                      <p:to>
                                        <p:strVal val="visible"/>
                                      </p:to>
                                    </p:set>
                                    <p:animEffect transition="in" filter="wheel(1)">
                                      <p:cBhvr>
                                        <p:cTn id="116" dur="750"/>
                                        <p:tgtEl>
                                          <p:spTgt spid="35"/>
                                        </p:tgtEl>
                                      </p:cBhvr>
                                    </p:animEffect>
                                  </p:childTnLst>
                                </p:cTn>
                              </p:par>
                              <p:par>
                                <p:cTn id="117" presetID="42" presetClass="entr" presetSubtype="0" fill="hold" grpId="0" nodeType="withEffect">
                                  <p:stCondLst>
                                    <p:cond delay="750"/>
                                  </p:stCondLst>
                                  <p:iterate type="lt">
                                    <p:tmPct val="1908"/>
                                  </p:iterate>
                                  <p:childTnLst>
                                    <p:set>
                                      <p:cBhvr>
                                        <p:cTn id="118" dur="1" fill="hold">
                                          <p:stCondLst>
                                            <p:cond delay="0"/>
                                          </p:stCondLst>
                                        </p:cTn>
                                        <p:tgtEl>
                                          <p:spTgt spid="37"/>
                                        </p:tgtEl>
                                        <p:attrNameLst>
                                          <p:attrName>style.visibility</p:attrName>
                                        </p:attrNameLst>
                                      </p:cBhvr>
                                      <p:to>
                                        <p:strVal val="visible"/>
                                      </p:to>
                                    </p:set>
                                    <p:animEffect transition="in" filter="fade">
                                      <p:cBhvr>
                                        <p:cTn id="119" dur="750"/>
                                        <p:tgtEl>
                                          <p:spTgt spid="37"/>
                                        </p:tgtEl>
                                      </p:cBhvr>
                                    </p:animEffect>
                                    <p:anim calcmode="lin" valueType="num">
                                      <p:cBhvr>
                                        <p:cTn id="120" dur="750" fill="hold"/>
                                        <p:tgtEl>
                                          <p:spTgt spid="37"/>
                                        </p:tgtEl>
                                        <p:attrNameLst>
                                          <p:attrName>ppt_x</p:attrName>
                                        </p:attrNameLst>
                                      </p:cBhvr>
                                      <p:tavLst>
                                        <p:tav tm="0">
                                          <p:val>
                                            <p:strVal val="#ppt_x"/>
                                          </p:val>
                                        </p:tav>
                                        <p:tav tm="100000">
                                          <p:val>
                                            <p:strVal val="#ppt_x"/>
                                          </p:val>
                                        </p:tav>
                                      </p:tavLst>
                                    </p:anim>
                                    <p:anim calcmode="lin" valueType="num">
                                      <p:cBhvr>
                                        <p:cTn id="121" dur="75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2" presetClass="entr" presetSubtype="2" fill="hold" nodeType="clickEffect">
                                  <p:stCondLst>
                                    <p:cond delay="0"/>
                                  </p:stCondLst>
                                  <p:childTnLst>
                                    <p:set>
                                      <p:cBhvr>
                                        <p:cTn id="125" dur="1" fill="hold">
                                          <p:stCondLst>
                                            <p:cond delay="0"/>
                                          </p:stCondLst>
                                        </p:cTn>
                                        <p:tgtEl>
                                          <p:spTgt spid="43"/>
                                        </p:tgtEl>
                                        <p:attrNameLst>
                                          <p:attrName>style.visibility</p:attrName>
                                        </p:attrNameLst>
                                      </p:cBhvr>
                                      <p:to>
                                        <p:strVal val="visible"/>
                                      </p:to>
                                    </p:set>
                                    <p:anim calcmode="lin" valueType="num">
                                      <p:cBhvr additive="base">
                                        <p:cTn id="126" dur="500" fill="hold"/>
                                        <p:tgtEl>
                                          <p:spTgt spid="43"/>
                                        </p:tgtEl>
                                        <p:attrNameLst>
                                          <p:attrName>ppt_x</p:attrName>
                                        </p:attrNameLst>
                                      </p:cBhvr>
                                      <p:tavLst>
                                        <p:tav tm="0">
                                          <p:val>
                                            <p:strVal val="1+#ppt_w/2"/>
                                          </p:val>
                                        </p:tav>
                                        <p:tav tm="100000">
                                          <p:val>
                                            <p:strVal val="#ppt_x"/>
                                          </p:val>
                                        </p:tav>
                                      </p:tavLst>
                                    </p:anim>
                                    <p:anim calcmode="lin" valueType="num">
                                      <p:cBhvr additive="base">
                                        <p:cTn id="127"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128" fill="hold">
                      <p:stCondLst>
                        <p:cond delay="indefinite"/>
                      </p:stCondLst>
                      <p:childTnLst>
                        <p:par>
                          <p:cTn id="129" fill="hold">
                            <p:stCondLst>
                              <p:cond delay="0"/>
                            </p:stCondLst>
                            <p:childTnLst>
                              <p:par>
                                <p:cTn id="130" presetID="21" presetClass="entr" presetSubtype="1" fill="hold" grpId="0" nodeType="clickEffect">
                                  <p:stCondLst>
                                    <p:cond delay="0"/>
                                  </p:stCondLst>
                                  <p:childTnLst>
                                    <p:set>
                                      <p:cBhvr>
                                        <p:cTn id="131" dur="1" fill="hold">
                                          <p:stCondLst>
                                            <p:cond delay="0"/>
                                          </p:stCondLst>
                                        </p:cTn>
                                        <p:tgtEl>
                                          <p:spTgt spid="36"/>
                                        </p:tgtEl>
                                        <p:attrNameLst>
                                          <p:attrName>style.visibility</p:attrName>
                                        </p:attrNameLst>
                                      </p:cBhvr>
                                      <p:to>
                                        <p:strVal val="visible"/>
                                      </p:to>
                                    </p:set>
                                    <p:animEffect transition="in" filter="wheel(1)">
                                      <p:cBhvr>
                                        <p:cTn id="132" dur="750"/>
                                        <p:tgtEl>
                                          <p:spTgt spid="36"/>
                                        </p:tgtEl>
                                      </p:cBhvr>
                                    </p:animEffect>
                                  </p:childTnLst>
                                </p:cTn>
                              </p:par>
                              <p:par>
                                <p:cTn id="133" presetID="42" presetClass="entr" presetSubtype="0" fill="hold" grpId="0" nodeType="withEffect">
                                  <p:stCondLst>
                                    <p:cond delay="750"/>
                                  </p:stCondLst>
                                  <p:iterate type="lt">
                                    <p:tmPct val="1908"/>
                                  </p:iterate>
                                  <p:childTnLst>
                                    <p:set>
                                      <p:cBhvr>
                                        <p:cTn id="134" dur="1" fill="hold">
                                          <p:stCondLst>
                                            <p:cond delay="0"/>
                                          </p:stCondLst>
                                        </p:cTn>
                                        <p:tgtEl>
                                          <p:spTgt spid="42"/>
                                        </p:tgtEl>
                                        <p:attrNameLst>
                                          <p:attrName>style.visibility</p:attrName>
                                        </p:attrNameLst>
                                      </p:cBhvr>
                                      <p:to>
                                        <p:strVal val="visible"/>
                                      </p:to>
                                    </p:set>
                                    <p:animEffect transition="in" filter="fade">
                                      <p:cBhvr>
                                        <p:cTn id="135" dur="750"/>
                                        <p:tgtEl>
                                          <p:spTgt spid="42"/>
                                        </p:tgtEl>
                                      </p:cBhvr>
                                    </p:animEffect>
                                    <p:anim calcmode="lin" valueType="num">
                                      <p:cBhvr>
                                        <p:cTn id="136" dur="750" fill="hold"/>
                                        <p:tgtEl>
                                          <p:spTgt spid="42"/>
                                        </p:tgtEl>
                                        <p:attrNameLst>
                                          <p:attrName>ppt_x</p:attrName>
                                        </p:attrNameLst>
                                      </p:cBhvr>
                                      <p:tavLst>
                                        <p:tav tm="0">
                                          <p:val>
                                            <p:strVal val="#ppt_x"/>
                                          </p:val>
                                        </p:tav>
                                        <p:tav tm="100000">
                                          <p:val>
                                            <p:strVal val="#ppt_x"/>
                                          </p:val>
                                        </p:tav>
                                      </p:tavLst>
                                    </p:anim>
                                    <p:anim calcmode="lin" valueType="num">
                                      <p:cBhvr>
                                        <p:cTn id="137" dur="75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2" presetClass="entr" presetSubtype="2" fill="hold" nodeType="clickEffect">
                                  <p:stCondLst>
                                    <p:cond delay="0"/>
                                  </p:stCondLst>
                                  <p:childTnLst>
                                    <p:set>
                                      <p:cBhvr>
                                        <p:cTn id="141" dur="1" fill="hold">
                                          <p:stCondLst>
                                            <p:cond delay="0"/>
                                          </p:stCondLst>
                                        </p:cTn>
                                        <p:tgtEl>
                                          <p:spTgt spid="48"/>
                                        </p:tgtEl>
                                        <p:attrNameLst>
                                          <p:attrName>style.visibility</p:attrName>
                                        </p:attrNameLst>
                                      </p:cBhvr>
                                      <p:to>
                                        <p:strVal val="visible"/>
                                      </p:to>
                                    </p:set>
                                    <p:anim calcmode="lin" valueType="num">
                                      <p:cBhvr additive="base">
                                        <p:cTn id="142" dur="500" fill="hold"/>
                                        <p:tgtEl>
                                          <p:spTgt spid="48"/>
                                        </p:tgtEl>
                                        <p:attrNameLst>
                                          <p:attrName>ppt_x</p:attrName>
                                        </p:attrNameLst>
                                      </p:cBhvr>
                                      <p:tavLst>
                                        <p:tav tm="0">
                                          <p:val>
                                            <p:strVal val="1+#ppt_w/2"/>
                                          </p:val>
                                        </p:tav>
                                        <p:tav tm="100000">
                                          <p:val>
                                            <p:strVal val="#ppt_x"/>
                                          </p:val>
                                        </p:tav>
                                      </p:tavLst>
                                    </p:anim>
                                    <p:anim calcmode="lin" valueType="num">
                                      <p:cBhvr additive="base">
                                        <p:cTn id="143"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144" fill="hold">
                      <p:stCondLst>
                        <p:cond delay="indefinite"/>
                      </p:stCondLst>
                      <p:childTnLst>
                        <p:par>
                          <p:cTn id="145" fill="hold">
                            <p:stCondLst>
                              <p:cond delay="0"/>
                            </p:stCondLst>
                            <p:childTnLst>
                              <p:par>
                                <p:cTn id="146" presetID="21" presetClass="entr" presetSubtype="1" fill="hold" grpId="0" nodeType="clickEffect">
                                  <p:stCondLst>
                                    <p:cond delay="0"/>
                                  </p:stCondLst>
                                  <p:childTnLst>
                                    <p:set>
                                      <p:cBhvr>
                                        <p:cTn id="147" dur="1" fill="hold">
                                          <p:stCondLst>
                                            <p:cond delay="0"/>
                                          </p:stCondLst>
                                        </p:cTn>
                                        <p:tgtEl>
                                          <p:spTgt spid="46"/>
                                        </p:tgtEl>
                                        <p:attrNameLst>
                                          <p:attrName>style.visibility</p:attrName>
                                        </p:attrNameLst>
                                      </p:cBhvr>
                                      <p:to>
                                        <p:strVal val="visible"/>
                                      </p:to>
                                    </p:set>
                                    <p:animEffect transition="in" filter="wheel(1)">
                                      <p:cBhvr>
                                        <p:cTn id="148" dur="750"/>
                                        <p:tgtEl>
                                          <p:spTgt spid="46"/>
                                        </p:tgtEl>
                                      </p:cBhvr>
                                    </p:animEffect>
                                  </p:childTnLst>
                                </p:cTn>
                              </p:par>
                              <p:par>
                                <p:cTn id="149" presetID="42" presetClass="entr" presetSubtype="0" fill="hold" grpId="0" nodeType="withEffect">
                                  <p:stCondLst>
                                    <p:cond delay="750"/>
                                  </p:stCondLst>
                                  <p:iterate type="lt">
                                    <p:tmPct val="1908"/>
                                  </p:iterate>
                                  <p:childTnLst>
                                    <p:set>
                                      <p:cBhvr>
                                        <p:cTn id="150" dur="1" fill="hold">
                                          <p:stCondLst>
                                            <p:cond delay="0"/>
                                          </p:stCondLst>
                                        </p:cTn>
                                        <p:tgtEl>
                                          <p:spTgt spid="47"/>
                                        </p:tgtEl>
                                        <p:attrNameLst>
                                          <p:attrName>style.visibility</p:attrName>
                                        </p:attrNameLst>
                                      </p:cBhvr>
                                      <p:to>
                                        <p:strVal val="visible"/>
                                      </p:to>
                                    </p:set>
                                    <p:animEffect transition="in" filter="fade">
                                      <p:cBhvr>
                                        <p:cTn id="151" dur="750"/>
                                        <p:tgtEl>
                                          <p:spTgt spid="47"/>
                                        </p:tgtEl>
                                      </p:cBhvr>
                                    </p:animEffect>
                                    <p:anim calcmode="lin" valueType="num">
                                      <p:cBhvr>
                                        <p:cTn id="152" dur="750" fill="hold"/>
                                        <p:tgtEl>
                                          <p:spTgt spid="47"/>
                                        </p:tgtEl>
                                        <p:attrNameLst>
                                          <p:attrName>ppt_x</p:attrName>
                                        </p:attrNameLst>
                                      </p:cBhvr>
                                      <p:tavLst>
                                        <p:tav tm="0">
                                          <p:val>
                                            <p:strVal val="#ppt_x"/>
                                          </p:val>
                                        </p:tav>
                                        <p:tav tm="100000">
                                          <p:val>
                                            <p:strVal val="#ppt_x"/>
                                          </p:val>
                                        </p:tav>
                                      </p:tavLst>
                                    </p:anim>
                                    <p:anim calcmode="lin" valueType="num">
                                      <p:cBhvr>
                                        <p:cTn id="153" dur="75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animBg="1"/>
      <p:bldP spid="5" grpId="0" animBg="1"/>
      <p:bldP spid="6" grpId="0"/>
      <p:bldP spid="11" grpId="0"/>
      <p:bldP spid="15" grpId="0" animBg="1"/>
      <p:bldP spid="16" grpId="0"/>
      <p:bldP spid="20" grpId="0" animBg="1"/>
      <p:bldP spid="21" grpId="0" animBg="1"/>
      <p:bldP spid="22" grpId="0"/>
      <p:bldP spid="26" grpId="0"/>
      <p:bldP spid="30" grpId="0" animBg="1"/>
      <p:bldP spid="31" grpId="0"/>
      <p:bldP spid="35" grpId="0" animBg="1"/>
      <p:bldP spid="36" grpId="0" animBg="1"/>
      <p:bldP spid="37" grpId="0"/>
      <p:bldP spid="42" grpId="0"/>
      <p:bldP spid="46" grpId="0" animBg="1"/>
      <p:bldP spid="4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季度销售业绩汇总</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39" name="Rectangle 8"/>
          <p:cNvSpPr/>
          <p:nvPr/>
        </p:nvSpPr>
        <p:spPr>
          <a:xfrm>
            <a:off x="1417594" y="2816740"/>
            <a:ext cx="2584417" cy="2649197"/>
          </a:xfrm>
          <a:prstGeom prst="rect">
            <a:avLst/>
          </a:prstGeom>
          <a:solidFill>
            <a:srgbClr val="3F5096"/>
          </a:solidFill>
          <a:ln w="38100" cap="flat" cmpd="sng" algn="ctr">
            <a:noFill/>
            <a:prstDash val="solid"/>
          </a:ln>
          <a:effectLst>
            <a:outerShdw blurRad="40000" dist="20000" dir="5400000" rotWithShape="0">
              <a:srgbClr val="000000">
                <a:alpha val="38000"/>
              </a:srgbClr>
            </a:outerShdw>
          </a:effectLst>
        </p:spPr>
        <p:txBody>
          <a:bodyPr vert="horz" wrap="square" lIns="121920" tIns="60960" rIns="121920" bIns="60960" numCol="1" anchor="t" anchorCtr="0" compatLnSpc="1"/>
          <a:lstStyle/>
          <a:p>
            <a:pPr>
              <a:defRPr/>
            </a:pPr>
            <a:endParaRPr lang="en-US" sz="3200" kern="0">
              <a:solidFill>
                <a:prstClr val="white"/>
              </a:solidFill>
            </a:endParaRPr>
          </a:p>
        </p:txBody>
      </p:sp>
      <p:sp>
        <p:nvSpPr>
          <p:cNvPr id="40" name="Rectangle 9"/>
          <p:cNvSpPr/>
          <p:nvPr/>
        </p:nvSpPr>
        <p:spPr>
          <a:xfrm>
            <a:off x="3719333" y="3602023"/>
            <a:ext cx="2584417" cy="2649197"/>
          </a:xfrm>
          <a:prstGeom prst="rect">
            <a:avLst/>
          </a:prstGeom>
          <a:solidFill>
            <a:srgbClr val="314371"/>
          </a:solidFill>
          <a:ln>
            <a:noFill/>
          </a:ln>
          <a:effectLst>
            <a:outerShdw blurRad="50800" dist="38100" dir="8100000" algn="tr" rotWithShape="0">
              <a:prstClr val="black">
                <a:alpha val="26000"/>
              </a:prstClr>
            </a:outerShdw>
          </a:effectLst>
        </p:spPr>
        <p:txBody>
          <a:bodyPr vert="horz" wrap="square" lIns="121920" tIns="60960" rIns="121920" bIns="60960" numCol="1" anchor="t" anchorCtr="0" compatLnSpc="1"/>
          <a:lstStyle/>
          <a:p>
            <a:pPr>
              <a:defRPr/>
            </a:pPr>
            <a:endParaRPr lang="en-US" sz="3200" kern="0">
              <a:solidFill>
                <a:prstClr val="black"/>
              </a:solidFill>
            </a:endParaRPr>
          </a:p>
        </p:txBody>
      </p:sp>
      <p:sp>
        <p:nvSpPr>
          <p:cNvPr id="42" name="Rectangle 10"/>
          <p:cNvSpPr/>
          <p:nvPr/>
        </p:nvSpPr>
        <p:spPr>
          <a:xfrm>
            <a:off x="6017572" y="2816740"/>
            <a:ext cx="2584417" cy="2649197"/>
          </a:xfrm>
          <a:prstGeom prst="rect">
            <a:avLst/>
          </a:prstGeom>
          <a:solidFill>
            <a:srgbClr val="3F5096"/>
          </a:solidFill>
          <a:ln w="38100" cap="flat" cmpd="sng" algn="ctr">
            <a:noFill/>
            <a:prstDash val="solid"/>
          </a:ln>
          <a:effectLst>
            <a:outerShdw blurRad="40000" dist="20000" dir="5400000" rotWithShape="0">
              <a:srgbClr val="000000">
                <a:alpha val="38000"/>
              </a:srgbClr>
            </a:outerShdw>
          </a:effectLst>
        </p:spPr>
        <p:txBody>
          <a:bodyPr vert="horz" wrap="square" lIns="121920" tIns="60960" rIns="121920" bIns="60960" numCol="1" anchor="t" anchorCtr="0" compatLnSpc="1"/>
          <a:lstStyle/>
          <a:p>
            <a:pPr>
              <a:defRPr/>
            </a:pPr>
            <a:endParaRPr lang="en-US" sz="3200" kern="0">
              <a:solidFill>
                <a:prstClr val="white"/>
              </a:solidFill>
            </a:endParaRPr>
          </a:p>
        </p:txBody>
      </p:sp>
      <p:sp>
        <p:nvSpPr>
          <p:cNvPr id="43" name="Rectangle 11"/>
          <p:cNvSpPr/>
          <p:nvPr/>
        </p:nvSpPr>
        <p:spPr>
          <a:xfrm>
            <a:off x="8315812" y="3602023"/>
            <a:ext cx="2584417" cy="2649198"/>
          </a:xfrm>
          <a:prstGeom prst="rect">
            <a:avLst/>
          </a:prstGeom>
          <a:solidFill>
            <a:srgbClr val="314371"/>
          </a:solidFill>
          <a:ln>
            <a:noFill/>
          </a:ln>
          <a:effectLst>
            <a:outerShdw blurRad="50800" dist="38100" dir="8100000" algn="tr" rotWithShape="0">
              <a:prstClr val="black">
                <a:alpha val="31000"/>
              </a:prstClr>
            </a:outerShdw>
          </a:effectLst>
        </p:spPr>
        <p:txBody>
          <a:bodyPr vert="horz" wrap="square" lIns="121920" tIns="60960" rIns="121920" bIns="60960" numCol="1" anchor="t" anchorCtr="0" compatLnSpc="1"/>
          <a:lstStyle/>
          <a:p>
            <a:pPr>
              <a:defRPr/>
            </a:pPr>
            <a:endParaRPr lang="en-US" sz="3200" kern="0">
              <a:solidFill>
                <a:prstClr val="black"/>
              </a:solidFill>
            </a:endParaRPr>
          </a:p>
        </p:txBody>
      </p:sp>
      <p:sp>
        <p:nvSpPr>
          <p:cNvPr id="44" name="文本框 43"/>
          <p:cNvSpPr txBox="1"/>
          <p:nvPr/>
        </p:nvSpPr>
        <p:spPr>
          <a:xfrm>
            <a:off x="2013441" y="2941616"/>
            <a:ext cx="1600601" cy="535531"/>
          </a:xfrm>
          <a:prstGeom prst="rect">
            <a:avLst/>
          </a:prstGeom>
          <a:noFill/>
        </p:spPr>
        <p:txBody>
          <a:bodyPr wrap="square" rtlCol="0">
            <a:spAutoFit/>
          </a:bodyPr>
          <a:lstStyle/>
          <a:p>
            <a:pPr>
              <a:lnSpc>
                <a:spcPct val="120000"/>
              </a:lnSpc>
            </a:pPr>
            <a:r>
              <a:rPr lang="zh-CN" altLang="en-US" sz="2400" b="1"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第一季度</a:t>
            </a:r>
            <a:endParaRPr lang="en-US" altLang="zh-CN" sz="2400" b="1"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endParaRPr>
          </a:p>
        </p:txBody>
      </p:sp>
      <p:sp>
        <p:nvSpPr>
          <p:cNvPr id="45" name="文本框 44"/>
          <p:cNvSpPr txBox="1"/>
          <p:nvPr/>
        </p:nvSpPr>
        <p:spPr>
          <a:xfrm>
            <a:off x="4139317" y="1286993"/>
            <a:ext cx="3913366" cy="497957"/>
          </a:xfrm>
          <a:prstGeom prst="rect">
            <a:avLst/>
          </a:prstGeom>
          <a:noFill/>
        </p:spPr>
        <p:txBody>
          <a:bodyPr wrap="square" rtlCol="0">
            <a:spAutoFit/>
          </a:bodyPr>
          <a:lstStyle/>
          <a:p>
            <a:pPr algn="ctr">
              <a:lnSpc>
                <a:spcPct val="120000"/>
              </a:lnSpc>
            </a:pPr>
            <a:r>
              <a:rPr lang="zh-CN" altLang="en-US" sz="2400" b="1" dirty="0">
                <a:gradFill>
                  <a:gsLst>
                    <a:gs pos="0">
                      <a:srgbClr val="3F5096"/>
                    </a:gs>
                    <a:gs pos="100000">
                      <a:srgbClr val="3F5096"/>
                    </a:gs>
                  </a:gsLst>
                  <a:lin ang="2700000" scaled="1"/>
                </a:gradFill>
                <a:latin typeface="微软雅黑" panose="020B0503020204020204" pitchFamily="34" charset="-122"/>
                <a:ea typeface="微软雅黑" panose="020B0503020204020204" pitchFamily="34" charset="-122"/>
              </a:rPr>
              <a:t>单击此处添加标题</a:t>
            </a:r>
            <a:endParaRPr lang="en-US" altLang="zh-CN" sz="2400" b="1" dirty="0">
              <a:gradFill>
                <a:gsLst>
                  <a:gs pos="0">
                    <a:srgbClr val="3F5096"/>
                  </a:gs>
                  <a:gs pos="100000">
                    <a:srgbClr val="3F5096"/>
                  </a:gs>
                </a:gsLst>
                <a:lin ang="2700000" scaled="1"/>
              </a:gradFill>
              <a:latin typeface="微软雅黑" panose="020B0503020204020204" pitchFamily="34" charset="-122"/>
              <a:ea typeface="微软雅黑" panose="020B0503020204020204" pitchFamily="34" charset="-122"/>
            </a:endParaRPr>
          </a:p>
        </p:txBody>
      </p:sp>
      <p:sp>
        <p:nvSpPr>
          <p:cNvPr id="46" name="Rectangle 58"/>
          <p:cNvSpPr/>
          <p:nvPr/>
        </p:nvSpPr>
        <p:spPr>
          <a:xfrm>
            <a:off x="3614043" y="1707261"/>
            <a:ext cx="4963915" cy="671209"/>
          </a:xfrm>
          <a:prstGeom prst="rect">
            <a:avLst/>
          </a:prstGeom>
        </p:spPr>
        <p:txBody>
          <a:bodyPr wrap="square">
            <a:spAutoFit/>
          </a:bodyPr>
          <a:lstStyle/>
          <a:p>
            <a:pPr algn="ctr">
              <a:lnSpc>
                <a:spcPct val="123000"/>
              </a:lnSpc>
              <a:spcBef>
                <a:spcPts val="600"/>
              </a:spcBef>
            </a:pPr>
            <a:r>
              <a:rPr lang="zh-CN" altLang="en-US" sz="1600" dirty="0">
                <a:gradFill>
                  <a:gsLst>
                    <a:gs pos="0">
                      <a:prstClr val="black">
                        <a:lumMod val="85000"/>
                        <a:lumOff val="15000"/>
                      </a:prstClr>
                    </a:gs>
                    <a:gs pos="100000">
                      <a:prstClr val="black">
                        <a:lumMod val="85000"/>
                        <a:lumOff val="15000"/>
                      </a:prstClr>
                    </a:gs>
                  </a:gsLst>
                  <a:lin ang="2700000" scaled="1"/>
                </a:gradFill>
                <a:latin typeface="微软雅黑" panose="020B0503020204020204" pitchFamily="34" charset="-122"/>
                <a:ea typeface="微软雅黑" panose="020B0503020204020204" pitchFamily="34" charset="-122"/>
              </a:rPr>
              <a:t>单击此处添加副标题，或者通过复制后粘贴文本单击此处添加副标题，或者通过复制后粘贴文本</a:t>
            </a:r>
          </a:p>
        </p:txBody>
      </p:sp>
      <p:grpSp>
        <p:nvGrpSpPr>
          <p:cNvPr id="47" name="组合 46"/>
          <p:cNvGrpSpPr/>
          <p:nvPr/>
        </p:nvGrpSpPr>
        <p:grpSpPr>
          <a:xfrm>
            <a:off x="1899401" y="3428035"/>
            <a:ext cx="1863669" cy="1438993"/>
            <a:chOff x="1899402" y="3107195"/>
            <a:chExt cx="1724966" cy="1438993"/>
          </a:xfrm>
        </p:grpSpPr>
        <p:sp>
          <p:nvSpPr>
            <p:cNvPr id="48" name="矩形 47"/>
            <p:cNvSpPr/>
            <p:nvPr/>
          </p:nvSpPr>
          <p:spPr>
            <a:xfrm>
              <a:off x="2306232" y="3107195"/>
              <a:ext cx="929700" cy="412421"/>
            </a:xfrm>
            <a:prstGeom prst="rect">
              <a:avLst/>
            </a:prstGeom>
            <a:noFill/>
          </p:spPr>
          <p:txBody>
            <a:bodyPr wrap="square">
              <a:spAutoFit/>
            </a:bodyPr>
            <a:lstStyle/>
            <a:p>
              <a:pPr algn="just">
                <a:lnSpc>
                  <a:spcPct val="130000"/>
                </a:lnSpc>
              </a:pPr>
              <a:r>
                <a:rPr lang="zh-CN" altLang="en-US" sz="1600"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销售额</a:t>
              </a:r>
            </a:p>
          </p:txBody>
        </p:sp>
        <p:sp>
          <p:nvSpPr>
            <p:cNvPr id="49" name="矩形 48"/>
            <p:cNvSpPr/>
            <p:nvPr/>
          </p:nvSpPr>
          <p:spPr>
            <a:xfrm>
              <a:off x="1899402" y="3302001"/>
              <a:ext cx="1724966" cy="1244187"/>
            </a:xfrm>
            <a:prstGeom prst="rect">
              <a:avLst/>
            </a:prstGeom>
            <a:noFill/>
          </p:spPr>
          <p:txBody>
            <a:bodyPr wrap="square">
              <a:spAutoFit/>
            </a:bodyPr>
            <a:lstStyle/>
            <a:p>
              <a:pPr algn="just">
                <a:lnSpc>
                  <a:spcPct val="130000"/>
                </a:lnSpc>
              </a:pPr>
              <a:r>
                <a:rPr lang="en-US" altLang="zh-CN" sz="3000" dirty="0">
                  <a:gradFill>
                    <a:gsLst>
                      <a:gs pos="0">
                        <a:prstClr val="white"/>
                      </a:gs>
                      <a:gs pos="100000">
                        <a:prstClr val="white"/>
                      </a:gs>
                    </a:gsLst>
                    <a:lin ang="2700000" scaled="1"/>
                  </a:gradFill>
                  <a:latin typeface="Akzidenz-Grotesk BQ Condensed" pitchFamily="2" charset="0"/>
                  <a:ea typeface="微软雅黑" panose="020B0503020204020204" pitchFamily="34" charset="-122"/>
                </a:rPr>
                <a:t>220,00,00</a:t>
              </a:r>
              <a:endParaRPr lang="zh-CN" altLang="en-US" sz="3000" dirty="0">
                <a:gradFill>
                  <a:gsLst>
                    <a:gs pos="0">
                      <a:prstClr val="white"/>
                    </a:gs>
                    <a:gs pos="100000">
                      <a:prstClr val="white"/>
                    </a:gs>
                  </a:gsLst>
                  <a:lin ang="2700000" scaled="1"/>
                </a:gradFill>
                <a:latin typeface="Akzidenz-Grotesk BQ Condensed" pitchFamily="2" charset="0"/>
                <a:ea typeface="微软雅黑" panose="020B0503020204020204" pitchFamily="34" charset="-122"/>
              </a:endParaRPr>
            </a:p>
          </p:txBody>
        </p:sp>
      </p:grpSp>
      <p:grpSp>
        <p:nvGrpSpPr>
          <p:cNvPr id="50" name="组合 49"/>
          <p:cNvGrpSpPr/>
          <p:nvPr/>
        </p:nvGrpSpPr>
        <p:grpSpPr>
          <a:xfrm>
            <a:off x="1995462" y="4410757"/>
            <a:ext cx="1615301" cy="996008"/>
            <a:chOff x="1995462" y="4089917"/>
            <a:chExt cx="1615301" cy="996008"/>
          </a:xfrm>
        </p:grpSpPr>
        <p:sp>
          <p:nvSpPr>
            <p:cNvPr id="51" name="矩形 50"/>
            <p:cNvSpPr/>
            <p:nvPr/>
          </p:nvSpPr>
          <p:spPr>
            <a:xfrm>
              <a:off x="1995462" y="4089917"/>
              <a:ext cx="1615301" cy="412421"/>
            </a:xfrm>
            <a:prstGeom prst="rect">
              <a:avLst/>
            </a:prstGeom>
            <a:noFill/>
          </p:spPr>
          <p:txBody>
            <a:bodyPr wrap="square">
              <a:spAutoFit/>
            </a:bodyPr>
            <a:lstStyle/>
            <a:p>
              <a:pPr algn="just">
                <a:lnSpc>
                  <a:spcPct val="130000"/>
                </a:lnSpc>
              </a:pPr>
              <a:r>
                <a:rPr lang="zh-CN" altLang="en-US" sz="1600"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完成全年任务</a:t>
              </a:r>
            </a:p>
          </p:txBody>
        </p:sp>
        <p:sp>
          <p:nvSpPr>
            <p:cNvPr id="52" name="矩形 51"/>
            <p:cNvSpPr/>
            <p:nvPr/>
          </p:nvSpPr>
          <p:spPr>
            <a:xfrm>
              <a:off x="2195751" y="4202157"/>
              <a:ext cx="1098851" cy="883768"/>
            </a:xfrm>
            <a:prstGeom prst="rect">
              <a:avLst/>
            </a:prstGeom>
            <a:noFill/>
          </p:spPr>
          <p:txBody>
            <a:bodyPr wrap="square">
              <a:spAutoFit/>
            </a:bodyPr>
            <a:lstStyle/>
            <a:p>
              <a:pPr algn="just">
                <a:lnSpc>
                  <a:spcPct val="130000"/>
                </a:lnSpc>
              </a:pPr>
              <a:r>
                <a:rPr lang="en-US" altLang="zh-CN" sz="4400" dirty="0">
                  <a:gradFill>
                    <a:gsLst>
                      <a:gs pos="0">
                        <a:prstClr val="white"/>
                      </a:gs>
                      <a:gs pos="100000">
                        <a:prstClr val="white"/>
                      </a:gs>
                    </a:gsLst>
                    <a:lin ang="2700000" scaled="1"/>
                  </a:gradFill>
                  <a:latin typeface="Akzidenz-Grotesk BQ Condensed" pitchFamily="2" charset="0"/>
                  <a:ea typeface="微软雅黑" panose="020B0503020204020204" pitchFamily="34" charset="-122"/>
                </a:rPr>
                <a:t>25%</a:t>
              </a:r>
              <a:endParaRPr lang="zh-CN" altLang="en-US" sz="4400" dirty="0">
                <a:gradFill>
                  <a:gsLst>
                    <a:gs pos="0">
                      <a:prstClr val="white"/>
                    </a:gs>
                    <a:gs pos="100000">
                      <a:prstClr val="white"/>
                    </a:gs>
                  </a:gsLst>
                  <a:lin ang="2700000" scaled="1"/>
                </a:gradFill>
                <a:latin typeface="Akzidenz-Grotesk BQ Condensed" pitchFamily="2" charset="0"/>
                <a:ea typeface="微软雅黑" panose="020B0503020204020204" pitchFamily="34" charset="-122"/>
              </a:endParaRPr>
            </a:p>
          </p:txBody>
        </p:sp>
      </p:grpSp>
      <p:sp>
        <p:nvSpPr>
          <p:cNvPr id="53" name="文本框 52"/>
          <p:cNvSpPr txBox="1"/>
          <p:nvPr/>
        </p:nvSpPr>
        <p:spPr>
          <a:xfrm>
            <a:off x="4380044" y="3795949"/>
            <a:ext cx="1600601" cy="497957"/>
          </a:xfrm>
          <a:prstGeom prst="rect">
            <a:avLst/>
          </a:prstGeom>
          <a:noFill/>
        </p:spPr>
        <p:txBody>
          <a:bodyPr wrap="square" rtlCol="0">
            <a:spAutoFit/>
          </a:bodyPr>
          <a:lstStyle/>
          <a:p>
            <a:pPr>
              <a:lnSpc>
                <a:spcPct val="120000"/>
              </a:lnSpc>
            </a:pPr>
            <a:r>
              <a:rPr lang="zh-CN" altLang="en-US" sz="2400" b="1"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第二季度</a:t>
            </a:r>
            <a:endParaRPr lang="en-US" altLang="zh-CN" sz="2400" b="1"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endParaRPr>
          </a:p>
        </p:txBody>
      </p:sp>
      <p:grpSp>
        <p:nvGrpSpPr>
          <p:cNvPr id="54" name="组合 53"/>
          <p:cNvGrpSpPr/>
          <p:nvPr/>
        </p:nvGrpSpPr>
        <p:grpSpPr>
          <a:xfrm>
            <a:off x="4055027" y="4167827"/>
            <a:ext cx="1935944" cy="1462865"/>
            <a:chOff x="1899402" y="3107195"/>
            <a:chExt cx="1724966" cy="1303169"/>
          </a:xfrm>
        </p:grpSpPr>
        <p:sp>
          <p:nvSpPr>
            <p:cNvPr id="55" name="矩形 54"/>
            <p:cNvSpPr/>
            <p:nvPr/>
          </p:nvSpPr>
          <p:spPr>
            <a:xfrm>
              <a:off x="2306232" y="3107195"/>
              <a:ext cx="929700" cy="412421"/>
            </a:xfrm>
            <a:prstGeom prst="rect">
              <a:avLst/>
            </a:prstGeom>
            <a:noFill/>
          </p:spPr>
          <p:txBody>
            <a:bodyPr wrap="square">
              <a:spAutoFit/>
            </a:bodyPr>
            <a:lstStyle/>
            <a:p>
              <a:pPr algn="just">
                <a:lnSpc>
                  <a:spcPct val="130000"/>
                </a:lnSpc>
              </a:pPr>
              <a:r>
                <a:rPr lang="zh-CN" altLang="en-US" sz="1600"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销售额</a:t>
              </a:r>
            </a:p>
          </p:txBody>
        </p:sp>
        <p:sp>
          <p:nvSpPr>
            <p:cNvPr id="56" name="矩形 55"/>
            <p:cNvSpPr/>
            <p:nvPr/>
          </p:nvSpPr>
          <p:spPr>
            <a:xfrm>
              <a:off x="1899402" y="3302001"/>
              <a:ext cx="1724966" cy="1108363"/>
            </a:xfrm>
            <a:prstGeom prst="rect">
              <a:avLst/>
            </a:prstGeom>
            <a:noFill/>
          </p:spPr>
          <p:txBody>
            <a:bodyPr wrap="square">
              <a:spAutoFit/>
            </a:bodyPr>
            <a:lstStyle/>
            <a:p>
              <a:pPr algn="just">
                <a:lnSpc>
                  <a:spcPct val="130000"/>
                </a:lnSpc>
              </a:pPr>
              <a:r>
                <a:rPr lang="en-US" altLang="zh-CN" sz="3000" dirty="0">
                  <a:gradFill>
                    <a:gsLst>
                      <a:gs pos="0">
                        <a:prstClr val="white"/>
                      </a:gs>
                      <a:gs pos="100000">
                        <a:prstClr val="white"/>
                      </a:gs>
                    </a:gsLst>
                    <a:lin ang="2700000" scaled="1"/>
                  </a:gradFill>
                  <a:latin typeface="Akzidenz-Grotesk BQ Condensed" pitchFamily="2" charset="0"/>
                  <a:ea typeface="微软雅黑" panose="020B0503020204020204" pitchFamily="34" charset="-122"/>
                </a:rPr>
                <a:t>420,00,00</a:t>
              </a:r>
              <a:endParaRPr lang="zh-CN" altLang="en-US" sz="3000" dirty="0">
                <a:gradFill>
                  <a:gsLst>
                    <a:gs pos="0">
                      <a:prstClr val="white"/>
                    </a:gs>
                    <a:gs pos="100000">
                      <a:prstClr val="white"/>
                    </a:gs>
                  </a:gsLst>
                  <a:lin ang="2700000" scaled="1"/>
                </a:gradFill>
                <a:latin typeface="Akzidenz-Grotesk BQ Condensed" pitchFamily="2" charset="0"/>
                <a:ea typeface="微软雅黑" panose="020B0503020204020204" pitchFamily="34" charset="-122"/>
              </a:endParaRPr>
            </a:p>
          </p:txBody>
        </p:sp>
      </p:grpSp>
      <p:grpSp>
        <p:nvGrpSpPr>
          <p:cNvPr id="57" name="组合 56"/>
          <p:cNvGrpSpPr/>
          <p:nvPr/>
        </p:nvGrpSpPr>
        <p:grpSpPr>
          <a:xfrm>
            <a:off x="4362065" y="5143035"/>
            <a:ext cx="1615301" cy="1098569"/>
            <a:chOff x="1995462" y="4089917"/>
            <a:chExt cx="1615301" cy="978642"/>
          </a:xfrm>
        </p:grpSpPr>
        <p:sp>
          <p:nvSpPr>
            <p:cNvPr id="58" name="矩形 57"/>
            <p:cNvSpPr/>
            <p:nvPr/>
          </p:nvSpPr>
          <p:spPr>
            <a:xfrm>
              <a:off x="1995462" y="4089917"/>
              <a:ext cx="1615301" cy="412421"/>
            </a:xfrm>
            <a:prstGeom prst="rect">
              <a:avLst/>
            </a:prstGeom>
            <a:noFill/>
          </p:spPr>
          <p:txBody>
            <a:bodyPr wrap="square">
              <a:spAutoFit/>
            </a:bodyPr>
            <a:lstStyle/>
            <a:p>
              <a:pPr algn="just">
                <a:lnSpc>
                  <a:spcPct val="130000"/>
                </a:lnSpc>
              </a:pPr>
              <a:r>
                <a:rPr lang="zh-CN" altLang="en-US" sz="1600"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完成全年任务</a:t>
              </a:r>
            </a:p>
          </p:txBody>
        </p:sp>
        <p:sp>
          <p:nvSpPr>
            <p:cNvPr id="59" name="矩形 58"/>
            <p:cNvSpPr/>
            <p:nvPr/>
          </p:nvSpPr>
          <p:spPr>
            <a:xfrm>
              <a:off x="2195751" y="4202157"/>
              <a:ext cx="1098851" cy="866402"/>
            </a:xfrm>
            <a:prstGeom prst="rect">
              <a:avLst/>
            </a:prstGeom>
            <a:noFill/>
          </p:spPr>
          <p:txBody>
            <a:bodyPr wrap="square">
              <a:spAutoFit/>
            </a:bodyPr>
            <a:lstStyle/>
            <a:p>
              <a:pPr algn="just">
                <a:lnSpc>
                  <a:spcPct val="130000"/>
                </a:lnSpc>
              </a:pPr>
              <a:r>
                <a:rPr lang="en-US" altLang="zh-CN" sz="4400" dirty="0">
                  <a:gradFill>
                    <a:gsLst>
                      <a:gs pos="0">
                        <a:prstClr val="white"/>
                      </a:gs>
                      <a:gs pos="100000">
                        <a:prstClr val="white"/>
                      </a:gs>
                    </a:gsLst>
                    <a:lin ang="2700000" scaled="1"/>
                  </a:gradFill>
                  <a:latin typeface="Akzidenz-Grotesk BQ Condensed" pitchFamily="2" charset="0"/>
                  <a:ea typeface="微软雅黑" panose="020B0503020204020204" pitchFamily="34" charset="-122"/>
                </a:rPr>
                <a:t>45%</a:t>
              </a:r>
              <a:endParaRPr lang="zh-CN" altLang="en-US" sz="4400" dirty="0">
                <a:gradFill>
                  <a:gsLst>
                    <a:gs pos="0">
                      <a:prstClr val="white"/>
                    </a:gs>
                    <a:gs pos="100000">
                      <a:prstClr val="white"/>
                    </a:gs>
                  </a:gsLst>
                  <a:lin ang="2700000" scaled="1"/>
                </a:gradFill>
                <a:latin typeface="Akzidenz-Grotesk BQ Condensed" pitchFamily="2" charset="0"/>
                <a:ea typeface="微软雅黑" panose="020B0503020204020204" pitchFamily="34" charset="-122"/>
              </a:endParaRPr>
            </a:p>
          </p:txBody>
        </p:sp>
      </p:grpSp>
      <p:sp>
        <p:nvSpPr>
          <p:cNvPr id="60" name="文本框 59"/>
          <p:cNvSpPr txBox="1"/>
          <p:nvPr/>
        </p:nvSpPr>
        <p:spPr>
          <a:xfrm>
            <a:off x="6590387" y="2941616"/>
            <a:ext cx="1600601" cy="497957"/>
          </a:xfrm>
          <a:prstGeom prst="rect">
            <a:avLst/>
          </a:prstGeom>
          <a:noFill/>
        </p:spPr>
        <p:txBody>
          <a:bodyPr wrap="square" rtlCol="0">
            <a:spAutoFit/>
          </a:bodyPr>
          <a:lstStyle/>
          <a:p>
            <a:pPr>
              <a:lnSpc>
                <a:spcPct val="120000"/>
              </a:lnSpc>
            </a:pPr>
            <a:r>
              <a:rPr lang="zh-CN" altLang="en-US" sz="2400" b="1"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第三季度</a:t>
            </a:r>
            <a:endParaRPr lang="en-US" altLang="zh-CN" sz="2400" b="1"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endParaRPr>
          </a:p>
        </p:txBody>
      </p:sp>
      <p:grpSp>
        <p:nvGrpSpPr>
          <p:cNvPr id="61" name="组合 60"/>
          <p:cNvGrpSpPr/>
          <p:nvPr/>
        </p:nvGrpSpPr>
        <p:grpSpPr>
          <a:xfrm>
            <a:off x="6311300" y="3428035"/>
            <a:ext cx="1890014" cy="1438993"/>
            <a:chOff x="1899402" y="3107195"/>
            <a:chExt cx="1724966" cy="1438993"/>
          </a:xfrm>
        </p:grpSpPr>
        <p:sp>
          <p:nvSpPr>
            <p:cNvPr id="62" name="矩形 61"/>
            <p:cNvSpPr/>
            <p:nvPr/>
          </p:nvSpPr>
          <p:spPr>
            <a:xfrm>
              <a:off x="2306232" y="3107195"/>
              <a:ext cx="929700" cy="412421"/>
            </a:xfrm>
            <a:prstGeom prst="rect">
              <a:avLst/>
            </a:prstGeom>
            <a:noFill/>
          </p:spPr>
          <p:txBody>
            <a:bodyPr wrap="square">
              <a:spAutoFit/>
            </a:bodyPr>
            <a:lstStyle/>
            <a:p>
              <a:pPr algn="just">
                <a:lnSpc>
                  <a:spcPct val="130000"/>
                </a:lnSpc>
              </a:pPr>
              <a:r>
                <a:rPr lang="zh-CN" altLang="en-US" sz="1600"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销售额</a:t>
              </a:r>
            </a:p>
          </p:txBody>
        </p:sp>
        <p:sp>
          <p:nvSpPr>
            <p:cNvPr id="63" name="矩形 62"/>
            <p:cNvSpPr/>
            <p:nvPr/>
          </p:nvSpPr>
          <p:spPr>
            <a:xfrm>
              <a:off x="1899402" y="3302001"/>
              <a:ext cx="1724966" cy="1244187"/>
            </a:xfrm>
            <a:prstGeom prst="rect">
              <a:avLst/>
            </a:prstGeom>
            <a:noFill/>
          </p:spPr>
          <p:txBody>
            <a:bodyPr wrap="square">
              <a:spAutoFit/>
            </a:bodyPr>
            <a:lstStyle/>
            <a:p>
              <a:pPr algn="just">
                <a:lnSpc>
                  <a:spcPct val="130000"/>
                </a:lnSpc>
              </a:pPr>
              <a:r>
                <a:rPr lang="en-US" altLang="zh-CN" sz="3000" dirty="0">
                  <a:gradFill>
                    <a:gsLst>
                      <a:gs pos="0">
                        <a:prstClr val="white"/>
                      </a:gs>
                      <a:gs pos="100000">
                        <a:prstClr val="white"/>
                      </a:gs>
                    </a:gsLst>
                    <a:lin ang="2700000" scaled="1"/>
                  </a:gradFill>
                  <a:latin typeface="Akzidenz-Grotesk BQ Condensed" pitchFamily="2" charset="0"/>
                  <a:ea typeface="微软雅黑" panose="020B0503020204020204" pitchFamily="34" charset="-122"/>
                </a:rPr>
                <a:t>270,00,00</a:t>
              </a:r>
              <a:endParaRPr lang="zh-CN" altLang="en-US" sz="3000" dirty="0">
                <a:gradFill>
                  <a:gsLst>
                    <a:gs pos="0">
                      <a:prstClr val="white"/>
                    </a:gs>
                    <a:gs pos="100000">
                      <a:prstClr val="white"/>
                    </a:gs>
                  </a:gsLst>
                  <a:lin ang="2700000" scaled="1"/>
                </a:gradFill>
                <a:latin typeface="Akzidenz-Grotesk BQ Condensed" pitchFamily="2" charset="0"/>
                <a:ea typeface="微软雅黑" panose="020B0503020204020204" pitchFamily="34" charset="-122"/>
              </a:endParaRPr>
            </a:p>
          </p:txBody>
        </p:sp>
      </p:grpSp>
      <p:grpSp>
        <p:nvGrpSpPr>
          <p:cNvPr id="64" name="组合 63"/>
          <p:cNvGrpSpPr/>
          <p:nvPr/>
        </p:nvGrpSpPr>
        <p:grpSpPr>
          <a:xfrm>
            <a:off x="6572408" y="4410757"/>
            <a:ext cx="1615301" cy="1084814"/>
            <a:chOff x="1995462" y="4089917"/>
            <a:chExt cx="1615301" cy="1084814"/>
          </a:xfrm>
        </p:grpSpPr>
        <p:sp>
          <p:nvSpPr>
            <p:cNvPr id="65" name="矩形 64"/>
            <p:cNvSpPr/>
            <p:nvPr/>
          </p:nvSpPr>
          <p:spPr>
            <a:xfrm>
              <a:off x="1995462" y="4089917"/>
              <a:ext cx="1615301" cy="412421"/>
            </a:xfrm>
            <a:prstGeom prst="rect">
              <a:avLst/>
            </a:prstGeom>
            <a:noFill/>
          </p:spPr>
          <p:txBody>
            <a:bodyPr wrap="square">
              <a:spAutoFit/>
            </a:bodyPr>
            <a:lstStyle/>
            <a:p>
              <a:pPr algn="just">
                <a:lnSpc>
                  <a:spcPct val="130000"/>
                </a:lnSpc>
              </a:pPr>
              <a:r>
                <a:rPr lang="zh-CN" altLang="en-US" sz="1600"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完成全年任务</a:t>
              </a:r>
            </a:p>
          </p:txBody>
        </p:sp>
        <p:sp>
          <p:nvSpPr>
            <p:cNvPr id="66" name="矩形 65"/>
            <p:cNvSpPr/>
            <p:nvPr/>
          </p:nvSpPr>
          <p:spPr>
            <a:xfrm>
              <a:off x="2195751" y="4202157"/>
              <a:ext cx="1098851" cy="972574"/>
            </a:xfrm>
            <a:prstGeom prst="rect">
              <a:avLst/>
            </a:prstGeom>
            <a:noFill/>
          </p:spPr>
          <p:txBody>
            <a:bodyPr wrap="square">
              <a:spAutoFit/>
            </a:bodyPr>
            <a:lstStyle/>
            <a:p>
              <a:pPr algn="just">
                <a:lnSpc>
                  <a:spcPct val="130000"/>
                </a:lnSpc>
              </a:pPr>
              <a:r>
                <a:rPr lang="en-US" altLang="zh-CN" sz="4400" dirty="0">
                  <a:gradFill>
                    <a:gsLst>
                      <a:gs pos="0">
                        <a:prstClr val="white"/>
                      </a:gs>
                      <a:gs pos="100000">
                        <a:prstClr val="white"/>
                      </a:gs>
                    </a:gsLst>
                    <a:lin ang="2700000" scaled="1"/>
                  </a:gradFill>
                  <a:latin typeface="Akzidenz-Grotesk BQ Condensed" pitchFamily="2" charset="0"/>
                  <a:ea typeface="微软雅黑" panose="020B0503020204020204" pitchFamily="34" charset="-122"/>
                </a:rPr>
                <a:t>30%</a:t>
              </a:r>
              <a:endParaRPr lang="zh-CN" altLang="en-US" sz="4400" dirty="0">
                <a:gradFill>
                  <a:gsLst>
                    <a:gs pos="0">
                      <a:prstClr val="white"/>
                    </a:gs>
                    <a:gs pos="100000">
                      <a:prstClr val="white"/>
                    </a:gs>
                  </a:gsLst>
                  <a:lin ang="2700000" scaled="1"/>
                </a:gradFill>
                <a:latin typeface="Akzidenz-Grotesk BQ Condensed" pitchFamily="2" charset="0"/>
                <a:ea typeface="微软雅黑" panose="020B0503020204020204" pitchFamily="34" charset="-122"/>
              </a:endParaRPr>
            </a:p>
          </p:txBody>
        </p:sp>
      </p:grpSp>
      <p:sp>
        <p:nvSpPr>
          <p:cNvPr id="67" name="文本框 66"/>
          <p:cNvSpPr txBox="1"/>
          <p:nvPr/>
        </p:nvSpPr>
        <p:spPr>
          <a:xfrm>
            <a:off x="8922318" y="3795949"/>
            <a:ext cx="1600601" cy="497957"/>
          </a:xfrm>
          <a:prstGeom prst="rect">
            <a:avLst/>
          </a:prstGeom>
          <a:noFill/>
        </p:spPr>
        <p:txBody>
          <a:bodyPr wrap="square" rtlCol="0">
            <a:spAutoFit/>
          </a:bodyPr>
          <a:lstStyle/>
          <a:p>
            <a:pPr>
              <a:lnSpc>
                <a:spcPct val="120000"/>
              </a:lnSpc>
            </a:pPr>
            <a:r>
              <a:rPr lang="zh-CN" altLang="en-US" sz="2400" b="1"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第四季度</a:t>
            </a:r>
            <a:endParaRPr lang="en-US" altLang="zh-CN" sz="2400" b="1"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endParaRPr>
          </a:p>
        </p:txBody>
      </p:sp>
      <p:grpSp>
        <p:nvGrpSpPr>
          <p:cNvPr id="68" name="组合 67"/>
          <p:cNvGrpSpPr/>
          <p:nvPr/>
        </p:nvGrpSpPr>
        <p:grpSpPr>
          <a:xfrm>
            <a:off x="8670261" y="4167827"/>
            <a:ext cx="1862984" cy="1462865"/>
            <a:chOff x="1899402" y="3107195"/>
            <a:chExt cx="1724966" cy="1303169"/>
          </a:xfrm>
        </p:grpSpPr>
        <p:sp>
          <p:nvSpPr>
            <p:cNvPr id="69" name="矩形 68"/>
            <p:cNvSpPr/>
            <p:nvPr/>
          </p:nvSpPr>
          <p:spPr>
            <a:xfrm>
              <a:off x="2306232" y="3107195"/>
              <a:ext cx="929700" cy="412421"/>
            </a:xfrm>
            <a:prstGeom prst="rect">
              <a:avLst/>
            </a:prstGeom>
            <a:noFill/>
          </p:spPr>
          <p:txBody>
            <a:bodyPr wrap="square">
              <a:spAutoFit/>
            </a:bodyPr>
            <a:lstStyle/>
            <a:p>
              <a:pPr algn="just">
                <a:lnSpc>
                  <a:spcPct val="130000"/>
                </a:lnSpc>
              </a:pPr>
              <a:r>
                <a:rPr lang="zh-CN" altLang="en-US" sz="1600"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销售额</a:t>
              </a:r>
            </a:p>
          </p:txBody>
        </p:sp>
        <p:sp>
          <p:nvSpPr>
            <p:cNvPr id="70" name="矩形 69"/>
            <p:cNvSpPr/>
            <p:nvPr/>
          </p:nvSpPr>
          <p:spPr>
            <a:xfrm>
              <a:off x="1899402" y="3302001"/>
              <a:ext cx="1724966" cy="1108363"/>
            </a:xfrm>
            <a:prstGeom prst="rect">
              <a:avLst/>
            </a:prstGeom>
            <a:noFill/>
          </p:spPr>
          <p:txBody>
            <a:bodyPr wrap="square">
              <a:spAutoFit/>
            </a:bodyPr>
            <a:lstStyle/>
            <a:p>
              <a:pPr algn="just">
                <a:lnSpc>
                  <a:spcPct val="130000"/>
                </a:lnSpc>
              </a:pPr>
              <a:r>
                <a:rPr lang="en-US" altLang="zh-CN" sz="3000" dirty="0">
                  <a:gradFill>
                    <a:gsLst>
                      <a:gs pos="0">
                        <a:prstClr val="white"/>
                      </a:gs>
                      <a:gs pos="100000">
                        <a:prstClr val="white"/>
                      </a:gs>
                    </a:gsLst>
                    <a:lin ang="2700000" scaled="1"/>
                  </a:gradFill>
                  <a:latin typeface="Akzidenz-Grotesk BQ Condensed" pitchFamily="2" charset="0"/>
                  <a:ea typeface="微软雅黑" panose="020B0503020204020204" pitchFamily="34" charset="-122"/>
                </a:rPr>
                <a:t>160,00,00</a:t>
              </a:r>
              <a:endParaRPr lang="zh-CN" altLang="en-US" sz="3000" dirty="0">
                <a:gradFill>
                  <a:gsLst>
                    <a:gs pos="0">
                      <a:prstClr val="white"/>
                    </a:gs>
                    <a:gs pos="100000">
                      <a:prstClr val="white"/>
                    </a:gs>
                  </a:gsLst>
                  <a:lin ang="2700000" scaled="1"/>
                </a:gradFill>
                <a:latin typeface="Akzidenz-Grotesk BQ Condensed" pitchFamily="2" charset="0"/>
                <a:ea typeface="微软雅黑" panose="020B0503020204020204" pitchFamily="34" charset="-122"/>
              </a:endParaRPr>
            </a:p>
          </p:txBody>
        </p:sp>
      </p:grpSp>
      <p:grpSp>
        <p:nvGrpSpPr>
          <p:cNvPr id="71" name="组合 70"/>
          <p:cNvGrpSpPr/>
          <p:nvPr/>
        </p:nvGrpSpPr>
        <p:grpSpPr>
          <a:xfrm>
            <a:off x="8904339" y="5143034"/>
            <a:ext cx="1615301" cy="1009762"/>
            <a:chOff x="1995462" y="4089917"/>
            <a:chExt cx="1615301" cy="899530"/>
          </a:xfrm>
        </p:grpSpPr>
        <p:sp>
          <p:nvSpPr>
            <p:cNvPr id="72" name="矩形 71"/>
            <p:cNvSpPr/>
            <p:nvPr/>
          </p:nvSpPr>
          <p:spPr>
            <a:xfrm>
              <a:off x="1995462" y="4089917"/>
              <a:ext cx="1615301" cy="412421"/>
            </a:xfrm>
            <a:prstGeom prst="rect">
              <a:avLst/>
            </a:prstGeom>
            <a:noFill/>
          </p:spPr>
          <p:txBody>
            <a:bodyPr wrap="square">
              <a:spAutoFit/>
            </a:bodyPr>
            <a:lstStyle/>
            <a:p>
              <a:pPr algn="just">
                <a:lnSpc>
                  <a:spcPct val="130000"/>
                </a:lnSpc>
              </a:pPr>
              <a:r>
                <a:rPr lang="zh-CN" altLang="en-US" sz="1600"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完成全年任务</a:t>
              </a:r>
            </a:p>
          </p:txBody>
        </p:sp>
        <p:sp>
          <p:nvSpPr>
            <p:cNvPr id="73" name="矩形 72"/>
            <p:cNvSpPr/>
            <p:nvPr/>
          </p:nvSpPr>
          <p:spPr>
            <a:xfrm>
              <a:off x="2195751" y="4202157"/>
              <a:ext cx="1098851" cy="787290"/>
            </a:xfrm>
            <a:prstGeom prst="rect">
              <a:avLst/>
            </a:prstGeom>
            <a:noFill/>
          </p:spPr>
          <p:txBody>
            <a:bodyPr wrap="square">
              <a:spAutoFit/>
            </a:bodyPr>
            <a:lstStyle/>
            <a:p>
              <a:pPr algn="just">
                <a:lnSpc>
                  <a:spcPct val="130000"/>
                </a:lnSpc>
              </a:pPr>
              <a:r>
                <a:rPr lang="en-US" altLang="zh-CN" sz="4400" dirty="0">
                  <a:gradFill>
                    <a:gsLst>
                      <a:gs pos="0">
                        <a:prstClr val="white"/>
                      </a:gs>
                      <a:gs pos="100000">
                        <a:prstClr val="white"/>
                      </a:gs>
                    </a:gsLst>
                    <a:lin ang="2700000" scaled="1"/>
                  </a:gradFill>
                  <a:latin typeface="Akzidenz-Grotesk BQ Condensed" pitchFamily="2" charset="0"/>
                  <a:ea typeface="微软雅黑" panose="020B0503020204020204" pitchFamily="34" charset="-122"/>
                </a:rPr>
                <a:t>20%</a:t>
              </a:r>
              <a:endParaRPr lang="zh-CN" altLang="en-US" sz="4400" dirty="0">
                <a:gradFill>
                  <a:gsLst>
                    <a:gs pos="0">
                      <a:prstClr val="white"/>
                    </a:gs>
                    <a:gs pos="100000">
                      <a:prstClr val="white"/>
                    </a:gs>
                  </a:gsLst>
                  <a:lin ang="2700000" scaled="1"/>
                </a:gradFill>
                <a:latin typeface="Akzidenz-Grotesk BQ Condensed" pitchFamily="2" charset="0"/>
                <a:ea typeface="微软雅黑" panose="020B0503020204020204" pitchFamily="34"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45"/>
                                        </p:tgtEl>
                                        <p:attrNameLst>
                                          <p:attrName>style.visibility</p:attrName>
                                        </p:attrNameLst>
                                      </p:cBhvr>
                                      <p:to>
                                        <p:strVal val="visible"/>
                                      </p:to>
                                    </p:set>
                                    <p:anim calcmode="lin" valueType="num">
                                      <p:cBhvr additive="base">
                                        <p:cTn id="14" dur="500" fill="hold"/>
                                        <p:tgtEl>
                                          <p:spTgt spid="45"/>
                                        </p:tgtEl>
                                        <p:attrNameLst>
                                          <p:attrName>ppt_x</p:attrName>
                                        </p:attrNameLst>
                                      </p:cBhvr>
                                      <p:tavLst>
                                        <p:tav tm="0">
                                          <p:val>
                                            <p:strVal val="0-#ppt_w/2"/>
                                          </p:val>
                                        </p:tav>
                                        <p:tav tm="100000">
                                          <p:val>
                                            <p:strVal val="#ppt_x"/>
                                          </p:val>
                                        </p:tav>
                                      </p:tavLst>
                                    </p:anim>
                                    <p:anim calcmode="lin" valueType="num">
                                      <p:cBhvr additive="base">
                                        <p:cTn id="15" dur="500" fill="hold"/>
                                        <p:tgtEl>
                                          <p:spTgt spid="4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46"/>
                                        </p:tgtEl>
                                        <p:attrNameLst>
                                          <p:attrName>style.visibility</p:attrName>
                                        </p:attrNameLst>
                                      </p:cBhvr>
                                      <p:to>
                                        <p:strVal val="visible"/>
                                      </p:to>
                                    </p:set>
                                    <p:anim calcmode="lin" valueType="num">
                                      <p:cBhvr additive="base">
                                        <p:cTn id="18" dur="500" fill="hold"/>
                                        <p:tgtEl>
                                          <p:spTgt spid="46"/>
                                        </p:tgtEl>
                                        <p:attrNameLst>
                                          <p:attrName>ppt_x</p:attrName>
                                        </p:attrNameLst>
                                      </p:cBhvr>
                                      <p:tavLst>
                                        <p:tav tm="0">
                                          <p:val>
                                            <p:strVal val="0-#ppt_w/2"/>
                                          </p:val>
                                        </p:tav>
                                        <p:tav tm="100000">
                                          <p:val>
                                            <p:strVal val="#ppt_x"/>
                                          </p:val>
                                        </p:tav>
                                      </p:tavLst>
                                    </p:anim>
                                    <p:anim calcmode="lin" valueType="num">
                                      <p:cBhvr additive="base">
                                        <p:cTn id="19"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ppt_x"/>
                                          </p:val>
                                        </p:tav>
                                        <p:tav tm="100000">
                                          <p:val>
                                            <p:strVal val="#ppt_x"/>
                                          </p:val>
                                        </p:tav>
                                      </p:tavLst>
                                    </p:anim>
                                    <p:anim calcmode="lin" valueType="num">
                                      <p:cBhvr additive="base">
                                        <p:cTn id="25"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p:cTn id="30" dur="500" fill="hold"/>
                                        <p:tgtEl>
                                          <p:spTgt spid="44"/>
                                        </p:tgtEl>
                                        <p:attrNameLst>
                                          <p:attrName>ppt_w</p:attrName>
                                        </p:attrNameLst>
                                      </p:cBhvr>
                                      <p:tavLst>
                                        <p:tav tm="0">
                                          <p:val>
                                            <p:fltVal val="0"/>
                                          </p:val>
                                        </p:tav>
                                        <p:tav tm="100000">
                                          <p:val>
                                            <p:strVal val="#ppt_w"/>
                                          </p:val>
                                        </p:tav>
                                      </p:tavLst>
                                    </p:anim>
                                    <p:anim calcmode="lin" valueType="num">
                                      <p:cBhvr>
                                        <p:cTn id="31" dur="500" fill="hold"/>
                                        <p:tgtEl>
                                          <p:spTgt spid="44"/>
                                        </p:tgtEl>
                                        <p:attrNameLst>
                                          <p:attrName>ppt_h</p:attrName>
                                        </p:attrNameLst>
                                      </p:cBhvr>
                                      <p:tavLst>
                                        <p:tav tm="0">
                                          <p:val>
                                            <p:fltVal val="0"/>
                                          </p:val>
                                        </p:tav>
                                        <p:tav tm="100000">
                                          <p:val>
                                            <p:strVal val="#ppt_h"/>
                                          </p:val>
                                        </p:tav>
                                      </p:tavLst>
                                    </p:anim>
                                    <p:animEffect transition="in" filter="fade">
                                      <p:cBhvr>
                                        <p:cTn id="32" dur="500"/>
                                        <p:tgtEl>
                                          <p:spTgt spid="44"/>
                                        </p:tgtEl>
                                      </p:cBhvr>
                                    </p:animEffect>
                                  </p:childTnLst>
                                </p:cTn>
                              </p:par>
                              <p:par>
                                <p:cTn id="33" presetID="53" presetClass="entr" presetSubtype="16" fill="hold" nodeType="withEffect">
                                  <p:stCondLst>
                                    <p:cond delay="250"/>
                                  </p:stCondLst>
                                  <p:childTnLst>
                                    <p:set>
                                      <p:cBhvr>
                                        <p:cTn id="34" dur="1" fill="hold">
                                          <p:stCondLst>
                                            <p:cond delay="0"/>
                                          </p:stCondLst>
                                        </p:cTn>
                                        <p:tgtEl>
                                          <p:spTgt spid="47"/>
                                        </p:tgtEl>
                                        <p:attrNameLst>
                                          <p:attrName>style.visibility</p:attrName>
                                        </p:attrNameLst>
                                      </p:cBhvr>
                                      <p:to>
                                        <p:strVal val="visible"/>
                                      </p:to>
                                    </p:set>
                                    <p:anim calcmode="lin" valueType="num">
                                      <p:cBhvr>
                                        <p:cTn id="35" dur="500" fill="hold"/>
                                        <p:tgtEl>
                                          <p:spTgt spid="47"/>
                                        </p:tgtEl>
                                        <p:attrNameLst>
                                          <p:attrName>ppt_w</p:attrName>
                                        </p:attrNameLst>
                                      </p:cBhvr>
                                      <p:tavLst>
                                        <p:tav tm="0">
                                          <p:val>
                                            <p:fltVal val="0"/>
                                          </p:val>
                                        </p:tav>
                                        <p:tav tm="100000">
                                          <p:val>
                                            <p:strVal val="#ppt_w"/>
                                          </p:val>
                                        </p:tav>
                                      </p:tavLst>
                                    </p:anim>
                                    <p:anim calcmode="lin" valueType="num">
                                      <p:cBhvr>
                                        <p:cTn id="36" dur="500" fill="hold"/>
                                        <p:tgtEl>
                                          <p:spTgt spid="47"/>
                                        </p:tgtEl>
                                        <p:attrNameLst>
                                          <p:attrName>ppt_h</p:attrName>
                                        </p:attrNameLst>
                                      </p:cBhvr>
                                      <p:tavLst>
                                        <p:tav tm="0">
                                          <p:val>
                                            <p:fltVal val="0"/>
                                          </p:val>
                                        </p:tav>
                                        <p:tav tm="100000">
                                          <p:val>
                                            <p:strVal val="#ppt_h"/>
                                          </p:val>
                                        </p:tav>
                                      </p:tavLst>
                                    </p:anim>
                                    <p:animEffect transition="in" filter="fade">
                                      <p:cBhvr>
                                        <p:cTn id="37" dur="500"/>
                                        <p:tgtEl>
                                          <p:spTgt spid="47"/>
                                        </p:tgtEl>
                                      </p:cBhvr>
                                    </p:animEffect>
                                  </p:childTnLst>
                                </p:cTn>
                              </p:par>
                              <p:par>
                                <p:cTn id="38" presetID="53" presetClass="entr" presetSubtype="16" fill="hold" nodeType="withEffect">
                                  <p:stCondLst>
                                    <p:cond delay="500"/>
                                  </p:stCondLst>
                                  <p:childTnLst>
                                    <p:set>
                                      <p:cBhvr>
                                        <p:cTn id="39" dur="1" fill="hold">
                                          <p:stCondLst>
                                            <p:cond delay="0"/>
                                          </p:stCondLst>
                                        </p:cTn>
                                        <p:tgtEl>
                                          <p:spTgt spid="50"/>
                                        </p:tgtEl>
                                        <p:attrNameLst>
                                          <p:attrName>style.visibility</p:attrName>
                                        </p:attrNameLst>
                                      </p:cBhvr>
                                      <p:to>
                                        <p:strVal val="visible"/>
                                      </p:to>
                                    </p:set>
                                    <p:anim calcmode="lin" valueType="num">
                                      <p:cBhvr>
                                        <p:cTn id="40" dur="500" fill="hold"/>
                                        <p:tgtEl>
                                          <p:spTgt spid="50"/>
                                        </p:tgtEl>
                                        <p:attrNameLst>
                                          <p:attrName>ppt_w</p:attrName>
                                        </p:attrNameLst>
                                      </p:cBhvr>
                                      <p:tavLst>
                                        <p:tav tm="0">
                                          <p:val>
                                            <p:fltVal val="0"/>
                                          </p:val>
                                        </p:tav>
                                        <p:tav tm="100000">
                                          <p:val>
                                            <p:strVal val="#ppt_w"/>
                                          </p:val>
                                        </p:tav>
                                      </p:tavLst>
                                    </p:anim>
                                    <p:anim calcmode="lin" valueType="num">
                                      <p:cBhvr>
                                        <p:cTn id="41" dur="500" fill="hold"/>
                                        <p:tgtEl>
                                          <p:spTgt spid="50"/>
                                        </p:tgtEl>
                                        <p:attrNameLst>
                                          <p:attrName>ppt_h</p:attrName>
                                        </p:attrNameLst>
                                      </p:cBhvr>
                                      <p:tavLst>
                                        <p:tav tm="0">
                                          <p:val>
                                            <p:fltVal val="0"/>
                                          </p:val>
                                        </p:tav>
                                        <p:tav tm="100000">
                                          <p:val>
                                            <p:strVal val="#ppt_h"/>
                                          </p:val>
                                        </p:tav>
                                      </p:tavLst>
                                    </p:anim>
                                    <p:animEffect transition="in" filter="fade">
                                      <p:cBhvr>
                                        <p:cTn id="42" dur="500"/>
                                        <p:tgtEl>
                                          <p:spTgt spid="50"/>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fill="hold"/>
                                        <p:tgtEl>
                                          <p:spTgt spid="40"/>
                                        </p:tgtEl>
                                        <p:attrNameLst>
                                          <p:attrName>ppt_x</p:attrName>
                                        </p:attrNameLst>
                                      </p:cBhvr>
                                      <p:tavLst>
                                        <p:tav tm="0">
                                          <p:val>
                                            <p:strVal val="#ppt_x"/>
                                          </p:val>
                                        </p:tav>
                                        <p:tav tm="100000">
                                          <p:val>
                                            <p:strVal val="#ppt_x"/>
                                          </p:val>
                                        </p:tav>
                                      </p:tavLst>
                                    </p:anim>
                                    <p:anim calcmode="lin" valueType="num">
                                      <p:cBhvr additive="base">
                                        <p:cTn id="4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53"/>
                                        </p:tgtEl>
                                        <p:attrNameLst>
                                          <p:attrName>style.visibility</p:attrName>
                                        </p:attrNameLst>
                                      </p:cBhvr>
                                      <p:to>
                                        <p:strVal val="visible"/>
                                      </p:to>
                                    </p:set>
                                    <p:anim calcmode="lin" valueType="num">
                                      <p:cBhvr>
                                        <p:cTn id="53" dur="500" fill="hold"/>
                                        <p:tgtEl>
                                          <p:spTgt spid="53"/>
                                        </p:tgtEl>
                                        <p:attrNameLst>
                                          <p:attrName>ppt_w</p:attrName>
                                        </p:attrNameLst>
                                      </p:cBhvr>
                                      <p:tavLst>
                                        <p:tav tm="0">
                                          <p:val>
                                            <p:fltVal val="0"/>
                                          </p:val>
                                        </p:tav>
                                        <p:tav tm="100000">
                                          <p:val>
                                            <p:strVal val="#ppt_w"/>
                                          </p:val>
                                        </p:tav>
                                      </p:tavLst>
                                    </p:anim>
                                    <p:anim calcmode="lin" valueType="num">
                                      <p:cBhvr>
                                        <p:cTn id="54" dur="500" fill="hold"/>
                                        <p:tgtEl>
                                          <p:spTgt spid="53"/>
                                        </p:tgtEl>
                                        <p:attrNameLst>
                                          <p:attrName>ppt_h</p:attrName>
                                        </p:attrNameLst>
                                      </p:cBhvr>
                                      <p:tavLst>
                                        <p:tav tm="0">
                                          <p:val>
                                            <p:fltVal val="0"/>
                                          </p:val>
                                        </p:tav>
                                        <p:tav tm="100000">
                                          <p:val>
                                            <p:strVal val="#ppt_h"/>
                                          </p:val>
                                        </p:tav>
                                      </p:tavLst>
                                    </p:anim>
                                    <p:animEffect transition="in" filter="fade">
                                      <p:cBhvr>
                                        <p:cTn id="55" dur="500"/>
                                        <p:tgtEl>
                                          <p:spTgt spid="53"/>
                                        </p:tgtEl>
                                      </p:cBhvr>
                                    </p:animEffect>
                                  </p:childTnLst>
                                </p:cTn>
                              </p:par>
                              <p:par>
                                <p:cTn id="56" presetID="53" presetClass="entr" presetSubtype="16" fill="hold" nodeType="withEffect">
                                  <p:stCondLst>
                                    <p:cond delay="250"/>
                                  </p:stCondLst>
                                  <p:childTnLst>
                                    <p:set>
                                      <p:cBhvr>
                                        <p:cTn id="57" dur="1" fill="hold">
                                          <p:stCondLst>
                                            <p:cond delay="0"/>
                                          </p:stCondLst>
                                        </p:cTn>
                                        <p:tgtEl>
                                          <p:spTgt spid="54"/>
                                        </p:tgtEl>
                                        <p:attrNameLst>
                                          <p:attrName>style.visibility</p:attrName>
                                        </p:attrNameLst>
                                      </p:cBhvr>
                                      <p:to>
                                        <p:strVal val="visible"/>
                                      </p:to>
                                    </p:set>
                                    <p:anim calcmode="lin" valueType="num">
                                      <p:cBhvr>
                                        <p:cTn id="58" dur="500" fill="hold"/>
                                        <p:tgtEl>
                                          <p:spTgt spid="54"/>
                                        </p:tgtEl>
                                        <p:attrNameLst>
                                          <p:attrName>ppt_w</p:attrName>
                                        </p:attrNameLst>
                                      </p:cBhvr>
                                      <p:tavLst>
                                        <p:tav tm="0">
                                          <p:val>
                                            <p:fltVal val="0"/>
                                          </p:val>
                                        </p:tav>
                                        <p:tav tm="100000">
                                          <p:val>
                                            <p:strVal val="#ppt_w"/>
                                          </p:val>
                                        </p:tav>
                                      </p:tavLst>
                                    </p:anim>
                                    <p:anim calcmode="lin" valueType="num">
                                      <p:cBhvr>
                                        <p:cTn id="59" dur="500" fill="hold"/>
                                        <p:tgtEl>
                                          <p:spTgt spid="54"/>
                                        </p:tgtEl>
                                        <p:attrNameLst>
                                          <p:attrName>ppt_h</p:attrName>
                                        </p:attrNameLst>
                                      </p:cBhvr>
                                      <p:tavLst>
                                        <p:tav tm="0">
                                          <p:val>
                                            <p:fltVal val="0"/>
                                          </p:val>
                                        </p:tav>
                                        <p:tav tm="100000">
                                          <p:val>
                                            <p:strVal val="#ppt_h"/>
                                          </p:val>
                                        </p:tav>
                                      </p:tavLst>
                                    </p:anim>
                                    <p:animEffect transition="in" filter="fade">
                                      <p:cBhvr>
                                        <p:cTn id="60" dur="500"/>
                                        <p:tgtEl>
                                          <p:spTgt spid="54"/>
                                        </p:tgtEl>
                                      </p:cBhvr>
                                    </p:animEffect>
                                  </p:childTnLst>
                                </p:cTn>
                              </p:par>
                              <p:par>
                                <p:cTn id="61" presetID="53" presetClass="entr" presetSubtype="16" fill="hold" nodeType="withEffect">
                                  <p:stCondLst>
                                    <p:cond delay="500"/>
                                  </p:stCondLst>
                                  <p:childTnLst>
                                    <p:set>
                                      <p:cBhvr>
                                        <p:cTn id="62" dur="1" fill="hold">
                                          <p:stCondLst>
                                            <p:cond delay="0"/>
                                          </p:stCondLst>
                                        </p:cTn>
                                        <p:tgtEl>
                                          <p:spTgt spid="57"/>
                                        </p:tgtEl>
                                        <p:attrNameLst>
                                          <p:attrName>style.visibility</p:attrName>
                                        </p:attrNameLst>
                                      </p:cBhvr>
                                      <p:to>
                                        <p:strVal val="visible"/>
                                      </p:to>
                                    </p:set>
                                    <p:anim calcmode="lin" valueType="num">
                                      <p:cBhvr>
                                        <p:cTn id="63" dur="500" fill="hold"/>
                                        <p:tgtEl>
                                          <p:spTgt spid="57"/>
                                        </p:tgtEl>
                                        <p:attrNameLst>
                                          <p:attrName>ppt_w</p:attrName>
                                        </p:attrNameLst>
                                      </p:cBhvr>
                                      <p:tavLst>
                                        <p:tav tm="0">
                                          <p:val>
                                            <p:fltVal val="0"/>
                                          </p:val>
                                        </p:tav>
                                        <p:tav tm="100000">
                                          <p:val>
                                            <p:strVal val="#ppt_w"/>
                                          </p:val>
                                        </p:tav>
                                      </p:tavLst>
                                    </p:anim>
                                    <p:anim calcmode="lin" valueType="num">
                                      <p:cBhvr>
                                        <p:cTn id="64" dur="500" fill="hold"/>
                                        <p:tgtEl>
                                          <p:spTgt spid="57"/>
                                        </p:tgtEl>
                                        <p:attrNameLst>
                                          <p:attrName>ppt_h</p:attrName>
                                        </p:attrNameLst>
                                      </p:cBhvr>
                                      <p:tavLst>
                                        <p:tav tm="0">
                                          <p:val>
                                            <p:fltVal val="0"/>
                                          </p:val>
                                        </p:tav>
                                        <p:tav tm="100000">
                                          <p:val>
                                            <p:strVal val="#ppt_h"/>
                                          </p:val>
                                        </p:tav>
                                      </p:tavLst>
                                    </p:anim>
                                    <p:animEffect transition="in" filter="fade">
                                      <p:cBhvr>
                                        <p:cTn id="65" dur="500"/>
                                        <p:tgtEl>
                                          <p:spTgt spid="57"/>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additive="base">
                                        <p:cTn id="70" dur="500" fill="hold"/>
                                        <p:tgtEl>
                                          <p:spTgt spid="42"/>
                                        </p:tgtEl>
                                        <p:attrNameLst>
                                          <p:attrName>ppt_x</p:attrName>
                                        </p:attrNameLst>
                                      </p:cBhvr>
                                      <p:tavLst>
                                        <p:tav tm="0">
                                          <p:val>
                                            <p:strVal val="#ppt_x"/>
                                          </p:val>
                                        </p:tav>
                                        <p:tav tm="100000">
                                          <p:val>
                                            <p:strVal val="#ppt_x"/>
                                          </p:val>
                                        </p:tav>
                                      </p:tavLst>
                                    </p:anim>
                                    <p:anim calcmode="lin" valueType="num">
                                      <p:cBhvr additive="base">
                                        <p:cTn id="71"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grpId="0" nodeType="clickEffect">
                                  <p:stCondLst>
                                    <p:cond delay="0"/>
                                  </p:stCondLst>
                                  <p:childTnLst>
                                    <p:set>
                                      <p:cBhvr>
                                        <p:cTn id="75" dur="1" fill="hold">
                                          <p:stCondLst>
                                            <p:cond delay="0"/>
                                          </p:stCondLst>
                                        </p:cTn>
                                        <p:tgtEl>
                                          <p:spTgt spid="60"/>
                                        </p:tgtEl>
                                        <p:attrNameLst>
                                          <p:attrName>style.visibility</p:attrName>
                                        </p:attrNameLst>
                                      </p:cBhvr>
                                      <p:to>
                                        <p:strVal val="visible"/>
                                      </p:to>
                                    </p:set>
                                    <p:anim calcmode="lin" valueType="num">
                                      <p:cBhvr>
                                        <p:cTn id="76" dur="500" fill="hold"/>
                                        <p:tgtEl>
                                          <p:spTgt spid="60"/>
                                        </p:tgtEl>
                                        <p:attrNameLst>
                                          <p:attrName>ppt_w</p:attrName>
                                        </p:attrNameLst>
                                      </p:cBhvr>
                                      <p:tavLst>
                                        <p:tav tm="0">
                                          <p:val>
                                            <p:fltVal val="0"/>
                                          </p:val>
                                        </p:tav>
                                        <p:tav tm="100000">
                                          <p:val>
                                            <p:strVal val="#ppt_w"/>
                                          </p:val>
                                        </p:tav>
                                      </p:tavLst>
                                    </p:anim>
                                    <p:anim calcmode="lin" valueType="num">
                                      <p:cBhvr>
                                        <p:cTn id="77" dur="500" fill="hold"/>
                                        <p:tgtEl>
                                          <p:spTgt spid="60"/>
                                        </p:tgtEl>
                                        <p:attrNameLst>
                                          <p:attrName>ppt_h</p:attrName>
                                        </p:attrNameLst>
                                      </p:cBhvr>
                                      <p:tavLst>
                                        <p:tav tm="0">
                                          <p:val>
                                            <p:fltVal val="0"/>
                                          </p:val>
                                        </p:tav>
                                        <p:tav tm="100000">
                                          <p:val>
                                            <p:strVal val="#ppt_h"/>
                                          </p:val>
                                        </p:tav>
                                      </p:tavLst>
                                    </p:anim>
                                    <p:animEffect transition="in" filter="fade">
                                      <p:cBhvr>
                                        <p:cTn id="78" dur="500"/>
                                        <p:tgtEl>
                                          <p:spTgt spid="60"/>
                                        </p:tgtEl>
                                      </p:cBhvr>
                                    </p:animEffect>
                                  </p:childTnLst>
                                </p:cTn>
                              </p:par>
                              <p:par>
                                <p:cTn id="79" presetID="53" presetClass="entr" presetSubtype="16" fill="hold" nodeType="withEffect">
                                  <p:stCondLst>
                                    <p:cond delay="250"/>
                                  </p:stCondLst>
                                  <p:childTnLst>
                                    <p:set>
                                      <p:cBhvr>
                                        <p:cTn id="80" dur="1" fill="hold">
                                          <p:stCondLst>
                                            <p:cond delay="0"/>
                                          </p:stCondLst>
                                        </p:cTn>
                                        <p:tgtEl>
                                          <p:spTgt spid="61"/>
                                        </p:tgtEl>
                                        <p:attrNameLst>
                                          <p:attrName>style.visibility</p:attrName>
                                        </p:attrNameLst>
                                      </p:cBhvr>
                                      <p:to>
                                        <p:strVal val="visible"/>
                                      </p:to>
                                    </p:set>
                                    <p:anim calcmode="lin" valueType="num">
                                      <p:cBhvr>
                                        <p:cTn id="81" dur="500" fill="hold"/>
                                        <p:tgtEl>
                                          <p:spTgt spid="61"/>
                                        </p:tgtEl>
                                        <p:attrNameLst>
                                          <p:attrName>ppt_w</p:attrName>
                                        </p:attrNameLst>
                                      </p:cBhvr>
                                      <p:tavLst>
                                        <p:tav tm="0">
                                          <p:val>
                                            <p:fltVal val="0"/>
                                          </p:val>
                                        </p:tav>
                                        <p:tav tm="100000">
                                          <p:val>
                                            <p:strVal val="#ppt_w"/>
                                          </p:val>
                                        </p:tav>
                                      </p:tavLst>
                                    </p:anim>
                                    <p:anim calcmode="lin" valueType="num">
                                      <p:cBhvr>
                                        <p:cTn id="82" dur="500" fill="hold"/>
                                        <p:tgtEl>
                                          <p:spTgt spid="61"/>
                                        </p:tgtEl>
                                        <p:attrNameLst>
                                          <p:attrName>ppt_h</p:attrName>
                                        </p:attrNameLst>
                                      </p:cBhvr>
                                      <p:tavLst>
                                        <p:tav tm="0">
                                          <p:val>
                                            <p:fltVal val="0"/>
                                          </p:val>
                                        </p:tav>
                                        <p:tav tm="100000">
                                          <p:val>
                                            <p:strVal val="#ppt_h"/>
                                          </p:val>
                                        </p:tav>
                                      </p:tavLst>
                                    </p:anim>
                                    <p:animEffect transition="in" filter="fade">
                                      <p:cBhvr>
                                        <p:cTn id="83" dur="500"/>
                                        <p:tgtEl>
                                          <p:spTgt spid="61"/>
                                        </p:tgtEl>
                                      </p:cBhvr>
                                    </p:animEffect>
                                  </p:childTnLst>
                                </p:cTn>
                              </p:par>
                              <p:par>
                                <p:cTn id="84" presetID="53" presetClass="entr" presetSubtype="16" fill="hold" nodeType="withEffect">
                                  <p:stCondLst>
                                    <p:cond delay="500"/>
                                  </p:stCondLst>
                                  <p:childTnLst>
                                    <p:set>
                                      <p:cBhvr>
                                        <p:cTn id="85" dur="1" fill="hold">
                                          <p:stCondLst>
                                            <p:cond delay="0"/>
                                          </p:stCondLst>
                                        </p:cTn>
                                        <p:tgtEl>
                                          <p:spTgt spid="64"/>
                                        </p:tgtEl>
                                        <p:attrNameLst>
                                          <p:attrName>style.visibility</p:attrName>
                                        </p:attrNameLst>
                                      </p:cBhvr>
                                      <p:to>
                                        <p:strVal val="visible"/>
                                      </p:to>
                                    </p:set>
                                    <p:anim calcmode="lin" valueType="num">
                                      <p:cBhvr>
                                        <p:cTn id="86" dur="500" fill="hold"/>
                                        <p:tgtEl>
                                          <p:spTgt spid="64"/>
                                        </p:tgtEl>
                                        <p:attrNameLst>
                                          <p:attrName>ppt_w</p:attrName>
                                        </p:attrNameLst>
                                      </p:cBhvr>
                                      <p:tavLst>
                                        <p:tav tm="0">
                                          <p:val>
                                            <p:fltVal val="0"/>
                                          </p:val>
                                        </p:tav>
                                        <p:tav tm="100000">
                                          <p:val>
                                            <p:strVal val="#ppt_w"/>
                                          </p:val>
                                        </p:tav>
                                      </p:tavLst>
                                    </p:anim>
                                    <p:anim calcmode="lin" valueType="num">
                                      <p:cBhvr>
                                        <p:cTn id="87" dur="500" fill="hold"/>
                                        <p:tgtEl>
                                          <p:spTgt spid="64"/>
                                        </p:tgtEl>
                                        <p:attrNameLst>
                                          <p:attrName>ppt_h</p:attrName>
                                        </p:attrNameLst>
                                      </p:cBhvr>
                                      <p:tavLst>
                                        <p:tav tm="0">
                                          <p:val>
                                            <p:fltVal val="0"/>
                                          </p:val>
                                        </p:tav>
                                        <p:tav tm="100000">
                                          <p:val>
                                            <p:strVal val="#ppt_h"/>
                                          </p:val>
                                        </p:tav>
                                      </p:tavLst>
                                    </p:anim>
                                    <p:animEffect transition="in" filter="fade">
                                      <p:cBhvr>
                                        <p:cTn id="88" dur="500"/>
                                        <p:tgtEl>
                                          <p:spTgt spid="64"/>
                                        </p:tgtEl>
                                      </p:cBhvr>
                                    </p:animEffect>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43"/>
                                        </p:tgtEl>
                                        <p:attrNameLst>
                                          <p:attrName>style.visibility</p:attrName>
                                        </p:attrNameLst>
                                      </p:cBhvr>
                                      <p:to>
                                        <p:strVal val="visible"/>
                                      </p:to>
                                    </p:set>
                                    <p:anim calcmode="lin" valueType="num">
                                      <p:cBhvr additive="base">
                                        <p:cTn id="93" dur="500" fill="hold"/>
                                        <p:tgtEl>
                                          <p:spTgt spid="43"/>
                                        </p:tgtEl>
                                        <p:attrNameLst>
                                          <p:attrName>ppt_x</p:attrName>
                                        </p:attrNameLst>
                                      </p:cBhvr>
                                      <p:tavLst>
                                        <p:tav tm="0">
                                          <p:val>
                                            <p:strVal val="#ppt_x"/>
                                          </p:val>
                                        </p:tav>
                                        <p:tav tm="100000">
                                          <p:val>
                                            <p:strVal val="#ppt_x"/>
                                          </p:val>
                                        </p:tav>
                                      </p:tavLst>
                                    </p:anim>
                                    <p:anim calcmode="lin" valueType="num">
                                      <p:cBhvr additive="base">
                                        <p:cTn id="94"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53" presetClass="entr" presetSubtype="16" fill="hold" grpId="0" nodeType="clickEffect">
                                  <p:stCondLst>
                                    <p:cond delay="0"/>
                                  </p:stCondLst>
                                  <p:childTnLst>
                                    <p:set>
                                      <p:cBhvr>
                                        <p:cTn id="98" dur="1" fill="hold">
                                          <p:stCondLst>
                                            <p:cond delay="0"/>
                                          </p:stCondLst>
                                        </p:cTn>
                                        <p:tgtEl>
                                          <p:spTgt spid="67"/>
                                        </p:tgtEl>
                                        <p:attrNameLst>
                                          <p:attrName>style.visibility</p:attrName>
                                        </p:attrNameLst>
                                      </p:cBhvr>
                                      <p:to>
                                        <p:strVal val="visible"/>
                                      </p:to>
                                    </p:set>
                                    <p:anim calcmode="lin" valueType="num">
                                      <p:cBhvr>
                                        <p:cTn id="99" dur="500" fill="hold"/>
                                        <p:tgtEl>
                                          <p:spTgt spid="67"/>
                                        </p:tgtEl>
                                        <p:attrNameLst>
                                          <p:attrName>ppt_w</p:attrName>
                                        </p:attrNameLst>
                                      </p:cBhvr>
                                      <p:tavLst>
                                        <p:tav tm="0">
                                          <p:val>
                                            <p:fltVal val="0"/>
                                          </p:val>
                                        </p:tav>
                                        <p:tav tm="100000">
                                          <p:val>
                                            <p:strVal val="#ppt_w"/>
                                          </p:val>
                                        </p:tav>
                                      </p:tavLst>
                                    </p:anim>
                                    <p:anim calcmode="lin" valueType="num">
                                      <p:cBhvr>
                                        <p:cTn id="100" dur="500" fill="hold"/>
                                        <p:tgtEl>
                                          <p:spTgt spid="67"/>
                                        </p:tgtEl>
                                        <p:attrNameLst>
                                          <p:attrName>ppt_h</p:attrName>
                                        </p:attrNameLst>
                                      </p:cBhvr>
                                      <p:tavLst>
                                        <p:tav tm="0">
                                          <p:val>
                                            <p:fltVal val="0"/>
                                          </p:val>
                                        </p:tav>
                                        <p:tav tm="100000">
                                          <p:val>
                                            <p:strVal val="#ppt_h"/>
                                          </p:val>
                                        </p:tav>
                                      </p:tavLst>
                                    </p:anim>
                                    <p:animEffect transition="in" filter="fade">
                                      <p:cBhvr>
                                        <p:cTn id="101" dur="500"/>
                                        <p:tgtEl>
                                          <p:spTgt spid="67"/>
                                        </p:tgtEl>
                                      </p:cBhvr>
                                    </p:animEffect>
                                  </p:childTnLst>
                                </p:cTn>
                              </p:par>
                              <p:par>
                                <p:cTn id="102" presetID="53" presetClass="entr" presetSubtype="16" fill="hold" nodeType="withEffect">
                                  <p:stCondLst>
                                    <p:cond delay="250"/>
                                  </p:stCondLst>
                                  <p:childTnLst>
                                    <p:set>
                                      <p:cBhvr>
                                        <p:cTn id="103" dur="1" fill="hold">
                                          <p:stCondLst>
                                            <p:cond delay="0"/>
                                          </p:stCondLst>
                                        </p:cTn>
                                        <p:tgtEl>
                                          <p:spTgt spid="68"/>
                                        </p:tgtEl>
                                        <p:attrNameLst>
                                          <p:attrName>style.visibility</p:attrName>
                                        </p:attrNameLst>
                                      </p:cBhvr>
                                      <p:to>
                                        <p:strVal val="visible"/>
                                      </p:to>
                                    </p:set>
                                    <p:anim calcmode="lin" valueType="num">
                                      <p:cBhvr>
                                        <p:cTn id="104" dur="500" fill="hold"/>
                                        <p:tgtEl>
                                          <p:spTgt spid="68"/>
                                        </p:tgtEl>
                                        <p:attrNameLst>
                                          <p:attrName>ppt_w</p:attrName>
                                        </p:attrNameLst>
                                      </p:cBhvr>
                                      <p:tavLst>
                                        <p:tav tm="0">
                                          <p:val>
                                            <p:fltVal val="0"/>
                                          </p:val>
                                        </p:tav>
                                        <p:tav tm="100000">
                                          <p:val>
                                            <p:strVal val="#ppt_w"/>
                                          </p:val>
                                        </p:tav>
                                      </p:tavLst>
                                    </p:anim>
                                    <p:anim calcmode="lin" valueType="num">
                                      <p:cBhvr>
                                        <p:cTn id="105" dur="500" fill="hold"/>
                                        <p:tgtEl>
                                          <p:spTgt spid="68"/>
                                        </p:tgtEl>
                                        <p:attrNameLst>
                                          <p:attrName>ppt_h</p:attrName>
                                        </p:attrNameLst>
                                      </p:cBhvr>
                                      <p:tavLst>
                                        <p:tav tm="0">
                                          <p:val>
                                            <p:fltVal val="0"/>
                                          </p:val>
                                        </p:tav>
                                        <p:tav tm="100000">
                                          <p:val>
                                            <p:strVal val="#ppt_h"/>
                                          </p:val>
                                        </p:tav>
                                      </p:tavLst>
                                    </p:anim>
                                    <p:animEffect transition="in" filter="fade">
                                      <p:cBhvr>
                                        <p:cTn id="106" dur="500"/>
                                        <p:tgtEl>
                                          <p:spTgt spid="68"/>
                                        </p:tgtEl>
                                      </p:cBhvr>
                                    </p:animEffect>
                                  </p:childTnLst>
                                </p:cTn>
                              </p:par>
                              <p:par>
                                <p:cTn id="107" presetID="53" presetClass="entr" presetSubtype="16" fill="hold" nodeType="withEffect">
                                  <p:stCondLst>
                                    <p:cond delay="500"/>
                                  </p:stCondLst>
                                  <p:childTnLst>
                                    <p:set>
                                      <p:cBhvr>
                                        <p:cTn id="108" dur="1" fill="hold">
                                          <p:stCondLst>
                                            <p:cond delay="0"/>
                                          </p:stCondLst>
                                        </p:cTn>
                                        <p:tgtEl>
                                          <p:spTgt spid="71"/>
                                        </p:tgtEl>
                                        <p:attrNameLst>
                                          <p:attrName>style.visibility</p:attrName>
                                        </p:attrNameLst>
                                      </p:cBhvr>
                                      <p:to>
                                        <p:strVal val="visible"/>
                                      </p:to>
                                    </p:set>
                                    <p:anim calcmode="lin" valueType="num">
                                      <p:cBhvr>
                                        <p:cTn id="109" dur="500" fill="hold"/>
                                        <p:tgtEl>
                                          <p:spTgt spid="71"/>
                                        </p:tgtEl>
                                        <p:attrNameLst>
                                          <p:attrName>ppt_w</p:attrName>
                                        </p:attrNameLst>
                                      </p:cBhvr>
                                      <p:tavLst>
                                        <p:tav tm="0">
                                          <p:val>
                                            <p:fltVal val="0"/>
                                          </p:val>
                                        </p:tav>
                                        <p:tav tm="100000">
                                          <p:val>
                                            <p:strVal val="#ppt_w"/>
                                          </p:val>
                                        </p:tav>
                                      </p:tavLst>
                                    </p:anim>
                                    <p:anim calcmode="lin" valueType="num">
                                      <p:cBhvr>
                                        <p:cTn id="110" dur="500" fill="hold"/>
                                        <p:tgtEl>
                                          <p:spTgt spid="71"/>
                                        </p:tgtEl>
                                        <p:attrNameLst>
                                          <p:attrName>ppt_h</p:attrName>
                                        </p:attrNameLst>
                                      </p:cBhvr>
                                      <p:tavLst>
                                        <p:tav tm="0">
                                          <p:val>
                                            <p:fltVal val="0"/>
                                          </p:val>
                                        </p:tav>
                                        <p:tav tm="100000">
                                          <p:val>
                                            <p:strVal val="#ppt_h"/>
                                          </p:val>
                                        </p:tav>
                                      </p:tavLst>
                                    </p:anim>
                                    <p:animEffect transition="in" filter="fade">
                                      <p:cBhvr>
                                        <p:cTn id="111"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9" grpId="0" animBg="1"/>
      <p:bldP spid="40" grpId="0" animBg="1"/>
      <p:bldP spid="42" grpId="0" animBg="1"/>
      <p:bldP spid="43" grpId="0" animBg="1"/>
      <p:bldP spid="44" grpId="0"/>
      <p:bldP spid="45" grpId="0"/>
      <p:bldP spid="46" grpId="0"/>
      <p:bldP spid="53" grpId="0"/>
      <p:bldP spid="60" grpId="0"/>
      <p:bldP spid="6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与上一个半年度比较</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4" name="圆角矩形 3"/>
          <p:cNvSpPr/>
          <p:nvPr/>
        </p:nvSpPr>
        <p:spPr>
          <a:xfrm>
            <a:off x="6182060" y="5684881"/>
            <a:ext cx="2888729" cy="407487"/>
          </a:xfrm>
          <a:prstGeom prst="roundRect">
            <a:avLst>
              <a:gd name="adj" fmla="val 50000"/>
            </a:avLst>
          </a:prstGeom>
          <a:solidFill>
            <a:srgbClr val="314371"/>
          </a:solidFill>
          <a:ln w="22225">
            <a:noFill/>
          </a:ln>
          <a:effectLst>
            <a:outerShdw blurRad="254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C00000">
                  <a:alpha val="99000"/>
                </a:srgbClr>
              </a:solidFill>
            </a:endParaRPr>
          </a:p>
        </p:txBody>
      </p:sp>
      <p:sp>
        <p:nvSpPr>
          <p:cNvPr id="5" name="圆角矩形 4"/>
          <p:cNvSpPr/>
          <p:nvPr/>
        </p:nvSpPr>
        <p:spPr>
          <a:xfrm>
            <a:off x="6182059" y="5024397"/>
            <a:ext cx="3560804" cy="405340"/>
          </a:xfrm>
          <a:prstGeom prst="roundRect">
            <a:avLst>
              <a:gd name="adj" fmla="val 50000"/>
            </a:avLst>
          </a:prstGeom>
          <a:solidFill>
            <a:srgbClr val="314371"/>
          </a:solidFill>
          <a:ln w="22225">
            <a:noFill/>
          </a:ln>
          <a:effectLst>
            <a:outerShdw blurRad="254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C00000">
                  <a:alpha val="99000"/>
                </a:srgbClr>
              </a:solidFill>
            </a:endParaRPr>
          </a:p>
        </p:txBody>
      </p:sp>
      <p:sp>
        <p:nvSpPr>
          <p:cNvPr id="6" name="圆角矩形 5"/>
          <p:cNvSpPr/>
          <p:nvPr/>
        </p:nvSpPr>
        <p:spPr>
          <a:xfrm>
            <a:off x="6182059" y="4397828"/>
            <a:ext cx="2264660" cy="385018"/>
          </a:xfrm>
          <a:prstGeom prst="roundRect">
            <a:avLst>
              <a:gd name="adj" fmla="val 50000"/>
            </a:avLst>
          </a:prstGeom>
          <a:solidFill>
            <a:srgbClr val="314371"/>
          </a:solidFill>
          <a:ln w="22225">
            <a:noFill/>
          </a:ln>
          <a:effectLst>
            <a:outerShdw blurRad="254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C00000">
                  <a:alpha val="99000"/>
                </a:srgbClr>
              </a:solidFill>
              <a:latin typeface="微软雅黑" panose="020B0503020204020204" pitchFamily="34" charset="-122"/>
              <a:ea typeface="微软雅黑" panose="020B0503020204020204" pitchFamily="34" charset="-122"/>
            </a:endParaRPr>
          </a:p>
        </p:txBody>
      </p:sp>
      <p:sp>
        <p:nvSpPr>
          <p:cNvPr id="8" name="圆角矩形 7"/>
          <p:cNvSpPr/>
          <p:nvPr/>
        </p:nvSpPr>
        <p:spPr>
          <a:xfrm flipH="1">
            <a:off x="2880217" y="5686355"/>
            <a:ext cx="2868823" cy="401507"/>
          </a:xfrm>
          <a:prstGeom prst="roundRect">
            <a:avLst>
              <a:gd name="adj" fmla="val 50000"/>
            </a:avLst>
          </a:prstGeom>
          <a:solidFill>
            <a:srgbClr val="3F5096"/>
          </a:solidFill>
          <a:ln w="22225">
            <a:noFill/>
          </a:ln>
          <a:effectLst>
            <a:outerShdw blurRad="254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C00000">
                  <a:alpha val="99000"/>
                </a:srgbClr>
              </a:solidFill>
            </a:endParaRPr>
          </a:p>
        </p:txBody>
      </p:sp>
      <p:sp>
        <p:nvSpPr>
          <p:cNvPr id="9" name="圆角矩形 8"/>
          <p:cNvSpPr/>
          <p:nvPr/>
        </p:nvSpPr>
        <p:spPr>
          <a:xfrm flipH="1">
            <a:off x="2212775" y="5024398"/>
            <a:ext cx="3536265" cy="399392"/>
          </a:xfrm>
          <a:prstGeom prst="roundRect">
            <a:avLst>
              <a:gd name="adj" fmla="val 50000"/>
            </a:avLst>
          </a:prstGeom>
          <a:solidFill>
            <a:srgbClr val="3F5096"/>
          </a:solidFill>
          <a:ln w="22225">
            <a:noFill/>
          </a:ln>
          <a:effectLst>
            <a:outerShdw blurRad="254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C00000">
                  <a:alpha val="99000"/>
                </a:srgbClr>
              </a:solidFill>
            </a:endParaRPr>
          </a:p>
        </p:txBody>
      </p:sp>
      <p:sp>
        <p:nvSpPr>
          <p:cNvPr id="10" name="圆角矩形 9"/>
          <p:cNvSpPr/>
          <p:nvPr/>
        </p:nvSpPr>
        <p:spPr>
          <a:xfrm flipH="1">
            <a:off x="3499987" y="4397828"/>
            <a:ext cx="2249053" cy="379368"/>
          </a:xfrm>
          <a:prstGeom prst="roundRect">
            <a:avLst>
              <a:gd name="adj" fmla="val 50000"/>
            </a:avLst>
          </a:prstGeom>
          <a:solidFill>
            <a:srgbClr val="3F5096"/>
          </a:solidFill>
          <a:ln w="22225">
            <a:noFill/>
          </a:ln>
          <a:effectLst>
            <a:outerShdw blurRad="254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C00000">
                  <a:alpha val="99000"/>
                </a:srgbClr>
              </a:solidFill>
            </a:endParaRPr>
          </a:p>
        </p:txBody>
      </p:sp>
      <p:sp>
        <p:nvSpPr>
          <p:cNvPr id="11" name="五边形 10"/>
          <p:cNvSpPr/>
          <p:nvPr/>
        </p:nvSpPr>
        <p:spPr>
          <a:xfrm flipH="1">
            <a:off x="2212775" y="1731500"/>
            <a:ext cx="3774996" cy="941311"/>
          </a:xfrm>
          <a:prstGeom prst="homePlate">
            <a:avLst/>
          </a:prstGeom>
          <a:solidFill>
            <a:srgbClr val="3F5096"/>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800" b="1" dirty="0">
              <a:solidFill>
                <a:srgbClr val="0070C0">
                  <a:alpha val="99000"/>
                </a:srgbClr>
              </a:solidFill>
            </a:endParaRPr>
          </a:p>
        </p:txBody>
      </p:sp>
      <p:sp>
        <p:nvSpPr>
          <p:cNvPr id="12" name="五边形 11"/>
          <p:cNvSpPr/>
          <p:nvPr/>
        </p:nvSpPr>
        <p:spPr>
          <a:xfrm>
            <a:off x="5987771" y="1734817"/>
            <a:ext cx="3810655" cy="941311"/>
          </a:xfrm>
          <a:prstGeom prst="homePlate">
            <a:avLst/>
          </a:prstGeom>
          <a:solidFill>
            <a:srgbClr val="31437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800" b="1" dirty="0">
              <a:solidFill>
                <a:srgbClr val="0070C0">
                  <a:alpha val="99000"/>
                </a:srgbClr>
              </a:solidFill>
            </a:endParaRPr>
          </a:p>
        </p:txBody>
      </p:sp>
      <p:sp>
        <p:nvSpPr>
          <p:cNvPr id="13" name="矩形 12"/>
          <p:cNvSpPr/>
          <p:nvPr/>
        </p:nvSpPr>
        <p:spPr>
          <a:xfrm flipH="1">
            <a:off x="6854199" y="1658675"/>
            <a:ext cx="2087230" cy="1107996"/>
          </a:xfrm>
          <a:prstGeom prst="rect">
            <a:avLst/>
          </a:prstGeom>
          <a:ln w="19050">
            <a:noFill/>
          </a:ln>
        </p:spPr>
        <p:txBody>
          <a:bodyPr wrap="square" lIns="91440" tIns="45720" rIns="91440" bIns="45720">
            <a:spAutoFit/>
          </a:bodyPr>
          <a:lstStyle/>
          <a:p>
            <a:r>
              <a:rPr lang="en-US" altLang="zh-CN" sz="6600" b="1" dirty="0">
                <a:gradFill>
                  <a:gsLst>
                    <a:gs pos="0">
                      <a:prstClr val="white"/>
                    </a:gs>
                    <a:gs pos="100000">
                      <a:prstClr val="white"/>
                    </a:gs>
                  </a:gsLst>
                  <a:lin ang="2700000" scaled="1"/>
                </a:gradFill>
                <a:latin typeface="Akzidenz-Grotesk BQ Condensed" pitchFamily="2" charset="0"/>
                <a:ea typeface="微软雅黑" panose="020B0503020204020204" pitchFamily="34" charset="-122"/>
              </a:rPr>
              <a:t>201X</a:t>
            </a:r>
            <a:endParaRPr lang="zh-CN" altLang="en-US" sz="6600" b="1" dirty="0">
              <a:gradFill>
                <a:gsLst>
                  <a:gs pos="0">
                    <a:prstClr val="white"/>
                  </a:gs>
                  <a:gs pos="100000">
                    <a:prstClr val="white"/>
                  </a:gs>
                </a:gsLst>
                <a:lin ang="2700000" scaled="1"/>
              </a:gradFill>
              <a:latin typeface="Akzidenz-Grotesk BQ Condensed" pitchFamily="2" charset="0"/>
              <a:ea typeface="微软雅黑" panose="020B0503020204020204" pitchFamily="34" charset="-122"/>
            </a:endParaRPr>
          </a:p>
        </p:txBody>
      </p:sp>
      <p:sp>
        <p:nvSpPr>
          <p:cNvPr id="14" name="TextBox 92"/>
          <p:cNvSpPr txBox="1"/>
          <p:nvPr/>
        </p:nvSpPr>
        <p:spPr>
          <a:xfrm>
            <a:off x="1389937" y="2967413"/>
            <a:ext cx="4320479" cy="1200329"/>
          </a:xfrm>
          <a:prstGeom prst="rect">
            <a:avLst/>
          </a:prstGeom>
          <a:noFill/>
        </p:spPr>
        <p:txBody>
          <a:bodyPr wrap="square" rtlCol="0">
            <a:spAutoFit/>
          </a:bodyPr>
          <a:lstStyle/>
          <a:p>
            <a:pPr>
              <a:lnSpc>
                <a:spcPct val="150000"/>
              </a:lnSpc>
            </a:pPr>
            <a:r>
              <a:rPr lang="zh-CN" altLang="en-US" sz="1600" dirty="0">
                <a:gradFill>
                  <a:gsLst>
                    <a:gs pos="0">
                      <a:prstClr val="black">
                        <a:lumMod val="65000"/>
                        <a:lumOff val="35000"/>
                      </a:prstClr>
                    </a:gs>
                    <a:gs pos="100000">
                      <a:prstClr val="black">
                        <a:lumMod val="65000"/>
                        <a:lumOff val="35000"/>
                      </a:prstClr>
                    </a:gs>
                  </a:gsLst>
                  <a:lin ang="2700000" scaled="1"/>
                </a:gradFill>
                <a:latin typeface="微软雅黑" panose="020B0503020204020204" pitchFamily="34" charset="-122"/>
                <a:ea typeface="微软雅黑" panose="020B0503020204020204" pitchFamily="34" charset="-122"/>
              </a:rPr>
              <a:t>这里输入简单的文字概述这里输入简单文字概</a:t>
            </a:r>
            <a:endParaRPr lang="en-US" altLang="zh-CN" sz="1600" dirty="0">
              <a:gradFill>
                <a:gsLst>
                  <a:gs pos="0">
                    <a:prstClr val="black">
                      <a:lumMod val="65000"/>
                      <a:lumOff val="35000"/>
                    </a:prstClr>
                  </a:gs>
                  <a:gs pos="100000">
                    <a:prstClr val="black">
                      <a:lumMod val="65000"/>
                      <a:lumOff val="35000"/>
                    </a:prstClr>
                  </a:gs>
                </a:gsLst>
                <a:lin ang="2700000" scaled="1"/>
              </a:gradFill>
              <a:latin typeface="微软雅黑" panose="020B0503020204020204" pitchFamily="34" charset="-122"/>
              <a:ea typeface="微软雅黑" panose="020B0503020204020204" pitchFamily="34" charset="-122"/>
            </a:endParaRPr>
          </a:p>
          <a:p>
            <a:pPr>
              <a:lnSpc>
                <a:spcPct val="150000"/>
              </a:lnSpc>
            </a:pPr>
            <a:r>
              <a:rPr lang="zh-CN" altLang="en-US" sz="1600" dirty="0">
                <a:gradFill>
                  <a:gsLst>
                    <a:gs pos="0">
                      <a:prstClr val="black">
                        <a:lumMod val="65000"/>
                        <a:lumOff val="35000"/>
                      </a:prstClr>
                    </a:gs>
                    <a:gs pos="100000">
                      <a:prstClr val="black">
                        <a:lumMod val="65000"/>
                        <a:lumOff val="35000"/>
                      </a:prstClr>
                    </a:gs>
                  </a:gsLst>
                  <a:lin ang="2700000" scaled="1"/>
                </a:gradFill>
                <a:latin typeface="微软雅黑" panose="020B0503020204020204" pitchFamily="34" charset="-122"/>
                <a:ea typeface="微软雅黑" panose="020B0503020204020204" pitchFamily="34" charset="-122"/>
              </a:rPr>
              <a:t>述这里输入简单的文字概述这里入简单的文字</a:t>
            </a:r>
            <a:endParaRPr lang="en-US" altLang="zh-CN" sz="1600" dirty="0">
              <a:gradFill>
                <a:gsLst>
                  <a:gs pos="0">
                    <a:prstClr val="black">
                      <a:lumMod val="65000"/>
                      <a:lumOff val="35000"/>
                    </a:prstClr>
                  </a:gs>
                  <a:gs pos="100000">
                    <a:prstClr val="black">
                      <a:lumMod val="65000"/>
                      <a:lumOff val="35000"/>
                    </a:prstClr>
                  </a:gs>
                </a:gsLst>
                <a:lin ang="2700000" scaled="1"/>
              </a:gradFill>
              <a:latin typeface="微软雅黑" panose="020B0503020204020204" pitchFamily="34" charset="-122"/>
              <a:ea typeface="微软雅黑" panose="020B0503020204020204" pitchFamily="34" charset="-122"/>
            </a:endParaRPr>
          </a:p>
          <a:p>
            <a:pPr>
              <a:lnSpc>
                <a:spcPct val="150000"/>
              </a:lnSpc>
            </a:pPr>
            <a:r>
              <a:rPr lang="zh-CN" altLang="en-US" sz="1600" dirty="0">
                <a:gradFill>
                  <a:gsLst>
                    <a:gs pos="0">
                      <a:prstClr val="black">
                        <a:lumMod val="65000"/>
                        <a:lumOff val="35000"/>
                      </a:prstClr>
                    </a:gs>
                    <a:gs pos="100000">
                      <a:prstClr val="black">
                        <a:lumMod val="65000"/>
                        <a:lumOff val="35000"/>
                      </a:prstClr>
                    </a:gs>
                  </a:gsLst>
                  <a:lin ang="2700000" scaled="1"/>
                </a:gradFill>
                <a:latin typeface="微软雅黑" panose="020B0503020204020204" pitchFamily="34" charset="-122"/>
                <a:ea typeface="微软雅黑" panose="020B0503020204020204" pitchFamily="34" charset="-122"/>
              </a:rPr>
              <a:t>概述这里输入述简单的文字概述</a:t>
            </a:r>
          </a:p>
        </p:txBody>
      </p:sp>
      <p:sp>
        <p:nvSpPr>
          <p:cNvPr id="15" name="TextBox 93"/>
          <p:cNvSpPr txBox="1"/>
          <p:nvPr/>
        </p:nvSpPr>
        <p:spPr>
          <a:xfrm>
            <a:off x="6288023" y="2956984"/>
            <a:ext cx="4320479" cy="1200329"/>
          </a:xfrm>
          <a:prstGeom prst="rect">
            <a:avLst/>
          </a:prstGeom>
          <a:noFill/>
        </p:spPr>
        <p:txBody>
          <a:bodyPr wrap="square" rtlCol="0">
            <a:spAutoFit/>
          </a:bodyPr>
          <a:lstStyle/>
          <a:p>
            <a:pPr>
              <a:lnSpc>
                <a:spcPct val="150000"/>
              </a:lnSpc>
            </a:pPr>
            <a:r>
              <a:rPr lang="zh-CN" altLang="en-US" sz="1600" dirty="0">
                <a:gradFill>
                  <a:gsLst>
                    <a:gs pos="0">
                      <a:prstClr val="black">
                        <a:lumMod val="65000"/>
                        <a:lumOff val="35000"/>
                      </a:prstClr>
                    </a:gs>
                    <a:gs pos="100000">
                      <a:prstClr val="black">
                        <a:lumMod val="65000"/>
                        <a:lumOff val="35000"/>
                      </a:prstClr>
                    </a:gs>
                  </a:gsLst>
                  <a:lin ang="2700000" scaled="1"/>
                </a:gradFill>
                <a:latin typeface="微软雅黑" panose="020B0503020204020204" pitchFamily="34" charset="-122"/>
                <a:ea typeface="微软雅黑" panose="020B0503020204020204" pitchFamily="34" charset="-122"/>
              </a:rPr>
              <a:t>这里输入简单的文字概述这里输入简单文字概</a:t>
            </a:r>
            <a:endParaRPr lang="en-US" altLang="zh-CN" sz="1600" dirty="0">
              <a:gradFill>
                <a:gsLst>
                  <a:gs pos="0">
                    <a:prstClr val="black">
                      <a:lumMod val="65000"/>
                      <a:lumOff val="35000"/>
                    </a:prstClr>
                  </a:gs>
                  <a:gs pos="100000">
                    <a:prstClr val="black">
                      <a:lumMod val="65000"/>
                      <a:lumOff val="35000"/>
                    </a:prstClr>
                  </a:gs>
                </a:gsLst>
                <a:lin ang="2700000" scaled="1"/>
              </a:gradFill>
              <a:latin typeface="微软雅黑" panose="020B0503020204020204" pitchFamily="34" charset="-122"/>
              <a:ea typeface="微软雅黑" panose="020B0503020204020204" pitchFamily="34" charset="-122"/>
            </a:endParaRPr>
          </a:p>
          <a:p>
            <a:pPr>
              <a:lnSpc>
                <a:spcPct val="150000"/>
              </a:lnSpc>
            </a:pPr>
            <a:r>
              <a:rPr lang="zh-CN" altLang="en-US" sz="1600" dirty="0">
                <a:gradFill>
                  <a:gsLst>
                    <a:gs pos="0">
                      <a:prstClr val="black">
                        <a:lumMod val="65000"/>
                        <a:lumOff val="35000"/>
                      </a:prstClr>
                    </a:gs>
                    <a:gs pos="100000">
                      <a:prstClr val="black">
                        <a:lumMod val="65000"/>
                        <a:lumOff val="35000"/>
                      </a:prstClr>
                    </a:gs>
                  </a:gsLst>
                  <a:lin ang="2700000" scaled="1"/>
                </a:gradFill>
                <a:latin typeface="微软雅黑" panose="020B0503020204020204" pitchFamily="34" charset="-122"/>
                <a:ea typeface="微软雅黑" panose="020B0503020204020204" pitchFamily="34" charset="-122"/>
              </a:rPr>
              <a:t>述这里输入简单的文字概述这里入简单的文字</a:t>
            </a:r>
            <a:endParaRPr lang="en-US" altLang="zh-CN" sz="1600" dirty="0">
              <a:gradFill>
                <a:gsLst>
                  <a:gs pos="0">
                    <a:prstClr val="black">
                      <a:lumMod val="65000"/>
                      <a:lumOff val="35000"/>
                    </a:prstClr>
                  </a:gs>
                  <a:gs pos="100000">
                    <a:prstClr val="black">
                      <a:lumMod val="65000"/>
                      <a:lumOff val="35000"/>
                    </a:prstClr>
                  </a:gs>
                </a:gsLst>
                <a:lin ang="2700000" scaled="1"/>
              </a:gradFill>
              <a:latin typeface="微软雅黑" panose="020B0503020204020204" pitchFamily="34" charset="-122"/>
              <a:ea typeface="微软雅黑" panose="020B0503020204020204" pitchFamily="34" charset="-122"/>
            </a:endParaRPr>
          </a:p>
          <a:p>
            <a:pPr>
              <a:lnSpc>
                <a:spcPct val="150000"/>
              </a:lnSpc>
            </a:pPr>
            <a:r>
              <a:rPr lang="zh-CN" altLang="en-US" sz="1600" dirty="0">
                <a:gradFill>
                  <a:gsLst>
                    <a:gs pos="0">
                      <a:prstClr val="black">
                        <a:lumMod val="65000"/>
                        <a:lumOff val="35000"/>
                      </a:prstClr>
                    </a:gs>
                    <a:gs pos="100000">
                      <a:prstClr val="black">
                        <a:lumMod val="65000"/>
                        <a:lumOff val="35000"/>
                      </a:prstClr>
                    </a:gs>
                  </a:gsLst>
                  <a:lin ang="2700000" scaled="1"/>
                </a:gradFill>
                <a:latin typeface="微软雅黑" panose="020B0503020204020204" pitchFamily="34" charset="-122"/>
                <a:ea typeface="微软雅黑" panose="020B0503020204020204" pitchFamily="34" charset="-122"/>
              </a:rPr>
              <a:t>概述这里输入述简单的文字概述</a:t>
            </a:r>
          </a:p>
        </p:txBody>
      </p:sp>
      <p:sp>
        <p:nvSpPr>
          <p:cNvPr id="16" name="TextBox 97"/>
          <p:cNvSpPr txBox="1"/>
          <p:nvPr/>
        </p:nvSpPr>
        <p:spPr>
          <a:xfrm>
            <a:off x="3787425" y="4412941"/>
            <a:ext cx="1531188" cy="318100"/>
          </a:xfrm>
          <a:prstGeom prst="rect">
            <a:avLst/>
          </a:prstGeom>
          <a:noFill/>
        </p:spPr>
        <p:txBody>
          <a:bodyPr wrap="none" rtlCol="0">
            <a:spAutoFit/>
          </a:bodyPr>
          <a:lstStyle/>
          <a:p>
            <a:r>
              <a:rPr lang="zh-CN" altLang="en-US" sz="1465"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计划完成：</a:t>
            </a:r>
            <a:r>
              <a:rPr lang="en-US" altLang="zh-CN" sz="1465"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56</a:t>
            </a:r>
            <a:r>
              <a:rPr lang="zh-CN" altLang="en-US" sz="1465"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a:t>
            </a:r>
          </a:p>
        </p:txBody>
      </p:sp>
      <p:sp>
        <p:nvSpPr>
          <p:cNvPr id="17" name="TextBox 98"/>
          <p:cNvSpPr txBox="1"/>
          <p:nvPr/>
        </p:nvSpPr>
        <p:spPr>
          <a:xfrm>
            <a:off x="3268893" y="5042084"/>
            <a:ext cx="2016899" cy="318100"/>
          </a:xfrm>
          <a:prstGeom prst="rect">
            <a:avLst/>
          </a:prstGeom>
          <a:noFill/>
        </p:spPr>
        <p:txBody>
          <a:bodyPr wrap="none" rtlCol="0">
            <a:spAutoFit/>
          </a:bodyPr>
          <a:lstStyle/>
          <a:p>
            <a:r>
              <a:rPr lang="zh-CN" altLang="en-US" sz="1465"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实际完成数目：</a:t>
            </a:r>
            <a:r>
              <a:rPr lang="en-US" altLang="zh-CN" sz="1465"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820</a:t>
            </a:r>
            <a:r>
              <a:rPr lang="zh-CN" altLang="en-US" sz="1465"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万</a:t>
            </a:r>
          </a:p>
        </p:txBody>
      </p:sp>
      <p:sp>
        <p:nvSpPr>
          <p:cNvPr id="18" name="TextBox 99"/>
          <p:cNvSpPr txBox="1"/>
          <p:nvPr/>
        </p:nvSpPr>
        <p:spPr>
          <a:xfrm>
            <a:off x="3844956" y="5744087"/>
            <a:ext cx="1454244" cy="318100"/>
          </a:xfrm>
          <a:prstGeom prst="rect">
            <a:avLst/>
          </a:prstGeom>
          <a:noFill/>
        </p:spPr>
        <p:txBody>
          <a:bodyPr wrap="none" rtlCol="0">
            <a:spAutoFit/>
          </a:bodyPr>
          <a:lstStyle/>
          <a:p>
            <a:r>
              <a:rPr lang="zh-CN" altLang="en-US" sz="1465"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回款数：</a:t>
            </a:r>
            <a:r>
              <a:rPr lang="en-US" altLang="zh-CN" sz="1465"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640</a:t>
            </a:r>
            <a:r>
              <a:rPr lang="zh-CN" altLang="en-US" sz="1465"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万</a:t>
            </a:r>
          </a:p>
        </p:txBody>
      </p:sp>
      <p:sp>
        <p:nvSpPr>
          <p:cNvPr id="19" name="TextBox 103"/>
          <p:cNvSpPr txBox="1"/>
          <p:nvPr/>
        </p:nvSpPr>
        <p:spPr>
          <a:xfrm>
            <a:off x="6468975" y="4421417"/>
            <a:ext cx="1531188" cy="318100"/>
          </a:xfrm>
          <a:prstGeom prst="rect">
            <a:avLst/>
          </a:prstGeom>
          <a:noFill/>
        </p:spPr>
        <p:txBody>
          <a:bodyPr wrap="none" rtlCol="0">
            <a:spAutoFit/>
          </a:bodyPr>
          <a:lstStyle/>
          <a:p>
            <a:r>
              <a:rPr lang="zh-CN" altLang="en-US" sz="1465"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计划完成：</a:t>
            </a:r>
            <a:r>
              <a:rPr lang="en-US" altLang="zh-CN" sz="1465"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56</a:t>
            </a:r>
            <a:r>
              <a:rPr lang="zh-CN" altLang="en-US" sz="1465"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a:t>
            </a:r>
          </a:p>
        </p:txBody>
      </p:sp>
      <p:sp>
        <p:nvSpPr>
          <p:cNvPr id="20" name="TextBox 104"/>
          <p:cNvSpPr txBox="1"/>
          <p:nvPr/>
        </p:nvSpPr>
        <p:spPr>
          <a:xfrm>
            <a:off x="6478501" y="5066601"/>
            <a:ext cx="2016899" cy="318100"/>
          </a:xfrm>
          <a:prstGeom prst="rect">
            <a:avLst/>
          </a:prstGeom>
          <a:noFill/>
        </p:spPr>
        <p:txBody>
          <a:bodyPr wrap="none" rtlCol="0">
            <a:spAutoFit/>
          </a:bodyPr>
          <a:lstStyle/>
          <a:p>
            <a:r>
              <a:rPr lang="zh-CN" altLang="en-US" sz="1465"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实际完成数目：</a:t>
            </a:r>
            <a:r>
              <a:rPr lang="en-US" altLang="zh-CN" sz="1465"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820</a:t>
            </a:r>
            <a:r>
              <a:rPr lang="zh-CN" altLang="en-US" sz="1465"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万</a:t>
            </a:r>
          </a:p>
        </p:txBody>
      </p:sp>
      <p:sp>
        <p:nvSpPr>
          <p:cNvPr id="21" name="TextBox 105"/>
          <p:cNvSpPr txBox="1"/>
          <p:nvPr/>
        </p:nvSpPr>
        <p:spPr>
          <a:xfrm>
            <a:off x="6494596" y="5740140"/>
            <a:ext cx="1454244" cy="318100"/>
          </a:xfrm>
          <a:prstGeom prst="rect">
            <a:avLst/>
          </a:prstGeom>
          <a:noFill/>
        </p:spPr>
        <p:txBody>
          <a:bodyPr wrap="none" rtlCol="0">
            <a:spAutoFit/>
          </a:bodyPr>
          <a:lstStyle/>
          <a:p>
            <a:r>
              <a:rPr lang="zh-CN" altLang="en-US" sz="1465"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回款数：</a:t>
            </a:r>
            <a:r>
              <a:rPr lang="en-US" altLang="zh-CN" sz="1465"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640</a:t>
            </a:r>
            <a:r>
              <a:rPr lang="zh-CN" altLang="en-US" sz="1465" dirty="0">
                <a:gradFill>
                  <a:gsLst>
                    <a:gs pos="0">
                      <a:prstClr val="white"/>
                    </a:gs>
                    <a:gs pos="100000">
                      <a:prstClr val="white"/>
                    </a:gs>
                  </a:gsLst>
                  <a:lin ang="2700000" scaled="1"/>
                </a:gradFill>
                <a:latin typeface="微软雅黑" panose="020B0503020204020204" pitchFamily="34" charset="-122"/>
                <a:ea typeface="微软雅黑" panose="020B0503020204020204" pitchFamily="34" charset="-122"/>
              </a:rPr>
              <a:t>万</a:t>
            </a:r>
          </a:p>
        </p:txBody>
      </p:sp>
      <p:sp>
        <p:nvSpPr>
          <p:cNvPr id="22" name="矩形 21"/>
          <p:cNvSpPr/>
          <p:nvPr/>
        </p:nvSpPr>
        <p:spPr>
          <a:xfrm flipH="1">
            <a:off x="3527861" y="1645721"/>
            <a:ext cx="2087230" cy="1107996"/>
          </a:xfrm>
          <a:prstGeom prst="rect">
            <a:avLst/>
          </a:prstGeom>
          <a:ln w="19050">
            <a:noFill/>
          </a:ln>
        </p:spPr>
        <p:txBody>
          <a:bodyPr wrap="square" lIns="91440" tIns="45720" rIns="91440" bIns="45720">
            <a:spAutoFit/>
          </a:bodyPr>
          <a:lstStyle/>
          <a:p>
            <a:r>
              <a:rPr lang="en-US" altLang="zh-CN" sz="6600" b="1" dirty="0">
                <a:gradFill>
                  <a:gsLst>
                    <a:gs pos="0">
                      <a:prstClr val="white"/>
                    </a:gs>
                    <a:gs pos="100000">
                      <a:prstClr val="white"/>
                    </a:gs>
                  </a:gsLst>
                  <a:lin ang="2700000" scaled="1"/>
                </a:gradFill>
                <a:latin typeface="Akzidenz-Grotesk BQ Condensed" pitchFamily="2" charset="0"/>
                <a:ea typeface="微软雅黑" panose="020B0503020204020204" pitchFamily="34" charset="-122"/>
              </a:rPr>
              <a:t>201X</a:t>
            </a:r>
            <a:endParaRPr lang="zh-CN" altLang="en-US" sz="6600" b="1" dirty="0">
              <a:gradFill>
                <a:gsLst>
                  <a:gs pos="0">
                    <a:prstClr val="white"/>
                  </a:gs>
                  <a:gs pos="100000">
                    <a:prstClr val="white"/>
                  </a:gs>
                </a:gsLst>
                <a:lin ang="2700000" scaled="1"/>
              </a:gradFill>
              <a:latin typeface="Akzidenz-Grotesk BQ Condensed" pitchFamily="2" charset="0"/>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0"/>
                            </p:stCondLst>
                            <p:childTnLst>
                              <p:par>
                                <p:cTn id="11" presetID="22" presetClass="entr" presetSubtype="2"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right)">
                                      <p:cBhvr>
                                        <p:cTn id="13" dur="500"/>
                                        <p:tgtEl>
                                          <p:spTgt spid="1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2"/>
                                        </p:tgtEl>
                                        <p:attrNameLst>
                                          <p:attrName>style.visibility</p:attrName>
                                        </p:attrNameLst>
                                      </p:cBhvr>
                                      <p:to>
                                        <p:strVal val="visible"/>
                                      </p:to>
                                    </p:set>
                                    <p:anim calcmode="lin" valueType="num">
                                      <p:cBhvr>
                                        <p:cTn id="20"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2"/>
                                        </p:tgtEl>
                                        <p:attrNameLst>
                                          <p:attrName>ppt_y</p:attrName>
                                        </p:attrNameLst>
                                      </p:cBhvr>
                                      <p:tavLst>
                                        <p:tav tm="0">
                                          <p:val>
                                            <p:strVal val="#ppt_y"/>
                                          </p:val>
                                        </p:tav>
                                        <p:tav tm="100000">
                                          <p:val>
                                            <p:strVal val="#ppt_y"/>
                                          </p:val>
                                        </p:tav>
                                      </p:tavLst>
                                    </p:anim>
                                    <p:anim calcmode="lin" valueType="num">
                                      <p:cBhvr>
                                        <p:cTn id="22"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2"/>
                                        </p:tgtEl>
                                      </p:cBhvr>
                                    </p:animEffect>
                                  </p:childTnLst>
                                </p:cTn>
                              </p:par>
                              <p:par>
                                <p:cTn id="25" presetID="41" presetClass="entr" presetSubtype="0" fill="hold" grpId="0" nodeType="withEffect">
                                  <p:stCondLst>
                                    <p:cond delay="0"/>
                                  </p:stCondLst>
                                  <p:iterate type="lt">
                                    <p:tmPct val="10000"/>
                                  </p:iterate>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3"/>
                                        </p:tgtEl>
                                        <p:attrNameLst>
                                          <p:attrName>ppt_y</p:attrName>
                                        </p:attrNameLst>
                                      </p:cBhvr>
                                      <p:tavLst>
                                        <p:tav tm="0">
                                          <p:val>
                                            <p:strVal val="#ppt_y"/>
                                          </p:val>
                                        </p:tav>
                                        <p:tav tm="100000">
                                          <p:val>
                                            <p:strVal val="#ppt_y"/>
                                          </p:val>
                                        </p:tav>
                                      </p:tavLst>
                                    </p:anim>
                                    <p:anim calcmode="lin" valueType="num">
                                      <p:cBhvr>
                                        <p:cTn id="2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3"/>
                                        </p:tgtEl>
                                      </p:cBhvr>
                                    </p:animEffect>
                                  </p:childTnLst>
                                </p:cTn>
                              </p:par>
                            </p:childTnLst>
                          </p:cTn>
                        </p:par>
                        <p:par>
                          <p:cTn id="32" fill="hold">
                            <p:stCondLst>
                              <p:cond delay="1149"/>
                            </p:stCondLst>
                            <p:childTnLst>
                              <p:par>
                                <p:cTn id="33" presetID="2" presetClass="entr" presetSubtype="4"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par>
                                <p:cTn id="41" presetID="22" presetClass="entr" presetSubtype="2" fill="hold" grpId="0" nodeType="withEffect">
                                  <p:stCondLst>
                                    <p:cond delay="500"/>
                                  </p:stCondLst>
                                  <p:childTnLst>
                                    <p:set>
                                      <p:cBhvr>
                                        <p:cTn id="42" dur="1" fill="hold">
                                          <p:stCondLst>
                                            <p:cond delay="0"/>
                                          </p:stCondLst>
                                        </p:cTn>
                                        <p:tgtEl>
                                          <p:spTgt spid="16"/>
                                        </p:tgtEl>
                                        <p:attrNameLst>
                                          <p:attrName>style.visibility</p:attrName>
                                        </p:attrNameLst>
                                      </p:cBhvr>
                                      <p:to>
                                        <p:strVal val="visible"/>
                                      </p:to>
                                    </p:set>
                                    <p:animEffect transition="in" filter="wipe(right)">
                                      <p:cBhvr>
                                        <p:cTn id="43" dur="500"/>
                                        <p:tgtEl>
                                          <p:spTgt spid="16"/>
                                        </p:tgtEl>
                                      </p:cBhvr>
                                    </p:animEffect>
                                  </p:childTnLst>
                                </p:cTn>
                              </p:par>
                              <p:par>
                                <p:cTn id="44" presetID="22" presetClass="entr" presetSubtype="2" fill="hold" grpId="0" nodeType="withEffect">
                                  <p:stCondLst>
                                    <p:cond delay="500"/>
                                  </p:stCondLst>
                                  <p:childTnLst>
                                    <p:set>
                                      <p:cBhvr>
                                        <p:cTn id="45" dur="1" fill="hold">
                                          <p:stCondLst>
                                            <p:cond delay="0"/>
                                          </p:stCondLst>
                                        </p:cTn>
                                        <p:tgtEl>
                                          <p:spTgt spid="17"/>
                                        </p:tgtEl>
                                        <p:attrNameLst>
                                          <p:attrName>style.visibility</p:attrName>
                                        </p:attrNameLst>
                                      </p:cBhvr>
                                      <p:to>
                                        <p:strVal val="visible"/>
                                      </p:to>
                                    </p:set>
                                    <p:animEffect transition="in" filter="wipe(right)">
                                      <p:cBhvr>
                                        <p:cTn id="46" dur="500"/>
                                        <p:tgtEl>
                                          <p:spTgt spid="17"/>
                                        </p:tgtEl>
                                      </p:cBhvr>
                                    </p:animEffect>
                                  </p:childTnLst>
                                </p:cTn>
                              </p:par>
                              <p:par>
                                <p:cTn id="47" presetID="22" presetClass="entr" presetSubtype="2" fill="hold" grpId="0" nodeType="withEffect">
                                  <p:stCondLst>
                                    <p:cond delay="500"/>
                                  </p:stCondLst>
                                  <p:childTnLst>
                                    <p:set>
                                      <p:cBhvr>
                                        <p:cTn id="48" dur="1" fill="hold">
                                          <p:stCondLst>
                                            <p:cond delay="0"/>
                                          </p:stCondLst>
                                        </p:cTn>
                                        <p:tgtEl>
                                          <p:spTgt spid="18"/>
                                        </p:tgtEl>
                                        <p:attrNameLst>
                                          <p:attrName>style.visibility</p:attrName>
                                        </p:attrNameLst>
                                      </p:cBhvr>
                                      <p:to>
                                        <p:strVal val="visible"/>
                                      </p:to>
                                    </p:set>
                                    <p:animEffect transition="in" filter="wipe(right)">
                                      <p:cBhvr>
                                        <p:cTn id="49" dur="500"/>
                                        <p:tgtEl>
                                          <p:spTgt spid="18"/>
                                        </p:tgtEl>
                                      </p:cBhvr>
                                    </p:animEffect>
                                  </p:childTnLst>
                                </p:cTn>
                              </p:par>
                              <p:par>
                                <p:cTn id="50" presetID="22" presetClass="entr" presetSubtype="8" fill="hold" grpId="0" nodeType="withEffect">
                                  <p:stCondLst>
                                    <p:cond delay="50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500"/>
                                        <p:tgtEl>
                                          <p:spTgt spid="19"/>
                                        </p:tgtEl>
                                      </p:cBhvr>
                                    </p:animEffect>
                                  </p:childTnLst>
                                </p:cTn>
                              </p:par>
                              <p:par>
                                <p:cTn id="53" presetID="22" presetClass="entr" presetSubtype="8" fill="hold" grpId="0" nodeType="withEffect">
                                  <p:stCondLst>
                                    <p:cond delay="50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par>
                                <p:cTn id="56" presetID="22" presetClass="entr" presetSubtype="8" fill="hold" grpId="0" nodeType="withEffect">
                                  <p:stCondLst>
                                    <p:cond delay="500"/>
                                  </p:stCondLst>
                                  <p:childTnLst>
                                    <p:set>
                                      <p:cBhvr>
                                        <p:cTn id="57" dur="1" fill="hold">
                                          <p:stCondLst>
                                            <p:cond delay="0"/>
                                          </p:stCondLst>
                                        </p:cTn>
                                        <p:tgtEl>
                                          <p:spTgt spid="21"/>
                                        </p:tgtEl>
                                        <p:attrNameLst>
                                          <p:attrName>style.visibility</p:attrName>
                                        </p:attrNameLst>
                                      </p:cBhvr>
                                      <p:to>
                                        <p:strVal val="visible"/>
                                      </p:to>
                                    </p:set>
                                    <p:animEffect transition="in" filter="wipe(left)">
                                      <p:cBhvr>
                                        <p:cTn id="58" dur="500"/>
                                        <p:tgtEl>
                                          <p:spTgt spid="21"/>
                                        </p:tgtEl>
                                      </p:cBhvr>
                                    </p:animEffect>
                                  </p:childTnLst>
                                </p:cTn>
                              </p:par>
                              <p:par>
                                <p:cTn id="59" presetID="22" presetClass="entr" presetSubtype="8" fill="hold" grpId="0" nodeType="withEffect">
                                  <p:stCondLst>
                                    <p:cond delay="500"/>
                                  </p:stCondLst>
                                  <p:childTnLst>
                                    <p:set>
                                      <p:cBhvr>
                                        <p:cTn id="60" dur="1" fill="hold">
                                          <p:stCondLst>
                                            <p:cond delay="0"/>
                                          </p:stCondLst>
                                        </p:cTn>
                                        <p:tgtEl>
                                          <p:spTgt spid="4"/>
                                        </p:tgtEl>
                                        <p:attrNameLst>
                                          <p:attrName>style.visibility</p:attrName>
                                        </p:attrNameLst>
                                      </p:cBhvr>
                                      <p:to>
                                        <p:strVal val="visible"/>
                                      </p:to>
                                    </p:set>
                                    <p:animEffect transition="in" filter="wipe(left)">
                                      <p:cBhvr>
                                        <p:cTn id="61" dur="500"/>
                                        <p:tgtEl>
                                          <p:spTgt spid="4"/>
                                        </p:tgtEl>
                                      </p:cBhvr>
                                    </p:animEffect>
                                  </p:childTnLst>
                                </p:cTn>
                              </p:par>
                              <p:par>
                                <p:cTn id="62" presetID="22" presetClass="entr" presetSubtype="8" fill="hold" grpId="0" nodeType="withEffect">
                                  <p:stCondLst>
                                    <p:cond delay="500"/>
                                  </p:stCondLst>
                                  <p:childTnLst>
                                    <p:set>
                                      <p:cBhvr>
                                        <p:cTn id="63" dur="1" fill="hold">
                                          <p:stCondLst>
                                            <p:cond delay="0"/>
                                          </p:stCondLst>
                                        </p:cTn>
                                        <p:tgtEl>
                                          <p:spTgt spid="5"/>
                                        </p:tgtEl>
                                        <p:attrNameLst>
                                          <p:attrName>style.visibility</p:attrName>
                                        </p:attrNameLst>
                                      </p:cBhvr>
                                      <p:to>
                                        <p:strVal val="visible"/>
                                      </p:to>
                                    </p:set>
                                    <p:animEffect transition="in" filter="wipe(left)">
                                      <p:cBhvr>
                                        <p:cTn id="64" dur="500"/>
                                        <p:tgtEl>
                                          <p:spTgt spid="5"/>
                                        </p:tgtEl>
                                      </p:cBhvr>
                                    </p:animEffect>
                                  </p:childTnLst>
                                </p:cTn>
                              </p:par>
                              <p:par>
                                <p:cTn id="65" presetID="22" presetClass="entr" presetSubtype="8" fill="hold" grpId="0" nodeType="withEffect">
                                  <p:stCondLst>
                                    <p:cond delay="500"/>
                                  </p:stCondLst>
                                  <p:childTnLst>
                                    <p:set>
                                      <p:cBhvr>
                                        <p:cTn id="66" dur="1" fill="hold">
                                          <p:stCondLst>
                                            <p:cond delay="0"/>
                                          </p:stCondLst>
                                        </p:cTn>
                                        <p:tgtEl>
                                          <p:spTgt spid="6"/>
                                        </p:tgtEl>
                                        <p:attrNameLst>
                                          <p:attrName>style.visibility</p:attrName>
                                        </p:attrNameLst>
                                      </p:cBhvr>
                                      <p:to>
                                        <p:strVal val="visible"/>
                                      </p:to>
                                    </p:set>
                                    <p:animEffect transition="in" filter="wipe(left)">
                                      <p:cBhvr>
                                        <p:cTn id="67" dur="500"/>
                                        <p:tgtEl>
                                          <p:spTgt spid="6"/>
                                        </p:tgtEl>
                                      </p:cBhvr>
                                    </p:animEffect>
                                  </p:childTnLst>
                                </p:cTn>
                              </p:par>
                              <p:par>
                                <p:cTn id="68" presetID="22" presetClass="entr" presetSubtype="2" fill="hold" grpId="0" nodeType="withEffect">
                                  <p:stCondLst>
                                    <p:cond delay="500"/>
                                  </p:stCondLst>
                                  <p:childTnLst>
                                    <p:set>
                                      <p:cBhvr>
                                        <p:cTn id="69" dur="1" fill="hold">
                                          <p:stCondLst>
                                            <p:cond delay="0"/>
                                          </p:stCondLst>
                                        </p:cTn>
                                        <p:tgtEl>
                                          <p:spTgt spid="8"/>
                                        </p:tgtEl>
                                        <p:attrNameLst>
                                          <p:attrName>style.visibility</p:attrName>
                                        </p:attrNameLst>
                                      </p:cBhvr>
                                      <p:to>
                                        <p:strVal val="visible"/>
                                      </p:to>
                                    </p:set>
                                    <p:animEffect transition="in" filter="wipe(right)">
                                      <p:cBhvr>
                                        <p:cTn id="70" dur="500"/>
                                        <p:tgtEl>
                                          <p:spTgt spid="8"/>
                                        </p:tgtEl>
                                      </p:cBhvr>
                                    </p:animEffect>
                                  </p:childTnLst>
                                </p:cTn>
                              </p:par>
                              <p:par>
                                <p:cTn id="71" presetID="22" presetClass="entr" presetSubtype="2" fill="hold" grpId="0" nodeType="withEffect">
                                  <p:stCondLst>
                                    <p:cond delay="500"/>
                                  </p:stCondLst>
                                  <p:childTnLst>
                                    <p:set>
                                      <p:cBhvr>
                                        <p:cTn id="72" dur="1" fill="hold">
                                          <p:stCondLst>
                                            <p:cond delay="0"/>
                                          </p:stCondLst>
                                        </p:cTn>
                                        <p:tgtEl>
                                          <p:spTgt spid="9"/>
                                        </p:tgtEl>
                                        <p:attrNameLst>
                                          <p:attrName>style.visibility</p:attrName>
                                        </p:attrNameLst>
                                      </p:cBhvr>
                                      <p:to>
                                        <p:strVal val="visible"/>
                                      </p:to>
                                    </p:set>
                                    <p:animEffect transition="in" filter="wipe(right)">
                                      <p:cBhvr>
                                        <p:cTn id="73" dur="500"/>
                                        <p:tgtEl>
                                          <p:spTgt spid="9"/>
                                        </p:tgtEl>
                                      </p:cBhvr>
                                    </p:animEffect>
                                  </p:childTnLst>
                                </p:cTn>
                              </p:par>
                              <p:par>
                                <p:cTn id="74" presetID="22" presetClass="entr" presetSubtype="2" fill="hold" grpId="0" nodeType="withEffect">
                                  <p:stCondLst>
                                    <p:cond delay="500"/>
                                  </p:stCondLst>
                                  <p:childTnLst>
                                    <p:set>
                                      <p:cBhvr>
                                        <p:cTn id="75" dur="1" fill="hold">
                                          <p:stCondLst>
                                            <p:cond delay="0"/>
                                          </p:stCondLst>
                                        </p:cTn>
                                        <p:tgtEl>
                                          <p:spTgt spid="10"/>
                                        </p:tgtEl>
                                        <p:attrNameLst>
                                          <p:attrName>style.visibility</p:attrName>
                                        </p:attrNameLst>
                                      </p:cBhvr>
                                      <p:to>
                                        <p:strVal val="visible"/>
                                      </p:to>
                                    </p:set>
                                    <p:animEffect transition="in" filter="wipe(right)">
                                      <p:cBhvr>
                                        <p:cTn id="7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animBg="1"/>
      <p:bldP spid="5" grpId="0" animBg="1"/>
      <p:bldP spid="6"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3F5096"/>
        </a:solidFill>
        <a:effectLst/>
      </p:bgPr>
    </p:bg>
    <p:spTree>
      <p:nvGrpSpPr>
        <p:cNvPr id="1" name=""/>
        <p:cNvGrpSpPr/>
        <p:nvPr/>
      </p:nvGrpSpPr>
      <p:grpSpPr>
        <a:xfrm>
          <a:off x="0" y="0"/>
          <a:ext cx="0" cy="0"/>
          <a:chOff x="0" y="0"/>
          <a:chExt cx="0" cy="0"/>
        </a:xfrm>
      </p:grpSpPr>
      <p:sp>
        <p:nvSpPr>
          <p:cNvPr id="20" name="圆角矩形 23"/>
          <p:cNvSpPr>
            <a:spLocks noChangeArrowheads="1"/>
          </p:cNvSpPr>
          <p:nvPr/>
        </p:nvSpPr>
        <p:spPr bwMode="auto">
          <a:xfrm>
            <a:off x="800100" y="571501"/>
            <a:ext cx="10591800" cy="5676900"/>
          </a:xfrm>
          <a:prstGeom prst="roundRect">
            <a:avLst>
              <a:gd name="adj" fmla="val 7989"/>
            </a:avLst>
          </a:prstGeom>
          <a:noFill/>
          <a:ln w="9525">
            <a:solidFill>
              <a:schemeClr val="bg1">
                <a:lumMod val="95000"/>
              </a:schemeClr>
            </a:solidFill>
            <a:prstDash val="sysDash"/>
            <a:round/>
          </a:ln>
          <a:extLst>
            <a:ext uri="{909E8E84-426E-40DD-AFC4-6F175D3DCCD1}">
              <a14:hiddenFill xmlns:a14="http://schemas.microsoft.com/office/drawing/2010/main">
                <a:solidFill>
                  <a:srgbClr val="FFFFFF"/>
                </a:solidFill>
              </a14:hiddenFill>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526272" y="4704213"/>
            <a:ext cx="2171700" cy="744087"/>
            <a:chOff x="1526272" y="4704213"/>
            <a:chExt cx="2171700" cy="744087"/>
          </a:xfrm>
        </p:grpSpPr>
        <p:sp>
          <p:nvSpPr>
            <p:cNvPr id="125" name="圆角矩形 124"/>
            <p:cNvSpPr/>
            <p:nvPr/>
          </p:nvSpPr>
          <p:spPr>
            <a:xfrm>
              <a:off x="1526272" y="4704213"/>
              <a:ext cx="2171700" cy="744087"/>
            </a:xfrm>
            <a:prstGeom prst="roundRect">
              <a:avLst>
                <a:gd name="adj" fmla="val 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84" name="矩形 83"/>
            <p:cNvSpPr/>
            <p:nvPr/>
          </p:nvSpPr>
          <p:spPr>
            <a:xfrm>
              <a:off x="1590649" y="4783869"/>
              <a:ext cx="2042947" cy="584775"/>
            </a:xfrm>
            <a:prstGeom prst="rect">
              <a:avLst/>
            </a:prstGeom>
          </p:spPr>
          <p:txBody>
            <a:bodyPr wrap="square">
              <a:spAutoFit/>
            </a:bodyPr>
            <a:lstStyle/>
            <a:p>
              <a:pPr algn="ctr">
                <a:defRPr/>
              </a:pPr>
              <a:r>
                <a:rPr lang="zh-CN" altLang="en-US" sz="32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人事工作</a:t>
              </a:r>
              <a:endParaRPr lang="zh-CN" altLang="en-US" sz="4000" kern="0" dirty="0">
                <a:gradFill>
                  <a:gsLst>
                    <a:gs pos="90000">
                      <a:prstClr val="white"/>
                    </a:gs>
                    <a:gs pos="30000">
                      <a:prstClr val="white"/>
                    </a:gs>
                  </a:gsLst>
                  <a:lin ang="5400000" scaled="1"/>
                </a:gradFill>
                <a:latin typeface="Akzidenz-Grotesk BQ Condensed" pitchFamily="2" charset="0"/>
              </a:endParaRPr>
            </a:p>
          </p:txBody>
        </p:sp>
      </p:grpSp>
      <p:grpSp>
        <p:nvGrpSpPr>
          <p:cNvPr id="2" name="组合 1"/>
          <p:cNvGrpSpPr/>
          <p:nvPr/>
        </p:nvGrpSpPr>
        <p:grpSpPr>
          <a:xfrm>
            <a:off x="4135914" y="-17463"/>
            <a:ext cx="3881031" cy="4087813"/>
            <a:chOff x="4603750" y="-17463"/>
            <a:chExt cx="2944813" cy="4087813"/>
          </a:xfrm>
        </p:grpSpPr>
        <p:grpSp>
          <p:nvGrpSpPr>
            <p:cNvPr id="5" name="Group 4"/>
            <p:cNvGrpSpPr>
              <a:grpSpLocks noChangeAspect="1"/>
            </p:cNvGrpSpPr>
            <p:nvPr/>
          </p:nvGrpSpPr>
          <p:grpSpPr bwMode="auto">
            <a:xfrm rot="10800000">
              <a:off x="4603750" y="-17463"/>
              <a:ext cx="2944813" cy="4087813"/>
              <a:chOff x="2900" y="-47"/>
              <a:chExt cx="1855" cy="2575"/>
            </a:xfrm>
          </p:grpSpPr>
          <p:sp>
            <p:nvSpPr>
              <p:cNvPr id="6" name="AutoShape 3"/>
              <p:cNvSpPr>
                <a:spLocks noChangeAspect="1" noChangeArrowheads="1" noTextEdit="1"/>
              </p:cNvSpPr>
              <p:nvPr/>
            </p:nvSpPr>
            <p:spPr bwMode="auto">
              <a:xfrm>
                <a:off x="2900" y="-44"/>
                <a:ext cx="1851" cy="2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 name="Freeform 5"/>
              <p:cNvSpPr/>
              <p:nvPr/>
            </p:nvSpPr>
            <p:spPr bwMode="auto">
              <a:xfrm>
                <a:off x="2904" y="-47"/>
                <a:ext cx="1851" cy="2575"/>
              </a:xfrm>
              <a:custGeom>
                <a:avLst/>
                <a:gdLst>
                  <a:gd name="T0" fmla="*/ 58 w 519"/>
                  <a:gd name="T1" fmla="*/ 889 h 889"/>
                  <a:gd name="T2" fmla="*/ 0 w 519"/>
                  <a:gd name="T3" fmla="*/ 830 h 889"/>
                  <a:gd name="T4" fmla="*/ 0 w 519"/>
                  <a:gd name="T5" fmla="*/ 204 h 889"/>
                  <a:gd name="T6" fmla="*/ 42 w 519"/>
                  <a:gd name="T7" fmla="*/ 140 h 889"/>
                  <a:gd name="T8" fmla="*/ 42 w 519"/>
                  <a:gd name="T9" fmla="*/ 139 h 889"/>
                  <a:gd name="T10" fmla="*/ 262 w 519"/>
                  <a:gd name="T11" fmla="*/ 0 h 889"/>
                  <a:gd name="T12" fmla="*/ 477 w 519"/>
                  <a:gd name="T13" fmla="*/ 140 h 889"/>
                  <a:gd name="T14" fmla="*/ 478 w 519"/>
                  <a:gd name="T15" fmla="*/ 140 h 889"/>
                  <a:gd name="T16" fmla="*/ 519 w 519"/>
                  <a:gd name="T17" fmla="*/ 204 h 889"/>
                  <a:gd name="T18" fmla="*/ 519 w 519"/>
                  <a:gd name="T19" fmla="*/ 830 h 889"/>
                  <a:gd name="T20" fmla="*/ 460 w 519"/>
                  <a:gd name="T21" fmla="*/ 889 h 889"/>
                  <a:gd name="T22" fmla="*/ 58 w 519"/>
                  <a:gd name="T23" fmla="*/ 889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9" h="889">
                    <a:moveTo>
                      <a:pt x="58" y="889"/>
                    </a:moveTo>
                    <a:cubicBezTo>
                      <a:pt x="26" y="889"/>
                      <a:pt x="0" y="863"/>
                      <a:pt x="0" y="830"/>
                    </a:cubicBezTo>
                    <a:cubicBezTo>
                      <a:pt x="0" y="204"/>
                      <a:pt x="0" y="204"/>
                      <a:pt x="0" y="204"/>
                    </a:cubicBezTo>
                    <a:cubicBezTo>
                      <a:pt x="0" y="170"/>
                      <a:pt x="28" y="150"/>
                      <a:pt x="42" y="140"/>
                    </a:cubicBezTo>
                    <a:cubicBezTo>
                      <a:pt x="42" y="139"/>
                      <a:pt x="42" y="139"/>
                      <a:pt x="42" y="139"/>
                    </a:cubicBezTo>
                    <a:cubicBezTo>
                      <a:pt x="262" y="0"/>
                      <a:pt x="262" y="0"/>
                      <a:pt x="262" y="0"/>
                    </a:cubicBezTo>
                    <a:cubicBezTo>
                      <a:pt x="477" y="140"/>
                      <a:pt x="477" y="140"/>
                      <a:pt x="477" y="140"/>
                    </a:cubicBezTo>
                    <a:cubicBezTo>
                      <a:pt x="478" y="140"/>
                      <a:pt x="478" y="140"/>
                      <a:pt x="478" y="140"/>
                    </a:cubicBezTo>
                    <a:cubicBezTo>
                      <a:pt x="493" y="152"/>
                      <a:pt x="519" y="171"/>
                      <a:pt x="519" y="204"/>
                    </a:cubicBezTo>
                    <a:cubicBezTo>
                      <a:pt x="519" y="830"/>
                      <a:pt x="519" y="830"/>
                      <a:pt x="519" y="830"/>
                    </a:cubicBezTo>
                    <a:cubicBezTo>
                      <a:pt x="519" y="863"/>
                      <a:pt x="493" y="889"/>
                      <a:pt x="460" y="889"/>
                    </a:cubicBezTo>
                    <a:lnTo>
                      <a:pt x="58" y="889"/>
                    </a:lnTo>
                    <a:close/>
                  </a:path>
                </a:pathLst>
              </a:custGeom>
              <a:solidFill>
                <a:srgbClr val="3143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 name="Freeform 6"/>
              <p:cNvSpPr>
                <a:spLocks noEditPoints="1"/>
              </p:cNvSpPr>
              <p:nvPr/>
            </p:nvSpPr>
            <p:spPr bwMode="auto">
              <a:xfrm>
                <a:off x="3000" y="46"/>
                <a:ext cx="1658" cy="2404"/>
              </a:xfrm>
              <a:custGeom>
                <a:avLst/>
                <a:gdLst>
                  <a:gd name="T0" fmla="*/ 440 w 465"/>
                  <a:gd name="T1" fmla="*/ 829 h 830"/>
                  <a:gd name="T2" fmla="*/ 408 w 465"/>
                  <a:gd name="T3" fmla="*/ 830 h 830"/>
                  <a:gd name="T4" fmla="*/ 344 w 465"/>
                  <a:gd name="T5" fmla="*/ 830 h 830"/>
                  <a:gd name="T6" fmla="*/ 296 w 465"/>
                  <a:gd name="T7" fmla="*/ 830 h 830"/>
                  <a:gd name="T8" fmla="*/ 264 w 465"/>
                  <a:gd name="T9" fmla="*/ 826 h 830"/>
                  <a:gd name="T10" fmla="*/ 248 w 465"/>
                  <a:gd name="T11" fmla="*/ 826 h 830"/>
                  <a:gd name="T12" fmla="*/ 216 w 465"/>
                  <a:gd name="T13" fmla="*/ 830 h 830"/>
                  <a:gd name="T14" fmla="*/ 152 w 465"/>
                  <a:gd name="T15" fmla="*/ 830 h 830"/>
                  <a:gd name="T16" fmla="*/ 104 w 465"/>
                  <a:gd name="T17" fmla="*/ 830 h 830"/>
                  <a:gd name="T18" fmla="*/ 72 w 465"/>
                  <a:gd name="T19" fmla="*/ 826 h 830"/>
                  <a:gd name="T20" fmla="*/ 56 w 465"/>
                  <a:gd name="T21" fmla="*/ 826 h 830"/>
                  <a:gd name="T22" fmla="*/ 23 w 465"/>
                  <a:gd name="T23" fmla="*/ 829 h 830"/>
                  <a:gd name="T24" fmla="*/ 1 w 465"/>
                  <a:gd name="T25" fmla="*/ 805 h 830"/>
                  <a:gd name="T26" fmla="*/ 1 w 465"/>
                  <a:gd name="T27" fmla="*/ 805 h 830"/>
                  <a:gd name="T28" fmla="*/ 4 w 465"/>
                  <a:gd name="T29" fmla="*/ 773 h 830"/>
                  <a:gd name="T30" fmla="*/ 461 w 465"/>
                  <a:gd name="T31" fmla="*/ 758 h 830"/>
                  <a:gd name="T32" fmla="*/ 0 w 465"/>
                  <a:gd name="T33" fmla="*/ 725 h 830"/>
                  <a:gd name="T34" fmla="*/ 465 w 465"/>
                  <a:gd name="T35" fmla="*/ 710 h 830"/>
                  <a:gd name="T36" fmla="*/ 4 w 465"/>
                  <a:gd name="T37" fmla="*/ 709 h 830"/>
                  <a:gd name="T38" fmla="*/ 4 w 465"/>
                  <a:gd name="T39" fmla="*/ 677 h 830"/>
                  <a:gd name="T40" fmla="*/ 461 w 465"/>
                  <a:gd name="T41" fmla="*/ 662 h 830"/>
                  <a:gd name="T42" fmla="*/ 0 w 465"/>
                  <a:gd name="T43" fmla="*/ 629 h 830"/>
                  <a:gd name="T44" fmla="*/ 465 w 465"/>
                  <a:gd name="T45" fmla="*/ 614 h 830"/>
                  <a:gd name="T46" fmla="*/ 4 w 465"/>
                  <a:gd name="T47" fmla="*/ 613 h 830"/>
                  <a:gd name="T48" fmla="*/ 4 w 465"/>
                  <a:gd name="T49" fmla="*/ 581 h 830"/>
                  <a:gd name="T50" fmla="*/ 461 w 465"/>
                  <a:gd name="T51" fmla="*/ 566 h 830"/>
                  <a:gd name="T52" fmla="*/ 0 w 465"/>
                  <a:gd name="T53" fmla="*/ 533 h 830"/>
                  <a:gd name="T54" fmla="*/ 465 w 465"/>
                  <a:gd name="T55" fmla="*/ 518 h 830"/>
                  <a:gd name="T56" fmla="*/ 4 w 465"/>
                  <a:gd name="T57" fmla="*/ 517 h 830"/>
                  <a:gd name="T58" fmla="*/ 4 w 465"/>
                  <a:gd name="T59" fmla="*/ 485 h 830"/>
                  <a:gd name="T60" fmla="*/ 461 w 465"/>
                  <a:gd name="T61" fmla="*/ 470 h 830"/>
                  <a:gd name="T62" fmla="*/ 0 w 465"/>
                  <a:gd name="T63" fmla="*/ 437 h 830"/>
                  <a:gd name="T64" fmla="*/ 465 w 465"/>
                  <a:gd name="T65" fmla="*/ 422 h 830"/>
                  <a:gd name="T66" fmla="*/ 4 w 465"/>
                  <a:gd name="T67" fmla="*/ 421 h 830"/>
                  <a:gd name="T68" fmla="*/ 4 w 465"/>
                  <a:gd name="T69" fmla="*/ 389 h 830"/>
                  <a:gd name="T70" fmla="*/ 461 w 465"/>
                  <a:gd name="T71" fmla="*/ 374 h 830"/>
                  <a:gd name="T72" fmla="*/ 0 w 465"/>
                  <a:gd name="T73" fmla="*/ 341 h 830"/>
                  <a:gd name="T74" fmla="*/ 465 w 465"/>
                  <a:gd name="T75" fmla="*/ 326 h 830"/>
                  <a:gd name="T76" fmla="*/ 4 w 465"/>
                  <a:gd name="T77" fmla="*/ 325 h 830"/>
                  <a:gd name="T78" fmla="*/ 4 w 465"/>
                  <a:gd name="T79" fmla="*/ 293 h 830"/>
                  <a:gd name="T80" fmla="*/ 461 w 465"/>
                  <a:gd name="T81" fmla="*/ 278 h 830"/>
                  <a:gd name="T82" fmla="*/ 0 w 465"/>
                  <a:gd name="T83" fmla="*/ 245 h 830"/>
                  <a:gd name="T84" fmla="*/ 465 w 465"/>
                  <a:gd name="T85" fmla="*/ 230 h 830"/>
                  <a:gd name="T86" fmla="*/ 4 w 465"/>
                  <a:gd name="T87" fmla="*/ 229 h 830"/>
                  <a:gd name="T88" fmla="*/ 4 w 465"/>
                  <a:gd name="T89" fmla="*/ 197 h 830"/>
                  <a:gd name="T90" fmla="*/ 461 w 465"/>
                  <a:gd name="T91" fmla="*/ 182 h 830"/>
                  <a:gd name="T92" fmla="*/ 4 w 465"/>
                  <a:gd name="T93" fmla="*/ 172 h 830"/>
                  <a:gd name="T94" fmla="*/ 444 w 465"/>
                  <a:gd name="T95" fmla="*/ 142 h 830"/>
                  <a:gd name="T96" fmla="*/ 27 w 465"/>
                  <a:gd name="T97" fmla="*/ 132 h 830"/>
                  <a:gd name="T98" fmla="*/ 433 w 465"/>
                  <a:gd name="T99" fmla="*/ 129 h 830"/>
                  <a:gd name="T100" fmla="*/ 43 w 465"/>
                  <a:gd name="T101" fmla="*/ 126 h 830"/>
                  <a:gd name="T102" fmla="*/ 70 w 465"/>
                  <a:gd name="T103" fmla="*/ 109 h 830"/>
                  <a:gd name="T104" fmla="*/ 364 w 465"/>
                  <a:gd name="T105" fmla="*/ 89 h 830"/>
                  <a:gd name="T106" fmla="*/ 108 w 465"/>
                  <a:gd name="T107" fmla="*/ 80 h 830"/>
                  <a:gd name="T108" fmla="*/ 353 w 465"/>
                  <a:gd name="T109" fmla="*/ 77 h 830"/>
                  <a:gd name="T110" fmla="*/ 124 w 465"/>
                  <a:gd name="T111" fmla="*/ 75 h 830"/>
                  <a:gd name="T112" fmla="*/ 151 w 465"/>
                  <a:gd name="T113" fmla="*/ 58 h 830"/>
                  <a:gd name="T114" fmla="*/ 284 w 465"/>
                  <a:gd name="T115" fmla="*/ 36 h 830"/>
                  <a:gd name="T116" fmla="*/ 189 w 465"/>
                  <a:gd name="T117" fmla="*/ 29 h 830"/>
                  <a:gd name="T118" fmla="*/ 272 w 465"/>
                  <a:gd name="T119" fmla="*/ 24 h 830"/>
                  <a:gd name="T120" fmla="*/ 205 w 465"/>
                  <a:gd name="T121" fmla="*/ 24 h 830"/>
                  <a:gd name="T122" fmla="*/ 246 w 465"/>
                  <a:gd name="T123" fmla="*/ 7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5" h="830">
                    <a:moveTo>
                      <a:pt x="433" y="830"/>
                    </a:moveTo>
                    <a:cubicBezTo>
                      <a:pt x="424" y="830"/>
                      <a:pt x="424" y="830"/>
                      <a:pt x="424" y="830"/>
                    </a:cubicBezTo>
                    <a:cubicBezTo>
                      <a:pt x="424" y="826"/>
                      <a:pt x="424" y="826"/>
                      <a:pt x="424" y="826"/>
                    </a:cubicBezTo>
                    <a:cubicBezTo>
                      <a:pt x="433" y="826"/>
                      <a:pt x="433" y="826"/>
                      <a:pt x="433" y="826"/>
                    </a:cubicBezTo>
                    <a:cubicBezTo>
                      <a:pt x="435" y="826"/>
                      <a:pt x="437" y="826"/>
                      <a:pt x="439" y="825"/>
                    </a:cubicBezTo>
                    <a:cubicBezTo>
                      <a:pt x="440" y="829"/>
                      <a:pt x="440" y="829"/>
                      <a:pt x="440" y="829"/>
                    </a:cubicBezTo>
                    <a:cubicBezTo>
                      <a:pt x="438" y="830"/>
                      <a:pt x="436" y="830"/>
                      <a:pt x="433" y="830"/>
                    </a:cubicBezTo>
                    <a:close/>
                    <a:moveTo>
                      <a:pt x="408" y="830"/>
                    </a:moveTo>
                    <a:cubicBezTo>
                      <a:pt x="392" y="830"/>
                      <a:pt x="392" y="830"/>
                      <a:pt x="392" y="830"/>
                    </a:cubicBezTo>
                    <a:cubicBezTo>
                      <a:pt x="392" y="826"/>
                      <a:pt x="392" y="826"/>
                      <a:pt x="392" y="826"/>
                    </a:cubicBezTo>
                    <a:cubicBezTo>
                      <a:pt x="408" y="826"/>
                      <a:pt x="408" y="826"/>
                      <a:pt x="408" y="826"/>
                    </a:cubicBezTo>
                    <a:lnTo>
                      <a:pt x="408" y="830"/>
                    </a:lnTo>
                    <a:close/>
                    <a:moveTo>
                      <a:pt x="376" y="830"/>
                    </a:moveTo>
                    <a:cubicBezTo>
                      <a:pt x="360" y="830"/>
                      <a:pt x="360" y="830"/>
                      <a:pt x="360" y="830"/>
                    </a:cubicBezTo>
                    <a:cubicBezTo>
                      <a:pt x="360" y="826"/>
                      <a:pt x="360" y="826"/>
                      <a:pt x="360" y="826"/>
                    </a:cubicBezTo>
                    <a:cubicBezTo>
                      <a:pt x="376" y="826"/>
                      <a:pt x="376" y="826"/>
                      <a:pt x="376" y="826"/>
                    </a:cubicBezTo>
                    <a:lnTo>
                      <a:pt x="376" y="830"/>
                    </a:lnTo>
                    <a:close/>
                    <a:moveTo>
                      <a:pt x="344" y="830"/>
                    </a:moveTo>
                    <a:cubicBezTo>
                      <a:pt x="328" y="830"/>
                      <a:pt x="328" y="830"/>
                      <a:pt x="328" y="830"/>
                    </a:cubicBezTo>
                    <a:cubicBezTo>
                      <a:pt x="328" y="826"/>
                      <a:pt x="328" y="826"/>
                      <a:pt x="328" y="826"/>
                    </a:cubicBezTo>
                    <a:cubicBezTo>
                      <a:pt x="344" y="826"/>
                      <a:pt x="344" y="826"/>
                      <a:pt x="344" y="826"/>
                    </a:cubicBezTo>
                    <a:lnTo>
                      <a:pt x="344" y="830"/>
                    </a:lnTo>
                    <a:close/>
                    <a:moveTo>
                      <a:pt x="312" y="830"/>
                    </a:moveTo>
                    <a:cubicBezTo>
                      <a:pt x="296" y="830"/>
                      <a:pt x="296" y="830"/>
                      <a:pt x="296" y="830"/>
                    </a:cubicBezTo>
                    <a:cubicBezTo>
                      <a:pt x="296" y="826"/>
                      <a:pt x="296" y="826"/>
                      <a:pt x="296" y="826"/>
                    </a:cubicBezTo>
                    <a:cubicBezTo>
                      <a:pt x="312" y="826"/>
                      <a:pt x="312" y="826"/>
                      <a:pt x="312" y="826"/>
                    </a:cubicBezTo>
                    <a:lnTo>
                      <a:pt x="312" y="830"/>
                    </a:lnTo>
                    <a:close/>
                    <a:moveTo>
                      <a:pt x="280" y="830"/>
                    </a:moveTo>
                    <a:cubicBezTo>
                      <a:pt x="264" y="830"/>
                      <a:pt x="264" y="830"/>
                      <a:pt x="264" y="830"/>
                    </a:cubicBezTo>
                    <a:cubicBezTo>
                      <a:pt x="264" y="826"/>
                      <a:pt x="264" y="826"/>
                      <a:pt x="264" y="826"/>
                    </a:cubicBezTo>
                    <a:cubicBezTo>
                      <a:pt x="280" y="826"/>
                      <a:pt x="280" y="826"/>
                      <a:pt x="280" y="826"/>
                    </a:cubicBezTo>
                    <a:lnTo>
                      <a:pt x="280" y="830"/>
                    </a:lnTo>
                    <a:close/>
                    <a:moveTo>
                      <a:pt x="248" y="830"/>
                    </a:moveTo>
                    <a:cubicBezTo>
                      <a:pt x="232" y="830"/>
                      <a:pt x="232" y="830"/>
                      <a:pt x="232" y="830"/>
                    </a:cubicBezTo>
                    <a:cubicBezTo>
                      <a:pt x="232" y="826"/>
                      <a:pt x="232" y="826"/>
                      <a:pt x="232" y="826"/>
                    </a:cubicBezTo>
                    <a:cubicBezTo>
                      <a:pt x="248" y="826"/>
                      <a:pt x="248" y="826"/>
                      <a:pt x="248" y="826"/>
                    </a:cubicBezTo>
                    <a:lnTo>
                      <a:pt x="248" y="830"/>
                    </a:lnTo>
                    <a:close/>
                    <a:moveTo>
                      <a:pt x="216" y="830"/>
                    </a:moveTo>
                    <a:cubicBezTo>
                      <a:pt x="200" y="830"/>
                      <a:pt x="200" y="830"/>
                      <a:pt x="200" y="830"/>
                    </a:cubicBezTo>
                    <a:cubicBezTo>
                      <a:pt x="200" y="826"/>
                      <a:pt x="200" y="826"/>
                      <a:pt x="200" y="826"/>
                    </a:cubicBezTo>
                    <a:cubicBezTo>
                      <a:pt x="216" y="826"/>
                      <a:pt x="216" y="826"/>
                      <a:pt x="216" y="826"/>
                    </a:cubicBezTo>
                    <a:lnTo>
                      <a:pt x="216" y="830"/>
                    </a:lnTo>
                    <a:close/>
                    <a:moveTo>
                      <a:pt x="184" y="830"/>
                    </a:moveTo>
                    <a:cubicBezTo>
                      <a:pt x="168" y="830"/>
                      <a:pt x="168" y="830"/>
                      <a:pt x="168" y="830"/>
                    </a:cubicBezTo>
                    <a:cubicBezTo>
                      <a:pt x="168" y="826"/>
                      <a:pt x="168" y="826"/>
                      <a:pt x="168" y="826"/>
                    </a:cubicBezTo>
                    <a:cubicBezTo>
                      <a:pt x="184" y="826"/>
                      <a:pt x="184" y="826"/>
                      <a:pt x="184" y="826"/>
                    </a:cubicBezTo>
                    <a:lnTo>
                      <a:pt x="184" y="830"/>
                    </a:lnTo>
                    <a:close/>
                    <a:moveTo>
                      <a:pt x="152" y="830"/>
                    </a:moveTo>
                    <a:cubicBezTo>
                      <a:pt x="136" y="830"/>
                      <a:pt x="136" y="830"/>
                      <a:pt x="136" y="830"/>
                    </a:cubicBezTo>
                    <a:cubicBezTo>
                      <a:pt x="136" y="826"/>
                      <a:pt x="136" y="826"/>
                      <a:pt x="136" y="826"/>
                    </a:cubicBezTo>
                    <a:cubicBezTo>
                      <a:pt x="152" y="826"/>
                      <a:pt x="152" y="826"/>
                      <a:pt x="152" y="826"/>
                    </a:cubicBezTo>
                    <a:lnTo>
                      <a:pt x="152" y="830"/>
                    </a:lnTo>
                    <a:close/>
                    <a:moveTo>
                      <a:pt x="120" y="830"/>
                    </a:moveTo>
                    <a:cubicBezTo>
                      <a:pt x="104" y="830"/>
                      <a:pt x="104" y="830"/>
                      <a:pt x="104" y="830"/>
                    </a:cubicBezTo>
                    <a:cubicBezTo>
                      <a:pt x="104" y="826"/>
                      <a:pt x="104" y="826"/>
                      <a:pt x="104" y="826"/>
                    </a:cubicBezTo>
                    <a:cubicBezTo>
                      <a:pt x="120" y="826"/>
                      <a:pt x="120" y="826"/>
                      <a:pt x="120" y="826"/>
                    </a:cubicBezTo>
                    <a:lnTo>
                      <a:pt x="120" y="830"/>
                    </a:lnTo>
                    <a:close/>
                    <a:moveTo>
                      <a:pt x="88" y="830"/>
                    </a:moveTo>
                    <a:cubicBezTo>
                      <a:pt x="72" y="830"/>
                      <a:pt x="72" y="830"/>
                      <a:pt x="72" y="830"/>
                    </a:cubicBezTo>
                    <a:cubicBezTo>
                      <a:pt x="72" y="826"/>
                      <a:pt x="72" y="826"/>
                      <a:pt x="72" y="826"/>
                    </a:cubicBezTo>
                    <a:cubicBezTo>
                      <a:pt x="88" y="826"/>
                      <a:pt x="88" y="826"/>
                      <a:pt x="88" y="826"/>
                    </a:cubicBezTo>
                    <a:lnTo>
                      <a:pt x="88" y="830"/>
                    </a:lnTo>
                    <a:close/>
                    <a:moveTo>
                      <a:pt x="56" y="830"/>
                    </a:moveTo>
                    <a:cubicBezTo>
                      <a:pt x="40" y="830"/>
                      <a:pt x="40" y="830"/>
                      <a:pt x="40" y="830"/>
                    </a:cubicBezTo>
                    <a:cubicBezTo>
                      <a:pt x="40" y="826"/>
                      <a:pt x="40" y="826"/>
                      <a:pt x="40" y="826"/>
                    </a:cubicBezTo>
                    <a:cubicBezTo>
                      <a:pt x="56" y="826"/>
                      <a:pt x="56" y="826"/>
                      <a:pt x="56" y="826"/>
                    </a:cubicBezTo>
                    <a:lnTo>
                      <a:pt x="56" y="830"/>
                    </a:lnTo>
                    <a:close/>
                    <a:moveTo>
                      <a:pt x="23" y="829"/>
                    </a:moveTo>
                    <a:cubicBezTo>
                      <a:pt x="18" y="827"/>
                      <a:pt x="13" y="824"/>
                      <a:pt x="9" y="820"/>
                    </a:cubicBezTo>
                    <a:cubicBezTo>
                      <a:pt x="12" y="817"/>
                      <a:pt x="12" y="817"/>
                      <a:pt x="12" y="817"/>
                    </a:cubicBezTo>
                    <a:cubicBezTo>
                      <a:pt x="15" y="821"/>
                      <a:pt x="20" y="824"/>
                      <a:pt x="24" y="825"/>
                    </a:cubicBezTo>
                    <a:lnTo>
                      <a:pt x="23" y="829"/>
                    </a:lnTo>
                    <a:close/>
                    <a:moveTo>
                      <a:pt x="455" y="821"/>
                    </a:moveTo>
                    <a:cubicBezTo>
                      <a:pt x="452" y="818"/>
                      <a:pt x="452" y="818"/>
                      <a:pt x="452" y="818"/>
                    </a:cubicBezTo>
                    <a:cubicBezTo>
                      <a:pt x="456" y="815"/>
                      <a:pt x="459" y="810"/>
                      <a:pt x="460" y="806"/>
                    </a:cubicBezTo>
                    <a:cubicBezTo>
                      <a:pt x="464" y="807"/>
                      <a:pt x="464" y="807"/>
                      <a:pt x="464" y="807"/>
                    </a:cubicBezTo>
                    <a:cubicBezTo>
                      <a:pt x="462" y="812"/>
                      <a:pt x="459" y="817"/>
                      <a:pt x="455" y="821"/>
                    </a:cubicBezTo>
                    <a:close/>
                    <a:moveTo>
                      <a:pt x="1" y="805"/>
                    </a:moveTo>
                    <a:cubicBezTo>
                      <a:pt x="0" y="803"/>
                      <a:pt x="0" y="801"/>
                      <a:pt x="0" y="798"/>
                    </a:cubicBezTo>
                    <a:cubicBezTo>
                      <a:pt x="0" y="789"/>
                      <a:pt x="0" y="789"/>
                      <a:pt x="0" y="789"/>
                    </a:cubicBezTo>
                    <a:cubicBezTo>
                      <a:pt x="4" y="789"/>
                      <a:pt x="4" y="789"/>
                      <a:pt x="4" y="789"/>
                    </a:cubicBezTo>
                    <a:cubicBezTo>
                      <a:pt x="4" y="798"/>
                      <a:pt x="4" y="798"/>
                      <a:pt x="4" y="798"/>
                    </a:cubicBezTo>
                    <a:cubicBezTo>
                      <a:pt x="4" y="800"/>
                      <a:pt x="4" y="802"/>
                      <a:pt x="5" y="804"/>
                    </a:cubicBezTo>
                    <a:lnTo>
                      <a:pt x="1" y="805"/>
                    </a:lnTo>
                    <a:close/>
                    <a:moveTo>
                      <a:pt x="465" y="790"/>
                    </a:moveTo>
                    <a:cubicBezTo>
                      <a:pt x="461" y="790"/>
                      <a:pt x="461" y="790"/>
                      <a:pt x="461" y="790"/>
                    </a:cubicBezTo>
                    <a:cubicBezTo>
                      <a:pt x="461" y="774"/>
                      <a:pt x="461" y="774"/>
                      <a:pt x="461" y="774"/>
                    </a:cubicBezTo>
                    <a:cubicBezTo>
                      <a:pt x="465" y="774"/>
                      <a:pt x="465" y="774"/>
                      <a:pt x="465" y="774"/>
                    </a:cubicBezTo>
                    <a:lnTo>
                      <a:pt x="465" y="790"/>
                    </a:lnTo>
                    <a:close/>
                    <a:moveTo>
                      <a:pt x="4" y="773"/>
                    </a:moveTo>
                    <a:cubicBezTo>
                      <a:pt x="0" y="773"/>
                      <a:pt x="0" y="773"/>
                      <a:pt x="0" y="773"/>
                    </a:cubicBezTo>
                    <a:cubicBezTo>
                      <a:pt x="0" y="757"/>
                      <a:pt x="0" y="757"/>
                      <a:pt x="0" y="757"/>
                    </a:cubicBezTo>
                    <a:cubicBezTo>
                      <a:pt x="4" y="757"/>
                      <a:pt x="4" y="757"/>
                      <a:pt x="4" y="757"/>
                    </a:cubicBezTo>
                    <a:lnTo>
                      <a:pt x="4" y="773"/>
                    </a:lnTo>
                    <a:close/>
                    <a:moveTo>
                      <a:pt x="465" y="758"/>
                    </a:moveTo>
                    <a:cubicBezTo>
                      <a:pt x="461" y="758"/>
                      <a:pt x="461" y="758"/>
                      <a:pt x="461" y="758"/>
                    </a:cubicBezTo>
                    <a:cubicBezTo>
                      <a:pt x="461" y="742"/>
                      <a:pt x="461" y="742"/>
                      <a:pt x="461" y="742"/>
                    </a:cubicBezTo>
                    <a:cubicBezTo>
                      <a:pt x="465" y="742"/>
                      <a:pt x="465" y="742"/>
                      <a:pt x="465" y="742"/>
                    </a:cubicBezTo>
                    <a:lnTo>
                      <a:pt x="465" y="758"/>
                    </a:lnTo>
                    <a:close/>
                    <a:moveTo>
                      <a:pt x="4" y="741"/>
                    </a:moveTo>
                    <a:cubicBezTo>
                      <a:pt x="0" y="741"/>
                      <a:pt x="0" y="741"/>
                      <a:pt x="0" y="741"/>
                    </a:cubicBezTo>
                    <a:cubicBezTo>
                      <a:pt x="0" y="725"/>
                      <a:pt x="0" y="725"/>
                      <a:pt x="0" y="725"/>
                    </a:cubicBezTo>
                    <a:cubicBezTo>
                      <a:pt x="4" y="725"/>
                      <a:pt x="4" y="725"/>
                      <a:pt x="4" y="725"/>
                    </a:cubicBezTo>
                    <a:lnTo>
                      <a:pt x="4" y="741"/>
                    </a:lnTo>
                    <a:close/>
                    <a:moveTo>
                      <a:pt x="465" y="726"/>
                    </a:moveTo>
                    <a:cubicBezTo>
                      <a:pt x="461" y="726"/>
                      <a:pt x="461" y="726"/>
                      <a:pt x="461" y="726"/>
                    </a:cubicBezTo>
                    <a:cubicBezTo>
                      <a:pt x="461" y="710"/>
                      <a:pt x="461" y="710"/>
                      <a:pt x="461" y="710"/>
                    </a:cubicBezTo>
                    <a:cubicBezTo>
                      <a:pt x="465" y="710"/>
                      <a:pt x="465" y="710"/>
                      <a:pt x="465" y="710"/>
                    </a:cubicBezTo>
                    <a:lnTo>
                      <a:pt x="465" y="726"/>
                    </a:lnTo>
                    <a:close/>
                    <a:moveTo>
                      <a:pt x="4" y="709"/>
                    </a:moveTo>
                    <a:cubicBezTo>
                      <a:pt x="0" y="709"/>
                      <a:pt x="0" y="709"/>
                      <a:pt x="0" y="709"/>
                    </a:cubicBezTo>
                    <a:cubicBezTo>
                      <a:pt x="0" y="693"/>
                      <a:pt x="0" y="693"/>
                      <a:pt x="0" y="693"/>
                    </a:cubicBezTo>
                    <a:cubicBezTo>
                      <a:pt x="4" y="693"/>
                      <a:pt x="4" y="693"/>
                      <a:pt x="4" y="693"/>
                    </a:cubicBezTo>
                    <a:lnTo>
                      <a:pt x="4" y="709"/>
                    </a:lnTo>
                    <a:close/>
                    <a:moveTo>
                      <a:pt x="465" y="694"/>
                    </a:moveTo>
                    <a:cubicBezTo>
                      <a:pt x="461" y="694"/>
                      <a:pt x="461" y="694"/>
                      <a:pt x="461" y="694"/>
                    </a:cubicBezTo>
                    <a:cubicBezTo>
                      <a:pt x="461" y="678"/>
                      <a:pt x="461" y="678"/>
                      <a:pt x="461" y="678"/>
                    </a:cubicBezTo>
                    <a:cubicBezTo>
                      <a:pt x="465" y="678"/>
                      <a:pt x="465" y="678"/>
                      <a:pt x="465" y="678"/>
                    </a:cubicBezTo>
                    <a:lnTo>
                      <a:pt x="465" y="694"/>
                    </a:lnTo>
                    <a:close/>
                    <a:moveTo>
                      <a:pt x="4" y="677"/>
                    </a:moveTo>
                    <a:cubicBezTo>
                      <a:pt x="0" y="677"/>
                      <a:pt x="0" y="677"/>
                      <a:pt x="0" y="677"/>
                    </a:cubicBezTo>
                    <a:cubicBezTo>
                      <a:pt x="0" y="661"/>
                      <a:pt x="0" y="661"/>
                      <a:pt x="0" y="661"/>
                    </a:cubicBezTo>
                    <a:cubicBezTo>
                      <a:pt x="4" y="661"/>
                      <a:pt x="4" y="661"/>
                      <a:pt x="4" y="661"/>
                    </a:cubicBezTo>
                    <a:lnTo>
                      <a:pt x="4" y="677"/>
                    </a:lnTo>
                    <a:close/>
                    <a:moveTo>
                      <a:pt x="465" y="662"/>
                    </a:moveTo>
                    <a:cubicBezTo>
                      <a:pt x="461" y="662"/>
                      <a:pt x="461" y="662"/>
                      <a:pt x="461" y="662"/>
                    </a:cubicBezTo>
                    <a:cubicBezTo>
                      <a:pt x="461" y="646"/>
                      <a:pt x="461" y="646"/>
                      <a:pt x="461" y="646"/>
                    </a:cubicBezTo>
                    <a:cubicBezTo>
                      <a:pt x="465" y="646"/>
                      <a:pt x="465" y="646"/>
                      <a:pt x="465" y="646"/>
                    </a:cubicBezTo>
                    <a:lnTo>
                      <a:pt x="465" y="662"/>
                    </a:lnTo>
                    <a:close/>
                    <a:moveTo>
                      <a:pt x="4" y="645"/>
                    </a:moveTo>
                    <a:cubicBezTo>
                      <a:pt x="0" y="645"/>
                      <a:pt x="0" y="645"/>
                      <a:pt x="0" y="645"/>
                    </a:cubicBezTo>
                    <a:cubicBezTo>
                      <a:pt x="0" y="629"/>
                      <a:pt x="0" y="629"/>
                      <a:pt x="0" y="629"/>
                    </a:cubicBezTo>
                    <a:cubicBezTo>
                      <a:pt x="4" y="629"/>
                      <a:pt x="4" y="629"/>
                      <a:pt x="4" y="629"/>
                    </a:cubicBezTo>
                    <a:lnTo>
                      <a:pt x="4" y="645"/>
                    </a:lnTo>
                    <a:close/>
                    <a:moveTo>
                      <a:pt x="465" y="630"/>
                    </a:moveTo>
                    <a:cubicBezTo>
                      <a:pt x="461" y="630"/>
                      <a:pt x="461" y="630"/>
                      <a:pt x="461" y="630"/>
                    </a:cubicBezTo>
                    <a:cubicBezTo>
                      <a:pt x="461" y="614"/>
                      <a:pt x="461" y="614"/>
                      <a:pt x="461" y="614"/>
                    </a:cubicBezTo>
                    <a:cubicBezTo>
                      <a:pt x="465" y="614"/>
                      <a:pt x="465" y="614"/>
                      <a:pt x="465" y="614"/>
                    </a:cubicBezTo>
                    <a:lnTo>
                      <a:pt x="465" y="630"/>
                    </a:lnTo>
                    <a:close/>
                    <a:moveTo>
                      <a:pt x="4" y="613"/>
                    </a:moveTo>
                    <a:cubicBezTo>
                      <a:pt x="0" y="613"/>
                      <a:pt x="0" y="613"/>
                      <a:pt x="0" y="613"/>
                    </a:cubicBezTo>
                    <a:cubicBezTo>
                      <a:pt x="0" y="597"/>
                      <a:pt x="0" y="597"/>
                      <a:pt x="0" y="597"/>
                    </a:cubicBezTo>
                    <a:cubicBezTo>
                      <a:pt x="4" y="597"/>
                      <a:pt x="4" y="597"/>
                      <a:pt x="4" y="597"/>
                    </a:cubicBezTo>
                    <a:lnTo>
                      <a:pt x="4" y="613"/>
                    </a:lnTo>
                    <a:close/>
                    <a:moveTo>
                      <a:pt x="465" y="598"/>
                    </a:moveTo>
                    <a:cubicBezTo>
                      <a:pt x="461" y="598"/>
                      <a:pt x="461" y="598"/>
                      <a:pt x="461" y="598"/>
                    </a:cubicBezTo>
                    <a:cubicBezTo>
                      <a:pt x="461" y="582"/>
                      <a:pt x="461" y="582"/>
                      <a:pt x="461" y="582"/>
                    </a:cubicBezTo>
                    <a:cubicBezTo>
                      <a:pt x="465" y="582"/>
                      <a:pt x="465" y="582"/>
                      <a:pt x="465" y="582"/>
                    </a:cubicBezTo>
                    <a:lnTo>
                      <a:pt x="465" y="598"/>
                    </a:lnTo>
                    <a:close/>
                    <a:moveTo>
                      <a:pt x="4" y="581"/>
                    </a:moveTo>
                    <a:cubicBezTo>
                      <a:pt x="0" y="581"/>
                      <a:pt x="0" y="581"/>
                      <a:pt x="0" y="581"/>
                    </a:cubicBezTo>
                    <a:cubicBezTo>
                      <a:pt x="0" y="565"/>
                      <a:pt x="0" y="565"/>
                      <a:pt x="0" y="565"/>
                    </a:cubicBezTo>
                    <a:cubicBezTo>
                      <a:pt x="4" y="565"/>
                      <a:pt x="4" y="565"/>
                      <a:pt x="4" y="565"/>
                    </a:cubicBezTo>
                    <a:lnTo>
                      <a:pt x="4" y="581"/>
                    </a:lnTo>
                    <a:close/>
                    <a:moveTo>
                      <a:pt x="465" y="566"/>
                    </a:moveTo>
                    <a:cubicBezTo>
                      <a:pt x="461" y="566"/>
                      <a:pt x="461" y="566"/>
                      <a:pt x="461" y="566"/>
                    </a:cubicBezTo>
                    <a:cubicBezTo>
                      <a:pt x="461" y="550"/>
                      <a:pt x="461" y="550"/>
                      <a:pt x="461" y="550"/>
                    </a:cubicBezTo>
                    <a:cubicBezTo>
                      <a:pt x="465" y="550"/>
                      <a:pt x="465" y="550"/>
                      <a:pt x="465" y="550"/>
                    </a:cubicBezTo>
                    <a:lnTo>
                      <a:pt x="465" y="566"/>
                    </a:lnTo>
                    <a:close/>
                    <a:moveTo>
                      <a:pt x="4" y="549"/>
                    </a:moveTo>
                    <a:cubicBezTo>
                      <a:pt x="0" y="549"/>
                      <a:pt x="0" y="549"/>
                      <a:pt x="0" y="549"/>
                    </a:cubicBezTo>
                    <a:cubicBezTo>
                      <a:pt x="0" y="533"/>
                      <a:pt x="0" y="533"/>
                      <a:pt x="0" y="533"/>
                    </a:cubicBezTo>
                    <a:cubicBezTo>
                      <a:pt x="4" y="533"/>
                      <a:pt x="4" y="533"/>
                      <a:pt x="4" y="533"/>
                    </a:cubicBezTo>
                    <a:lnTo>
                      <a:pt x="4" y="549"/>
                    </a:lnTo>
                    <a:close/>
                    <a:moveTo>
                      <a:pt x="465" y="534"/>
                    </a:moveTo>
                    <a:cubicBezTo>
                      <a:pt x="461" y="534"/>
                      <a:pt x="461" y="534"/>
                      <a:pt x="461" y="534"/>
                    </a:cubicBezTo>
                    <a:cubicBezTo>
                      <a:pt x="461" y="518"/>
                      <a:pt x="461" y="518"/>
                      <a:pt x="461" y="518"/>
                    </a:cubicBezTo>
                    <a:cubicBezTo>
                      <a:pt x="465" y="518"/>
                      <a:pt x="465" y="518"/>
                      <a:pt x="465" y="518"/>
                    </a:cubicBezTo>
                    <a:lnTo>
                      <a:pt x="465" y="534"/>
                    </a:lnTo>
                    <a:close/>
                    <a:moveTo>
                      <a:pt x="4" y="517"/>
                    </a:moveTo>
                    <a:cubicBezTo>
                      <a:pt x="0" y="517"/>
                      <a:pt x="0" y="517"/>
                      <a:pt x="0" y="517"/>
                    </a:cubicBezTo>
                    <a:cubicBezTo>
                      <a:pt x="0" y="501"/>
                      <a:pt x="0" y="501"/>
                      <a:pt x="0" y="501"/>
                    </a:cubicBezTo>
                    <a:cubicBezTo>
                      <a:pt x="4" y="501"/>
                      <a:pt x="4" y="501"/>
                      <a:pt x="4" y="501"/>
                    </a:cubicBezTo>
                    <a:lnTo>
                      <a:pt x="4" y="517"/>
                    </a:lnTo>
                    <a:close/>
                    <a:moveTo>
                      <a:pt x="465" y="502"/>
                    </a:moveTo>
                    <a:cubicBezTo>
                      <a:pt x="461" y="502"/>
                      <a:pt x="461" y="502"/>
                      <a:pt x="461" y="502"/>
                    </a:cubicBezTo>
                    <a:cubicBezTo>
                      <a:pt x="461" y="486"/>
                      <a:pt x="461" y="486"/>
                      <a:pt x="461" y="486"/>
                    </a:cubicBezTo>
                    <a:cubicBezTo>
                      <a:pt x="465" y="486"/>
                      <a:pt x="465" y="486"/>
                      <a:pt x="465" y="486"/>
                    </a:cubicBezTo>
                    <a:lnTo>
                      <a:pt x="465" y="502"/>
                    </a:lnTo>
                    <a:close/>
                    <a:moveTo>
                      <a:pt x="4" y="485"/>
                    </a:moveTo>
                    <a:cubicBezTo>
                      <a:pt x="0" y="485"/>
                      <a:pt x="0" y="485"/>
                      <a:pt x="0" y="485"/>
                    </a:cubicBezTo>
                    <a:cubicBezTo>
                      <a:pt x="0" y="469"/>
                      <a:pt x="0" y="469"/>
                      <a:pt x="0" y="469"/>
                    </a:cubicBezTo>
                    <a:cubicBezTo>
                      <a:pt x="4" y="469"/>
                      <a:pt x="4" y="469"/>
                      <a:pt x="4" y="469"/>
                    </a:cubicBezTo>
                    <a:lnTo>
                      <a:pt x="4" y="485"/>
                    </a:lnTo>
                    <a:close/>
                    <a:moveTo>
                      <a:pt x="465" y="470"/>
                    </a:moveTo>
                    <a:cubicBezTo>
                      <a:pt x="461" y="470"/>
                      <a:pt x="461" y="470"/>
                      <a:pt x="461" y="470"/>
                    </a:cubicBezTo>
                    <a:cubicBezTo>
                      <a:pt x="461" y="454"/>
                      <a:pt x="461" y="454"/>
                      <a:pt x="461" y="454"/>
                    </a:cubicBezTo>
                    <a:cubicBezTo>
                      <a:pt x="465" y="454"/>
                      <a:pt x="465" y="454"/>
                      <a:pt x="465" y="454"/>
                    </a:cubicBezTo>
                    <a:lnTo>
                      <a:pt x="465" y="470"/>
                    </a:lnTo>
                    <a:close/>
                    <a:moveTo>
                      <a:pt x="4" y="453"/>
                    </a:moveTo>
                    <a:cubicBezTo>
                      <a:pt x="0" y="453"/>
                      <a:pt x="0" y="453"/>
                      <a:pt x="0" y="453"/>
                    </a:cubicBezTo>
                    <a:cubicBezTo>
                      <a:pt x="0" y="437"/>
                      <a:pt x="0" y="437"/>
                      <a:pt x="0" y="437"/>
                    </a:cubicBezTo>
                    <a:cubicBezTo>
                      <a:pt x="4" y="437"/>
                      <a:pt x="4" y="437"/>
                      <a:pt x="4" y="437"/>
                    </a:cubicBezTo>
                    <a:lnTo>
                      <a:pt x="4" y="453"/>
                    </a:lnTo>
                    <a:close/>
                    <a:moveTo>
                      <a:pt x="465" y="438"/>
                    </a:moveTo>
                    <a:cubicBezTo>
                      <a:pt x="461" y="438"/>
                      <a:pt x="461" y="438"/>
                      <a:pt x="461" y="438"/>
                    </a:cubicBezTo>
                    <a:cubicBezTo>
                      <a:pt x="461" y="422"/>
                      <a:pt x="461" y="422"/>
                      <a:pt x="461" y="422"/>
                    </a:cubicBezTo>
                    <a:cubicBezTo>
                      <a:pt x="465" y="422"/>
                      <a:pt x="465" y="422"/>
                      <a:pt x="465" y="422"/>
                    </a:cubicBezTo>
                    <a:lnTo>
                      <a:pt x="465" y="438"/>
                    </a:lnTo>
                    <a:close/>
                    <a:moveTo>
                      <a:pt x="4" y="421"/>
                    </a:moveTo>
                    <a:cubicBezTo>
                      <a:pt x="0" y="421"/>
                      <a:pt x="0" y="421"/>
                      <a:pt x="0" y="421"/>
                    </a:cubicBezTo>
                    <a:cubicBezTo>
                      <a:pt x="0" y="405"/>
                      <a:pt x="0" y="405"/>
                      <a:pt x="0" y="405"/>
                    </a:cubicBezTo>
                    <a:cubicBezTo>
                      <a:pt x="4" y="405"/>
                      <a:pt x="4" y="405"/>
                      <a:pt x="4" y="405"/>
                    </a:cubicBezTo>
                    <a:lnTo>
                      <a:pt x="4" y="421"/>
                    </a:lnTo>
                    <a:close/>
                    <a:moveTo>
                      <a:pt x="465" y="406"/>
                    </a:moveTo>
                    <a:cubicBezTo>
                      <a:pt x="461" y="406"/>
                      <a:pt x="461" y="406"/>
                      <a:pt x="461" y="406"/>
                    </a:cubicBezTo>
                    <a:cubicBezTo>
                      <a:pt x="461" y="390"/>
                      <a:pt x="461" y="390"/>
                      <a:pt x="461" y="390"/>
                    </a:cubicBezTo>
                    <a:cubicBezTo>
                      <a:pt x="465" y="390"/>
                      <a:pt x="465" y="390"/>
                      <a:pt x="465" y="390"/>
                    </a:cubicBezTo>
                    <a:lnTo>
                      <a:pt x="465" y="406"/>
                    </a:lnTo>
                    <a:close/>
                    <a:moveTo>
                      <a:pt x="4" y="389"/>
                    </a:moveTo>
                    <a:cubicBezTo>
                      <a:pt x="0" y="389"/>
                      <a:pt x="0" y="389"/>
                      <a:pt x="0" y="389"/>
                    </a:cubicBezTo>
                    <a:cubicBezTo>
                      <a:pt x="0" y="373"/>
                      <a:pt x="0" y="373"/>
                      <a:pt x="0" y="373"/>
                    </a:cubicBezTo>
                    <a:cubicBezTo>
                      <a:pt x="4" y="373"/>
                      <a:pt x="4" y="373"/>
                      <a:pt x="4" y="373"/>
                    </a:cubicBezTo>
                    <a:lnTo>
                      <a:pt x="4" y="389"/>
                    </a:lnTo>
                    <a:close/>
                    <a:moveTo>
                      <a:pt x="465" y="374"/>
                    </a:moveTo>
                    <a:cubicBezTo>
                      <a:pt x="461" y="374"/>
                      <a:pt x="461" y="374"/>
                      <a:pt x="461" y="374"/>
                    </a:cubicBezTo>
                    <a:cubicBezTo>
                      <a:pt x="461" y="358"/>
                      <a:pt x="461" y="358"/>
                      <a:pt x="461" y="358"/>
                    </a:cubicBezTo>
                    <a:cubicBezTo>
                      <a:pt x="465" y="358"/>
                      <a:pt x="465" y="358"/>
                      <a:pt x="465" y="358"/>
                    </a:cubicBezTo>
                    <a:lnTo>
                      <a:pt x="465" y="374"/>
                    </a:lnTo>
                    <a:close/>
                    <a:moveTo>
                      <a:pt x="4" y="357"/>
                    </a:moveTo>
                    <a:cubicBezTo>
                      <a:pt x="0" y="357"/>
                      <a:pt x="0" y="357"/>
                      <a:pt x="0" y="357"/>
                    </a:cubicBezTo>
                    <a:cubicBezTo>
                      <a:pt x="0" y="341"/>
                      <a:pt x="0" y="341"/>
                      <a:pt x="0" y="341"/>
                    </a:cubicBezTo>
                    <a:cubicBezTo>
                      <a:pt x="4" y="341"/>
                      <a:pt x="4" y="341"/>
                      <a:pt x="4" y="341"/>
                    </a:cubicBezTo>
                    <a:lnTo>
                      <a:pt x="4" y="357"/>
                    </a:lnTo>
                    <a:close/>
                    <a:moveTo>
                      <a:pt x="465" y="342"/>
                    </a:moveTo>
                    <a:cubicBezTo>
                      <a:pt x="461" y="342"/>
                      <a:pt x="461" y="342"/>
                      <a:pt x="461" y="342"/>
                    </a:cubicBezTo>
                    <a:cubicBezTo>
                      <a:pt x="461" y="326"/>
                      <a:pt x="461" y="326"/>
                      <a:pt x="461" y="326"/>
                    </a:cubicBezTo>
                    <a:cubicBezTo>
                      <a:pt x="465" y="326"/>
                      <a:pt x="465" y="326"/>
                      <a:pt x="465" y="326"/>
                    </a:cubicBezTo>
                    <a:lnTo>
                      <a:pt x="465" y="342"/>
                    </a:lnTo>
                    <a:close/>
                    <a:moveTo>
                      <a:pt x="4" y="325"/>
                    </a:moveTo>
                    <a:cubicBezTo>
                      <a:pt x="0" y="325"/>
                      <a:pt x="0" y="325"/>
                      <a:pt x="0" y="325"/>
                    </a:cubicBezTo>
                    <a:cubicBezTo>
                      <a:pt x="0" y="309"/>
                      <a:pt x="0" y="309"/>
                      <a:pt x="0" y="309"/>
                    </a:cubicBezTo>
                    <a:cubicBezTo>
                      <a:pt x="4" y="309"/>
                      <a:pt x="4" y="309"/>
                      <a:pt x="4" y="309"/>
                    </a:cubicBezTo>
                    <a:lnTo>
                      <a:pt x="4" y="325"/>
                    </a:lnTo>
                    <a:close/>
                    <a:moveTo>
                      <a:pt x="465" y="310"/>
                    </a:moveTo>
                    <a:cubicBezTo>
                      <a:pt x="461" y="310"/>
                      <a:pt x="461" y="310"/>
                      <a:pt x="461" y="310"/>
                    </a:cubicBezTo>
                    <a:cubicBezTo>
                      <a:pt x="461" y="294"/>
                      <a:pt x="461" y="294"/>
                      <a:pt x="461" y="294"/>
                    </a:cubicBezTo>
                    <a:cubicBezTo>
                      <a:pt x="465" y="294"/>
                      <a:pt x="465" y="294"/>
                      <a:pt x="465" y="294"/>
                    </a:cubicBezTo>
                    <a:lnTo>
                      <a:pt x="465" y="310"/>
                    </a:lnTo>
                    <a:close/>
                    <a:moveTo>
                      <a:pt x="4" y="293"/>
                    </a:moveTo>
                    <a:cubicBezTo>
                      <a:pt x="0" y="293"/>
                      <a:pt x="0" y="293"/>
                      <a:pt x="0" y="293"/>
                    </a:cubicBezTo>
                    <a:cubicBezTo>
                      <a:pt x="0" y="277"/>
                      <a:pt x="0" y="277"/>
                      <a:pt x="0" y="277"/>
                    </a:cubicBezTo>
                    <a:cubicBezTo>
                      <a:pt x="4" y="277"/>
                      <a:pt x="4" y="277"/>
                      <a:pt x="4" y="277"/>
                    </a:cubicBezTo>
                    <a:lnTo>
                      <a:pt x="4" y="293"/>
                    </a:lnTo>
                    <a:close/>
                    <a:moveTo>
                      <a:pt x="465" y="278"/>
                    </a:moveTo>
                    <a:cubicBezTo>
                      <a:pt x="461" y="278"/>
                      <a:pt x="461" y="278"/>
                      <a:pt x="461" y="278"/>
                    </a:cubicBezTo>
                    <a:cubicBezTo>
                      <a:pt x="461" y="262"/>
                      <a:pt x="461" y="262"/>
                      <a:pt x="461" y="262"/>
                    </a:cubicBezTo>
                    <a:cubicBezTo>
                      <a:pt x="465" y="262"/>
                      <a:pt x="465" y="262"/>
                      <a:pt x="465" y="262"/>
                    </a:cubicBezTo>
                    <a:lnTo>
                      <a:pt x="465" y="278"/>
                    </a:lnTo>
                    <a:close/>
                    <a:moveTo>
                      <a:pt x="4" y="261"/>
                    </a:moveTo>
                    <a:cubicBezTo>
                      <a:pt x="0" y="261"/>
                      <a:pt x="0" y="261"/>
                      <a:pt x="0" y="261"/>
                    </a:cubicBezTo>
                    <a:cubicBezTo>
                      <a:pt x="0" y="245"/>
                      <a:pt x="0" y="245"/>
                      <a:pt x="0" y="245"/>
                    </a:cubicBezTo>
                    <a:cubicBezTo>
                      <a:pt x="4" y="245"/>
                      <a:pt x="4" y="245"/>
                      <a:pt x="4" y="245"/>
                    </a:cubicBezTo>
                    <a:lnTo>
                      <a:pt x="4" y="261"/>
                    </a:lnTo>
                    <a:close/>
                    <a:moveTo>
                      <a:pt x="465" y="246"/>
                    </a:moveTo>
                    <a:cubicBezTo>
                      <a:pt x="461" y="246"/>
                      <a:pt x="461" y="246"/>
                      <a:pt x="461" y="246"/>
                    </a:cubicBezTo>
                    <a:cubicBezTo>
                      <a:pt x="461" y="230"/>
                      <a:pt x="461" y="230"/>
                      <a:pt x="461" y="230"/>
                    </a:cubicBezTo>
                    <a:cubicBezTo>
                      <a:pt x="465" y="230"/>
                      <a:pt x="465" y="230"/>
                      <a:pt x="465" y="230"/>
                    </a:cubicBezTo>
                    <a:lnTo>
                      <a:pt x="465" y="246"/>
                    </a:lnTo>
                    <a:close/>
                    <a:moveTo>
                      <a:pt x="4" y="229"/>
                    </a:moveTo>
                    <a:cubicBezTo>
                      <a:pt x="0" y="229"/>
                      <a:pt x="0" y="229"/>
                      <a:pt x="0" y="229"/>
                    </a:cubicBezTo>
                    <a:cubicBezTo>
                      <a:pt x="0" y="213"/>
                      <a:pt x="0" y="213"/>
                      <a:pt x="0" y="213"/>
                    </a:cubicBezTo>
                    <a:cubicBezTo>
                      <a:pt x="4" y="213"/>
                      <a:pt x="4" y="213"/>
                      <a:pt x="4" y="213"/>
                    </a:cubicBezTo>
                    <a:lnTo>
                      <a:pt x="4" y="229"/>
                    </a:lnTo>
                    <a:close/>
                    <a:moveTo>
                      <a:pt x="465" y="214"/>
                    </a:moveTo>
                    <a:cubicBezTo>
                      <a:pt x="461" y="214"/>
                      <a:pt x="461" y="214"/>
                      <a:pt x="461" y="214"/>
                    </a:cubicBezTo>
                    <a:cubicBezTo>
                      <a:pt x="461" y="198"/>
                      <a:pt x="461" y="198"/>
                      <a:pt x="461" y="198"/>
                    </a:cubicBezTo>
                    <a:cubicBezTo>
                      <a:pt x="465" y="198"/>
                      <a:pt x="465" y="198"/>
                      <a:pt x="465" y="198"/>
                    </a:cubicBezTo>
                    <a:lnTo>
                      <a:pt x="465" y="214"/>
                    </a:lnTo>
                    <a:close/>
                    <a:moveTo>
                      <a:pt x="4" y="197"/>
                    </a:moveTo>
                    <a:cubicBezTo>
                      <a:pt x="0" y="197"/>
                      <a:pt x="0" y="197"/>
                      <a:pt x="0" y="197"/>
                    </a:cubicBezTo>
                    <a:cubicBezTo>
                      <a:pt x="0" y="181"/>
                      <a:pt x="0" y="181"/>
                      <a:pt x="0" y="181"/>
                    </a:cubicBezTo>
                    <a:cubicBezTo>
                      <a:pt x="4" y="181"/>
                      <a:pt x="4" y="181"/>
                      <a:pt x="4" y="181"/>
                    </a:cubicBezTo>
                    <a:lnTo>
                      <a:pt x="4" y="197"/>
                    </a:lnTo>
                    <a:close/>
                    <a:moveTo>
                      <a:pt x="465" y="182"/>
                    </a:moveTo>
                    <a:cubicBezTo>
                      <a:pt x="461" y="182"/>
                      <a:pt x="461" y="182"/>
                      <a:pt x="461" y="182"/>
                    </a:cubicBezTo>
                    <a:cubicBezTo>
                      <a:pt x="461" y="172"/>
                      <a:pt x="461" y="172"/>
                      <a:pt x="461" y="172"/>
                    </a:cubicBezTo>
                    <a:cubicBezTo>
                      <a:pt x="461" y="170"/>
                      <a:pt x="461" y="168"/>
                      <a:pt x="461" y="167"/>
                    </a:cubicBezTo>
                    <a:cubicBezTo>
                      <a:pt x="464" y="166"/>
                      <a:pt x="464" y="166"/>
                      <a:pt x="464" y="166"/>
                    </a:cubicBezTo>
                    <a:cubicBezTo>
                      <a:pt x="465" y="168"/>
                      <a:pt x="465" y="170"/>
                      <a:pt x="465" y="172"/>
                    </a:cubicBezTo>
                    <a:lnTo>
                      <a:pt x="465" y="182"/>
                    </a:lnTo>
                    <a:close/>
                    <a:moveTo>
                      <a:pt x="4" y="172"/>
                    </a:moveTo>
                    <a:cubicBezTo>
                      <a:pt x="0" y="172"/>
                      <a:pt x="0" y="172"/>
                      <a:pt x="0" y="172"/>
                    </a:cubicBezTo>
                    <a:cubicBezTo>
                      <a:pt x="0" y="166"/>
                      <a:pt x="1" y="161"/>
                      <a:pt x="4" y="155"/>
                    </a:cubicBezTo>
                    <a:cubicBezTo>
                      <a:pt x="8" y="157"/>
                      <a:pt x="8" y="157"/>
                      <a:pt x="8" y="157"/>
                    </a:cubicBezTo>
                    <a:cubicBezTo>
                      <a:pt x="5" y="162"/>
                      <a:pt x="4" y="167"/>
                      <a:pt x="4" y="172"/>
                    </a:cubicBezTo>
                    <a:close/>
                    <a:moveTo>
                      <a:pt x="454" y="153"/>
                    </a:moveTo>
                    <a:cubicBezTo>
                      <a:pt x="452" y="150"/>
                      <a:pt x="448" y="146"/>
                      <a:pt x="444" y="142"/>
                    </a:cubicBezTo>
                    <a:cubicBezTo>
                      <a:pt x="446" y="139"/>
                      <a:pt x="446" y="139"/>
                      <a:pt x="446" y="139"/>
                    </a:cubicBezTo>
                    <a:cubicBezTo>
                      <a:pt x="451" y="143"/>
                      <a:pt x="455" y="147"/>
                      <a:pt x="458" y="151"/>
                    </a:cubicBezTo>
                    <a:lnTo>
                      <a:pt x="454" y="153"/>
                    </a:lnTo>
                    <a:close/>
                    <a:moveTo>
                      <a:pt x="18" y="145"/>
                    </a:moveTo>
                    <a:cubicBezTo>
                      <a:pt x="15" y="142"/>
                      <a:pt x="15" y="142"/>
                      <a:pt x="15" y="142"/>
                    </a:cubicBezTo>
                    <a:cubicBezTo>
                      <a:pt x="18" y="139"/>
                      <a:pt x="22" y="136"/>
                      <a:pt x="27" y="132"/>
                    </a:cubicBezTo>
                    <a:cubicBezTo>
                      <a:pt x="30" y="135"/>
                      <a:pt x="30" y="135"/>
                      <a:pt x="30" y="135"/>
                    </a:cubicBezTo>
                    <a:cubicBezTo>
                      <a:pt x="25" y="139"/>
                      <a:pt x="21" y="142"/>
                      <a:pt x="18" y="145"/>
                    </a:cubicBezTo>
                    <a:close/>
                    <a:moveTo>
                      <a:pt x="431" y="132"/>
                    </a:moveTo>
                    <a:cubicBezTo>
                      <a:pt x="418" y="124"/>
                      <a:pt x="418" y="124"/>
                      <a:pt x="418" y="124"/>
                    </a:cubicBezTo>
                    <a:cubicBezTo>
                      <a:pt x="420" y="120"/>
                      <a:pt x="420" y="120"/>
                      <a:pt x="420" y="120"/>
                    </a:cubicBezTo>
                    <a:cubicBezTo>
                      <a:pt x="433" y="129"/>
                      <a:pt x="433" y="129"/>
                      <a:pt x="433" y="129"/>
                    </a:cubicBezTo>
                    <a:lnTo>
                      <a:pt x="431" y="132"/>
                    </a:lnTo>
                    <a:close/>
                    <a:moveTo>
                      <a:pt x="43" y="126"/>
                    </a:moveTo>
                    <a:cubicBezTo>
                      <a:pt x="41" y="123"/>
                      <a:pt x="41" y="123"/>
                      <a:pt x="41" y="123"/>
                    </a:cubicBezTo>
                    <a:cubicBezTo>
                      <a:pt x="54" y="115"/>
                      <a:pt x="54" y="115"/>
                      <a:pt x="54" y="115"/>
                    </a:cubicBezTo>
                    <a:cubicBezTo>
                      <a:pt x="56" y="118"/>
                      <a:pt x="56" y="118"/>
                      <a:pt x="56" y="118"/>
                    </a:cubicBezTo>
                    <a:lnTo>
                      <a:pt x="43" y="126"/>
                    </a:lnTo>
                    <a:close/>
                    <a:moveTo>
                      <a:pt x="404" y="115"/>
                    </a:moveTo>
                    <a:cubicBezTo>
                      <a:pt x="391" y="106"/>
                      <a:pt x="391" y="106"/>
                      <a:pt x="391" y="106"/>
                    </a:cubicBezTo>
                    <a:cubicBezTo>
                      <a:pt x="393" y="103"/>
                      <a:pt x="393" y="103"/>
                      <a:pt x="393" y="103"/>
                    </a:cubicBezTo>
                    <a:cubicBezTo>
                      <a:pt x="407" y="111"/>
                      <a:pt x="407" y="111"/>
                      <a:pt x="407" y="111"/>
                    </a:cubicBezTo>
                    <a:lnTo>
                      <a:pt x="404" y="115"/>
                    </a:lnTo>
                    <a:close/>
                    <a:moveTo>
                      <a:pt x="70" y="109"/>
                    </a:moveTo>
                    <a:cubicBezTo>
                      <a:pt x="68" y="106"/>
                      <a:pt x="68" y="106"/>
                      <a:pt x="68" y="106"/>
                    </a:cubicBezTo>
                    <a:cubicBezTo>
                      <a:pt x="81" y="97"/>
                      <a:pt x="81" y="97"/>
                      <a:pt x="81" y="97"/>
                    </a:cubicBezTo>
                    <a:cubicBezTo>
                      <a:pt x="83" y="101"/>
                      <a:pt x="83" y="101"/>
                      <a:pt x="83" y="101"/>
                    </a:cubicBezTo>
                    <a:lnTo>
                      <a:pt x="70" y="109"/>
                    </a:lnTo>
                    <a:close/>
                    <a:moveTo>
                      <a:pt x="378" y="97"/>
                    </a:moveTo>
                    <a:cubicBezTo>
                      <a:pt x="364" y="89"/>
                      <a:pt x="364" y="89"/>
                      <a:pt x="364" y="89"/>
                    </a:cubicBezTo>
                    <a:cubicBezTo>
                      <a:pt x="366" y="85"/>
                      <a:pt x="366" y="85"/>
                      <a:pt x="366" y="85"/>
                    </a:cubicBezTo>
                    <a:cubicBezTo>
                      <a:pt x="380" y="94"/>
                      <a:pt x="380" y="94"/>
                      <a:pt x="380" y="94"/>
                    </a:cubicBezTo>
                    <a:lnTo>
                      <a:pt x="378" y="97"/>
                    </a:lnTo>
                    <a:close/>
                    <a:moveTo>
                      <a:pt x="97" y="92"/>
                    </a:moveTo>
                    <a:cubicBezTo>
                      <a:pt x="95" y="89"/>
                      <a:pt x="95" y="89"/>
                      <a:pt x="95" y="89"/>
                    </a:cubicBezTo>
                    <a:cubicBezTo>
                      <a:pt x="108" y="80"/>
                      <a:pt x="108" y="80"/>
                      <a:pt x="108" y="80"/>
                    </a:cubicBezTo>
                    <a:cubicBezTo>
                      <a:pt x="110" y="84"/>
                      <a:pt x="110" y="84"/>
                      <a:pt x="110" y="84"/>
                    </a:cubicBezTo>
                    <a:lnTo>
                      <a:pt x="97" y="92"/>
                    </a:lnTo>
                    <a:close/>
                    <a:moveTo>
                      <a:pt x="351" y="80"/>
                    </a:moveTo>
                    <a:cubicBezTo>
                      <a:pt x="337" y="71"/>
                      <a:pt x="337" y="71"/>
                      <a:pt x="337" y="71"/>
                    </a:cubicBezTo>
                    <a:cubicBezTo>
                      <a:pt x="340" y="68"/>
                      <a:pt x="340" y="68"/>
                      <a:pt x="340" y="68"/>
                    </a:cubicBezTo>
                    <a:cubicBezTo>
                      <a:pt x="353" y="77"/>
                      <a:pt x="353" y="77"/>
                      <a:pt x="353" y="77"/>
                    </a:cubicBezTo>
                    <a:lnTo>
                      <a:pt x="351" y="80"/>
                    </a:lnTo>
                    <a:close/>
                    <a:moveTo>
                      <a:pt x="124" y="75"/>
                    </a:moveTo>
                    <a:cubicBezTo>
                      <a:pt x="122" y="72"/>
                      <a:pt x="122" y="72"/>
                      <a:pt x="122" y="72"/>
                    </a:cubicBezTo>
                    <a:cubicBezTo>
                      <a:pt x="135" y="63"/>
                      <a:pt x="135" y="63"/>
                      <a:pt x="135" y="63"/>
                    </a:cubicBezTo>
                    <a:cubicBezTo>
                      <a:pt x="137" y="67"/>
                      <a:pt x="137" y="67"/>
                      <a:pt x="137" y="67"/>
                    </a:cubicBezTo>
                    <a:lnTo>
                      <a:pt x="124" y="75"/>
                    </a:lnTo>
                    <a:close/>
                    <a:moveTo>
                      <a:pt x="324" y="62"/>
                    </a:moveTo>
                    <a:cubicBezTo>
                      <a:pt x="310" y="54"/>
                      <a:pt x="310" y="54"/>
                      <a:pt x="310" y="54"/>
                    </a:cubicBezTo>
                    <a:cubicBezTo>
                      <a:pt x="313" y="50"/>
                      <a:pt x="313" y="50"/>
                      <a:pt x="313" y="50"/>
                    </a:cubicBezTo>
                    <a:cubicBezTo>
                      <a:pt x="326" y="59"/>
                      <a:pt x="326" y="59"/>
                      <a:pt x="326" y="59"/>
                    </a:cubicBezTo>
                    <a:lnTo>
                      <a:pt x="324" y="62"/>
                    </a:lnTo>
                    <a:close/>
                    <a:moveTo>
                      <a:pt x="151" y="58"/>
                    </a:moveTo>
                    <a:cubicBezTo>
                      <a:pt x="149" y="55"/>
                      <a:pt x="149" y="55"/>
                      <a:pt x="149" y="55"/>
                    </a:cubicBezTo>
                    <a:cubicBezTo>
                      <a:pt x="162" y="46"/>
                      <a:pt x="162" y="46"/>
                      <a:pt x="162" y="46"/>
                    </a:cubicBezTo>
                    <a:cubicBezTo>
                      <a:pt x="165" y="50"/>
                      <a:pt x="165" y="50"/>
                      <a:pt x="165" y="50"/>
                    </a:cubicBezTo>
                    <a:lnTo>
                      <a:pt x="151" y="58"/>
                    </a:lnTo>
                    <a:close/>
                    <a:moveTo>
                      <a:pt x="297" y="45"/>
                    </a:moveTo>
                    <a:cubicBezTo>
                      <a:pt x="284" y="36"/>
                      <a:pt x="284" y="36"/>
                      <a:pt x="284" y="36"/>
                    </a:cubicBezTo>
                    <a:cubicBezTo>
                      <a:pt x="286" y="33"/>
                      <a:pt x="286" y="33"/>
                      <a:pt x="286" y="33"/>
                    </a:cubicBezTo>
                    <a:cubicBezTo>
                      <a:pt x="299" y="42"/>
                      <a:pt x="299" y="42"/>
                      <a:pt x="299" y="42"/>
                    </a:cubicBezTo>
                    <a:lnTo>
                      <a:pt x="297" y="45"/>
                    </a:lnTo>
                    <a:close/>
                    <a:moveTo>
                      <a:pt x="178" y="41"/>
                    </a:moveTo>
                    <a:cubicBezTo>
                      <a:pt x="176" y="38"/>
                      <a:pt x="176" y="38"/>
                      <a:pt x="176" y="38"/>
                    </a:cubicBezTo>
                    <a:cubicBezTo>
                      <a:pt x="189" y="29"/>
                      <a:pt x="189" y="29"/>
                      <a:pt x="189" y="29"/>
                    </a:cubicBezTo>
                    <a:cubicBezTo>
                      <a:pt x="192" y="32"/>
                      <a:pt x="192" y="32"/>
                      <a:pt x="192" y="32"/>
                    </a:cubicBezTo>
                    <a:lnTo>
                      <a:pt x="178" y="41"/>
                    </a:lnTo>
                    <a:close/>
                    <a:moveTo>
                      <a:pt x="270" y="28"/>
                    </a:moveTo>
                    <a:cubicBezTo>
                      <a:pt x="257" y="19"/>
                      <a:pt x="257" y="19"/>
                      <a:pt x="257" y="19"/>
                    </a:cubicBezTo>
                    <a:cubicBezTo>
                      <a:pt x="259" y="16"/>
                      <a:pt x="259" y="16"/>
                      <a:pt x="259" y="16"/>
                    </a:cubicBezTo>
                    <a:cubicBezTo>
                      <a:pt x="272" y="24"/>
                      <a:pt x="272" y="24"/>
                      <a:pt x="272" y="24"/>
                    </a:cubicBezTo>
                    <a:lnTo>
                      <a:pt x="270" y="28"/>
                    </a:lnTo>
                    <a:close/>
                    <a:moveTo>
                      <a:pt x="205" y="24"/>
                    </a:moveTo>
                    <a:cubicBezTo>
                      <a:pt x="203" y="20"/>
                      <a:pt x="203" y="20"/>
                      <a:pt x="203" y="20"/>
                    </a:cubicBezTo>
                    <a:cubicBezTo>
                      <a:pt x="216" y="12"/>
                      <a:pt x="216" y="12"/>
                      <a:pt x="216" y="12"/>
                    </a:cubicBezTo>
                    <a:cubicBezTo>
                      <a:pt x="219" y="15"/>
                      <a:pt x="219" y="15"/>
                      <a:pt x="219" y="15"/>
                    </a:cubicBezTo>
                    <a:lnTo>
                      <a:pt x="205" y="24"/>
                    </a:lnTo>
                    <a:close/>
                    <a:moveTo>
                      <a:pt x="243" y="10"/>
                    </a:moveTo>
                    <a:cubicBezTo>
                      <a:pt x="235" y="5"/>
                      <a:pt x="235" y="5"/>
                      <a:pt x="235" y="5"/>
                    </a:cubicBezTo>
                    <a:cubicBezTo>
                      <a:pt x="232" y="7"/>
                      <a:pt x="232" y="7"/>
                      <a:pt x="232" y="7"/>
                    </a:cubicBezTo>
                    <a:cubicBezTo>
                      <a:pt x="230" y="3"/>
                      <a:pt x="230" y="3"/>
                      <a:pt x="230" y="3"/>
                    </a:cubicBezTo>
                    <a:cubicBezTo>
                      <a:pt x="235" y="0"/>
                      <a:pt x="235" y="0"/>
                      <a:pt x="235" y="0"/>
                    </a:cubicBezTo>
                    <a:cubicBezTo>
                      <a:pt x="246" y="7"/>
                      <a:pt x="246" y="7"/>
                      <a:pt x="246" y="7"/>
                    </a:cubicBezTo>
                    <a:lnTo>
                      <a:pt x="243" y="1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 name="Line 7"/>
              <p:cNvSpPr>
                <a:spLocks noChangeShapeType="1"/>
              </p:cNvSpPr>
              <p:nvPr/>
            </p:nvSpPr>
            <p:spPr bwMode="auto">
              <a:xfrm>
                <a:off x="3827" y="151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Line 8"/>
              <p:cNvSpPr>
                <a:spLocks noChangeShapeType="1"/>
              </p:cNvSpPr>
              <p:nvPr/>
            </p:nvSpPr>
            <p:spPr bwMode="auto">
              <a:xfrm>
                <a:off x="3827" y="151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 name="组合 2"/>
            <p:cNvGrpSpPr/>
            <p:nvPr/>
          </p:nvGrpSpPr>
          <p:grpSpPr>
            <a:xfrm>
              <a:off x="4757585" y="1919442"/>
              <a:ext cx="2574629" cy="768350"/>
              <a:chOff x="3014182" y="2249345"/>
              <a:chExt cx="2574629" cy="768350"/>
            </a:xfrm>
          </p:grpSpPr>
          <p:sp>
            <p:nvSpPr>
              <p:cNvPr id="73" name="矩形 72"/>
              <p:cNvSpPr/>
              <p:nvPr/>
            </p:nvSpPr>
            <p:spPr>
              <a:xfrm>
                <a:off x="4170395" y="2249345"/>
                <a:ext cx="1418416" cy="768350"/>
              </a:xfrm>
              <a:prstGeom prst="rect">
                <a:avLst/>
              </a:prstGeom>
            </p:spPr>
            <p:txBody>
              <a:bodyPr wrap="square">
                <a:spAutoFit/>
              </a:bodyPr>
              <a:lstStyle/>
              <a:p>
                <a:pPr algn="ctr">
                  <a:defRPr/>
                </a:pPr>
                <a:r>
                  <a:rPr lang="en-US" altLang="zh-CN" sz="4400" b="1" kern="0" dirty="0">
                    <a:gradFill>
                      <a:gsLst>
                        <a:gs pos="90000">
                          <a:prstClr val="white"/>
                        </a:gs>
                        <a:gs pos="30000">
                          <a:prstClr val="white"/>
                        </a:gs>
                      </a:gsLst>
                      <a:lin ang="5400000" scaled="1"/>
                    </a:gradFill>
                    <a:latin typeface="Akzidenz-Grotesk BQ Condensed" pitchFamily="2" charset="0"/>
                    <a:ea typeface="微软雅黑" panose="020B0503020204020204" pitchFamily="34" charset="-122"/>
                  </a:rPr>
                  <a:t>202X</a:t>
                </a:r>
              </a:p>
            </p:txBody>
          </p:sp>
          <p:sp>
            <p:nvSpPr>
              <p:cNvPr id="80" name="矩形 79"/>
              <p:cNvSpPr/>
              <p:nvPr/>
            </p:nvSpPr>
            <p:spPr>
              <a:xfrm>
                <a:off x="3014182" y="2309590"/>
                <a:ext cx="1316467" cy="707886"/>
              </a:xfrm>
              <a:prstGeom prst="rect">
                <a:avLst/>
              </a:prstGeom>
            </p:spPr>
            <p:txBody>
              <a:bodyPr wrap="square">
                <a:spAutoFit/>
              </a:bodyPr>
              <a:lstStyle/>
              <a:p>
                <a:pPr algn="ctr">
                  <a:defRPr/>
                </a:pPr>
                <a:r>
                  <a:rPr lang="zh-CN" altLang="en-US" sz="40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回首</a:t>
                </a:r>
                <a:endParaRPr lang="zh-CN" altLang="en-US" sz="4800" kern="0" dirty="0">
                  <a:gradFill>
                    <a:gsLst>
                      <a:gs pos="90000">
                        <a:prstClr val="white"/>
                      </a:gs>
                      <a:gs pos="30000">
                        <a:prstClr val="white"/>
                      </a:gs>
                    </a:gsLst>
                    <a:lin ang="5400000" scaled="1"/>
                  </a:gradFill>
                  <a:latin typeface="Akzidenz-Grotesk BQ Condensed" pitchFamily="2" charset="0"/>
                </a:endParaRPr>
              </a:p>
            </p:txBody>
          </p:sp>
        </p:grpSp>
        <p:sp>
          <p:nvSpPr>
            <p:cNvPr id="21" name="矩形 20"/>
            <p:cNvSpPr/>
            <p:nvPr/>
          </p:nvSpPr>
          <p:spPr>
            <a:xfrm>
              <a:off x="4866418" y="825568"/>
              <a:ext cx="2612813" cy="1014730"/>
            </a:xfrm>
            <a:prstGeom prst="rect">
              <a:avLst/>
            </a:prstGeom>
          </p:spPr>
          <p:txBody>
            <a:bodyPr wrap="square">
              <a:spAutoFit/>
            </a:bodyPr>
            <a:lstStyle/>
            <a:p>
              <a:pPr algn="ctr">
                <a:defRPr/>
              </a:pPr>
              <a:r>
                <a:rPr lang="en-US" altLang="zh-CN" sz="6000" b="1" kern="0" dirty="0">
                  <a:gradFill>
                    <a:gsLst>
                      <a:gs pos="90000">
                        <a:prstClr val="white"/>
                      </a:gs>
                      <a:gs pos="30000">
                        <a:prstClr val="white"/>
                      </a:gs>
                    </a:gsLst>
                    <a:lin ang="5400000" scaled="1"/>
                  </a:gradFill>
                  <a:latin typeface="Akzidenz-Grotesk BQ Condensed" pitchFamily="2" charset="0"/>
                  <a:ea typeface="微软雅黑" panose="020B0503020204020204" pitchFamily="34" charset="-122"/>
                </a:rPr>
                <a:t>PART </a:t>
              </a:r>
              <a:r>
                <a:rPr lang="en-US" sz="6000" b="1" kern="0" dirty="0">
                  <a:gradFill>
                    <a:gsLst>
                      <a:gs pos="90000">
                        <a:prstClr val="white"/>
                      </a:gs>
                      <a:gs pos="30000">
                        <a:prstClr val="white"/>
                      </a:gs>
                    </a:gsLst>
                    <a:lin ang="5400000" scaled="1"/>
                  </a:gradFill>
                  <a:latin typeface="華康娃娃體W7(P)" panose="040B0700000000000000" pitchFamily="82" charset="-120"/>
                  <a:ea typeface="華康娃娃體W7(P)" panose="040B0700000000000000" pitchFamily="82" charset="-120"/>
                </a:rPr>
                <a:t>3</a:t>
              </a:r>
              <a:endParaRPr lang="en-US" sz="6000" kern="0" dirty="0">
                <a:gradFill>
                  <a:gsLst>
                    <a:gs pos="90000">
                      <a:prstClr val="white"/>
                    </a:gs>
                    <a:gs pos="30000">
                      <a:prstClr val="white"/>
                    </a:gs>
                  </a:gsLst>
                  <a:lin ang="5400000" scaled="1"/>
                </a:gradFill>
                <a:latin typeface="華康娃娃體W7(P)" panose="040B0700000000000000" pitchFamily="82" charset="-120"/>
                <a:ea typeface="華康娃娃體W7(P)" panose="040B0700000000000000" pitchFamily="82" charset="-120"/>
              </a:endParaRPr>
            </a:p>
          </p:txBody>
        </p:sp>
      </p:grpSp>
      <p:grpSp>
        <p:nvGrpSpPr>
          <p:cNvPr id="7" name="组合 6"/>
          <p:cNvGrpSpPr/>
          <p:nvPr/>
        </p:nvGrpSpPr>
        <p:grpSpPr>
          <a:xfrm>
            <a:off x="3771900" y="4704213"/>
            <a:ext cx="2171700" cy="744087"/>
            <a:chOff x="3771900" y="4704213"/>
            <a:chExt cx="2171700" cy="744087"/>
          </a:xfrm>
        </p:grpSpPr>
        <p:sp>
          <p:nvSpPr>
            <p:cNvPr id="126" name="圆角矩形 125"/>
            <p:cNvSpPr/>
            <p:nvPr/>
          </p:nvSpPr>
          <p:spPr>
            <a:xfrm>
              <a:off x="3771900" y="4704213"/>
              <a:ext cx="2171700" cy="744087"/>
            </a:xfrm>
            <a:prstGeom prst="roundRect">
              <a:avLst>
                <a:gd name="adj" fmla="val 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2" name="矩形 121"/>
            <p:cNvSpPr/>
            <p:nvPr/>
          </p:nvSpPr>
          <p:spPr>
            <a:xfrm>
              <a:off x="3836277" y="4783869"/>
              <a:ext cx="2042947" cy="584775"/>
            </a:xfrm>
            <a:prstGeom prst="rect">
              <a:avLst/>
            </a:prstGeom>
          </p:spPr>
          <p:txBody>
            <a:bodyPr wrap="square">
              <a:spAutoFit/>
            </a:bodyPr>
            <a:lstStyle/>
            <a:p>
              <a:pPr algn="ctr">
                <a:defRPr/>
              </a:pPr>
              <a:r>
                <a:rPr lang="zh-CN" altLang="en-US" sz="32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行政工作</a:t>
              </a:r>
              <a:endParaRPr lang="zh-CN" altLang="en-US" sz="4000" kern="0" dirty="0">
                <a:gradFill>
                  <a:gsLst>
                    <a:gs pos="90000">
                      <a:prstClr val="white"/>
                    </a:gs>
                    <a:gs pos="30000">
                      <a:prstClr val="white"/>
                    </a:gs>
                  </a:gsLst>
                  <a:lin ang="5400000" scaled="1"/>
                </a:gradFill>
                <a:latin typeface="Akzidenz-Grotesk BQ Condensed" pitchFamily="2" charset="0"/>
              </a:endParaRPr>
            </a:p>
          </p:txBody>
        </p:sp>
      </p:grpSp>
      <p:grpSp>
        <p:nvGrpSpPr>
          <p:cNvPr id="12" name="组合 11"/>
          <p:cNvGrpSpPr/>
          <p:nvPr/>
        </p:nvGrpSpPr>
        <p:grpSpPr>
          <a:xfrm>
            <a:off x="6013198" y="4704213"/>
            <a:ext cx="2171700" cy="744087"/>
            <a:chOff x="6013198" y="4704213"/>
            <a:chExt cx="2171700" cy="744087"/>
          </a:xfrm>
        </p:grpSpPr>
        <p:sp>
          <p:nvSpPr>
            <p:cNvPr id="127" name="圆角矩形 126"/>
            <p:cNvSpPr/>
            <p:nvPr/>
          </p:nvSpPr>
          <p:spPr>
            <a:xfrm>
              <a:off x="6013198" y="4704213"/>
              <a:ext cx="2171700" cy="744087"/>
            </a:xfrm>
            <a:prstGeom prst="roundRect">
              <a:avLst>
                <a:gd name="adj" fmla="val 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3" name="矩形 122"/>
            <p:cNvSpPr/>
            <p:nvPr/>
          </p:nvSpPr>
          <p:spPr>
            <a:xfrm>
              <a:off x="6077575" y="4783869"/>
              <a:ext cx="2042947" cy="584775"/>
            </a:xfrm>
            <a:prstGeom prst="rect">
              <a:avLst/>
            </a:prstGeom>
          </p:spPr>
          <p:txBody>
            <a:bodyPr wrap="square">
              <a:spAutoFit/>
            </a:bodyPr>
            <a:lstStyle/>
            <a:p>
              <a:pPr algn="ctr">
                <a:defRPr/>
              </a:pPr>
              <a:r>
                <a:rPr lang="zh-CN" altLang="en-US" sz="32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销售工作</a:t>
              </a:r>
              <a:endParaRPr lang="zh-CN" altLang="en-US" sz="4000" kern="0" dirty="0">
                <a:gradFill>
                  <a:gsLst>
                    <a:gs pos="90000">
                      <a:prstClr val="white"/>
                    </a:gs>
                    <a:gs pos="30000">
                      <a:prstClr val="white"/>
                    </a:gs>
                  </a:gsLst>
                  <a:lin ang="5400000" scaled="1"/>
                </a:gradFill>
                <a:latin typeface="Akzidenz-Grotesk BQ Condensed" pitchFamily="2" charset="0"/>
              </a:endParaRPr>
            </a:p>
          </p:txBody>
        </p:sp>
      </p:grpSp>
      <p:grpSp>
        <p:nvGrpSpPr>
          <p:cNvPr id="13" name="组合 12"/>
          <p:cNvGrpSpPr/>
          <p:nvPr/>
        </p:nvGrpSpPr>
        <p:grpSpPr>
          <a:xfrm>
            <a:off x="8261098" y="4704213"/>
            <a:ext cx="2171700" cy="744087"/>
            <a:chOff x="8261098" y="4704213"/>
            <a:chExt cx="2171700" cy="744087"/>
          </a:xfrm>
        </p:grpSpPr>
        <p:sp>
          <p:nvSpPr>
            <p:cNvPr id="128" name="圆角矩形 127"/>
            <p:cNvSpPr/>
            <p:nvPr/>
          </p:nvSpPr>
          <p:spPr>
            <a:xfrm>
              <a:off x="8261098" y="4704213"/>
              <a:ext cx="2171700" cy="744087"/>
            </a:xfrm>
            <a:prstGeom prst="roundRect">
              <a:avLst>
                <a:gd name="adj" fmla="val 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4" name="矩形 123"/>
            <p:cNvSpPr/>
            <p:nvPr/>
          </p:nvSpPr>
          <p:spPr>
            <a:xfrm>
              <a:off x="8325475" y="4783869"/>
              <a:ext cx="2042947" cy="584775"/>
            </a:xfrm>
            <a:prstGeom prst="rect">
              <a:avLst/>
            </a:prstGeom>
          </p:spPr>
          <p:txBody>
            <a:bodyPr wrap="square">
              <a:spAutoFit/>
            </a:bodyPr>
            <a:lstStyle/>
            <a:p>
              <a:pPr algn="ctr">
                <a:defRPr/>
              </a:pPr>
              <a:r>
                <a:rPr lang="zh-CN" altLang="en-US" sz="32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后勤工作</a:t>
              </a:r>
              <a:endParaRPr lang="zh-CN" altLang="en-US" sz="4000" kern="0" dirty="0">
                <a:gradFill>
                  <a:gsLst>
                    <a:gs pos="90000">
                      <a:prstClr val="white"/>
                    </a:gs>
                    <a:gs pos="30000">
                      <a:prstClr val="white"/>
                    </a:gs>
                  </a:gsLst>
                  <a:lin ang="5400000" scaled="1"/>
                </a:gradFill>
                <a:latin typeface="Akzidenz-Grotesk BQ Condensed" pitchFamily="2" charset="0"/>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25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5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75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获得成绩与经验</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9" name="矩形 8"/>
          <p:cNvSpPr/>
          <p:nvPr/>
        </p:nvSpPr>
        <p:spPr>
          <a:xfrm>
            <a:off x="1070966" y="3622247"/>
            <a:ext cx="4559813" cy="2475884"/>
          </a:xfrm>
          <a:prstGeom prst="rect">
            <a:avLst/>
          </a:prstGeom>
          <a:solidFill>
            <a:srgbClr val="3F5096"/>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grpSp>
        <p:nvGrpSpPr>
          <p:cNvPr id="10" name="组合 9"/>
          <p:cNvGrpSpPr/>
          <p:nvPr/>
        </p:nvGrpSpPr>
        <p:grpSpPr>
          <a:xfrm>
            <a:off x="2447540" y="3264125"/>
            <a:ext cx="1806665" cy="677945"/>
            <a:chOff x="3123788" y="1995506"/>
            <a:chExt cx="1806665" cy="677945"/>
          </a:xfrm>
        </p:grpSpPr>
        <p:sp>
          <p:nvSpPr>
            <p:cNvPr id="11" name="圆角矩形 10"/>
            <p:cNvSpPr/>
            <p:nvPr/>
          </p:nvSpPr>
          <p:spPr>
            <a:xfrm>
              <a:off x="3123788" y="1995506"/>
              <a:ext cx="1806665" cy="677945"/>
            </a:xfrm>
            <a:prstGeom prst="roundRect">
              <a:avLst>
                <a:gd name="adj" fmla="val 5000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2" name="矩形 11"/>
            <p:cNvSpPr/>
            <p:nvPr/>
          </p:nvSpPr>
          <p:spPr>
            <a:xfrm>
              <a:off x="3345330" y="2086010"/>
              <a:ext cx="1363580" cy="461665"/>
            </a:xfrm>
            <a:prstGeom prst="rect">
              <a:avLst/>
            </a:prstGeom>
          </p:spPr>
          <p:txBody>
            <a:bodyPr wrap="square">
              <a:spAutoFit/>
            </a:bodyPr>
            <a:lstStyle/>
            <a:p>
              <a:pPr algn="ctr"/>
              <a:r>
                <a:rPr lang="zh-CN" altLang="en-US" sz="24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成 绩</a:t>
              </a:r>
            </a:p>
          </p:txBody>
        </p:sp>
      </p:grpSp>
      <p:sp>
        <p:nvSpPr>
          <p:cNvPr id="13" name="矩形 1"/>
          <p:cNvSpPr>
            <a:spLocks noChangeArrowheads="1"/>
          </p:cNvSpPr>
          <p:nvPr/>
        </p:nvSpPr>
        <p:spPr bwMode="auto">
          <a:xfrm>
            <a:off x="1305504" y="4050737"/>
            <a:ext cx="4090737" cy="185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ts val="2800"/>
              </a:lnSpc>
            </a:pPr>
            <a:r>
              <a:rPr lang="zh-CN" altLang="en-US" dirty="0">
                <a:gradFill>
                  <a:gsLst>
                    <a:gs pos="83000">
                      <a:schemeClr val="bg1"/>
                    </a:gs>
                    <a:gs pos="100000">
                      <a:schemeClr val="bg1"/>
                    </a:gs>
                  </a:gsLst>
                  <a:lin ang="5400000" scaled="1"/>
                </a:gradFill>
              </a:rPr>
              <a:t>　</a:t>
            </a:r>
            <a:r>
              <a:rPr lang="zh-CN" altLang="en-US" sz="1800" dirty="0">
                <a:gradFill>
                  <a:gsLst>
                    <a:gs pos="83000">
                      <a:schemeClr val="bg1"/>
                    </a:gs>
                    <a:gs pos="100000">
                      <a:schemeClr val="bg1"/>
                    </a:gs>
                  </a:gsLst>
                  <a:lin ang="5400000" scaled="1"/>
                </a:gradFill>
                <a:latin typeface="微软雅黑" panose="020B0503020204020204" pitchFamily="34" charset="-122"/>
              </a:rPr>
              <a:t>这里输入简单的文字概述这里输入简单文字概述这里输入简单的文字概述这里入简单的文字概述这里输入述简单的文字概述这里输入简单的文字概述这里输入简单文字概述这里输入简单的文</a:t>
            </a:r>
          </a:p>
        </p:txBody>
      </p:sp>
      <p:sp>
        <p:nvSpPr>
          <p:cNvPr id="14" name="矩形 13"/>
          <p:cNvSpPr/>
          <p:nvPr/>
        </p:nvSpPr>
        <p:spPr>
          <a:xfrm>
            <a:off x="6380903" y="3622247"/>
            <a:ext cx="4559813" cy="2475884"/>
          </a:xfrm>
          <a:prstGeom prst="rect">
            <a:avLst/>
          </a:prstGeom>
          <a:solidFill>
            <a:srgbClr val="314371"/>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grpSp>
        <p:nvGrpSpPr>
          <p:cNvPr id="15" name="组合 14"/>
          <p:cNvGrpSpPr/>
          <p:nvPr/>
        </p:nvGrpSpPr>
        <p:grpSpPr>
          <a:xfrm>
            <a:off x="7781540" y="3264125"/>
            <a:ext cx="1758539" cy="677945"/>
            <a:chOff x="3123788" y="1995506"/>
            <a:chExt cx="1758539" cy="677945"/>
          </a:xfrm>
        </p:grpSpPr>
        <p:sp>
          <p:nvSpPr>
            <p:cNvPr id="16" name="圆角矩形 15"/>
            <p:cNvSpPr/>
            <p:nvPr/>
          </p:nvSpPr>
          <p:spPr>
            <a:xfrm>
              <a:off x="3123788" y="1995506"/>
              <a:ext cx="1758539" cy="677945"/>
            </a:xfrm>
            <a:prstGeom prst="roundRect">
              <a:avLst>
                <a:gd name="adj" fmla="val 50000"/>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7" name="矩形 16"/>
            <p:cNvSpPr/>
            <p:nvPr/>
          </p:nvSpPr>
          <p:spPr>
            <a:xfrm>
              <a:off x="3384836" y="2102216"/>
              <a:ext cx="1363580" cy="461665"/>
            </a:xfrm>
            <a:prstGeom prst="rect">
              <a:avLst/>
            </a:prstGeom>
          </p:spPr>
          <p:txBody>
            <a:bodyPr wrap="square">
              <a:spAutoFit/>
            </a:bodyPr>
            <a:lstStyle/>
            <a:p>
              <a:pPr algn="ctr"/>
              <a:r>
                <a:rPr lang="zh-CN" altLang="en-US" sz="24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经 验</a:t>
              </a:r>
            </a:p>
          </p:txBody>
        </p:sp>
      </p:grpSp>
      <p:sp>
        <p:nvSpPr>
          <p:cNvPr id="18" name="矩形 1"/>
          <p:cNvSpPr>
            <a:spLocks noChangeArrowheads="1"/>
          </p:cNvSpPr>
          <p:nvPr/>
        </p:nvSpPr>
        <p:spPr bwMode="auto">
          <a:xfrm>
            <a:off x="6615441" y="4050737"/>
            <a:ext cx="4090737" cy="185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ts val="2800"/>
              </a:lnSpc>
            </a:pPr>
            <a:r>
              <a:rPr lang="zh-CN" altLang="en-US" dirty="0">
                <a:gradFill>
                  <a:gsLst>
                    <a:gs pos="83000">
                      <a:schemeClr val="bg1"/>
                    </a:gs>
                    <a:gs pos="100000">
                      <a:schemeClr val="bg1"/>
                    </a:gs>
                  </a:gsLst>
                  <a:lin ang="5400000" scaled="1"/>
                </a:gradFill>
              </a:rPr>
              <a:t>　</a:t>
            </a:r>
            <a:r>
              <a:rPr lang="zh-CN" altLang="en-US" sz="1800" dirty="0">
                <a:gradFill>
                  <a:gsLst>
                    <a:gs pos="83000">
                      <a:schemeClr val="bg1"/>
                    </a:gs>
                    <a:gs pos="100000">
                      <a:schemeClr val="bg1"/>
                    </a:gs>
                  </a:gsLst>
                  <a:lin ang="5400000" scaled="1"/>
                </a:gradFill>
                <a:latin typeface="微软雅黑" panose="020B0503020204020204" pitchFamily="34" charset="-122"/>
              </a:rPr>
              <a:t>这里输入简单的文字概述这里输入简单文字概述这里输入简单的文字概述这里入简单的文字概述这里输入述简单的文字概述这里输入简单的文字概述这里输入简单文字概述这里输入简单的文</a:t>
            </a:r>
          </a:p>
        </p:txBody>
      </p:sp>
      <p:sp>
        <p:nvSpPr>
          <p:cNvPr id="19" name="TextBox 45"/>
          <p:cNvSpPr txBox="1"/>
          <p:nvPr/>
        </p:nvSpPr>
        <p:spPr>
          <a:xfrm>
            <a:off x="1315453" y="1753511"/>
            <a:ext cx="9689431" cy="1102994"/>
          </a:xfrm>
          <a:prstGeom prst="rect">
            <a:avLst/>
          </a:prstGeom>
          <a:noFill/>
        </p:spPr>
        <p:txBody>
          <a:bodyPr wrap="square" rtlCol="0">
            <a:spAutoFit/>
          </a:bodyPr>
          <a:lstStyle/>
          <a:p>
            <a:pPr defTabSz="1375410">
              <a:lnSpc>
                <a:spcPts val="2000"/>
              </a:lnSpc>
            </a:pPr>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您的内容打在这里，或者通过粘贴复制并只保留文字内容您的内容打在这里，或者通过粘贴复制并只保留文字内容</a:t>
            </a:r>
            <a:r>
              <a:rPr lang="en-US" altLang="zh-CN"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a:t>
            </a:r>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您的内容打在这里，或者通过粘贴复制并只保留文字内容您的内容打在这里，或者通过粘贴复制并只保留文字内容</a:t>
            </a:r>
            <a:r>
              <a:rPr lang="en-US" altLang="zh-CN"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a:t>
            </a:r>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您的内容打在这里，或者通过粘贴复制并只保留文字内容您的内容打在这里，或者通过粘贴复制并只保留文字内容</a:t>
            </a:r>
            <a:endParaRPr lang="en-US" altLang="zh-CN"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0"/>
                            </p:stCondLst>
                            <p:childTnLst>
                              <p:par>
                                <p:cTn id="11" presetID="10" presetClass="entr" presetSubtype="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0-#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heel(1)">
                                      <p:cBhvr>
                                        <p:cTn id="24" dur="1500"/>
                                        <p:tgtEl>
                                          <p:spTgt spid="9"/>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up)">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0-#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heel(1)">
                                      <p:cBhvr>
                                        <p:cTn id="39" dur="1500"/>
                                        <p:tgtEl>
                                          <p:spTgt spid="14"/>
                                        </p:tgtEl>
                                      </p:cBhvr>
                                    </p:animEffect>
                                  </p:childTnLst>
                                </p:cTn>
                              </p:par>
                            </p:childTnLst>
                          </p:cTn>
                        </p:par>
                        <p:par>
                          <p:cTn id="40" fill="hold">
                            <p:stCondLst>
                              <p:cond delay="1500"/>
                            </p:stCondLst>
                            <p:childTnLst>
                              <p:par>
                                <p:cTn id="41" presetID="22" presetClass="entr" presetSubtype="1"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up)">
                                      <p:cBhvr>
                                        <p:cTn id="4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3" grpId="0" autoUpdateAnimBg="0"/>
      <p:bldP spid="14" grpId="0" animBg="1"/>
      <p:bldP spid="18"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4121761" y="3382963"/>
            <a:ext cx="5745163" cy="850900"/>
            <a:chOff x="2822576" y="3382963"/>
            <a:chExt cx="5745163" cy="850900"/>
          </a:xfrm>
          <a:solidFill>
            <a:srgbClr val="314371"/>
          </a:solidFill>
        </p:grpSpPr>
        <p:sp>
          <p:nvSpPr>
            <p:cNvPr id="14" name="Freeform 5"/>
            <p:cNvSpPr/>
            <p:nvPr/>
          </p:nvSpPr>
          <p:spPr bwMode="auto">
            <a:xfrm>
              <a:off x="2951164" y="3709988"/>
              <a:ext cx="5616575" cy="230187"/>
            </a:xfrm>
            <a:custGeom>
              <a:avLst/>
              <a:gdLst>
                <a:gd name="T0" fmla="*/ 171 w 174"/>
                <a:gd name="T1" fmla="*/ 7 h 7"/>
                <a:gd name="T2" fmla="*/ 3 w 174"/>
                <a:gd name="T3" fmla="*/ 7 h 7"/>
                <a:gd name="T4" fmla="*/ 0 w 174"/>
                <a:gd name="T5" fmla="*/ 3 h 7"/>
                <a:gd name="T6" fmla="*/ 3 w 174"/>
                <a:gd name="T7" fmla="*/ 0 h 7"/>
                <a:gd name="T8" fmla="*/ 171 w 174"/>
                <a:gd name="T9" fmla="*/ 0 h 7"/>
                <a:gd name="T10" fmla="*/ 174 w 174"/>
                <a:gd name="T11" fmla="*/ 3 h 7"/>
                <a:gd name="T12" fmla="*/ 171 w 17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174" h="7">
                  <a:moveTo>
                    <a:pt x="171" y="7"/>
                  </a:moveTo>
                  <a:cubicBezTo>
                    <a:pt x="3" y="7"/>
                    <a:pt x="3" y="7"/>
                    <a:pt x="3" y="7"/>
                  </a:cubicBezTo>
                  <a:cubicBezTo>
                    <a:pt x="1" y="7"/>
                    <a:pt x="0" y="5"/>
                    <a:pt x="0" y="3"/>
                  </a:cubicBezTo>
                  <a:cubicBezTo>
                    <a:pt x="0" y="1"/>
                    <a:pt x="1" y="0"/>
                    <a:pt x="3" y="0"/>
                  </a:cubicBezTo>
                  <a:cubicBezTo>
                    <a:pt x="171" y="0"/>
                    <a:pt x="171" y="0"/>
                    <a:pt x="171" y="0"/>
                  </a:cubicBezTo>
                  <a:cubicBezTo>
                    <a:pt x="173" y="0"/>
                    <a:pt x="174" y="1"/>
                    <a:pt x="174" y="3"/>
                  </a:cubicBezTo>
                  <a:cubicBezTo>
                    <a:pt x="174" y="5"/>
                    <a:pt x="173" y="7"/>
                    <a:pt x="17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4"/>
            <p:cNvSpPr/>
            <p:nvPr/>
          </p:nvSpPr>
          <p:spPr bwMode="auto">
            <a:xfrm>
              <a:off x="2822576" y="3382963"/>
              <a:ext cx="515938" cy="850900"/>
            </a:xfrm>
            <a:custGeom>
              <a:avLst/>
              <a:gdLst>
                <a:gd name="T0" fmla="*/ 13 w 16"/>
                <a:gd name="T1" fmla="*/ 26 h 26"/>
                <a:gd name="T2" fmla="*/ 11 w 16"/>
                <a:gd name="T3" fmla="*/ 25 h 26"/>
                <a:gd name="T4" fmla="*/ 1 w 16"/>
                <a:gd name="T5" fmla="*/ 16 h 26"/>
                <a:gd name="T6" fmla="*/ 1 w 16"/>
                <a:gd name="T7" fmla="*/ 11 h 26"/>
                <a:gd name="T8" fmla="*/ 11 w 16"/>
                <a:gd name="T9" fmla="*/ 2 h 26"/>
                <a:gd name="T10" fmla="*/ 15 w 16"/>
                <a:gd name="T11" fmla="*/ 2 h 26"/>
                <a:gd name="T12" fmla="*/ 15 w 16"/>
                <a:gd name="T13" fmla="*/ 6 h 26"/>
                <a:gd name="T14" fmla="*/ 8 w 16"/>
                <a:gd name="T15" fmla="*/ 13 h 26"/>
                <a:gd name="T16" fmla="*/ 15 w 16"/>
                <a:gd name="T17" fmla="*/ 21 h 26"/>
                <a:gd name="T18" fmla="*/ 15 w 16"/>
                <a:gd name="T19" fmla="*/ 25 h 26"/>
                <a:gd name="T20" fmla="*/ 13 w 16"/>
                <a:gd name="T2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6">
                  <a:moveTo>
                    <a:pt x="13" y="26"/>
                  </a:moveTo>
                  <a:cubicBezTo>
                    <a:pt x="12" y="26"/>
                    <a:pt x="11" y="26"/>
                    <a:pt x="11" y="25"/>
                  </a:cubicBezTo>
                  <a:cubicBezTo>
                    <a:pt x="1" y="16"/>
                    <a:pt x="1" y="16"/>
                    <a:pt x="1" y="16"/>
                  </a:cubicBezTo>
                  <a:cubicBezTo>
                    <a:pt x="0" y="14"/>
                    <a:pt x="0" y="12"/>
                    <a:pt x="1" y="11"/>
                  </a:cubicBezTo>
                  <a:cubicBezTo>
                    <a:pt x="11" y="2"/>
                    <a:pt x="11" y="2"/>
                    <a:pt x="11" y="2"/>
                  </a:cubicBezTo>
                  <a:cubicBezTo>
                    <a:pt x="12" y="0"/>
                    <a:pt x="14" y="0"/>
                    <a:pt x="15" y="2"/>
                  </a:cubicBezTo>
                  <a:cubicBezTo>
                    <a:pt x="16" y="3"/>
                    <a:pt x="16" y="5"/>
                    <a:pt x="15" y="6"/>
                  </a:cubicBezTo>
                  <a:cubicBezTo>
                    <a:pt x="8" y="13"/>
                    <a:pt x="8" y="13"/>
                    <a:pt x="8" y="13"/>
                  </a:cubicBezTo>
                  <a:cubicBezTo>
                    <a:pt x="15" y="21"/>
                    <a:pt x="15" y="21"/>
                    <a:pt x="15" y="21"/>
                  </a:cubicBezTo>
                  <a:cubicBezTo>
                    <a:pt x="16" y="22"/>
                    <a:pt x="16" y="24"/>
                    <a:pt x="15" y="25"/>
                  </a:cubicBezTo>
                  <a:cubicBezTo>
                    <a:pt x="14" y="26"/>
                    <a:pt x="14" y="26"/>
                    <a:pt x="1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已完成项目汇总</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27" name="组合 26"/>
          <p:cNvGrpSpPr/>
          <p:nvPr/>
        </p:nvGrpSpPr>
        <p:grpSpPr>
          <a:xfrm>
            <a:off x="5315561" y="2663825"/>
            <a:ext cx="4681538" cy="1276350"/>
            <a:chOff x="4016376" y="2663825"/>
            <a:chExt cx="4681538" cy="1276350"/>
          </a:xfrm>
          <a:solidFill>
            <a:srgbClr val="3F5096"/>
          </a:solidFill>
        </p:grpSpPr>
        <p:sp>
          <p:nvSpPr>
            <p:cNvPr id="15" name="Freeform 6"/>
            <p:cNvSpPr/>
            <p:nvPr/>
          </p:nvSpPr>
          <p:spPr bwMode="auto">
            <a:xfrm>
              <a:off x="4178301" y="2728913"/>
              <a:ext cx="4519613" cy="1211262"/>
            </a:xfrm>
            <a:custGeom>
              <a:avLst/>
              <a:gdLst>
                <a:gd name="T0" fmla="*/ 137 w 140"/>
                <a:gd name="T1" fmla="*/ 37 h 37"/>
                <a:gd name="T2" fmla="*/ 29 w 140"/>
                <a:gd name="T3" fmla="*/ 37 h 37"/>
                <a:gd name="T4" fmla="*/ 13 w 140"/>
                <a:gd name="T5" fmla="*/ 27 h 37"/>
                <a:gd name="T6" fmla="*/ 1 w 140"/>
                <a:gd name="T7" fmla="*/ 5 h 37"/>
                <a:gd name="T8" fmla="*/ 2 w 140"/>
                <a:gd name="T9" fmla="*/ 0 h 37"/>
                <a:gd name="T10" fmla="*/ 7 w 140"/>
                <a:gd name="T11" fmla="*/ 2 h 37"/>
                <a:gd name="T12" fmla="*/ 19 w 140"/>
                <a:gd name="T13" fmla="*/ 24 h 37"/>
                <a:gd name="T14" fmla="*/ 29 w 140"/>
                <a:gd name="T15" fmla="*/ 30 h 37"/>
                <a:gd name="T16" fmla="*/ 137 w 140"/>
                <a:gd name="T17" fmla="*/ 30 h 37"/>
                <a:gd name="T18" fmla="*/ 140 w 140"/>
                <a:gd name="T19" fmla="*/ 33 h 37"/>
                <a:gd name="T20" fmla="*/ 137 w 140"/>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0" h="37">
                  <a:moveTo>
                    <a:pt x="137" y="37"/>
                  </a:moveTo>
                  <a:cubicBezTo>
                    <a:pt x="29" y="37"/>
                    <a:pt x="29" y="37"/>
                    <a:pt x="29" y="37"/>
                  </a:cubicBezTo>
                  <a:cubicBezTo>
                    <a:pt x="22" y="37"/>
                    <a:pt x="16" y="33"/>
                    <a:pt x="13" y="27"/>
                  </a:cubicBezTo>
                  <a:cubicBezTo>
                    <a:pt x="1" y="5"/>
                    <a:pt x="1" y="5"/>
                    <a:pt x="1" y="5"/>
                  </a:cubicBezTo>
                  <a:cubicBezTo>
                    <a:pt x="0" y="4"/>
                    <a:pt x="1" y="1"/>
                    <a:pt x="2" y="0"/>
                  </a:cubicBezTo>
                  <a:cubicBezTo>
                    <a:pt x="4" y="0"/>
                    <a:pt x="6" y="0"/>
                    <a:pt x="7" y="2"/>
                  </a:cubicBezTo>
                  <a:cubicBezTo>
                    <a:pt x="19" y="24"/>
                    <a:pt x="19" y="24"/>
                    <a:pt x="19" y="24"/>
                  </a:cubicBezTo>
                  <a:cubicBezTo>
                    <a:pt x="21" y="28"/>
                    <a:pt x="25" y="30"/>
                    <a:pt x="29" y="30"/>
                  </a:cubicBezTo>
                  <a:cubicBezTo>
                    <a:pt x="137" y="30"/>
                    <a:pt x="137" y="30"/>
                    <a:pt x="137" y="30"/>
                  </a:cubicBezTo>
                  <a:cubicBezTo>
                    <a:pt x="139" y="30"/>
                    <a:pt x="140" y="32"/>
                    <a:pt x="140" y="33"/>
                  </a:cubicBezTo>
                  <a:cubicBezTo>
                    <a:pt x="140" y="35"/>
                    <a:pt x="139" y="37"/>
                    <a:pt x="137"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8"/>
            <p:cNvSpPr/>
            <p:nvPr/>
          </p:nvSpPr>
          <p:spPr bwMode="auto">
            <a:xfrm>
              <a:off x="4016376" y="2663825"/>
              <a:ext cx="839788" cy="654050"/>
            </a:xfrm>
            <a:custGeom>
              <a:avLst/>
              <a:gdLst>
                <a:gd name="T0" fmla="*/ 3 w 26"/>
                <a:gd name="T1" fmla="*/ 20 h 20"/>
                <a:gd name="T2" fmla="*/ 2 w 26"/>
                <a:gd name="T3" fmla="*/ 20 h 20"/>
                <a:gd name="T4" fmla="*/ 1 w 26"/>
                <a:gd name="T5" fmla="*/ 16 h 20"/>
                <a:gd name="T6" fmla="*/ 6 w 26"/>
                <a:gd name="T7" fmla="*/ 2 h 20"/>
                <a:gd name="T8" fmla="*/ 10 w 26"/>
                <a:gd name="T9" fmla="*/ 0 h 20"/>
                <a:gd name="T10" fmla="*/ 24 w 26"/>
                <a:gd name="T11" fmla="*/ 5 h 20"/>
                <a:gd name="T12" fmla="*/ 25 w 26"/>
                <a:gd name="T13" fmla="*/ 9 h 20"/>
                <a:gd name="T14" fmla="*/ 22 w 26"/>
                <a:gd name="T15" fmla="*/ 11 h 20"/>
                <a:gd name="T16" fmla="*/ 10 w 26"/>
                <a:gd name="T17" fmla="*/ 7 h 20"/>
                <a:gd name="T18" fmla="*/ 6 w 26"/>
                <a:gd name="T19" fmla="*/ 18 h 20"/>
                <a:gd name="T20" fmla="*/ 3 w 26"/>
                <a:gd name="T2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0">
                  <a:moveTo>
                    <a:pt x="3" y="20"/>
                  </a:moveTo>
                  <a:cubicBezTo>
                    <a:pt x="3" y="20"/>
                    <a:pt x="3" y="20"/>
                    <a:pt x="2" y="20"/>
                  </a:cubicBezTo>
                  <a:cubicBezTo>
                    <a:pt x="1" y="19"/>
                    <a:pt x="0" y="18"/>
                    <a:pt x="1" y="16"/>
                  </a:cubicBezTo>
                  <a:cubicBezTo>
                    <a:pt x="6" y="2"/>
                    <a:pt x="6" y="2"/>
                    <a:pt x="6" y="2"/>
                  </a:cubicBezTo>
                  <a:cubicBezTo>
                    <a:pt x="6" y="1"/>
                    <a:pt x="8" y="0"/>
                    <a:pt x="10" y="0"/>
                  </a:cubicBezTo>
                  <a:cubicBezTo>
                    <a:pt x="24" y="5"/>
                    <a:pt x="24" y="5"/>
                    <a:pt x="24" y="5"/>
                  </a:cubicBezTo>
                  <a:cubicBezTo>
                    <a:pt x="25" y="6"/>
                    <a:pt x="26" y="8"/>
                    <a:pt x="25" y="9"/>
                  </a:cubicBezTo>
                  <a:cubicBezTo>
                    <a:pt x="25" y="11"/>
                    <a:pt x="23" y="12"/>
                    <a:pt x="22" y="11"/>
                  </a:cubicBezTo>
                  <a:cubicBezTo>
                    <a:pt x="10" y="7"/>
                    <a:pt x="10" y="7"/>
                    <a:pt x="10" y="7"/>
                  </a:cubicBezTo>
                  <a:cubicBezTo>
                    <a:pt x="6" y="18"/>
                    <a:pt x="6" y="18"/>
                    <a:pt x="6" y="18"/>
                  </a:cubicBezTo>
                  <a:cubicBezTo>
                    <a:pt x="6" y="19"/>
                    <a:pt x="5" y="20"/>
                    <a:pt x="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4" name="组合 23"/>
          <p:cNvGrpSpPr/>
          <p:nvPr/>
        </p:nvGrpSpPr>
        <p:grpSpPr>
          <a:xfrm>
            <a:off x="6833211" y="2205038"/>
            <a:ext cx="3227388" cy="1735137"/>
            <a:chOff x="5534026" y="2205038"/>
            <a:chExt cx="3227388" cy="1735137"/>
          </a:xfrm>
          <a:solidFill>
            <a:srgbClr val="3F5096"/>
          </a:solidFill>
        </p:grpSpPr>
        <p:sp>
          <p:nvSpPr>
            <p:cNvPr id="18" name="Freeform 9"/>
            <p:cNvSpPr/>
            <p:nvPr/>
          </p:nvSpPr>
          <p:spPr bwMode="auto">
            <a:xfrm>
              <a:off x="5695951" y="2271713"/>
              <a:ext cx="3065463" cy="1668462"/>
            </a:xfrm>
            <a:custGeom>
              <a:avLst/>
              <a:gdLst>
                <a:gd name="T0" fmla="*/ 92 w 95"/>
                <a:gd name="T1" fmla="*/ 51 h 51"/>
                <a:gd name="T2" fmla="*/ 36 w 95"/>
                <a:gd name="T3" fmla="*/ 51 h 51"/>
                <a:gd name="T4" fmla="*/ 20 w 95"/>
                <a:gd name="T5" fmla="*/ 41 h 51"/>
                <a:gd name="T6" fmla="*/ 1 w 95"/>
                <a:gd name="T7" fmla="*/ 6 h 51"/>
                <a:gd name="T8" fmla="*/ 2 w 95"/>
                <a:gd name="T9" fmla="*/ 1 h 51"/>
                <a:gd name="T10" fmla="*/ 7 w 95"/>
                <a:gd name="T11" fmla="*/ 3 h 51"/>
                <a:gd name="T12" fmla="*/ 26 w 95"/>
                <a:gd name="T13" fmla="*/ 38 h 51"/>
                <a:gd name="T14" fmla="*/ 36 w 95"/>
                <a:gd name="T15" fmla="*/ 44 h 51"/>
                <a:gd name="T16" fmla="*/ 92 w 95"/>
                <a:gd name="T17" fmla="*/ 44 h 51"/>
                <a:gd name="T18" fmla="*/ 95 w 95"/>
                <a:gd name="T19" fmla="*/ 47 h 51"/>
                <a:gd name="T20" fmla="*/ 92 w 95"/>
                <a:gd name="T21"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51">
                  <a:moveTo>
                    <a:pt x="92" y="51"/>
                  </a:moveTo>
                  <a:cubicBezTo>
                    <a:pt x="36" y="51"/>
                    <a:pt x="36" y="51"/>
                    <a:pt x="36" y="51"/>
                  </a:cubicBezTo>
                  <a:cubicBezTo>
                    <a:pt x="29" y="51"/>
                    <a:pt x="23" y="47"/>
                    <a:pt x="20" y="41"/>
                  </a:cubicBezTo>
                  <a:cubicBezTo>
                    <a:pt x="1" y="6"/>
                    <a:pt x="1" y="6"/>
                    <a:pt x="1" y="6"/>
                  </a:cubicBezTo>
                  <a:cubicBezTo>
                    <a:pt x="0" y="4"/>
                    <a:pt x="0" y="2"/>
                    <a:pt x="2" y="1"/>
                  </a:cubicBezTo>
                  <a:cubicBezTo>
                    <a:pt x="4" y="0"/>
                    <a:pt x="6" y="1"/>
                    <a:pt x="7" y="3"/>
                  </a:cubicBezTo>
                  <a:cubicBezTo>
                    <a:pt x="26" y="38"/>
                    <a:pt x="26" y="38"/>
                    <a:pt x="26" y="38"/>
                  </a:cubicBezTo>
                  <a:cubicBezTo>
                    <a:pt x="28" y="42"/>
                    <a:pt x="32" y="44"/>
                    <a:pt x="36" y="44"/>
                  </a:cubicBezTo>
                  <a:cubicBezTo>
                    <a:pt x="92" y="44"/>
                    <a:pt x="92" y="44"/>
                    <a:pt x="92" y="44"/>
                  </a:cubicBezTo>
                  <a:cubicBezTo>
                    <a:pt x="94" y="44"/>
                    <a:pt x="95" y="46"/>
                    <a:pt x="95" y="47"/>
                  </a:cubicBezTo>
                  <a:cubicBezTo>
                    <a:pt x="95" y="49"/>
                    <a:pt x="94" y="51"/>
                    <a:pt x="92"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0"/>
            <p:cNvSpPr/>
            <p:nvPr/>
          </p:nvSpPr>
          <p:spPr bwMode="auto">
            <a:xfrm>
              <a:off x="5534026" y="2205038"/>
              <a:ext cx="806450" cy="687387"/>
            </a:xfrm>
            <a:custGeom>
              <a:avLst/>
              <a:gdLst>
                <a:gd name="T0" fmla="*/ 3 w 25"/>
                <a:gd name="T1" fmla="*/ 21 h 21"/>
                <a:gd name="T2" fmla="*/ 2 w 25"/>
                <a:gd name="T3" fmla="*/ 21 h 21"/>
                <a:gd name="T4" fmla="*/ 0 w 25"/>
                <a:gd name="T5" fmla="*/ 17 h 21"/>
                <a:gd name="T6" fmla="*/ 5 w 25"/>
                <a:gd name="T7" fmla="*/ 3 h 21"/>
                <a:gd name="T8" fmla="*/ 9 w 25"/>
                <a:gd name="T9" fmla="*/ 1 h 21"/>
                <a:gd name="T10" fmla="*/ 23 w 25"/>
                <a:gd name="T11" fmla="*/ 6 h 21"/>
                <a:gd name="T12" fmla="*/ 25 w 25"/>
                <a:gd name="T13" fmla="*/ 10 h 21"/>
                <a:gd name="T14" fmla="*/ 21 w 25"/>
                <a:gd name="T15" fmla="*/ 12 h 21"/>
                <a:gd name="T16" fmla="*/ 10 w 25"/>
                <a:gd name="T17" fmla="*/ 8 h 21"/>
                <a:gd name="T18" fmla="*/ 6 w 25"/>
                <a:gd name="T19" fmla="*/ 19 h 21"/>
                <a:gd name="T20" fmla="*/ 3 w 25"/>
                <a:gd name="T21"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3" y="21"/>
                  </a:moveTo>
                  <a:cubicBezTo>
                    <a:pt x="3" y="21"/>
                    <a:pt x="2" y="21"/>
                    <a:pt x="2" y="21"/>
                  </a:cubicBezTo>
                  <a:cubicBezTo>
                    <a:pt x="0" y="20"/>
                    <a:pt x="0" y="18"/>
                    <a:pt x="0" y="17"/>
                  </a:cubicBezTo>
                  <a:cubicBezTo>
                    <a:pt x="5" y="3"/>
                    <a:pt x="5" y="3"/>
                    <a:pt x="5" y="3"/>
                  </a:cubicBezTo>
                  <a:cubicBezTo>
                    <a:pt x="6" y="1"/>
                    <a:pt x="7" y="0"/>
                    <a:pt x="9" y="1"/>
                  </a:cubicBezTo>
                  <a:cubicBezTo>
                    <a:pt x="23" y="6"/>
                    <a:pt x="23" y="6"/>
                    <a:pt x="23" y="6"/>
                  </a:cubicBezTo>
                  <a:cubicBezTo>
                    <a:pt x="25" y="7"/>
                    <a:pt x="25" y="8"/>
                    <a:pt x="25" y="10"/>
                  </a:cubicBezTo>
                  <a:cubicBezTo>
                    <a:pt x="24" y="12"/>
                    <a:pt x="23" y="12"/>
                    <a:pt x="21" y="12"/>
                  </a:cubicBezTo>
                  <a:cubicBezTo>
                    <a:pt x="10" y="8"/>
                    <a:pt x="10" y="8"/>
                    <a:pt x="10" y="8"/>
                  </a:cubicBezTo>
                  <a:cubicBezTo>
                    <a:pt x="6" y="19"/>
                    <a:pt x="6" y="19"/>
                    <a:pt x="6" y="19"/>
                  </a:cubicBezTo>
                  <a:cubicBezTo>
                    <a:pt x="5" y="20"/>
                    <a:pt x="4" y="21"/>
                    <a:pt x="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6" name="组合 25"/>
          <p:cNvGrpSpPr/>
          <p:nvPr/>
        </p:nvGrpSpPr>
        <p:grpSpPr>
          <a:xfrm>
            <a:off x="5929924" y="3709988"/>
            <a:ext cx="4002087" cy="1865312"/>
            <a:chOff x="4630739" y="3709988"/>
            <a:chExt cx="4002087" cy="1865312"/>
          </a:xfrm>
          <a:solidFill>
            <a:srgbClr val="314371"/>
          </a:solidFill>
        </p:grpSpPr>
        <p:sp>
          <p:nvSpPr>
            <p:cNvPr id="16" name="Freeform 7"/>
            <p:cNvSpPr/>
            <p:nvPr/>
          </p:nvSpPr>
          <p:spPr bwMode="auto">
            <a:xfrm>
              <a:off x="4791076" y="3709988"/>
              <a:ext cx="3841750" cy="1766887"/>
            </a:xfrm>
            <a:custGeom>
              <a:avLst/>
              <a:gdLst>
                <a:gd name="T0" fmla="*/ 4 w 119"/>
                <a:gd name="T1" fmla="*/ 54 h 54"/>
                <a:gd name="T2" fmla="*/ 2 w 119"/>
                <a:gd name="T3" fmla="*/ 54 h 54"/>
                <a:gd name="T4" fmla="*/ 1 w 119"/>
                <a:gd name="T5" fmla="*/ 49 h 54"/>
                <a:gd name="T6" fmla="*/ 21 w 119"/>
                <a:gd name="T7" fmla="*/ 13 h 54"/>
                <a:gd name="T8" fmla="*/ 42 w 119"/>
                <a:gd name="T9" fmla="*/ 0 h 54"/>
                <a:gd name="T10" fmla="*/ 115 w 119"/>
                <a:gd name="T11" fmla="*/ 0 h 54"/>
                <a:gd name="T12" fmla="*/ 119 w 119"/>
                <a:gd name="T13" fmla="*/ 3 h 54"/>
                <a:gd name="T14" fmla="*/ 115 w 119"/>
                <a:gd name="T15" fmla="*/ 7 h 54"/>
                <a:gd name="T16" fmla="*/ 42 w 119"/>
                <a:gd name="T17" fmla="*/ 7 h 54"/>
                <a:gd name="T18" fmla="*/ 27 w 119"/>
                <a:gd name="T19" fmla="*/ 16 h 54"/>
                <a:gd name="T20" fmla="*/ 7 w 119"/>
                <a:gd name="T21" fmla="*/ 53 h 54"/>
                <a:gd name="T22" fmla="*/ 4 w 119"/>
                <a:gd name="T2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 h="54">
                  <a:moveTo>
                    <a:pt x="4" y="54"/>
                  </a:moveTo>
                  <a:cubicBezTo>
                    <a:pt x="3" y="54"/>
                    <a:pt x="3" y="54"/>
                    <a:pt x="2" y="54"/>
                  </a:cubicBezTo>
                  <a:cubicBezTo>
                    <a:pt x="1" y="53"/>
                    <a:pt x="0" y="51"/>
                    <a:pt x="1" y="49"/>
                  </a:cubicBezTo>
                  <a:cubicBezTo>
                    <a:pt x="21" y="13"/>
                    <a:pt x="21" y="13"/>
                    <a:pt x="21" y="13"/>
                  </a:cubicBezTo>
                  <a:cubicBezTo>
                    <a:pt x="25" y="5"/>
                    <a:pt x="33" y="0"/>
                    <a:pt x="42" y="0"/>
                  </a:cubicBezTo>
                  <a:cubicBezTo>
                    <a:pt x="115" y="0"/>
                    <a:pt x="115" y="0"/>
                    <a:pt x="115" y="0"/>
                  </a:cubicBezTo>
                  <a:cubicBezTo>
                    <a:pt x="117" y="0"/>
                    <a:pt x="119" y="2"/>
                    <a:pt x="119" y="3"/>
                  </a:cubicBezTo>
                  <a:cubicBezTo>
                    <a:pt x="119" y="5"/>
                    <a:pt x="117" y="7"/>
                    <a:pt x="115" y="7"/>
                  </a:cubicBezTo>
                  <a:cubicBezTo>
                    <a:pt x="42" y="7"/>
                    <a:pt x="42" y="7"/>
                    <a:pt x="42" y="7"/>
                  </a:cubicBezTo>
                  <a:cubicBezTo>
                    <a:pt x="35" y="7"/>
                    <a:pt x="30" y="10"/>
                    <a:pt x="27" y="16"/>
                  </a:cubicBezTo>
                  <a:cubicBezTo>
                    <a:pt x="7" y="53"/>
                    <a:pt x="7" y="53"/>
                    <a:pt x="7" y="53"/>
                  </a:cubicBezTo>
                  <a:cubicBezTo>
                    <a:pt x="6" y="54"/>
                    <a:pt x="5" y="54"/>
                    <a:pt x="4"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1"/>
            <p:cNvSpPr/>
            <p:nvPr/>
          </p:nvSpPr>
          <p:spPr bwMode="auto">
            <a:xfrm>
              <a:off x="4630739" y="4887913"/>
              <a:ext cx="806450" cy="687387"/>
            </a:xfrm>
            <a:custGeom>
              <a:avLst/>
              <a:gdLst>
                <a:gd name="T0" fmla="*/ 7 w 25"/>
                <a:gd name="T1" fmla="*/ 21 h 21"/>
                <a:gd name="T2" fmla="*/ 4 w 25"/>
                <a:gd name="T3" fmla="*/ 19 h 21"/>
                <a:gd name="T4" fmla="*/ 1 w 25"/>
                <a:gd name="T5" fmla="*/ 4 h 21"/>
                <a:gd name="T6" fmla="*/ 3 w 25"/>
                <a:gd name="T7" fmla="*/ 0 h 21"/>
                <a:gd name="T8" fmla="*/ 7 w 25"/>
                <a:gd name="T9" fmla="*/ 2 h 21"/>
                <a:gd name="T10" fmla="*/ 9 w 25"/>
                <a:gd name="T11" fmla="*/ 15 h 21"/>
                <a:gd name="T12" fmla="*/ 21 w 25"/>
                <a:gd name="T13" fmla="*/ 12 h 21"/>
                <a:gd name="T14" fmla="*/ 25 w 25"/>
                <a:gd name="T15" fmla="*/ 15 h 21"/>
                <a:gd name="T16" fmla="*/ 23 w 25"/>
                <a:gd name="T17" fmla="*/ 18 h 21"/>
                <a:gd name="T18" fmla="*/ 7 w 25"/>
                <a:gd name="T19" fmla="*/ 21 h 21"/>
                <a:gd name="T20" fmla="*/ 7 w 25"/>
                <a:gd name="T21"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7" y="21"/>
                  </a:moveTo>
                  <a:cubicBezTo>
                    <a:pt x="5" y="21"/>
                    <a:pt x="4" y="20"/>
                    <a:pt x="4" y="19"/>
                  </a:cubicBezTo>
                  <a:cubicBezTo>
                    <a:pt x="1" y="4"/>
                    <a:pt x="1" y="4"/>
                    <a:pt x="1" y="4"/>
                  </a:cubicBezTo>
                  <a:cubicBezTo>
                    <a:pt x="0" y="2"/>
                    <a:pt x="1" y="0"/>
                    <a:pt x="3" y="0"/>
                  </a:cubicBezTo>
                  <a:cubicBezTo>
                    <a:pt x="5" y="0"/>
                    <a:pt x="6" y="1"/>
                    <a:pt x="7" y="2"/>
                  </a:cubicBezTo>
                  <a:cubicBezTo>
                    <a:pt x="9" y="15"/>
                    <a:pt x="9" y="15"/>
                    <a:pt x="9" y="15"/>
                  </a:cubicBezTo>
                  <a:cubicBezTo>
                    <a:pt x="21" y="12"/>
                    <a:pt x="21" y="12"/>
                    <a:pt x="21" y="12"/>
                  </a:cubicBezTo>
                  <a:cubicBezTo>
                    <a:pt x="23" y="12"/>
                    <a:pt x="25" y="13"/>
                    <a:pt x="25" y="15"/>
                  </a:cubicBezTo>
                  <a:cubicBezTo>
                    <a:pt x="25" y="16"/>
                    <a:pt x="24" y="18"/>
                    <a:pt x="23" y="18"/>
                  </a:cubicBezTo>
                  <a:cubicBezTo>
                    <a:pt x="7" y="21"/>
                    <a:pt x="7" y="21"/>
                    <a:pt x="7" y="21"/>
                  </a:cubicBezTo>
                  <a:cubicBezTo>
                    <a:pt x="7" y="21"/>
                    <a:pt x="7" y="21"/>
                    <a:pt x="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2" name="任意多边形 31"/>
          <p:cNvSpPr/>
          <p:nvPr/>
        </p:nvSpPr>
        <p:spPr bwMode="auto">
          <a:xfrm>
            <a:off x="7465627" y="3709988"/>
            <a:ext cx="6117800" cy="1668462"/>
          </a:xfrm>
          <a:custGeom>
            <a:avLst/>
            <a:gdLst>
              <a:gd name="connsiteX0" fmla="*/ 1368617 w 6117800"/>
              <a:gd name="connsiteY0" fmla="*/ 0 h 1668462"/>
              <a:gd name="connsiteX1" fmla="*/ 1595944 w 6117800"/>
              <a:gd name="connsiteY1" fmla="*/ 0 h 1668462"/>
              <a:gd name="connsiteX2" fmla="*/ 1714242 w 6117800"/>
              <a:gd name="connsiteY2" fmla="*/ 0 h 1668462"/>
              <a:gd name="connsiteX3" fmla="*/ 1794894 w 6117800"/>
              <a:gd name="connsiteY3" fmla="*/ 0 h 1668462"/>
              <a:gd name="connsiteX4" fmla="*/ 2660058 w 6117800"/>
              <a:gd name="connsiteY4" fmla="*/ 0 h 1668462"/>
              <a:gd name="connsiteX5" fmla="*/ 6117800 w 6117800"/>
              <a:gd name="connsiteY5" fmla="*/ 0 h 1668462"/>
              <a:gd name="connsiteX6" fmla="*/ 6117800 w 6117800"/>
              <a:gd name="connsiteY6" fmla="*/ 229268 h 1668462"/>
              <a:gd name="connsiteX7" fmla="*/ 1714242 w 6117800"/>
              <a:gd name="connsiteY7" fmla="*/ 229268 h 1668462"/>
              <a:gd name="connsiteX8" fmla="*/ 1714242 w 6117800"/>
              <a:gd name="connsiteY8" fmla="*/ 229014 h 1668462"/>
              <a:gd name="connsiteX9" fmla="*/ 1683911 w 6117800"/>
              <a:gd name="connsiteY9" fmla="*/ 229014 h 1668462"/>
              <a:gd name="connsiteX10" fmla="*/ 1368617 w 6117800"/>
              <a:gd name="connsiteY10" fmla="*/ 229014 h 1668462"/>
              <a:gd name="connsiteX11" fmla="*/ 884326 w 6117800"/>
              <a:gd name="connsiteY11" fmla="*/ 523461 h 1668462"/>
              <a:gd name="connsiteX12" fmla="*/ 414861 w 6117800"/>
              <a:gd name="connsiteY12" fmla="*/ 1415440 h 1668462"/>
              <a:gd name="connsiteX13" fmla="*/ 495482 w 6117800"/>
              <a:gd name="connsiteY13" fmla="*/ 1401850 h 1668462"/>
              <a:gd name="connsiteX14" fmla="*/ 659110 w 6117800"/>
              <a:gd name="connsiteY14" fmla="*/ 1374270 h 1668462"/>
              <a:gd name="connsiteX15" fmla="*/ 788396 w 6117800"/>
              <a:gd name="connsiteY15" fmla="*/ 1439646 h 1668462"/>
              <a:gd name="connsiteX16" fmla="*/ 723753 w 6117800"/>
              <a:gd name="connsiteY16" fmla="*/ 1570398 h 1668462"/>
              <a:gd name="connsiteX17" fmla="*/ 206609 w 6117800"/>
              <a:gd name="connsiteY17" fmla="*/ 1668462 h 1668462"/>
              <a:gd name="connsiteX18" fmla="*/ 109644 w 6117800"/>
              <a:gd name="connsiteY18" fmla="*/ 1570398 h 1668462"/>
              <a:gd name="connsiteX19" fmla="*/ 12679 w 6117800"/>
              <a:gd name="connsiteY19" fmla="*/ 1080077 h 1668462"/>
              <a:gd name="connsiteX20" fmla="*/ 77322 w 6117800"/>
              <a:gd name="connsiteY20" fmla="*/ 982013 h 1668462"/>
              <a:gd name="connsiteX21" fmla="*/ 206609 w 6117800"/>
              <a:gd name="connsiteY21" fmla="*/ 1047389 h 1668462"/>
              <a:gd name="connsiteX22" fmla="*/ 236579 w 6117800"/>
              <a:gd name="connsiteY22" fmla="*/ 1229248 h 1668462"/>
              <a:gd name="connsiteX23" fmla="*/ 243948 w 6117800"/>
              <a:gd name="connsiteY23" fmla="*/ 1273964 h 1668462"/>
              <a:gd name="connsiteX24" fmla="*/ 264964 w 6117800"/>
              <a:gd name="connsiteY24" fmla="*/ 1234034 h 1668462"/>
              <a:gd name="connsiteX25" fmla="*/ 690610 w 6117800"/>
              <a:gd name="connsiteY25" fmla="*/ 425312 h 1668462"/>
              <a:gd name="connsiteX26" fmla="*/ 1368617 w 6117800"/>
              <a:gd name="connsiteY26" fmla="*/ 0 h 166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117800" h="1668462">
                <a:moveTo>
                  <a:pt x="1368617" y="0"/>
                </a:moveTo>
                <a:cubicBezTo>
                  <a:pt x="1449332" y="0"/>
                  <a:pt x="1525003" y="0"/>
                  <a:pt x="1595944" y="0"/>
                </a:cubicBezTo>
                <a:lnTo>
                  <a:pt x="1714242" y="0"/>
                </a:lnTo>
                <a:lnTo>
                  <a:pt x="1794894" y="0"/>
                </a:lnTo>
                <a:cubicBezTo>
                  <a:pt x="2660058" y="0"/>
                  <a:pt x="2660058" y="0"/>
                  <a:pt x="2660058" y="0"/>
                </a:cubicBezTo>
                <a:lnTo>
                  <a:pt x="6117800" y="0"/>
                </a:lnTo>
                <a:lnTo>
                  <a:pt x="6117800" y="229268"/>
                </a:lnTo>
                <a:lnTo>
                  <a:pt x="1714242" y="229268"/>
                </a:lnTo>
                <a:lnTo>
                  <a:pt x="1714242" y="229014"/>
                </a:lnTo>
                <a:lnTo>
                  <a:pt x="1683911" y="229014"/>
                </a:lnTo>
                <a:cubicBezTo>
                  <a:pt x="1368617" y="229014"/>
                  <a:pt x="1368617" y="229014"/>
                  <a:pt x="1368617" y="229014"/>
                </a:cubicBezTo>
                <a:cubicBezTo>
                  <a:pt x="1174900" y="229014"/>
                  <a:pt x="981184" y="327163"/>
                  <a:pt x="884326" y="523461"/>
                </a:cubicBezTo>
                <a:lnTo>
                  <a:pt x="414861" y="1415440"/>
                </a:lnTo>
                <a:lnTo>
                  <a:pt x="495482" y="1401850"/>
                </a:lnTo>
                <a:cubicBezTo>
                  <a:pt x="659110" y="1374270"/>
                  <a:pt x="659110" y="1374270"/>
                  <a:pt x="659110" y="1374270"/>
                </a:cubicBezTo>
                <a:cubicBezTo>
                  <a:pt x="723753" y="1341582"/>
                  <a:pt x="788396" y="1374270"/>
                  <a:pt x="788396" y="1439646"/>
                </a:cubicBezTo>
                <a:cubicBezTo>
                  <a:pt x="788396" y="1505022"/>
                  <a:pt x="756075" y="1537710"/>
                  <a:pt x="723753" y="1570398"/>
                </a:cubicBezTo>
                <a:cubicBezTo>
                  <a:pt x="206609" y="1668462"/>
                  <a:pt x="206609" y="1668462"/>
                  <a:pt x="206609" y="1668462"/>
                </a:cubicBezTo>
                <a:cubicBezTo>
                  <a:pt x="141965" y="1668462"/>
                  <a:pt x="109644" y="1635774"/>
                  <a:pt x="109644" y="1570398"/>
                </a:cubicBezTo>
                <a:cubicBezTo>
                  <a:pt x="12679" y="1080077"/>
                  <a:pt x="12679" y="1080077"/>
                  <a:pt x="12679" y="1080077"/>
                </a:cubicBezTo>
                <a:cubicBezTo>
                  <a:pt x="-19642" y="1047389"/>
                  <a:pt x="12679" y="982013"/>
                  <a:pt x="77322" y="982013"/>
                </a:cubicBezTo>
                <a:cubicBezTo>
                  <a:pt x="141965" y="949325"/>
                  <a:pt x="174287" y="982013"/>
                  <a:pt x="206609" y="1047389"/>
                </a:cubicBezTo>
                <a:cubicBezTo>
                  <a:pt x="218729" y="1120937"/>
                  <a:pt x="228577" y="1180695"/>
                  <a:pt x="236579" y="1229248"/>
                </a:cubicBezTo>
                <a:lnTo>
                  <a:pt x="243948" y="1273964"/>
                </a:lnTo>
                <a:lnTo>
                  <a:pt x="264964" y="1234034"/>
                </a:lnTo>
                <a:cubicBezTo>
                  <a:pt x="690610" y="425312"/>
                  <a:pt x="690610" y="425312"/>
                  <a:pt x="690610" y="425312"/>
                </a:cubicBezTo>
                <a:cubicBezTo>
                  <a:pt x="819754" y="163582"/>
                  <a:pt x="1078042" y="0"/>
                  <a:pt x="1368617" y="0"/>
                </a:cubicBezTo>
                <a:close/>
              </a:path>
            </a:pathLst>
          </a:custGeom>
          <a:solidFill>
            <a:srgbClr val="3F5096"/>
          </a:solidFill>
          <a:ln>
            <a:noFill/>
          </a:ln>
        </p:spPr>
        <p:txBody>
          <a:bodyPr vert="horz" wrap="square" lIns="91440" tIns="45720" rIns="91440" bIns="45720" numCol="1" anchor="t" anchorCtr="0" compatLnSpc="1">
            <a:noAutofit/>
          </a:bodyPr>
          <a:lstStyle/>
          <a:p>
            <a:endParaRPr lang="zh-CN" altLang="en-US"/>
          </a:p>
        </p:txBody>
      </p:sp>
      <p:sp>
        <p:nvSpPr>
          <p:cNvPr id="33" name="矩形 6"/>
          <p:cNvSpPr>
            <a:spLocks noChangeArrowheads="1"/>
          </p:cNvSpPr>
          <p:nvPr/>
        </p:nvSpPr>
        <p:spPr bwMode="auto">
          <a:xfrm>
            <a:off x="8284136" y="5530323"/>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34" name="矩形 33"/>
          <p:cNvSpPr/>
          <p:nvPr/>
        </p:nvSpPr>
        <p:spPr>
          <a:xfrm>
            <a:off x="8400248" y="4862008"/>
            <a:ext cx="1767429" cy="540878"/>
          </a:xfrm>
          <a:prstGeom prst="rect">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gradFill>
                  <a:gsLst>
                    <a:gs pos="21000">
                      <a:schemeClr val="bg1"/>
                    </a:gs>
                    <a:gs pos="77000">
                      <a:schemeClr val="bg1"/>
                    </a:gs>
                  </a:gsLst>
                  <a:lin ang="0" scaled="0"/>
                </a:gradFill>
                <a:latin typeface="微软雅黑" panose="020B0503020204020204" pitchFamily="34" charset="-122"/>
                <a:ea typeface="微软雅黑" panose="020B0503020204020204" pitchFamily="34" charset="-122"/>
              </a:rPr>
              <a:t>项目一</a:t>
            </a:r>
          </a:p>
        </p:txBody>
      </p:sp>
      <p:sp>
        <p:nvSpPr>
          <p:cNvPr id="35" name="矩形 6"/>
          <p:cNvSpPr>
            <a:spLocks noChangeArrowheads="1"/>
          </p:cNvSpPr>
          <p:nvPr/>
        </p:nvSpPr>
        <p:spPr bwMode="auto">
          <a:xfrm>
            <a:off x="7847761" y="2492675"/>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36" name="矩形 35"/>
          <p:cNvSpPr/>
          <p:nvPr/>
        </p:nvSpPr>
        <p:spPr>
          <a:xfrm>
            <a:off x="7963873" y="1824360"/>
            <a:ext cx="1767429" cy="540878"/>
          </a:xfrm>
          <a:prstGeom prst="rect">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gradFill>
                  <a:gsLst>
                    <a:gs pos="21000">
                      <a:schemeClr val="bg1"/>
                    </a:gs>
                    <a:gs pos="77000">
                      <a:schemeClr val="bg1"/>
                    </a:gs>
                  </a:gsLst>
                  <a:lin ang="0" scaled="0"/>
                </a:gradFill>
                <a:latin typeface="微软雅黑" panose="020B0503020204020204" pitchFamily="34" charset="-122"/>
                <a:ea typeface="微软雅黑" panose="020B0503020204020204" pitchFamily="34" charset="-122"/>
              </a:rPr>
              <a:t>项目二</a:t>
            </a:r>
          </a:p>
        </p:txBody>
      </p:sp>
      <p:sp>
        <p:nvSpPr>
          <p:cNvPr id="37" name="矩形 6"/>
          <p:cNvSpPr>
            <a:spLocks noChangeArrowheads="1"/>
          </p:cNvSpPr>
          <p:nvPr/>
        </p:nvSpPr>
        <p:spPr bwMode="auto">
          <a:xfrm>
            <a:off x="3406799" y="5891890"/>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38" name="矩形 37"/>
          <p:cNvSpPr/>
          <p:nvPr/>
        </p:nvSpPr>
        <p:spPr>
          <a:xfrm>
            <a:off x="3522911" y="5223575"/>
            <a:ext cx="1767429" cy="540878"/>
          </a:xfrm>
          <a:prstGeom prst="rect">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gradFill>
                  <a:gsLst>
                    <a:gs pos="21000">
                      <a:schemeClr val="bg1"/>
                    </a:gs>
                    <a:gs pos="77000">
                      <a:schemeClr val="bg1"/>
                    </a:gs>
                  </a:gsLst>
                  <a:lin ang="0" scaled="0"/>
                </a:gradFill>
                <a:latin typeface="微软雅黑" panose="020B0503020204020204" pitchFamily="34" charset="-122"/>
                <a:ea typeface="微软雅黑" panose="020B0503020204020204" pitchFamily="34" charset="-122"/>
              </a:rPr>
              <a:t>项目三</a:t>
            </a:r>
          </a:p>
        </p:txBody>
      </p:sp>
      <p:sp>
        <p:nvSpPr>
          <p:cNvPr id="39" name="矩形 6"/>
          <p:cNvSpPr>
            <a:spLocks noChangeArrowheads="1"/>
          </p:cNvSpPr>
          <p:nvPr/>
        </p:nvSpPr>
        <p:spPr bwMode="auto">
          <a:xfrm>
            <a:off x="3224656" y="1947538"/>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40" name="矩形 39"/>
          <p:cNvSpPr/>
          <p:nvPr/>
        </p:nvSpPr>
        <p:spPr>
          <a:xfrm>
            <a:off x="3340768" y="1279223"/>
            <a:ext cx="1767429" cy="540878"/>
          </a:xfrm>
          <a:prstGeom prst="rect">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gradFill>
                  <a:gsLst>
                    <a:gs pos="21000">
                      <a:schemeClr val="bg1"/>
                    </a:gs>
                    <a:gs pos="77000">
                      <a:schemeClr val="bg1"/>
                    </a:gs>
                  </a:gsLst>
                  <a:lin ang="0" scaled="0"/>
                </a:gradFill>
                <a:latin typeface="微软雅黑" panose="020B0503020204020204" pitchFamily="34" charset="-122"/>
                <a:ea typeface="微软雅黑" panose="020B0503020204020204" pitchFamily="34" charset="-122"/>
              </a:rPr>
              <a:t>项目四</a:t>
            </a:r>
          </a:p>
        </p:txBody>
      </p:sp>
      <p:sp>
        <p:nvSpPr>
          <p:cNvPr id="41" name="矩形 6"/>
          <p:cNvSpPr>
            <a:spLocks noChangeArrowheads="1"/>
          </p:cNvSpPr>
          <p:nvPr/>
        </p:nvSpPr>
        <p:spPr bwMode="auto">
          <a:xfrm>
            <a:off x="697261" y="3959173"/>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42" name="矩形 41"/>
          <p:cNvSpPr/>
          <p:nvPr/>
        </p:nvSpPr>
        <p:spPr>
          <a:xfrm>
            <a:off x="813373" y="3290858"/>
            <a:ext cx="1767429" cy="540878"/>
          </a:xfrm>
          <a:prstGeom prst="rect">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gradFill>
                  <a:gsLst>
                    <a:gs pos="21000">
                      <a:schemeClr val="bg1"/>
                    </a:gs>
                    <a:gs pos="77000">
                      <a:schemeClr val="bg1"/>
                    </a:gs>
                  </a:gsLst>
                  <a:lin ang="0" scaled="0"/>
                </a:gradFill>
                <a:latin typeface="微软雅黑" panose="020B0503020204020204" pitchFamily="34" charset="-122"/>
                <a:ea typeface="微软雅黑" panose="020B0503020204020204" pitchFamily="34" charset="-122"/>
              </a:rPr>
              <a:t>项目五</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right)">
                                      <p:cBhvr>
                                        <p:cTn id="14" dur="500"/>
                                        <p:tgtEl>
                                          <p:spTgt spid="3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1+#ppt_w/2"/>
                                          </p:val>
                                        </p:tav>
                                        <p:tav tm="100000">
                                          <p:val>
                                            <p:strVal val="#ppt_x"/>
                                          </p:val>
                                        </p:tav>
                                      </p:tavLst>
                                    </p:anim>
                                    <p:anim calcmode="lin" valueType="num">
                                      <p:cBhvr additive="base">
                                        <p:cTn id="20"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500"/>
                                        <p:tgtEl>
                                          <p:spTgt spid="3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down)">
                                      <p:cBhvr>
                                        <p:cTn id="30" dur="500"/>
                                        <p:tgtEl>
                                          <p:spTgt spid="24"/>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1+#ppt_w/2"/>
                                          </p:val>
                                        </p:tav>
                                        <p:tav tm="100000">
                                          <p:val>
                                            <p:strVal val="#ppt_x"/>
                                          </p:val>
                                        </p:tav>
                                      </p:tavLst>
                                    </p:anim>
                                    <p:anim calcmode="lin" valueType="num">
                                      <p:cBhvr additive="base">
                                        <p:cTn id="36"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up)">
                                      <p:cBhvr>
                                        <p:cTn id="46" dur="500"/>
                                        <p:tgtEl>
                                          <p:spTgt spid="26"/>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additive="base">
                                        <p:cTn id="51" dur="500" fill="hold"/>
                                        <p:tgtEl>
                                          <p:spTgt spid="38"/>
                                        </p:tgtEl>
                                        <p:attrNameLst>
                                          <p:attrName>ppt_x</p:attrName>
                                        </p:attrNameLst>
                                      </p:cBhvr>
                                      <p:tavLst>
                                        <p:tav tm="0">
                                          <p:val>
                                            <p:strVal val="0-#ppt_w/2"/>
                                          </p:val>
                                        </p:tav>
                                        <p:tav tm="100000">
                                          <p:val>
                                            <p:strVal val="#ppt_x"/>
                                          </p:val>
                                        </p:tav>
                                      </p:tavLst>
                                    </p:anim>
                                    <p:anim calcmode="lin" valueType="num">
                                      <p:cBhvr additive="base">
                                        <p:cTn id="52"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wipe(left)">
                                      <p:cBhvr>
                                        <p:cTn id="57" dur="500"/>
                                        <p:tgtEl>
                                          <p:spTgt spid="3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2" fill="hold"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right)">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40"/>
                                        </p:tgtEl>
                                        <p:attrNameLst>
                                          <p:attrName>style.visibility</p:attrName>
                                        </p:attrNameLst>
                                      </p:cBhvr>
                                      <p:to>
                                        <p:strVal val="visible"/>
                                      </p:to>
                                    </p:set>
                                    <p:anim calcmode="lin" valueType="num">
                                      <p:cBhvr additive="base">
                                        <p:cTn id="67" dur="500" fill="hold"/>
                                        <p:tgtEl>
                                          <p:spTgt spid="40"/>
                                        </p:tgtEl>
                                        <p:attrNameLst>
                                          <p:attrName>ppt_x</p:attrName>
                                        </p:attrNameLst>
                                      </p:cBhvr>
                                      <p:tavLst>
                                        <p:tav tm="0">
                                          <p:val>
                                            <p:strVal val="0-#ppt_w/2"/>
                                          </p:val>
                                        </p:tav>
                                        <p:tav tm="100000">
                                          <p:val>
                                            <p:strVal val="#ppt_x"/>
                                          </p:val>
                                        </p:tav>
                                      </p:tavLst>
                                    </p:anim>
                                    <p:anim calcmode="lin" valueType="num">
                                      <p:cBhvr additive="base">
                                        <p:cTn id="68"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wipe(left)">
                                      <p:cBhvr>
                                        <p:cTn id="73" dur="500"/>
                                        <p:tgtEl>
                                          <p:spTgt spid="39"/>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2" fill="hold" nodeType="click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wipe(right)">
                                      <p:cBhvr>
                                        <p:cTn id="78" dur="500"/>
                                        <p:tgtEl>
                                          <p:spTgt spid="28"/>
                                        </p:tgtEl>
                                      </p:cBhvr>
                                    </p:animEffect>
                                  </p:childTnLst>
                                </p:cTn>
                              </p:par>
                            </p:childTnLst>
                          </p:cTn>
                        </p:par>
                      </p:childTnLst>
                    </p:cTn>
                  </p:par>
                  <p:par>
                    <p:cTn id="79" fill="hold">
                      <p:stCondLst>
                        <p:cond delay="indefinite"/>
                      </p:stCondLst>
                      <p:childTnLst>
                        <p:par>
                          <p:cTn id="80" fill="hold">
                            <p:stCondLst>
                              <p:cond delay="0"/>
                            </p:stCondLst>
                            <p:childTnLst>
                              <p:par>
                                <p:cTn id="81" presetID="2" presetClass="entr" presetSubtype="8" fill="hold" grpId="0" nodeType="clickEffect">
                                  <p:stCondLst>
                                    <p:cond delay="0"/>
                                  </p:stCondLst>
                                  <p:childTnLst>
                                    <p:set>
                                      <p:cBhvr>
                                        <p:cTn id="82" dur="1" fill="hold">
                                          <p:stCondLst>
                                            <p:cond delay="0"/>
                                          </p:stCondLst>
                                        </p:cTn>
                                        <p:tgtEl>
                                          <p:spTgt spid="42"/>
                                        </p:tgtEl>
                                        <p:attrNameLst>
                                          <p:attrName>style.visibility</p:attrName>
                                        </p:attrNameLst>
                                      </p:cBhvr>
                                      <p:to>
                                        <p:strVal val="visible"/>
                                      </p:to>
                                    </p:set>
                                    <p:anim calcmode="lin" valueType="num">
                                      <p:cBhvr additive="base">
                                        <p:cTn id="83" dur="500" fill="hold"/>
                                        <p:tgtEl>
                                          <p:spTgt spid="42"/>
                                        </p:tgtEl>
                                        <p:attrNameLst>
                                          <p:attrName>ppt_x</p:attrName>
                                        </p:attrNameLst>
                                      </p:cBhvr>
                                      <p:tavLst>
                                        <p:tav tm="0">
                                          <p:val>
                                            <p:strVal val="0-#ppt_w/2"/>
                                          </p:val>
                                        </p:tav>
                                        <p:tav tm="100000">
                                          <p:val>
                                            <p:strVal val="#ppt_x"/>
                                          </p:val>
                                        </p:tav>
                                      </p:tavLst>
                                    </p:anim>
                                    <p:anim calcmode="lin" valueType="num">
                                      <p:cBhvr additive="base">
                                        <p:cTn id="84"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41"/>
                                        </p:tgtEl>
                                        <p:attrNameLst>
                                          <p:attrName>style.visibility</p:attrName>
                                        </p:attrNameLst>
                                      </p:cBhvr>
                                      <p:to>
                                        <p:strVal val="visible"/>
                                      </p:to>
                                    </p:set>
                                    <p:animEffect transition="in" filter="wipe(left)">
                                      <p:cBhvr>
                                        <p:cTn id="8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2" grpId="0" animBg="1"/>
      <p:bldP spid="33" grpId="0"/>
      <p:bldP spid="34" grpId="0" animBg="1"/>
      <p:bldP spid="35" grpId="0"/>
      <p:bldP spid="36" grpId="0" animBg="1"/>
      <p:bldP spid="37" grpId="0"/>
      <p:bldP spid="38" grpId="0" animBg="1"/>
      <p:bldP spid="39" grpId="0"/>
      <p:bldP spid="40" grpId="0" animBg="1"/>
      <p:bldP spid="41" grpId="0"/>
      <p:bldP spid="4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完成项目之一</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3" name="矩形 2"/>
          <p:cNvSpPr>
            <a:spLocks noChangeAspect="1"/>
          </p:cNvSpPr>
          <p:nvPr/>
        </p:nvSpPr>
        <p:spPr>
          <a:xfrm>
            <a:off x="1162811" y="3834376"/>
            <a:ext cx="4347402" cy="2528866"/>
          </a:xfrm>
          <a:prstGeom prst="rect">
            <a:avLst/>
          </a:prstGeom>
          <a:blipFill>
            <a:blip r:embed="rId4"/>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gn="ctr"/>
            <a:endParaRPr lang="zh-CN" altLang="en-US">
              <a:solidFill>
                <a:schemeClr val="bg1">
                  <a:alpha val="99000"/>
                </a:schemeClr>
              </a:solidFill>
            </a:endParaRPr>
          </a:p>
        </p:txBody>
      </p:sp>
      <p:sp>
        <p:nvSpPr>
          <p:cNvPr id="4" name="矩形 3"/>
          <p:cNvSpPr>
            <a:spLocks noChangeAspect="1"/>
          </p:cNvSpPr>
          <p:nvPr/>
        </p:nvSpPr>
        <p:spPr>
          <a:xfrm>
            <a:off x="1162811" y="1298388"/>
            <a:ext cx="4347402" cy="2528866"/>
          </a:xfrm>
          <a:prstGeom prst="rect">
            <a:avLst/>
          </a:prstGeom>
          <a:blipFill>
            <a:blip r:embed="rId5"/>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gn="ctr"/>
            <a:endParaRPr lang="zh-CN" altLang="en-US">
              <a:solidFill>
                <a:schemeClr val="bg1">
                  <a:alpha val="99000"/>
                </a:schemeClr>
              </a:solidFill>
            </a:endParaRPr>
          </a:p>
        </p:txBody>
      </p:sp>
      <p:sp>
        <p:nvSpPr>
          <p:cNvPr id="5" name="矩形 4"/>
          <p:cNvSpPr/>
          <p:nvPr/>
        </p:nvSpPr>
        <p:spPr>
          <a:xfrm rot="16200000">
            <a:off x="3271633" y="3544090"/>
            <a:ext cx="5057732" cy="580572"/>
          </a:xfrm>
          <a:prstGeom prst="rect">
            <a:avLst/>
          </a:prstGeom>
          <a:solidFill>
            <a:srgbClr val="3F5096"/>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b="1"/>
          </a:p>
        </p:txBody>
      </p:sp>
      <p:sp>
        <p:nvSpPr>
          <p:cNvPr id="6" name="文本框 5"/>
          <p:cNvSpPr txBox="1"/>
          <p:nvPr/>
        </p:nvSpPr>
        <p:spPr>
          <a:xfrm>
            <a:off x="7074154" y="1714102"/>
            <a:ext cx="3877985" cy="646331"/>
          </a:xfrm>
          <a:prstGeom prst="rect">
            <a:avLst/>
          </a:prstGeom>
          <a:noFill/>
        </p:spPr>
        <p:txBody>
          <a:bodyPr wrap="none" rtlCol="0">
            <a:spAutoFit/>
            <a:scene3d>
              <a:camera prst="orthographicFront"/>
              <a:lightRig rig="threePt" dir="t"/>
            </a:scene3d>
            <a:sp3d extrusionH="69850" prstMaterial="metal">
              <a:bevelB w="38100" h="38100"/>
            </a:sp3d>
          </a:bodyPr>
          <a:lstStyle>
            <a:defPPr>
              <a:defRPr lang="zh-CN"/>
            </a:defPPr>
            <a:lvl1pPr algn="ctr">
              <a:defRPr sz="8800">
                <a:ln w="25400">
                  <a:gradFill>
                    <a:gsLst>
                      <a:gs pos="0">
                        <a:schemeClr val="accent1">
                          <a:lumMod val="5000"/>
                          <a:lumOff val="95000"/>
                        </a:schemeClr>
                      </a:gs>
                      <a:gs pos="100000">
                        <a:srgbClr val="00B0F0"/>
                      </a:gs>
                    </a:gsLst>
                    <a:lin ang="5400000" scaled="1"/>
                  </a:gradFill>
                </a:ln>
                <a:gradFill>
                  <a:gsLst>
                    <a:gs pos="88000">
                      <a:srgbClr val="003B68"/>
                    </a:gs>
                    <a:gs pos="27000">
                      <a:srgbClr val="00B0F0"/>
                    </a:gs>
                  </a:gsLst>
                  <a:lin ang="5400000" scaled="1"/>
                </a:gradFill>
                <a:effectLst>
                  <a:outerShdw blurRad="38100" dist="25400" dir="5400000" algn="t" rotWithShape="0">
                    <a:prstClr val="black">
                      <a:alpha val="50000"/>
                    </a:prstClr>
                  </a:outerShdw>
                </a:effectLst>
                <a:latin typeface="方正正大黑_GBK" panose="02000000000000000000" pitchFamily="2" charset="-122"/>
                <a:ea typeface="方正正大黑_GBK" panose="02000000000000000000" pitchFamily="2" charset="-122"/>
              </a:defRPr>
            </a:lvl1pPr>
            <a:lvl2pPr>
              <a:defRPr/>
            </a:lvl2pPr>
            <a:lvl3pPr>
              <a:defRPr/>
            </a:lvl3pPr>
            <a:lvl4pPr>
              <a:defRPr/>
            </a:lvl4pPr>
            <a:lvl5pPr>
              <a:defRPr/>
            </a:lvl5pPr>
            <a:lvl6pPr>
              <a:defRPr/>
            </a:lvl6pPr>
            <a:lvl7pPr>
              <a:defRPr/>
            </a:lvl7pPr>
            <a:lvl8pPr>
              <a:defRPr/>
            </a:lvl8pPr>
            <a:lvl9pPr>
              <a:defRPr/>
            </a:lvl9pPr>
          </a:lstStyle>
          <a:p>
            <a:pPr algn="l"/>
            <a:r>
              <a:rPr lang="zh-CN" altLang="en-US" sz="3600" b="1" dirty="0">
                <a:ln w="12700">
                  <a:noFill/>
                </a:ln>
                <a:gradFill>
                  <a:gsLst>
                    <a:gs pos="0">
                      <a:srgbClr val="3F5096"/>
                    </a:gs>
                    <a:gs pos="100000">
                      <a:srgbClr val="314371"/>
                    </a:gs>
                  </a:gsLst>
                  <a:lin ang="5400000" scaled="1"/>
                </a:gradFill>
                <a:effectLst/>
                <a:latin typeface="微软雅黑" panose="020B0503020204020204" pitchFamily="34" charset="-122"/>
                <a:ea typeface="微软雅黑" panose="020B0503020204020204" pitchFamily="34" charset="-122"/>
                <a:cs typeface="Segoe UI Black" panose="020B0A02040204020203" pitchFamily="34" charset="0"/>
              </a:rPr>
              <a:t>别墅群综合性项目</a:t>
            </a:r>
          </a:p>
        </p:txBody>
      </p:sp>
      <p:sp>
        <p:nvSpPr>
          <p:cNvPr id="8" name="Oval 83"/>
          <p:cNvSpPr>
            <a:spLocks noChangeAspect="1"/>
          </p:cNvSpPr>
          <p:nvPr/>
        </p:nvSpPr>
        <p:spPr>
          <a:xfrm>
            <a:off x="6804154" y="4580357"/>
            <a:ext cx="540000" cy="540000"/>
          </a:xfrm>
          <a:prstGeom prst="ellipse">
            <a:avLst/>
          </a:prstGeom>
          <a:solidFill>
            <a:srgbClr val="314371"/>
          </a:solidFill>
          <a:ln w="28575" cap="flat" cmpd="sng" algn="ctr">
            <a:solidFill>
              <a:srgbClr val="F4F4F4"/>
            </a:solidFill>
            <a:prstDash val="solid"/>
          </a:ln>
          <a:effectLst/>
        </p:spPr>
        <p:txBody>
          <a:bodyPr spcFirstLastPara="0" vert="horz" wrap="square" lIns="0" tIns="0" rIns="0" bIns="0" numCol="1" spcCol="1270" anchor="ctr" anchorCtr="0">
            <a:noAutofit/>
          </a:bodyPr>
          <a:lstStyle/>
          <a:p>
            <a:pPr algn="ctr" defTabSz="1185545">
              <a:lnSpc>
                <a:spcPct val="90000"/>
              </a:lnSpc>
              <a:spcBef>
                <a:spcPct val="0"/>
              </a:spcBef>
              <a:spcAft>
                <a:spcPct val="35000"/>
              </a:spcAft>
            </a:pPr>
            <a:r>
              <a:rPr lang="en-US" sz="20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02</a:t>
            </a:r>
          </a:p>
        </p:txBody>
      </p:sp>
      <p:sp>
        <p:nvSpPr>
          <p:cNvPr id="9" name="Oval 85"/>
          <p:cNvSpPr>
            <a:spLocks noChangeAspect="1"/>
          </p:cNvSpPr>
          <p:nvPr/>
        </p:nvSpPr>
        <p:spPr>
          <a:xfrm>
            <a:off x="6804154" y="3004210"/>
            <a:ext cx="540000" cy="540000"/>
          </a:xfrm>
          <a:prstGeom prst="ellipse">
            <a:avLst/>
          </a:prstGeom>
          <a:solidFill>
            <a:srgbClr val="3F5096"/>
          </a:solidFill>
          <a:ln w="28575" cap="flat" cmpd="sng" algn="ctr">
            <a:solidFill>
              <a:srgbClr val="F4F4F4"/>
            </a:solidFill>
            <a:prstDash val="solid"/>
          </a:ln>
          <a:effectLst/>
        </p:spPr>
        <p:txBody>
          <a:bodyPr spcFirstLastPara="0" vert="horz" wrap="square" lIns="0" tIns="0" rIns="0" bIns="0" numCol="1" spcCol="1270" anchor="ctr" anchorCtr="0">
            <a:noAutofit/>
          </a:bodyPr>
          <a:lstStyle/>
          <a:p>
            <a:pPr algn="ctr" defTabSz="1185545">
              <a:lnSpc>
                <a:spcPct val="90000"/>
              </a:lnSpc>
              <a:spcBef>
                <a:spcPct val="0"/>
              </a:spcBef>
              <a:spcAft>
                <a:spcPct val="35000"/>
              </a:spcAft>
            </a:pPr>
            <a:r>
              <a:rPr lang="en-US" sz="20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01</a:t>
            </a:r>
          </a:p>
        </p:txBody>
      </p:sp>
      <p:sp>
        <p:nvSpPr>
          <p:cNvPr id="10" name="矩形 6"/>
          <p:cNvSpPr>
            <a:spLocks noChangeArrowheads="1"/>
          </p:cNvSpPr>
          <p:nvPr/>
        </p:nvSpPr>
        <p:spPr bwMode="auto">
          <a:xfrm>
            <a:off x="7516273" y="3628983"/>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11" name="矩形 6"/>
          <p:cNvSpPr>
            <a:spLocks noChangeArrowheads="1"/>
          </p:cNvSpPr>
          <p:nvPr/>
        </p:nvSpPr>
        <p:spPr bwMode="auto">
          <a:xfrm>
            <a:off x="7560958" y="5210640"/>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12" name="矩形 11"/>
          <p:cNvSpPr/>
          <p:nvPr/>
        </p:nvSpPr>
        <p:spPr>
          <a:xfrm>
            <a:off x="7677070" y="4562660"/>
            <a:ext cx="1767429" cy="540878"/>
          </a:xfrm>
          <a:prstGeom prst="rect">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gradFill>
                  <a:gsLst>
                    <a:gs pos="21000">
                      <a:schemeClr val="bg1"/>
                    </a:gs>
                    <a:gs pos="77000">
                      <a:schemeClr val="bg1"/>
                    </a:gs>
                  </a:gsLst>
                  <a:lin ang="0" scaled="0"/>
                </a:gradFill>
                <a:latin typeface="微软雅黑" panose="020B0503020204020204" pitchFamily="34" charset="-122"/>
                <a:ea typeface="微软雅黑" panose="020B0503020204020204" pitchFamily="34" charset="-122"/>
              </a:rPr>
              <a:t>经验分析</a:t>
            </a:r>
          </a:p>
        </p:txBody>
      </p:sp>
      <p:sp>
        <p:nvSpPr>
          <p:cNvPr id="13" name="矩形 12"/>
          <p:cNvSpPr/>
          <p:nvPr/>
        </p:nvSpPr>
        <p:spPr>
          <a:xfrm>
            <a:off x="7632385" y="2960668"/>
            <a:ext cx="1767429" cy="540878"/>
          </a:xfrm>
          <a:prstGeom prst="rect">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gradFill>
                  <a:gsLst>
                    <a:gs pos="21000">
                      <a:schemeClr val="bg1"/>
                    </a:gs>
                    <a:gs pos="77000">
                      <a:schemeClr val="bg1"/>
                    </a:gs>
                  </a:gsLst>
                  <a:lin ang="0" scaled="0"/>
                </a:gradFill>
                <a:latin typeface="微软雅黑" panose="020B0503020204020204" pitchFamily="34" charset="-122"/>
                <a:ea typeface="微软雅黑" panose="020B0503020204020204" pitchFamily="34" charset="-122"/>
              </a:rPr>
              <a:t>项目概况</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randombar(horizontal)">
                                      <p:cBhvr>
                                        <p:cTn id="14" dur="1000"/>
                                        <p:tgtEl>
                                          <p:spTgt spid="4"/>
                                        </p:tgtEl>
                                      </p:cBhvr>
                                    </p:animEffect>
                                  </p:childTnLst>
                                  <p:subTnLst>
                                    <p:audio>
                                      <p:cMediaNode>
                                        <p:cTn display="0" masterRel="sameClick">
                                          <p:stCondLst>
                                            <p:cond evt="begin" delay="0">
                                              <p:tn val="12"/>
                                            </p:cond>
                                          </p:stCondLst>
                                          <p:endCondLst>
                                            <p:cond evt="onStopAudio" delay="0">
                                              <p:tgtEl>
                                                <p:sldTgt/>
                                              </p:tgtEl>
                                            </p:cond>
                                          </p:endCondLst>
                                        </p:cTn>
                                        <p:tgtEl>
                                          <p:sndTgt r:embed="rId3" name="dou.wav"/>
                                        </p:tgtEl>
                                      </p:cMediaNode>
                                    </p:audio>
                                  </p:subTnLst>
                                </p:cTn>
                              </p:par>
                              <p:par>
                                <p:cTn id="15" presetID="14" presetClass="entr" presetSubtype="10" fill="hold" grpId="0" nodeType="withEffect">
                                  <p:stCondLst>
                                    <p:cond delay="100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1+#ppt_w/2"/>
                                          </p:val>
                                        </p:tav>
                                        <p:tav tm="100000">
                                          <p:val>
                                            <p:strVal val="#ppt_x"/>
                                          </p:val>
                                        </p:tav>
                                      </p:tavLst>
                                    </p:anim>
                                    <p:anim calcmode="lin" valueType="num">
                                      <p:cBhvr additive="base">
                                        <p:cTn id="39"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50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1+#ppt_w/2"/>
                                          </p:val>
                                        </p:tav>
                                        <p:tav tm="100000">
                                          <p:val>
                                            <p:strVal val="#ppt_x"/>
                                          </p:val>
                                        </p:tav>
                                      </p:tavLst>
                                    </p:anim>
                                    <p:anim calcmode="lin" valueType="num">
                                      <p:cBhvr additive="base">
                                        <p:cTn id="56"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wipe(down)">
                                      <p:cBhvr>
                                        <p:cTn id="6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animBg="1"/>
      <p:bldP spid="4" grpId="0" animBg="1"/>
      <p:bldP spid="5" grpId="0" animBg="1"/>
      <p:bldP spid="6" grpId="0"/>
      <p:bldP spid="8" grpId="0" animBg="1"/>
      <p:bldP spid="9" grpId="0" animBg="1"/>
      <p:bldP spid="10" grpId="0"/>
      <p:bldP spid="11" grpId="0"/>
      <p:bldP spid="12"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完成项目之二</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3" name="矩形 2"/>
          <p:cNvSpPr/>
          <p:nvPr/>
        </p:nvSpPr>
        <p:spPr>
          <a:xfrm>
            <a:off x="670121" y="5152573"/>
            <a:ext cx="5526222" cy="580572"/>
          </a:xfrm>
          <a:prstGeom prst="rect">
            <a:avLst/>
          </a:prstGeom>
          <a:solidFill>
            <a:srgbClr val="31437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b="1"/>
          </a:p>
        </p:txBody>
      </p:sp>
      <p:sp>
        <p:nvSpPr>
          <p:cNvPr id="4" name="矩形 3"/>
          <p:cNvSpPr>
            <a:spLocks noChangeAspect="1"/>
          </p:cNvSpPr>
          <p:nvPr/>
        </p:nvSpPr>
        <p:spPr>
          <a:xfrm>
            <a:off x="670120" y="1861576"/>
            <a:ext cx="5526223" cy="3214582"/>
          </a:xfrm>
          <a:prstGeom prst="rect">
            <a:avLst/>
          </a:prstGeom>
          <a:blipFill>
            <a:blip r:embed="rId3"/>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gn="ctr"/>
            <a:endParaRPr lang="zh-CN" altLang="en-US">
              <a:solidFill>
                <a:schemeClr val="bg1">
                  <a:alpha val="99000"/>
                </a:schemeClr>
              </a:solidFill>
            </a:endParaRPr>
          </a:p>
        </p:txBody>
      </p:sp>
      <p:sp>
        <p:nvSpPr>
          <p:cNvPr id="5" name="矩形 4"/>
          <p:cNvSpPr>
            <a:spLocks noChangeAspect="1"/>
          </p:cNvSpPr>
          <p:nvPr/>
        </p:nvSpPr>
        <p:spPr>
          <a:xfrm>
            <a:off x="4637116" y="4414277"/>
            <a:ext cx="2267280" cy="1318868"/>
          </a:xfrm>
          <a:prstGeom prst="rect">
            <a:avLst/>
          </a:prstGeom>
          <a:blipFill>
            <a:blip r:embed="rId4"/>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gn="ctr"/>
            <a:endParaRPr lang="zh-CN" altLang="en-US">
              <a:solidFill>
                <a:schemeClr val="bg1">
                  <a:alpha val="99000"/>
                </a:schemeClr>
              </a:solidFill>
            </a:endParaRPr>
          </a:p>
        </p:txBody>
      </p:sp>
      <p:sp>
        <p:nvSpPr>
          <p:cNvPr id="6" name="文本框 5"/>
          <p:cNvSpPr txBox="1"/>
          <p:nvPr/>
        </p:nvSpPr>
        <p:spPr>
          <a:xfrm>
            <a:off x="7417054" y="1714102"/>
            <a:ext cx="4134465" cy="769441"/>
          </a:xfrm>
          <a:prstGeom prst="rect">
            <a:avLst/>
          </a:prstGeom>
          <a:noFill/>
        </p:spPr>
        <p:txBody>
          <a:bodyPr wrap="none" rtlCol="0">
            <a:spAutoFit/>
            <a:scene3d>
              <a:camera prst="orthographicFront"/>
              <a:lightRig rig="threePt" dir="t"/>
            </a:scene3d>
            <a:sp3d extrusionH="69850" prstMaterial="metal">
              <a:bevelB w="38100" h="38100"/>
            </a:sp3d>
          </a:bodyPr>
          <a:lstStyle>
            <a:defPPr>
              <a:defRPr lang="zh-CN"/>
            </a:defPPr>
            <a:lvl1pPr algn="ctr">
              <a:defRPr sz="8800">
                <a:ln w="25400">
                  <a:gradFill>
                    <a:gsLst>
                      <a:gs pos="0">
                        <a:schemeClr val="accent1">
                          <a:lumMod val="5000"/>
                          <a:lumOff val="95000"/>
                        </a:schemeClr>
                      </a:gs>
                      <a:gs pos="100000">
                        <a:srgbClr val="00B0F0"/>
                      </a:gs>
                    </a:gsLst>
                    <a:lin ang="5400000" scaled="1"/>
                  </a:gradFill>
                </a:ln>
                <a:gradFill>
                  <a:gsLst>
                    <a:gs pos="88000">
                      <a:srgbClr val="003B68"/>
                    </a:gs>
                    <a:gs pos="27000">
                      <a:srgbClr val="00B0F0"/>
                    </a:gs>
                  </a:gsLst>
                  <a:lin ang="5400000" scaled="1"/>
                </a:gradFill>
                <a:effectLst>
                  <a:outerShdw blurRad="38100" dist="25400" dir="5400000" algn="t" rotWithShape="0">
                    <a:prstClr val="black">
                      <a:alpha val="50000"/>
                    </a:prstClr>
                  </a:outerShdw>
                </a:effectLst>
                <a:latin typeface="方正正大黑_GBK" panose="02000000000000000000" pitchFamily="2" charset="-122"/>
                <a:ea typeface="方正正大黑_GBK" panose="02000000000000000000" pitchFamily="2" charset="-122"/>
              </a:defRPr>
            </a:lvl1pPr>
            <a:lvl2pPr>
              <a:defRPr/>
            </a:lvl2pPr>
            <a:lvl3pPr>
              <a:defRPr/>
            </a:lvl3pPr>
            <a:lvl4pPr>
              <a:defRPr/>
            </a:lvl4pPr>
            <a:lvl5pPr>
              <a:defRPr/>
            </a:lvl5pPr>
            <a:lvl6pPr>
              <a:defRPr/>
            </a:lvl6pPr>
            <a:lvl7pPr>
              <a:defRPr/>
            </a:lvl7pPr>
            <a:lvl8pPr>
              <a:defRPr/>
            </a:lvl8pPr>
            <a:lvl9pPr>
              <a:defRPr/>
            </a:lvl9pPr>
          </a:lstStyle>
          <a:p>
            <a:pPr algn="l"/>
            <a:r>
              <a:rPr lang="zh-CN" altLang="en-US" sz="4400" b="1" dirty="0">
                <a:ln w="12700">
                  <a:noFill/>
                </a:ln>
                <a:gradFill>
                  <a:gsLst>
                    <a:gs pos="0">
                      <a:srgbClr val="3F5096"/>
                    </a:gs>
                    <a:gs pos="100000">
                      <a:srgbClr val="314371"/>
                    </a:gs>
                  </a:gsLst>
                  <a:lin ang="5400000" scaled="1"/>
                </a:gradFill>
                <a:effectLst/>
                <a:latin typeface="微软雅黑" panose="020B0503020204020204" pitchFamily="34" charset="-122"/>
                <a:ea typeface="微软雅黑" panose="020B0503020204020204" pitchFamily="34" charset="-122"/>
                <a:cs typeface="Segoe UI Black" panose="020B0A02040204020203" pitchFamily="34" charset="0"/>
              </a:rPr>
              <a:t>政府示范性项目</a:t>
            </a:r>
          </a:p>
        </p:txBody>
      </p:sp>
      <p:sp>
        <p:nvSpPr>
          <p:cNvPr id="8" name="Oval 83"/>
          <p:cNvSpPr>
            <a:spLocks noChangeAspect="1"/>
          </p:cNvSpPr>
          <p:nvPr/>
        </p:nvSpPr>
        <p:spPr>
          <a:xfrm>
            <a:off x="7147054" y="4580357"/>
            <a:ext cx="540000" cy="540000"/>
          </a:xfrm>
          <a:prstGeom prst="ellipse">
            <a:avLst/>
          </a:prstGeom>
          <a:solidFill>
            <a:srgbClr val="314371"/>
          </a:solidFill>
          <a:ln w="28575" cap="flat" cmpd="sng" algn="ctr">
            <a:solidFill>
              <a:srgbClr val="F4F4F4"/>
            </a:solidFill>
            <a:prstDash val="solid"/>
          </a:ln>
          <a:effectLst/>
        </p:spPr>
        <p:txBody>
          <a:bodyPr spcFirstLastPara="0" vert="horz" wrap="square" lIns="0" tIns="0" rIns="0" bIns="0" numCol="1" spcCol="1270" anchor="ctr" anchorCtr="0">
            <a:noAutofit/>
          </a:bodyPr>
          <a:lstStyle/>
          <a:p>
            <a:pPr algn="ctr" defTabSz="1185545">
              <a:lnSpc>
                <a:spcPct val="90000"/>
              </a:lnSpc>
              <a:spcBef>
                <a:spcPct val="0"/>
              </a:spcBef>
              <a:spcAft>
                <a:spcPct val="35000"/>
              </a:spcAft>
            </a:pPr>
            <a:r>
              <a:rPr lang="en-US" sz="20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02</a:t>
            </a:r>
          </a:p>
        </p:txBody>
      </p:sp>
      <p:sp>
        <p:nvSpPr>
          <p:cNvPr id="9" name="Oval 85"/>
          <p:cNvSpPr>
            <a:spLocks noChangeAspect="1"/>
          </p:cNvSpPr>
          <p:nvPr/>
        </p:nvSpPr>
        <p:spPr>
          <a:xfrm>
            <a:off x="7147054" y="3004210"/>
            <a:ext cx="540000" cy="540000"/>
          </a:xfrm>
          <a:prstGeom prst="ellipse">
            <a:avLst/>
          </a:prstGeom>
          <a:solidFill>
            <a:srgbClr val="3F5096"/>
          </a:solidFill>
          <a:ln w="28575" cap="flat" cmpd="sng" algn="ctr">
            <a:solidFill>
              <a:srgbClr val="F4F4F4"/>
            </a:solidFill>
            <a:prstDash val="solid"/>
          </a:ln>
          <a:effectLst/>
        </p:spPr>
        <p:txBody>
          <a:bodyPr spcFirstLastPara="0" vert="horz" wrap="square" lIns="0" tIns="0" rIns="0" bIns="0" numCol="1" spcCol="1270" anchor="ctr" anchorCtr="0">
            <a:noAutofit/>
          </a:bodyPr>
          <a:lstStyle/>
          <a:p>
            <a:pPr algn="ctr" defTabSz="1185545">
              <a:lnSpc>
                <a:spcPct val="90000"/>
              </a:lnSpc>
              <a:spcBef>
                <a:spcPct val="0"/>
              </a:spcBef>
              <a:spcAft>
                <a:spcPct val="35000"/>
              </a:spcAft>
            </a:pPr>
            <a:r>
              <a:rPr lang="en-US" sz="20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01</a:t>
            </a:r>
          </a:p>
        </p:txBody>
      </p:sp>
      <p:sp>
        <p:nvSpPr>
          <p:cNvPr id="10" name="矩形 6"/>
          <p:cNvSpPr>
            <a:spLocks noChangeArrowheads="1"/>
          </p:cNvSpPr>
          <p:nvPr/>
        </p:nvSpPr>
        <p:spPr bwMode="auto">
          <a:xfrm>
            <a:off x="7859173" y="3628983"/>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11" name="矩形 6"/>
          <p:cNvSpPr>
            <a:spLocks noChangeArrowheads="1"/>
          </p:cNvSpPr>
          <p:nvPr/>
        </p:nvSpPr>
        <p:spPr bwMode="auto">
          <a:xfrm>
            <a:off x="7903858" y="5210640"/>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12" name="矩形 11"/>
          <p:cNvSpPr/>
          <p:nvPr/>
        </p:nvSpPr>
        <p:spPr>
          <a:xfrm>
            <a:off x="8019970" y="4562660"/>
            <a:ext cx="1767429" cy="540878"/>
          </a:xfrm>
          <a:prstGeom prst="rect">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gradFill>
                  <a:gsLst>
                    <a:gs pos="21000">
                      <a:schemeClr val="bg1"/>
                    </a:gs>
                    <a:gs pos="77000">
                      <a:schemeClr val="bg1"/>
                    </a:gs>
                  </a:gsLst>
                  <a:lin ang="0" scaled="0"/>
                </a:gradFill>
                <a:latin typeface="微软雅黑" panose="020B0503020204020204" pitchFamily="34" charset="-122"/>
                <a:ea typeface="微软雅黑" panose="020B0503020204020204" pitchFamily="34" charset="-122"/>
              </a:rPr>
              <a:t>经验分析</a:t>
            </a:r>
          </a:p>
        </p:txBody>
      </p:sp>
      <p:sp>
        <p:nvSpPr>
          <p:cNvPr id="13" name="矩形 12"/>
          <p:cNvSpPr/>
          <p:nvPr/>
        </p:nvSpPr>
        <p:spPr>
          <a:xfrm>
            <a:off x="7975285" y="2960668"/>
            <a:ext cx="1767429" cy="540878"/>
          </a:xfrm>
          <a:prstGeom prst="rect">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gradFill>
                  <a:gsLst>
                    <a:gs pos="21000">
                      <a:schemeClr val="bg1"/>
                    </a:gs>
                    <a:gs pos="77000">
                      <a:schemeClr val="bg1"/>
                    </a:gs>
                  </a:gsLst>
                  <a:lin ang="0" scaled="0"/>
                </a:gradFill>
                <a:latin typeface="微软雅黑" panose="020B0503020204020204" pitchFamily="34" charset="-122"/>
                <a:ea typeface="微软雅黑" panose="020B0503020204020204" pitchFamily="34" charset="-122"/>
              </a:rPr>
              <a:t>项目概况</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Effect transition="in" filter="fade">
                                      <p:cBhvr>
                                        <p:cTn id="16" dur="1000"/>
                                        <p:tgtEl>
                                          <p:spTgt spid="4"/>
                                        </p:tgtEl>
                                      </p:cBhvr>
                                    </p:animEffect>
                                  </p:childTnLst>
                                </p:cTn>
                              </p:par>
                              <p:par>
                                <p:cTn id="17" presetID="0" presetClass="path" presetSubtype="0" accel="50000" decel="50000" fill="hold" grpId="1" nodeType="withEffect">
                                  <p:stCondLst>
                                    <p:cond delay="0"/>
                                  </p:stCondLst>
                                  <p:childTnLst>
                                    <p:animMotion origin="layout" path="M 0.29023 0.56782 C 0.28425 0.53541 0.26706 0.51967 0.2569 0.49143 C 0.24805 0.46643 0.23841 0.4419 0.22917 0.41736 C 0.22487 0.40555 0.22044 0.39051 0.21393 0.38264 C 0.21237 0.37708 0.21185 0.37037 0.20977 0.36551 C 0.20729 0.35995 0.20404 0.35578 0.20143 0.35069 C 0.19492 0.33796 0.18906 0.32152 0.18333 0.30856 C 0.17813 0.29652 0.17135 0.28727 0.16523 0.27662 C 0.16042 0.26782 0.15742 0.2537 0.15273 0.24444 C 0.14701 0.2331 0.14076 0.22315 0.13477 0.21227 C 0.12669 0.19815 0.11966 0.17708 0.10833 0.17037 C 0.10326 0.15717 0.09622 0.1456 0.09023 0.13333 C 0.0849 0.12222 0.0819 0.11203 0.075 0.1037 C 0.06576 0.07893 0.05039 0.05833 0.0375 0.03958 C 0.02969 0.02777 0.03737 0.04166 0.02773 0.02963 C 0.01185 0.00949 0.03711 0.03611 0.0181 0.01481 C 0.01289 0.00902 0.00677 0.0074 -4.16667E-7 2.96296E-6 " pathEditMode="relative" rAng="0" ptsTypes="AAAAAAAAAAAAAAAAA">
                                      <p:cBhvr>
                                        <p:cTn id="18" dur="1000" fill="hold"/>
                                        <p:tgtEl>
                                          <p:spTgt spid="4"/>
                                        </p:tgtEl>
                                        <p:attrNameLst>
                                          <p:attrName>ppt_x</p:attrName>
                                          <p:attrName>ppt_y</p:attrName>
                                        </p:attrNameLst>
                                      </p:cBhvr>
                                      <p:rCtr x="-14518" y="-28403"/>
                                    </p:animMotion>
                                  </p:childTnLst>
                                </p:cTn>
                              </p:par>
                              <p:par>
                                <p:cTn id="19" presetID="8" presetClass="emph" presetSubtype="0" fill="hold" grpId="2" nodeType="withEffect">
                                  <p:stCondLst>
                                    <p:cond delay="0"/>
                                  </p:stCondLst>
                                  <p:childTnLst>
                                    <p:animRot by="21600000">
                                      <p:cBhvr>
                                        <p:cTn id="20" dur="1000" fill="hold"/>
                                        <p:tgtEl>
                                          <p:spTgt spid="4"/>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barn(inVertical)">
                                      <p:cBhvr>
                                        <p:cTn id="25" dur="500"/>
                                        <p:tgtEl>
                                          <p:spTgt spid="3"/>
                                        </p:tgtEl>
                                      </p:cBhvr>
                                    </p:animEffect>
                                  </p:childTnLst>
                                </p:cTn>
                              </p:par>
                              <p:par>
                                <p:cTn id="26" presetID="53" presetClass="entr" presetSubtype="16" fill="hold" grpId="0" nodeType="withEffect">
                                  <p:stCondLst>
                                    <p:cond delay="50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fltVal val="0"/>
                                          </p:val>
                                        </p:tav>
                                        <p:tav tm="100000">
                                          <p:val>
                                            <p:strVal val="#ppt_w"/>
                                          </p:val>
                                        </p:tav>
                                      </p:tavLst>
                                    </p:anim>
                                    <p:anim calcmode="lin" valueType="num">
                                      <p:cBhvr>
                                        <p:cTn id="29" dur="1000" fill="hold"/>
                                        <p:tgtEl>
                                          <p:spTgt spid="5"/>
                                        </p:tgtEl>
                                        <p:attrNameLst>
                                          <p:attrName>ppt_h</p:attrName>
                                        </p:attrNameLst>
                                      </p:cBhvr>
                                      <p:tavLst>
                                        <p:tav tm="0">
                                          <p:val>
                                            <p:fltVal val="0"/>
                                          </p:val>
                                        </p:tav>
                                        <p:tav tm="100000">
                                          <p:val>
                                            <p:strVal val="#ppt_h"/>
                                          </p:val>
                                        </p:tav>
                                      </p:tavLst>
                                    </p:anim>
                                    <p:animEffect transition="in" filter="fade">
                                      <p:cBhvr>
                                        <p:cTn id="30" dur="1000"/>
                                        <p:tgtEl>
                                          <p:spTgt spid="5"/>
                                        </p:tgtEl>
                                      </p:cBhvr>
                                    </p:animEffect>
                                  </p:childTnLst>
                                </p:cTn>
                              </p:par>
                              <p:par>
                                <p:cTn id="31" presetID="0" presetClass="path" presetSubtype="0" accel="50000" decel="50000" fill="hold" grpId="1" nodeType="withEffect">
                                  <p:stCondLst>
                                    <p:cond delay="500"/>
                                  </p:stCondLst>
                                  <p:childTnLst>
                                    <p:animMotion origin="layout" path="M 0.1569 0.55811 C 0.15937 0.54005 0.15299 0.5257 0.15 0.50857 C 0.14336 0.47014 0.13685 0.43033 0.12773 0.3926 C 0.12278 0.34723 0.11289 0.30741 0.10143 0.26667 C 0.09752 0.23334 0.10325 0.27408 0.09583 0.24445 C 0.09479 0.24075 0.09544 0.23588 0.0944 0.23218 C 0.08919 0.21227 0.08112 0.19283 0.07357 0.17524 C 0.0707 0.1595 0.06497 0.14746 0.05833 0.13588 C 0.05586 0.12292 0.05846 0.13334 0.05273 0.12107 C 0.04752 0.10996 0.04466 0.09653 0.03893 0.08635 C 0.03737 0.0757 0.03398 0.06945 0.0319 0.05926 C 0.0276 0.03889 0.02278 0.0257 0.01393 0.00996 C 0.01093 0.00463 0.00508 0.00348 2.70833E-6 -4.81481E-6 " pathEditMode="relative" rAng="0" ptsTypes="AAAAAAAAAAAAA">
                                      <p:cBhvr>
                                        <p:cTn id="32" dur="1000" fill="hold"/>
                                        <p:tgtEl>
                                          <p:spTgt spid="5"/>
                                        </p:tgtEl>
                                        <p:attrNameLst>
                                          <p:attrName>ppt_x</p:attrName>
                                          <p:attrName>ppt_y</p:attrName>
                                        </p:attrNameLst>
                                      </p:cBhvr>
                                      <p:rCtr x="-7826" y="-27917"/>
                                    </p:animMotion>
                                  </p:childTnLst>
                                </p:cTn>
                              </p:par>
                              <p:par>
                                <p:cTn id="33" presetID="8" presetClass="emph" presetSubtype="0" fill="hold" grpId="2" nodeType="withEffect">
                                  <p:stCondLst>
                                    <p:cond delay="500"/>
                                  </p:stCondLst>
                                  <p:childTnLst>
                                    <p:animRot by="21600000">
                                      <p:cBhvr>
                                        <p:cTn id="34" dur="1000" fill="hold"/>
                                        <p:tgtEl>
                                          <p:spTgt spid="5"/>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2"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500" fill="hold"/>
                                        <p:tgtEl>
                                          <p:spTgt spid="13"/>
                                        </p:tgtEl>
                                        <p:attrNameLst>
                                          <p:attrName>ppt_x</p:attrName>
                                        </p:attrNameLst>
                                      </p:cBhvr>
                                      <p:tavLst>
                                        <p:tav tm="0">
                                          <p:val>
                                            <p:strVal val="1+#ppt_w/2"/>
                                          </p:val>
                                        </p:tav>
                                        <p:tav tm="100000">
                                          <p:val>
                                            <p:strVal val="#ppt_x"/>
                                          </p:val>
                                        </p:tav>
                                      </p:tavLst>
                                    </p:anim>
                                    <p:anim calcmode="lin" valueType="num">
                                      <p:cBhvr additive="base">
                                        <p:cTn id="51"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left)">
                                      <p:cBhvr>
                                        <p:cTn id="56" dur="500"/>
                                        <p:tgtEl>
                                          <p:spTgt spid="10"/>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ppt_x"/>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500" fill="hold"/>
                                        <p:tgtEl>
                                          <p:spTgt spid="12"/>
                                        </p:tgtEl>
                                        <p:attrNameLst>
                                          <p:attrName>ppt_x</p:attrName>
                                        </p:attrNameLst>
                                      </p:cBhvr>
                                      <p:tavLst>
                                        <p:tav tm="0">
                                          <p:val>
                                            <p:strVal val="1+#ppt_w/2"/>
                                          </p:val>
                                        </p:tav>
                                        <p:tav tm="100000">
                                          <p:val>
                                            <p:strVal val="#ppt_x"/>
                                          </p:val>
                                        </p:tav>
                                      </p:tavLst>
                                    </p:anim>
                                    <p:anim calcmode="lin" valueType="num">
                                      <p:cBhvr additive="base">
                                        <p:cTn id="6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grpId="0" nodeType="click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down)">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animBg="1"/>
      <p:bldP spid="4" grpId="0" animBg="1"/>
      <p:bldP spid="4" grpId="1" animBg="1"/>
      <p:bldP spid="4" grpId="2" animBg="1"/>
      <p:bldP spid="5" grpId="0" animBg="1"/>
      <p:bldP spid="5" grpId="1" animBg="1"/>
      <p:bldP spid="5" grpId="2" animBg="1"/>
      <p:bldP spid="6" grpId="0"/>
      <p:bldP spid="8" grpId="0" animBg="1"/>
      <p:bldP spid="9" grpId="0" animBg="1"/>
      <p:bldP spid="10" grpId="0"/>
      <p:bldP spid="11" grpId="0"/>
      <p:bldP spid="12"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完成项目之三</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3" name="矩形 2"/>
          <p:cNvSpPr>
            <a:spLocks noChangeAspect="1"/>
          </p:cNvSpPr>
          <p:nvPr/>
        </p:nvSpPr>
        <p:spPr>
          <a:xfrm>
            <a:off x="670121" y="1918128"/>
            <a:ext cx="5526222" cy="3214581"/>
          </a:xfrm>
          <a:prstGeom prst="rect">
            <a:avLst/>
          </a:prstGeom>
          <a:blipFill>
            <a:blip r:embed="rId3"/>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gn="ctr"/>
            <a:endParaRPr lang="zh-CN" altLang="en-US">
              <a:solidFill>
                <a:schemeClr val="bg1">
                  <a:alpha val="99000"/>
                </a:schemeClr>
              </a:solidFill>
            </a:endParaRPr>
          </a:p>
        </p:txBody>
      </p:sp>
      <p:sp>
        <p:nvSpPr>
          <p:cNvPr id="4" name="矩形 3"/>
          <p:cNvSpPr/>
          <p:nvPr/>
        </p:nvSpPr>
        <p:spPr>
          <a:xfrm>
            <a:off x="670121" y="5248825"/>
            <a:ext cx="5526222" cy="580572"/>
          </a:xfrm>
          <a:prstGeom prst="rect">
            <a:avLst/>
          </a:prstGeom>
          <a:solidFill>
            <a:srgbClr val="3F5096"/>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b="1"/>
          </a:p>
        </p:txBody>
      </p:sp>
      <p:sp>
        <p:nvSpPr>
          <p:cNvPr id="5" name="文本框 4"/>
          <p:cNvSpPr txBox="1"/>
          <p:nvPr/>
        </p:nvSpPr>
        <p:spPr>
          <a:xfrm>
            <a:off x="7147054" y="1714102"/>
            <a:ext cx="4339650" cy="646331"/>
          </a:xfrm>
          <a:prstGeom prst="rect">
            <a:avLst/>
          </a:prstGeom>
          <a:noFill/>
        </p:spPr>
        <p:txBody>
          <a:bodyPr wrap="none" rtlCol="0">
            <a:spAutoFit/>
            <a:scene3d>
              <a:camera prst="orthographicFront"/>
              <a:lightRig rig="threePt" dir="t"/>
            </a:scene3d>
            <a:sp3d extrusionH="69850" prstMaterial="metal">
              <a:bevelB w="38100" h="38100"/>
            </a:sp3d>
          </a:bodyPr>
          <a:lstStyle>
            <a:defPPr>
              <a:defRPr lang="zh-CN"/>
            </a:defPPr>
            <a:lvl1pPr algn="ctr">
              <a:defRPr sz="8800">
                <a:ln w="25400">
                  <a:gradFill>
                    <a:gsLst>
                      <a:gs pos="0">
                        <a:schemeClr val="accent1">
                          <a:lumMod val="5000"/>
                          <a:lumOff val="95000"/>
                        </a:schemeClr>
                      </a:gs>
                      <a:gs pos="100000">
                        <a:srgbClr val="00B0F0"/>
                      </a:gs>
                    </a:gsLst>
                    <a:lin ang="5400000" scaled="1"/>
                  </a:gradFill>
                </a:ln>
                <a:gradFill>
                  <a:gsLst>
                    <a:gs pos="88000">
                      <a:srgbClr val="003B68"/>
                    </a:gs>
                    <a:gs pos="27000">
                      <a:srgbClr val="00B0F0"/>
                    </a:gs>
                  </a:gsLst>
                  <a:lin ang="5400000" scaled="1"/>
                </a:gradFill>
                <a:effectLst>
                  <a:outerShdw blurRad="38100" dist="25400" dir="5400000" algn="t" rotWithShape="0">
                    <a:prstClr val="black">
                      <a:alpha val="50000"/>
                    </a:prstClr>
                  </a:outerShdw>
                </a:effectLst>
                <a:latin typeface="方正正大黑_GBK" panose="02000000000000000000" pitchFamily="2" charset="-122"/>
                <a:ea typeface="方正正大黑_GBK" panose="02000000000000000000" pitchFamily="2" charset="-122"/>
              </a:defRPr>
            </a:lvl1pPr>
            <a:lvl2pPr>
              <a:defRPr/>
            </a:lvl2pPr>
            <a:lvl3pPr>
              <a:defRPr/>
            </a:lvl3pPr>
            <a:lvl4pPr>
              <a:defRPr/>
            </a:lvl4pPr>
            <a:lvl5pPr>
              <a:defRPr/>
            </a:lvl5pPr>
            <a:lvl6pPr>
              <a:defRPr/>
            </a:lvl6pPr>
            <a:lvl7pPr>
              <a:defRPr/>
            </a:lvl7pPr>
            <a:lvl8pPr>
              <a:defRPr/>
            </a:lvl8pPr>
            <a:lvl9pPr>
              <a:defRPr/>
            </a:lvl9pPr>
          </a:lstStyle>
          <a:p>
            <a:pPr algn="l"/>
            <a:r>
              <a:rPr lang="zh-CN" altLang="en-US" sz="3600" b="1" dirty="0">
                <a:ln w="12700">
                  <a:noFill/>
                </a:ln>
                <a:gradFill>
                  <a:gsLst>
                    <a:gs pos="0">
                      <a:srgbClr val="3F5096"/>
                    </a:gs>
                    <a:gs pos="100000">
                      <a:srgbClr val="314371"/>
                    </a:gs>
                  </a:gsLst>
                  <a:lin ang="5400000" scaled="1"/>
                </a:gradFill>
                <a:effectLst/>
                <a:latin typeface="微软雅黑" panose="020B0503020204020204" pitchFamily="34" charset="-122"/>
                <a:ea typeface="微软雅黑" panose="020B0503020204020204" pitchFamily="34" charset="-122"/>
                <a:cs typeface="Segoe UI Black" panose="020B0A02040204020203" pitchFamily="34" charset="0"/>
              </a:rPr>
              <a:t>利润过千百万的项目</a:t>
            </a:r>
          </a:p>
        </p:txBody>
      </p:sp>
      <p:sp>
        <p:nvSpPr>
          <p:cNvPr id="6" name="Oval 83"/>
          <p:cNvSpPr>
            <a:spLocks noChangeAspect="1"/>
          </p:cNvSpPr>
          <p:nvPr/>
        </p:nvSpPr>
        <p:spPr>
          <a:xfrm>
            <a:off x="7147054" y="4580357"/>
            <a:ext cx="540000" cy="540000"/>
          </a:xfrm>
          <a:prstGeom prst="ellipse">
            <a:avLst/>
          </a:prstGeom>
          <a:solidFill>
            <a:srgbClr val="314371"/>
          </a:solidFill>
          <a:ln w="28575" cap="flat" cmpd="sng" algn="ctr">
            <a:solidFill>
              <a:srgbClr val="F4F4F4"/>
            </a:solidFill>
            <a:prstDash val="solid"/>
          </a:ln>
          <a:effectLst/>
        </p:spPr>
        <p:txBody>
          <a:bodyPr spcFirstLastPara="0" vert="horz" wrap="square" lIns="0" tIns="0" rIns="0" bIns="0" numCol="1" spcCol="1270" anchor="ctr" anchorCtr="0">
            <a:noAutofit/>
          </a:bodyPr>
          <a:lstStyle/>
          <a:p>
            <a:pPr algn="ctr" defTabSz="1185545">
              <a:lnSpc>
                <a:spcPct val="90000"/>
              </a:lnSpc>
              <a:spcBef>
                <a:spcPct val="0"/>
              </a:spcBef>
              <a:spcAft>
                <a:spcPct val="35000"/>
              </a:spcAft>
            </a:pPr>
            <a:r>
              <a:rPr lang="en-US" sz="20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02</a:t>
            </a:r>
          </a:p>
        </p:txBody>
      </p:sp>
      <p:sp>
        <p:nvSpPr>
          <p:cNvPr id="8" name="Oval 85"/>
          <p:cNvSpPr>
            <a:spLocks noChangeAspect="1"/>
          </p:cNvSpPr>
          <p:nvPr/>
        </p:nvSpPr>
        <p:spPr>
          <a:xfrm>
            <a:off x="7147054" y="3004210"/>
            <a:ext cx="540000" cy="540000"/>
          </a:xfrm>
          <a:prstGeom prst="ellipse">
            <a:avLst/>
          </a:prstGeom>
          <a:solidFill>
            <a:srgbClr val="3F5096"/>
          </a:solidFill>
          <a:ln w="28575" cap="flat" cmpd="sng" algn="ctr">
            <a:solidFill>
              <a:srgbClr val="F4F4F4"/>
            </a:solidFill>
            <a:prstDash val="solid"/>
          </a:ln>
          <a:effectLst/>
        </p:spPr>
        <p:txBody>
          <a:bodyPr spcFirstLastPara="0" vert="horz" wrap="square" lIns="0" tIns="0" rIns="0" bIns="0" numCol="1" spcCol="1270" anchor="ctr" anchorCtr="0">
            <a:noAutofit/>
          </a:bodyPr>
          <a:lstStyle/>
          <a:p>
            <a:pPr algn="ctr" defTabSz="1185545">
              <a:lnSpc>
                <a:spcPct val="90000"/>
              </a:lnSpc>
              <a:spcBef>
                <a:spcPct val="0"/>
              </a:spcBef>
              <a:spcAft>
                <a:spcPct val="35000"/>
              </a:spcAft>
            </a:pPr>
            <a:r>
              <a:rPr lang="en-US" sz="20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01</a:t>
            </a:r>
          </a:p>
        </p:txBody>
      </p:sp>
      <p:sp>
        <p:nvSpPr>
          <p:cNvPr id="9" name="矩形 6"/>
          <p:cNvSpPr>
            <a:spLocks noChangeArrowheads="1"/>
          </p:cNvSpPr>
          <p:nvPr/>
        </p:nvSpPr>
        <p:spPr bwMode="auto">
          <a:xfrm>
            <a:off x="7859173" y="3628983"/>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10" name="矩形 6"/>
          <p:cNvSpPr>
            <a:spLocks noChangeArrowheads="1"/>
          </p:cNvSpPr>
          <p:nvPr/>
        </p:nvSpPr>
        <p:spPr bwMode="auto">
          <a:xfrm>
            <a:off x="7903858" y="5210640"/>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11" name="矩形 10"/>
          <p:cNvSpPr/>
          <p:nvPr/>
        </p:nvSpPr>
        <p:spPr>
          <a:xfrm>
            <a:off x="8019970" y="4562660"/>
            <a:ext cx="1767429" cy="540878"/>
          </a:xfrm>
          <a:prstGeom prst="rect">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gradFill>
                  <a:gsLst>
                    <a:gs pos="21000">
                      <a:schemeClr val="bg1"/>
                    </a:gs>
                    <a:gs pos="77000">
                      <a:schemeClr val="bg1"/>
                    </a:gs>
                  </a:gsLst>
                  <a:lin ang="0" scaled="0"/>
                </a:gradFill>
                <a:latin typeface="微软雅黑" panose="020B0503020204020204" pitchFamily="34" charset="-122"/>
                <a:ea typeface="微软雅黑" panose="020B0503020204020204" pitchFamily="34" charset="-122"/>
              </a:rPr>
              <a:t>经验分析</a:t>
            </a:r>
          </a:p>
        </p:txBody>
      </p:sp>
      <p:sp>
        <p:nvSpPr>
          <p:cNvPr id="12" name="矩形 11"/>
          <p:cNvSpPr/>
          <p:nvPr/>
        </p:nvSpPr>
        <p:spPr>
          <a:xfrm>
            <a:off x="7975285" y="2960668"/>
            <a:ext cx="1767429" cy="540878"/>
          </a:xfrm>
          <a:prstGeom prst="rect">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gradFill>
                  <a:gsLst>
                    <a:gs pos="21000">
                      <a:schemeClr val="bg1"/>
                    </a:gs>
                    <a:gs pos="77000">
                      <a:schemeClr val="bg1"/>
                    </a:gs>
                  </a:gsLst>
                  <a:lin ang="0" scaled="0"/>
                </a:gradFill>
                <a:latin typeface="微软雅黑" panose="020B0503020204020204" pitchFamily="34" charset="-122"/>
                <a:ea typeface="微软雅黑" panose="020B0503020204020204" pitchFamily="34" charset="-122"/>
              </a:rPr>
              <a:t>项目概况</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Effect transition="in" filter="fade">
                                      <p:cBhvr>
                                        <p:cTn id="16" dur="1000"/>
                                        <p:tgtEl>
                                          <p:spTgt spid="3"/>
                                        </p:tgtEl>
                                      </p:cBhvr>
                                    </p:animEffect>
                                  </p:childTnLst>
                                </p:cTn>
                              </p:par>
                              <p:par>
                                <p:cTn id="17" presetID="0" presetClass="path" presetSubtype="0" accel="50000" decel="50000" fill="hold" grpId="1" nodeType="withEffect">
                                  <p:stCondLst>
                                    <p:cond delay="0"/>
                                  </p:stCondLst>
                                  <p:childTnLst>
                                    <p:animMotion origin="layout" path="M 0.1431 0.76296 C 0.14154 0.7463 0.13893 0.7287 0.13477 0.71366 C 0.13333 0.69815 0.13177 0.6831 0.12773 0.66921 C 0.12383 0.61944 0.11367 0.57292 0.10417 0.52546 C 0.10013 0.50671 0.10091 0.48333 0.0944 0.46667 C 0.08958 0.43171 0.08425 0.39722 0.07773 0.36296 C 0.07695 0.35833 0.07721 0.35278 0.07643 0.34815 C 0.07227 0.32569 0.07201 0.34144 0.0694 0.31852 C 0.0651 0.28032 0.05625 0.24259 0.04727 0.20741 C 0.0375 0.16968 0.05 0.21296 0.0431 0.18032 C 0.0405 0.16782 0.03659 0.15486 0.03333 0.14329 C 0.02917 0.12847 0.02747 0.11296 0.02227 0.09884 C 0.0207 0.08519 0.01706 0.07662 0.01393 0.06412 C 0.00729 0.03773 0.01458 0.05856 0.00833 0.0419 C 0.00664 0.02986 0.00508 0.01134 -4.16667E-7 0 " pathEditMode="relative" rAng="0" ptsTypes="AAAAAAAAAAAAAAA">
                                      <p:cBhvr>
                                        <p:cTn id="18" dur="1000" fill="hold"/>
                                        <p:tgtEl>
                                          <p:spTgt spid="3"/>
                                        </p:tgtEl>
                                        <p:attrNameLst>
                                          <p:attrName>ppt_x</p:attrName>
                                          <p:attrName>ppt_y</p:attrName>
                                        </p:attrNameLst>
                                      </p:cBhvr>
                                      <p:rCtr x="-7161" y="-38148"/>
                                    </p:animMotion>
                                  </p:childTnLst>
                                </p:cTn>
                              </p:par>
                              <p:par>
                                <p:cTn id="19" presetID="8" presetClass="emph" presetSubtype="0" fill="hold" grpId="2" nodeType="withEffect">
                                  <p:stCondLst>
                                    <p:cond delay="0"/>
                                  </p:stCondLst>
                                  <p:childTnLst>
                                    <p:animRot by="-21600000">
                                      <p:cBhvr>
                                        <p:cTn id="20" dur="1000" fill="hold"/>
                                        <p:tgtEl>
                                          <p:spTgt spid="3"/>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inVertical)">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1+#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additive="base">
                                        <p:cTn id="52" dur="500" fill="hold"/>
                                        <p:tgtEl>
                                          <p:spTgt spid="6"/>
                                        </p:tgtEl>
                                        <p:attrNameLst>
                                          <p:attrName>ppt_x</p:attrName>
                                        </p:attrNameLst>
                                      </p:cBhvr>
                                      <p:tavLst>
                                        <p:tav tm="0">
                                          <p:val>
                                            <p:strVal val="#ppt_x"/>
                                          </p:val>
                                        </p:tav>
                                        <p:tav tm="100000">
                                          <p:val>
                                            <p:strVal val="#ppt_x"/>
                                          </p:val>
                                        </p:tav>
                                      </p:tavLst>
                                    </p:anim>
                                    <p:anim calcmode="lin" valueType="num">
                                      <p:cBhvr additive="base">
                                        <p:cTn id="5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2" fill="hold" grpId="0" nodeType="click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additive="base">
                                        <p:cTn id="58" dur="500" fill="hold"/>
                                        <p:tgtEl>
                                          <p:spTgt spid="11"/>
                                        </p:tgtEl>
                                        <p:attrNameLst>
                                          <p:attrName>ppt_x</p:attrName>
                                        </p:attrNameLst>
                                      </p:cBhvr>
                                      <p:tavLst>
                                        <p:tav tm="0">
                                          <p:val>
                                            <p:strVal val="1+#ppt_w/2"/>
                                          </p:val>
                                        </p:tav>
                                        <p:tav tm="100000">
                                          <p:val>
                                            <p:strVal val="#ppt_x"/>
                                          </p:val>
                                        </p:tav>
                                      </p:tavLst>
                                    </p:anim>
                                    <p:anim calcmode="lin" valueType="num">
                                      <p:cBhvr additive="base">
                                        <p:cTn id="59"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wipe(down)">
                                      <p:cBhvr>
                                        <p:cTn id="6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animBg="1"/>
      <p:bldP spid="3" grpId="1" animBg="1"/>
      <p:bldP spid="3" grpId="2" animBg="1"/>
      <p:bldP spid="4" grpId="0" animBg="1"/>
      <p:bldP spid="5" grpId="0"/>
      <p:bldP spid="6" grpId="0" animBg="1"/>
      <p:bldP spid="8" grpId="0" animBg="1"/>
      <p:bldP spid="9" grpId="0"/>
      <p:bldP spid="10" grpId="0"/>
      <p:bldP spid="11" grpId="0" animBg="1"/>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reeform 6"/>
          <p:cNvSpPr/>
          <p:nvPr/>
        </p:nvSpPr>
        <p:spPr bwMode="auto">
          <a:xfrm flipV="1">
            <a:off x="0" y="0"/>
            <a:ext cx="12192000" cy="1938216"/>
          </a:xfrm>
          <a:custGeom>
            <a:avLst/>
            <a:gdLst>
              <a:gd name="T0" fmla="*/ 938 w 1080"/>
              <a:gd name="T1" fmla="*/ 0 h 300"/>
              <a:gd name="T2" fmla="*/ 801 w 1080"/>
              <a:gd name="T3" fmla="*/ 101 h 300"/>
              <a:gd name="T4" fmla="*/ 280 w 1080"/>
              <a:gd name="T5" fmla="*/ 101 h 300"/>
              <a:gd name="T6" fmla="*/ 142 w 1080"/>
              <a:gd name="T7" fmla="*/ 0 h 300"/>
              <a:gd name="T8" fmla="*/ 0 w 1080"/>
              <a:gd name="T9" fmla="*/ 0 h 300"/>
              <a:gd name="T10" fmla="*/ 0 w 1080"/>
              <a:gd name="T11" fmla="*/ 300 h 300"/>
              <a:gd name="T12" fmla="*/ 1080 w 1080"/>
              <a:gd name="T13" fmla="*/ 300 h 300"/>
              <a:gd name="T14" fmla="*/ 1080 w 1080"/>
              <a:gd name="T15" fmla="*/ 0 h 300"/>
              <a:gd name="T16" fmla="*/ 938 w 1080"/>
              <a:gd name="T17"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0" h="300">
                <a:moveTo>
                  <a:pt x="938" y="0"/>
                </a:moveTo>
                <a:cubicBezTo>
                  <a:pt x="852" y="0"/>
                  <a:pt x="871" y="92"/>
                  <a:pt x="801" y="101"/>
                </a:cubicBezTo>
                <a:cubicBezTo>
                  <a:pt x="280" y="101"/>
                  <a:pt x="280" y="101"/>
                  <a:pt x="280" y="101"/>
                </a:cubicBezTo>
                <a:cubicBezTo>
                  <a:pt x="209" y="92"/>
                  <a:pt x="229" y="0"/>
                  <a:pt x="142" y="0"/>
                </a:cubicBezTo>
                <a:cubicBezTo>
                  <a:pt x="98" y="0"/>
                  <a:pt x="49" y="0"/>
                  <a:pt x="0" y="0"/>
                </a:cubicBezTo>
                <a:cubicBezTo>
                  <a:pt x="0" y="300"/>
                  <a:pt x="0" y="300"/>
                  <a:pt x="0" y="300"/>
                </a:cubicBezTo>
                <a:cubicBezTo>
                  <a:pt x="1080" y="300"/>
                  <a:pt x="1080" y="300"/>
                  <a:pt x="1080" y="300"/>
                </a:cubicBezTo>
                <a:cubicBezTo>
                  <a:pt x="1080" y="0"/>
                  <a:pt x="1080" y="0"/>
                  <a:pt x="1080" y="0"/>
                </a:cubicBezTo>
                <a:cubicBezTo>
                  <a:pt x="1031" y="0"/>
                  <a:pt x="982" y="0"/>
                  <a:pt x="938" y="0"/>
                </a:cubicBezTo>
                <a:close/>
              </a:path>
            </a:pathLst>
          </a:custGeom>
          <a:solidFill>
            <a:srgbClr val="3F50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圆角矩形 23"/>
          <p:cNvSpPr>
            <a:spLocks noChangeArrowheads="1"/>
          </p:cNvSpPr>
          <p:nvPr/>
        </p:nvSpPr>
        <p:spPr bwMode="auto">
          <a:xfrm>
            <a:off x="800100" y="571501"/>
            <a:ext cx="10591800" cy="5676900"/>
          </a:xfrm>
          <a:prstGeom prst="roundRect">
            <a:avLst>
              <a:gd name="adj" fmla="val 7989"/>
            </a:avLst>
          </a:prstGeom>
          <a:noFill/>
          <a:ln w="9525">
            <a:solidFill>
              <a:schemeClr val="bg1">
                <a:lumMod val="95000"/>
              </a:schemeClr>
            </a:solidFill>
            <a:prstDash val="sysDash"/>
            <a:round/>
          </a:ln>
          <a:extLst>
            <a:ext uri="{909E8E84-426E-40DD-AFC4-6F175D3DCCD1}">
              <a14:hiddenFill xmlns:a14="http://schemas.microsoft.com/office/drawing/2010/main">
                <a:solidFill>
                  <a:srgbClr val="FFFFFF"/>
                </a:solidFill>
              </a14:hiddenFill>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4746880" y="1594670"/>
            <a:ext cx="2936336" cy="910653"/>
            <a:chOff x="4746880" y="1594670"/>
            <a:chExt cx="2936336" cy="910653"/>
          </a:xfrm>
        </p:grpSpPr>
        <p:sp>
          <p:nvSpPr>
            <p:cNvPr id="125" name="圆角矩形 124"/>
            <p:cNvSpPr/>
            <p:nvPr/>
          </p:nvSpPr>
          <p:spPr>
            <a:xfrm>
              <a:off x="4746880" y="1594670"/>
              <a:ext cx="2936336" cy="910653"/>
            </a:xfrm>
            <a:prstGeom prst="roundRect">
              <a:avLst>
                <a:gd name="adj" fmla="val 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prstClr val="white"/>
                </a:solidFill>
              </a:endParaRPr>
            </a:p>
          </p:txBody>
        </p:sp>
        <p:sp>
          <p:nvSpPr>
            <p:cNvPr id="84" name="矩形 83"/>
            <p:cNvSpPr/>
            <p:nvPr/>
          </p:nvSpPr>
          <p:spPr>
            <a:xfrm>
              <a:off x="4833923" y="1634498"/>
              <a:ext cx="2762250" cy="830997"/>
            </a:xfrm>
            <a:prstGeom prst="rect">
              <a:avLst/>
            </a:prstGeom>
          </p:spPr>
          <p:txBody>
            <a:bodyPr wrap="square">
              <a:spAutoFit/>
            </a:bodyPr>
            <a:lstStyle/>
            <a:p>
              <a:pPr algn="ctr">
                <a:defRPr/>
              </a:pPr>
              <a:r>
                <a:rPr lang="zh-CN" altLang="en-US" sz="48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工作不足</a:t>
              </a:r>
              <a:endParaRPr lang="zh-CN" altLang="en-US" sz="6000" kern="0" dirty="0">
                <a:gradFill>
                  <a:gsLst>
                    <a:gs pos="90000">
                      <a:prstClr val="white"/>
                    </a:gs>
                    <a:gs pos="30000">
                      <a:prstClr val="white"/>
                    </a:gs>
                  </a:gsLst>
                  <a:lin ang="5400000" scaled="1"/>
                </a:gradFill>
                <a:latin typeface="Akzidenz-Grotesk BQ Condensed" pitchFamily="2" charset="0"/>
              </a:endParaRPr>
            </a:p>
          </p:txBody>
        </p:sp>
      </p:grpSp>
      <p:grpSp>
        <p:nvGrpSpPr>
          <p:cNvPr id="3" name="组合 2"/>
          <p:cNvGrpSpPr/>
          <p:nvPr/>
        </p:nvGrpSpPr>
        <p:grpSpPr>
          <a:xfrm>
            <a:off x="657761" y="3448050"/>
            <a:ext cx="2562235" cy="2324101"/>
            <a:chOff x="657761" y="3448050"/>
            <a:chExt cx="2562235" cy="2324101"/>
          </a:xfrm>
        </p:grpSpPr>
        <p:sp>
          <p:nvSpPr>
            <p:cNvPr id="23" name="圆角矩形 22"/>
            <p:cNvSpPr/>
            <p:nvPr/>
          </p:nvSpPr>
          <p:spPr>
            <a:xfrm>
              <a:off x="657761" y="3448050"/>
              <a:ext cx="2562235" cy="2324101"/>
            </a:xfrm>
            <a:prstGeom prst="roundRect">
              <a:avLst>
                <a:gd name="adj" fmla="val 14754"/>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6" name="矩形 25"/>
            <p:cNvSpPr/>
            <p:nvPr/>
          </p:nvSpPr>
          <p:spPr>
            <a:xfrm>
              <a:off x="893598" y="4174008"/>
              <a:ext cx="2059697" cy="954107"/>
            </a:xfrm>
            <a:prstGeom prst="rect">
              <a:avLst/>
            </a:prstGeom>
          </p:spPr>
          <p:txBody>
            <a:bodyPr wrap="square">
              <a:spAutoFit/>
            </a:bodyPr>
            <a:lstStyle/>
            <a:p>
              <a:pPr algn="ctr">
                <a:defRPr/>
              </a:pPr>
              <a:r>
                <a:rPr lang="zh-CN" altLang="en-US" sz="28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认识上的</a:t>
              </a:r>
              <a:endParaRPr lang="en-US" altLang="zh-CN" sz="28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endParaRPr>
            </a:p>
            <a:p>
              <a:pPr algn="ctr">
                <a:defRPr/>
              </a:pPr>
              <a:r>
                <a:rPr lang="zh-CN" altLang="en-US" sz="28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不足</a:t>
              </a:r>
              <a:endParaRPr lang="zh-CN" altLang="en-US" sz="3600" kern="0" dirty="0">
                <a:gradFill>
                  <a:gsLst>
                    <a:gs pos="90000">
                      <a:prstClr val="white"/>
                    </a:gs>
                    <a:gs pos="30000">
                      <a:prstClr val="white"/>
                    </a:gs>
                  </a:gsLst>
                  <a:lin ang="5400000" scaled="1"/>
                </a:gradFill>
                <a:latin typeface="Akzidenz-Grotesk BQ Condensed" pitchFamily="2" charset="0"/>
              </a:endParaRPr>
            </a:p>
          </p:txBody>
        </p:sp>
      </p:grpSp>
      <p:grpSp>
        <p:nvGrpSpPr>
          <p:cNvPr id="4" name="组合 3"/>
          <p:cNvGrpSpPr/>
          <p:nvPr/>
        </p:nvGrpSpPr>
        <p:grpSpPr>
          <a:xfrm>
            <a:off x="3428394" y="3448050"/>
            <a:ext cx="2562235" cy="2324101"/>
            <a:chOff x="3428394" y="3448050"/>
            <a:chExt cx="2562235" cy="2324101"/>
          </a:xfrm>
        </p:grpSpPr>
        <p:sp>
          <p:nvSpPr>
            <p:cNvPr id="27" name="圆角矩形 26"/>
            <p:cNvSpPr/>
            <p:nvPr/>
          </p:nvSpPr>
          <p:spPr>
            <a:xfrm>
              <a:off x="3428394" y="3448050"/>
              <a:ext cx="2562235" cy="2324101"/>
            </a:xfrm>
            <a:prstGeom prst="roundRect">
              <a:avLst>
                <a:gd name="adj" fmla="val 13934"/>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0" name="矩形 29"/>
            <p:cNvSpPr/>
            <p:nvPr/>
          </p:nvSpPr>
          <p:spPr>
            <a:xfrm>
              <a:off x="3679662" y="4151907"/>
              <a:ext cx="2059697" cy="954107"/>
            </a:xfrm>
            <a:prstGeom prst="rect">
              <a:avLst/>
            </a:prstGeom>
          </p:spPr>
          <p:txBody>
            <a:bodyPr wrap="square">
              <a:spAutoFit/>
            </a:bodyPr>
            <a:lstStyle/>
            <a:p>
              <a:pPr algn="ctr">
                <a:defRPr/>
              </a:pPr>
              <a:r>
                <a:rPr lang="zh-CN" altLang="en-US" sz="28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管理上的</a:t>
              </a:r>
              <a:endParaRPr lang="en-US" altLang="zh-CN" sz="28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endParaRPr>
            </a:p>
            <a:p>
              <a:pPr algn="ctr">
                <a:defRPr/>
              </a:pPr>
              <a:r>
                <a:rPr lang="zh-CN" altLang="en-US" sz="28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不足</a:t>
              </a:r>
              <a:endParaRPr lang="zh-CN" altLang="en-US" sz="3600" kern="0" dirty="0">
                <a:gradFill>
                  <a:gsLst>
                    <a:gs pos="90000">
                      <a:prstClr val="white"/>
                    </a:gs>
                    <a:gs pos="30000">
                      <a:prstClr val="white"/>
                    </a:gs>
                  </a:gsLst>
                  <a:lin ang="5400000" scaled="1"/>
                </a:gradFill>
                <a:latin typeface="Akzidenz-Grotesk BQ Condensed" pitchFamily="2" charset="0"/>
              </a:endParaRPr>
            </a:p>
          </p:txBody>
        </p:sp>
      </p:grpSp>
      <p:grpSp>
        <p:nvGrpSpPr>
          <p:cNvPr id="5" name="组合 4"/>
          <p:cNvGrpSpPr/>
          <p:nvPr/>
        </p:nvGrpSpPr>
        <p:grpSpPr>
          <a:xfrm>
            <a:off x="6192382" y="3448050"/>
            <a:ext cx="2562235" cy="2324101"/>
            <a:chOff x="6192382" y="3448050"/>
            <a:chExt cx="2562235" cy="2324101"/>
          </a:xfrm>
        </p:grpSpPr>
        <p:sp>
          <p:nvSpPr>
            <p:cNvPr id="31" name="圆角矩形 30"/>
            <p:cNvSpPr/>
            <p:nvPr/>
          </p:nvSpPr>
          <p:spPr>
            <a:xfrm>
              <a:off x="6192382" y="3448050"/>
              <a:ext cx="2562235" cy="2324101"/>
            </a:xfrm>
            <a:prstGeom prst="roundRect">
              <a:avLst>
                <a:gd name="adj" fmla="val 13115"/>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4" name="矩形 33"/>
            <p:cNvSpPr/>
            <p:nvPr/>
          </p:nvSpPr>
          <p:spPr>
            <a:xfrm>
              <a:off x="6443650" y="4151907"/>
              <a:ext cx="2059697" cy="954107"/>
            </a:xfrm>
            <a:prstGeom prst="rect">
              <a:avLst/>
            </a:prstGeom>
          </p:spPr>
          <p:txBody>
            <a:bodyPr wrap="square">
              <a:spAutoFit/>
            </a:bodyPr>
            <a:lstStyle/>
            <a:p>
              <a:pPr algn="ctr">
                <a:defRPr/>
              </a:pPr>
              <a:r>
                <a:rPr lang="zh-CN" altLang="en-US" sz="28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执行力的</a:t>
              </a:r>
              <a:endParaRPr lang="en-US" altLang="zh-CN" sz="28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endParaRPr>
            </a:p>
            <a:p>
              <a:pPr algn="ctr">
                <a:defRPr/>
              </a:pPr>
              <a:r>
                <a:rPr lang="zh-CN" altLang="en-US" sz="28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问题</a:t>
              </a:r>
              <a:endParaRPr lang="zh-CN" altLang="en-US" sz="3600" kern="0" dirty="0">
                <a:gradFill>
                  <a:gsLst>
                    <a:gs pos="90000">
                      <a:prstClr val="white"/>
                    </a:gs>
                    <a:gs pos="30000">
                      <a:prstClr val="white"/>
                    </a:gs>
                  </a:gsLst>
                  <a:lin ang="5400000" scaled="1"/>
                </a:gradFill>
                <a:latin typeface="Akzidenz-Grotesk BQ Condensed" pitchFamily="2" charset="0"/>
              </a:endParaRPr>
            </a:p>
          </p:txBody>
        </p:sp>
      </p:grpSp>
      <p:grpSp>
        <p:nvGrpSpPr>
          <p:cNvPr id="6" name="组合 5"/>
          <p:cNvGrpSpPr/>
          <p:nvPr/>
        </p:nvGrpSpPr>
        <p:grpSpPr>
          <a:xfrm>
            <a:off x="8963015" y="3448050"/>
            <a:ext cx="2562235" cy="2324101"/>
            <a:chOff x="8963015" y="3448050"/>
            <a:chExt cx="2562235" cy="2324101"/>
          </a:xfrm>
        </p:grpSpPr>
        <p:sp>
          <p:nvSpPr>
            <p:cNvPr id="35" name="圆角矩形 34"/>
            <p:cNvSpPr/>
            <p:nvPr/>
          </p:nvSpPr>
          <p:spPr>
            <a:xfrm>
              <a:off x="8963015" y="3448050"/>
              <a:ext cx="2562235" cy="2324101"/>
            </a:xfrm>
            <a:prstGeom prst="roundRect">
              <a:avLst>
                <a:gd name="adj" fmla="val 14754"/>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8" name="矩形 37"/>
            <p:cNvSpPr/>
            <p:nvPr/>
          </p:nvSpPr>
          <p:spPr>
            <a:xfrm>
              <a:off x="9214283" y="4151907"/>
              <a:ext cx="2059697" cy="954107"/>
            </a:xfrm>
            <a:prstGeom prst="rect">
              <a:avLst/>
            </a:prstGeom>
          </p:spPr>
          <p:txBody>
            <a:bodyPr wrap="square">
              <a:spAutoFit/>
            </a:bodyPr>
            <a:lstStyle/>
            <a:p>
              <a:pPr algn="ctr">
                <a:defRPr/>
              </a:pPr>
              <a:r>
                <a:rPr lang="zh-CN" altLang="en-US" sz="28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改善不足的方法</a:t>
              </a:r>
              <a:endParaRPr lang="zh-CN" altLang="en-US" sz="3600" kern="0" dirty="0">
                <a:gradFill>
                  <a:gsLst>
                    <a:gs pos="90000">
                      <a:prstClr val="white"/>
                    </a:gs>
                    <a:gs pos="30000">
                      <a:prstClr val="white"/>
                    </a:gs>
                  </a:gsLst>
                  <a:lin ang="5400000" scaled="1"/>
                </a:gradFill>
                <a:latin typeface="Akzidenz-Grotesk BQ Condensed" pitchFamily="2" charset="0"/>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25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75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认识上的不足</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3" name="Group 3"/>
          <p:cNvGrpSpPr/>
          <p:nvPr/>
        </p:nvGrpSpPr>
        <p:grpSpPr>
          <a:xfrm>
            <a:off x="5711758" y="1528765"/>
            <a:ext cx="695459" cy="4816157"/>
            <a:chOff x="4160049" y="1274619"/>
            <a:chExt cx="695459" cy="4816157"/>
          </a:xfrm>
        </p:grpSpPr>
        <p:sp>
          <p:nvSpPr>
            <p:cNvPr id="4" name="Rectangle 4"/>
            <p:cNvSpPr/>
            <p:nvPr/>
          </p:nvSpPr>
          <p:spPr>
            <a:xfrm>
              <a:off x="4160049" y="1274619"/>
              <a:ext cx="695459" cy="405977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Isosceles Triangle 5"/>
            <p:cNvSpPr/>
            <p:nvPr/>
          </p:nvSpPr>
          <p:spPr>
            <a:xfrm flipV="1">
              <a:off x="4160049" y="5334390"/>
              <a:ext cx="695459" cy="756386"/>
            </a:xfrm>
            <a:prstGeom prst="triangle">
              <a:avLst/>
            </a:prstGeom>
            <a:solidFill>
              <a:srgbClr val="AA7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Isosceles Triangle 6"/>
            <p:cNvSpPr/>
            <p:nvPr/>
          </p:nvSpPr>
          <p:spPr>
            <a:xfrm flipV="1">
              <a:off x="4399999" y="5852463"/>
              <a:ext cx="220319" cy="238313"/>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 name="Group 7"/>
          <p:cNvGrpSpPr/>
          <p:nvPr/>
        </p:nvGrpSpPr>
        <p:grpSpPr>
          <a:xfrm>
            <a:off x="5013756" y="3958570"/>
            <a:ext cx="1393459" cy="1338773"/>
            <a:chOff x="5013756" y="3958570"/>
            <a:chExt cx="1393459" cy="1338773"/>
          </a:xfrm>
        </p:grpSpPr>
        <p:sp>
          <p:nvSpPr>
            <p:cNvPr id="9" name="Diamond 8"/>
            <p:cNvSpPr/>
            <p:nvPr/>
          </p:nvSpPr>
          <p:spPr>
            <a:xfrm>
              <a:off x="5013756" y="3958570"/>
              <a:ext cx="1393459" cy="1338773"/>
            </a:xfrm>
            <a:prstGeom prst="diamond">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 name="Group 9"/>
            <p:cNvGrpSpPr/>
            <p:nvPr/>
          </p:nvGrpSpPr>
          <p:grpSpPr>
            <a:xfrm>
              <a:off x="5478313" y="4439043"/>
              <a:ext cx="464344" cy="377825"/>
              <a:chOff x="10074275" y="4479132"/>
              <a:chExt cx="464344" cy="377825"/>
            </a:xfrm>
            <a:solidFill>
              <a:schemeClr val="bg1"/>
            </a:solidFill>
          </p:grpSpPr>
          <p:sp>
            <p:nvSpPr>
              <p:cNvPr id="11" name="AutoShape 5"/>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 name="AutoShape 6"/>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3" name="Group 12"/>
          <p:cNvGrpSpPr/>
          <p:nvPr/>
        </p:nvGrpSpPr>
        <p:grpSpPr>
          <a:xfrm>
            <a:off x="5711758" y="1528765"/>
            <a:ext cx="1393459" cy="1338773"/>
            <a:chOff x="5711758" y="1528765"/>
            <a:chExt cx="1393459" cy="1338773"/>
          </a:xfrm>
        </p:grpSpPr>
        <p:sp>
          <p:nvSpPr>
            <p:cNvPr id="14" name="Diamond 13"/>
            <p:cNvSpPr/>
            <p:nvPr/>
          </p:nvSpPr>
          <p:spPr>
            <a:xfrm>
              <a:off x="5711758" y="1528765"/>
              <a:ext cx="1393459" cy="1338773"/>
            </a:xfrm>
            <a:prstGeom prst="diamond">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utoShape 83"/>
            <p:cNvSpPr/>
            <p:nvPr/>
          </p:nvSpPr>
          <p:spPr bwMode="auto">
            <a:xfrm>
              <a:off x="6169646" y="2025969"/>
              <a:ext cx="464344"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6" name="Group 15"/>
          <p:cNvGrpSpPr/>
          <p:nvPr/>
        </p:nvGrpSpPr>
        <p:grpSpPr>
          <a:xfrm>
            <a:off x="5710487" y="3160643"/>
            <a:ext cx="1393459" cy="1338773"/>
            <a:chOff x="5710487" y="3160643"/>
            <a:chExt cx="1393459" cy="1338773"/>
          </a:xfrm>
        </p:grpSpPr>
        <p:sp>
          <p:nvSpPr>
            <p:cNvPr id="17" name="Diamond 16"/>
            <p:cNvSpPr/>
            <p:nvPr/>
          </p:nvSpPr>
          <p:spPr>
            <a:xfrm>
              <a:off x="5710487" y="3160643"/>
              <a:ext cx="1393459" cy="1338773"/>
            </a:xfrm>
            <a:prstGeom prst="diamond">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8" name="Group 17"/>
            <p:cNvGrpSpPr/>
            <p:nvPr/>
          </p:nvGrpSpPr>
          <p:grpSpPr>
            <a:xfrm>
              <a:off x="6175045" y="3597325"/>
              <a:ext cx="464344" cy="464344"/>
              <a:chOff x="4439444" y="2582069"/>
              <a:chExt cx="464344" cy="464344"/>
            </a:xfrm>
            <a:solidFill>
              <a:schemeClr val="bg1"/>
            </a:solidFill>
          </p:grpSpPr>
          <p:sp>
            <p:nvSpPr>
              <p:cNvPr id="19"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0"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1"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2" name="Group 21"/>
          <p:cNvGrpSpPr/>
          <p:nvPr/>
        </p:nvGrpSpPr>
        <p:grpSpPr>
          <a:xfrm>
            <a:off x="5013757" y="2344704"/>
            <a:ext cx="1393459" cy="1338773"/>
            <a:chOff x="5013757" y="2344704"/>
            <a:chExt cx="1393459" cy="1338773"/>
          </a:xfrm>
        </p:grpSpPr>
        <p:sp>
          <p:nvSpPr>
            <p:cNvPr id="23" name="Diamond 22"/>
            <p:cNvSpPr/>
            <p:nvPr/>
          </p:nvSpPr>
          <p:spPr>
            <a:xfrm>
              <a:off x="5013757" y="2344704"/>
              <a:ext cx="1393459" cy="1338773"/>
            </a:xfrm>
            <a:prstGeom prst="diamond">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4" name="Group 23"/>
            <p:cNvGrpSpPr/>
            <p:nvPr/>
          </p:nvGrpSpPr>
          <p:grpSpPr>
            <a:xfrm>
              <a:off x="5478313" y="2752368"/>
              <a:ext cx="464344" cy="464344"/>
              <a:chOff x="4439444" y="1652588"/>
              <a:chExt cx="464344" cy="464344"/>
            </a:xfrm>
            <a:solidFill>
              <a:schemeClr val="bg2"/>
            </a:solidFill>
          </p:grpSpPr>
          <p:sp>
            <p:nvSpPr>
              <p:cNvPr id="25"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6"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7"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28" name="矩形 6"/>
          <p:cNvSpPr>
            <a:spLocks noChangeArrowheads="1"/>
          </p:cNvSpPr>
          <p:nvPr/>
        </p:nvSpPr>
        <p:spPr bwMode="auto">
          <a:xfrm>
            <a:off x="914187" y="2879805"/>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29" name="矩形 6"/>
          <p:cNvSpPr>
            <a:spLocks noChangeArrowheads="1"/>
          </p:cNvSpPr>
          <p:nvPr/>
        </p:nvSpPr>
        <p:spPr bwMode="auto">
          <a:xfrm>
            <a:off x="914187" y="4752999"/>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30" name="矩形 29"/>
          <p:cNvSpPr/>
          <p:nvPr/>
        </p:nvSpPr>
        <p:spPr>
          <a:xfrm>
            <a:off x="1030299" y="4105019"/>
            <a:ext cx="2916000" cy="540878"/>
          </a:xfrm>
          <a:prstGeom prst="rect">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gradFill>
                  <a:gsLst>
                    <a:gs pos="21000">
                      <a:schemeClr val="bg1"/>
                    </a:gs>
                    <a:gs pos="77000">
                      <a:schemeClr val="bg1"/>
                    </a:gs>
                  </a:gsLst>
                  <a:lin ang="0" scaled="0"/>
                </a:gradFill>
                <a:latin typeface="微软雅黑" panose="020B0503020204020204" pitchFamily="34" charset="-122"/>
                <a:ea typeface="微软雅黑" panose="020B0503020204020204" pitchFamily="34" charset="-122"/>
              </a:rPr>
              <a:t>行动速度迟缓</a:t>
            </a:r>
          </a:p>
        </p:txBody>
      </p:sp>
      <p:sp>
        <p:nvSpPr>
          <p:cNvPr id="31" name="矩形 30"/>
          <p:cNvSpPr/>
          <p:nvPr/>
        </p:nvSpPr>
        <p:spPr>
          <a:xfrm>
            <a:off x="1030299" y="2211490"/>
            <a:ext cx="2916000" cy="540878"/>
          </a:xfrm>
          <a:prstGeom prst="rect">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gradFill>
                  <a:gsLst>
                    <a:gs pos="21000">
                      <a:schemeClr val="bg1"/>
                    </a:gs>
                    <a:gs pos="77000">
                      <a:schemeClr val="bg1"/>
                    </a:gs>
                  </a:gsLst>
                  <a:lin ang="0" scaled="0"/>
                </a:gradFill>
                <a:latin typeface="微软雅黑" panose="020B0503020204020204" pitchFamily="34" charset="-122"/>
                <a:ea typeface="微软雅黑" panose="020B0503020204020204" pitchFamily="34" charset="-122"/>
              </a:rPr>
              <a:t>市场分析不透</a:t>
            </a:r>
          </a:p>
        </p:txBody>
      </p:sp>
      <p:sp>
        <p:nvSpPr>
          <p:cNvPr id="32" name="矩形 6"/>
          <p:cNvSpPr>
            <a:spLocks noChangeArrowheads="1"/>
          </p:cNvSpPr>
          <p:nvPr/>
        </p:nvSpPr>
        <p:spPr bwMode="auto">
          <a:xfrm>
            <a:off x="7633551" y="2879805"/>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33" name="矩形 32"/>
          <p:cNvSpPr/>
          <p:nvPr/>
        </p:nvSpPr>
        <p:spPr>
          <a:xfrm>
            <a:off x="7749663" y="4157813"/>
            <a:ext cx="2916000" cy="540878"/>
          </a:xfrm>
          <a:prstGeom prst="rect">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gradFill>
                  <a:gsLst>
                    <a:gs pos="21000">
                      <a:schemeClr val="bg1"/>
                    </a:gs>
                    <a:gs pos="77000">
                      <a:schemeClr val="bg1"/>
                    </a:gs>
                  </a:gsLst>
                  <a:lin ang="0" scaled="0"/>
                </a:gradFill>
                <a:latin typeface="微软雅黑" panose="020B0503020204020204" pitchFamily="34" charset="-122"/>
                <a:ea typeface="微软雅黑" panose="020B0503020204020204" pitchFamily="34" charset="-122"/>
              </a:rPr>
              <a:t>团队协作不力</a:t>
            </a:r>
          </a:p>
        </p:txBody>
      </p:sp>
      <p:sp>
        <p:nvSpPr>
          <p:cNvPr id="34" name="矩形 33"/>
          <p:cNvSpPr/>
          <p:nvPr/>
        </p:nvSpPr>
        <p:spPr>
          <a:xfrm>
            <a:off x="7749663" y="2211490"/>
            <a:ext cx="2916000" cy="540878"/>
          </a:xfrm>
          <a:prstGeom prst="rect">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gradFill>
                  <a:gsLst>
                    <a:gs pos="21000">
                      <a:schemeClr val="bg1"/>
                    </a:gs>
                    <a:gs pos="77000">
                      <a:schemeClr val="bg1"/>
                    </a:gs>
                  </a:gsLst>
                  <a:lin ang="0" scaled="0"/>
                </a:gradFill>
                <a:latin typeface="微软雅黑" panose="020B0503020204020204" pitchFamily="34" charset="-122"/>
                <a:ea typeface="微软雅黑" panose="020B0503020204020204" pitchFamily="34" charset="-122"/>
              </a:rPr>
              <a:t>对手认识不够</a:t>
            </a:r>
          </a:p>
        </p:txBody>
      </p:sp>
      <p:sp>
        <p:nvSpPr>
          <p:cNvPr id="35" name="矩形 6"/>
          <p:cNvSpPr>
            <a:spLocks noChangeArrowheads="1"/>
          </p:cNvSpPr>
          <p:nvPr/>
        </p:nvSpPr>
        <p:spPr bwMode="auto">
          <a:xfrm>
            <a:off x="7633551" y="4758312"/>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750"/>
                                        <p:tgtEl>
                                          <p:spTgt spid="3"/>
                                        </p:tgtEl>
                                      </p:cBhvr>
                                    </p:animEffect>
                                    <p:anim calcmode="lin" valueType="num">
                                      <p:cBhvr>
                                        <p:cTn id="15" dur="750" fill="hold"/>
                                        <p:tgtEl>
                                          <p:spTgt spid="3"/>
                                        </p:tgtEl>
                                        <p:attrNameLst>
                                          <p:attrName>ppt_x</p:attrName>
                                        </p:attrNameLst>
                                      </p:cBhvr>
                                      <p:tavLst>
                                        <p:tav tm="0">
                                          <p:val>
                                            <p:strVal val="#ppt_x"/>
                                          </p:val>
                                        </p:tav>
                                        <p:tav tm="100000">
                                          <p:val>
                                            <p:strVal val="#ppt_x"/>
                                          </p:val>
                                        </p:tav>
                                      </p:tavLst>
                                    </p:anim>
                                    <p:anim calcmode="lin" valueType="num">
                                      <p:cBhvr>
                                        <p:cTn id="16" dur="75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1+#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1+#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0-#ppt_w/2"/>
                                          </p:val>
                                        </p:tav>
                                        <p:tav tm="100000">
                                          <p:val>
                                            <p:strVal val="#ppt_x"/>
                                          </p:val>
                                        </p:tav>
                                      </p:tavLst>
                                    </p:anim>
                                    <p:anim calcmode="lin" valueType="num">
                                      <p:cBhvr additive="base">
                                        <p:cTn id="34"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fill="hold"/>
                                        <p:tgtEl>
                                          <p:spTgt spid="30"/>
                                        </p:tgtEl>
                                        <p:attrNameLst>
                                          <p:attrName>ppt_x</p:attrName>
                                        </p:attrNameLst>
                                      </p:cBhvr>
                                      <p:tavLst>
                                        <p:tav tm="0">
                                          <p:val>
                                            <p:strVal val="0-#ppt_w/2"/>
                                          </p:val>
                                        </p:tav>
                                        <p:tav tm="100000">
                                          <p:val>
                                            <p:strVal val="#ppt_x"/>
                                          </p:val>
                                        </p:tav>
                                      </p:tavLst>
                                    </p:anim>
                                    <p:anim calcmode="lin" valueType="num">
                                      <p:cBhvr additive="base">
                                        <p:cTn id="40" dur="500" fill="hold"/>
                                        <p:tgtEl>
                                          <p:spTgt spid="30"/>
                                        </p:tgtEl>
                                        <p:attrNameLst>
                                          <p:attrName>ppt_y</p:attrName>
                                        </p:attrNameLst>
                                      </p:cBhvr>
                                      <p:tavLst>
                                        <p:tav tm="0">
                                          <p:val>
                                            <p:strVal val="#ppt_y"/>
                                          </p:val>
                                        </p:tav>
                                        <p:tav tm="100000">
                                          <p:val>
                                            <p:strVal val="#ppt_y"/>
                                          </p:val>
                                        </p:tav>
                                      </p:tavLst>
                                    </p:anim>
                                  </p:childTnLst>
                                </p:cTn>
                              </p:par>
                              <p:par>
                                <p:cTn id="41" presetID="42" presetClass="entr" presetSubtype="0" fill="hold" grpId="0" nodeType="withEffect">
                                  <p:stCondLst>
                                    <p:cond delay="50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50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1000"/>
                                        <p:tgtEl>
                                          <p:spTgt spid="29"/>
                                        </p:tgtEl>
                                      </p:cBhvr>
                                    </p:animEffect>
                                    <p:anim calcmode="lin" valueType="num">
                                      <p:cBhvr>
                                        <p:cTn id="49" dur="1000" fill="hold"/>
                                        <p:tgtEl>
                                          <p:spTgt spid="29"/>
                                        </p:tgtEl>
                                        <p:attrNameLst>
                                          <p:attrName>ppt_x</p:attrName>
                                        </p:attrNameLst>
                                      </p:cBhvr>
                                      <p:tavLst>
                                        <p:tav tm="0">
                                          <p:val>
                                            <p:strVal val="#ppt_x"/>
                                          </p:val>
                                        </p:tav>
                                        <p:tav tm="100000">
                                          <p:val>
                                            <p:strVal val="#ppt_x"/>
                                          </p:val>
                                        </p:tav>
                                      </p:tavLst>
                                    </p:anim>
                                    <p:anim calcmode="lin" valueType="num">
                                      <p:cBhvr>
                                        <p:cTn id="50" dur="1000" fill="hold"/>
                                        <p:tgtEl>
                                          <p:spTgt spid="29"/>
                                        </p:tgtEl>
                                        <p:attrNameLst>
                                          <p:attrName>ppt_y</p:attrName>
                                        </p:attrNameLst>
                                      </p:cBhvr>
                                      <p:tavLst>
                                        <p:tav tm="0">
                                          <p:val>
                                            <p:strVal val="#ppt_y+.1"/>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500" fill="hold"/>
                                        <p:tgtEl>
                                          <p:spTgt spid="31"/>
                                        </p:tgtEl>
                                        <p:attrNameLst>
                                          <p:attrName>ppt_x</p:attrName>
                                        </p:attrNameLst>
                                      </p:cBhvr>
                                      <p:tavLst>
                                        <p:tav tm="0">
                                          <p:val>
                                            <p:strVal val="0-#ppt_w/2"/>
                                          </p:val>
                                        </p:tav>
                                        <p:tav tm="100000">
                                          <p:val>
                                            <p:strVal val="#ppt_x"/>
                                          </p:val>
                                        </p:tav>
                                      </p:tavLst>
                                    </p:anim>
                                    <p:anim calcmode="lin" valueType="num">
                                      <p:cBhvr additive="base">
                                        <p:cTn id="54" dur="500" fill="hold"/>
                                        <p:tgtEl>
                                          <p:spTgt spid="31"/>
                                        </p:tgtEl>
                                        <p:attrNameLst>
                                          <p:attrName>ppt_y</p:attrName>
                                        </p:attrNameLst>
                                      </p:cBhvr>
                                      <p:tavLst>
                                        <p:tav tm="0">
                                          <p:val>
                                            <p:strVal val="#ppt_y"/>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1000"/>
                                        <p:tgtEl>
                                          <p:spTgt spid="32"/>
                                        </p:tgtEl>
                                      </p:cBhvr>
                                    </p:animEffect>
                                    <p:anim calcmode="lin" valueType="num">
                                      <p:cBhvr>
                                        <p:cTn id="58" dur="1000" fill="hold"/>
                                        <p:tgtEl>
                                          <p:spTgt spid="32"/>
                                        </p:tgtEl>
                                        <p:attrNameLst>
                                          <p:attrName>ppt_x</p:attrName>
                                        </p:attrNameLst>
                                      </p:cBhvr>
                                      <p:tavLst>
                                        <p:tav tm="0">
                                          <p:val>
                                            <p:strVal val="#ppt_x"/>
                                          </p:val>
                                        </p:tav>
                                        <p:tav tm="100000">
                                          <p:val>
                                            <p:strVal val="#ppt_x"/>
                                          </p:val>
                                        </p:tav>
                                      </p:tavLst>
                                    </p:anim>
                                    <p:anim calcmode="lin" valueType="num">
                                      <p:cBhvr>
                                        <p:cTn id="59" dur="1000" fill="hold"/>
                                        <p:tgtEl>
                                          <p:spTgt spid="32"/>
                                        </p:tgtEl>
                                        <p:attrNameLst>
                                          <p:attrName>ppt_y</p:attrName>
                                        </p:attrNameLst>
                                      </p:cBhvr>
                                      <p:tavLst>
                                        <p:tav tm="0">
                                          <p:val>
                                            <p:strVal val="#ppt_y+.1"/>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 calcmode="lin" valueType="num">
                                      <p:cBhvr additive="base">
                                        <p:cTn id="62" dur="500" fill="hold"/>
                                        <p:tgtEl>
                                          <p:spTgt spid="33"/>
                                        </p:tgtEl>
                                        <p:attrNameLst>
                                          <p:attrName>ppt_x</p:attrName>
                                        </p:attrNameLst>
                                      </p:cBhvr>
                                      <p:tavLst>
                                        <p:tav tm="0">
                                          <p:val>
                                            <p:strVal val="1+#ppt_w/2"/>
                                          </p:val>
                                        </p:tav>
                                        <p:tav tm="100000">
                                          <p:val>
                                            <p:strVal val="#ppt_x"/>
                                          </p:val>
                                        </p:tav>
                                      </p:tavLst>
                                    </p:anim>
                                    <p:anim calcmode="lin" valueType="num">
                                      <p:cBhvr additive="base">
                                        <p:cTn id="63" dur="500" fill="hold"/>
                                        <p:tgtEl>
                                          <p:spTgt spid="33"/>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34"/>
                                        </p:tgtEl>
                                        <p:attrNameLst>
                                          <p:attrName>style.visibility</p:attrName>
                                        </p:attrNameLst>
                                      </p:cBhvr>
                                      <p:to>
                                        <p:strVal val="visible"/>
                                      </p:to>
                                    </p:set>
                                    <p:anim calcmode="lin" valueType="num">
                                      <p:cBhvr additive="base">
                                        <p:cTn id="66" dur="500" fill="hold"/>
                                        <p:tgtEl>
                                          <p:spTgt spid="34"/>
                                        </p:tgtEl>
                                        <p:attrNameLst>
                                          <p:attrName>ppt_x</p:attrName>
                                        </p:attrNameLst>
                                      </p:cBhvr>
                                      <p:tavLst>
                                        <p:tav tm="0">
                                          <p:val>
                                            <p:strVal val="1+#ppt_w/2"/>
                                          </p:val>
                                        </p:tav>
                                        <p:tav tm="100000">
                                          <p:val>
                                            <p:strVal val="#ppt_x"/>
                                          </p:val>
                                        </p:tav>
                                      </p:tavLst>
                                    </p:anim>
                                    <p:anim calcmode="lin" valueType="num">
                                      <p:cBhvr additive="base">
                                        <p:cTn id="67" dur="500" fill="hold"/>
                                        <p:tgtEl>
                                          <p:spTgt spid="34"/>
                                        </p:tgtEl>
                                        <p:attrNameLst>
                                          <p:attrName>ppt_y</p:attrName>
                                        </p:attrNameLst>
                                      </p:cBhvr>
                                      <p:tavLst>
                                        <p:tav tm="0">
                                          <p:val>
                                            <p:strVal val="#ppt_y"/>
                                          </p:val>
                                        </p:tav>
                                        <p:tav tm="100000">
                                          <p:val>
                                            <p:strVal val="#ppt_y"/>
                                          </p:val>
                                        </p:tav>
                                      </p:tavLst>
                                    </p:anim>
                                  </p:childTnLst>
                                </p:cTn>
                              </p:par>
                              <p:par>
                                <p:cTn id="68" presetID="42" presetClass="entr" presetSubtype="0" fill="hold" grpId="0" nodeType="withEffect">
                                  <p:stCondLst>
                                    <p:cond delay="50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1000"/>
                                        <p:tgtEl>
                                          <p:spTgt spid="35"/>
                                        </p:tgtEl>
                                      </p:cBhvr>
                                    </p:animEffect>
                                    <p:anim calcmode="lin" valueType="num">
                                      <p:cBhvr>
                                        <p:cTn id="71" dur="1000" fill="hold"/>
                                        <p:tgtEl>
                                          <p:spTgt spid="35"/>
                                        </p:tgtEl>
                                        <p:attrNameLst>
                                          <p:attrName>ppt_x</p:attrName>
                                        </p:attrNameLst>
                                      </p:cBhvr>
                                      <p:tavLst>
                                        <p:tav tm="0">
                                          <p:val>
                                            <p:strVal val="#ppt_x"/>
                                          </p:val>
                                        </p:tav>
                                        <p:tav tm="100000">
                                          <p:val>
                                            <p:strVal val="#ppt_x"/>
                                          </p:val>
                                        </p:tav>
                                      </p:tavLst>
                                    </p:anim>
                                    <p:anim calcmode="lin" valueType="num">
                                      <p:cBhvr>
                                        <p:cTn id="72"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8" grpId="0"/>
      <p:bldP spid="29" grpId="0"/>
      <p:bldP spid="30" grpId="0" animBg="1"/>
      <p:bldP spid="31" grpId="0" animBg="1"/>
      <p:bldP spid="32" grpId="0"/>
      <p:bldP spid="33" grpId="0" animBg="1"/>
      <p:bldP spid="34" grpId="0" animBg="1"/>
      <p:bldP spid="3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圆角矩形 81"/>
          <p:cNvSpPr/>
          <p:nvPr/>
        </p:nvSpPr>
        <p:spPr>
          <a:xfrm>
            <a:off x="4832960" y="3015052"/>
            <a:ext cx="6153490" cy="677945"/>
          </a:xfrm>
          <a:prstGeom prst="roundRect">
            <a:avLst>
              <a:gd name="adj" fmla="val 50000"/>
            </a:avLst>
          </a:prstGeom>
          <a:noFill/>
          <a:ln>
            <a:solidFill>
              <a:srgbClr val="3F50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管理上的不足</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78" name="组合 77"/>
          <p:cNvGrpSpPr>
            <a:grpSpLocks noChangeAspect="1"/>
          </p:cNvGrpSpPr>
          <p:nvPr/>
        </p:nvGrpSpPr>
        <p:grpSpPr>
          <a:xfrm>
            <a:off x="3969361" y="3071044"/>
            <a:ext cx="2376000" cy="565960"/>
            <a:chOff x="3123788" y="1995506"/>
            <a:chExt cx="2846141" cy="677945"/>
          </a:xfrm>
        </p:grpSpPr>
        <p:sp>
          <p:nvSpPr>
            <p:cNvPr id="79" name="圆角矩形 78"/>
            <p:cNvSpPr/>
            <p:nvPr/>
          </p:nvSpPr>
          <p:spPr>
            <a:xfrm>
              <a:off x="3123788" y="1995506"/>
              <a:ext cx="2846141" cy="677945"/>
            </a:xfrm>
            <a:prstGeom prst="roundRect">
              <a:avLst>
                <a:gd name="adj" fmla="val 5000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gradFill>
                  <a:gsLst>
                    <a:gs pos="90000">
                      <a:srgbClr val="C00000"/>
                    </a:gs>
                    <a:gs pos="30000">
                      <a:srgbClr val="FF3300"/>
                    </a:gs>
                  </a:gsLst>
                  <a:lin ang="5400000" scaled="1"/>
                </a:gradFill>
              </a:endParaRPr>
            </a:p>
          </p:txBody>
        </p:sp>
        <p:sp>
          <p:nvSpPr>
            <p:cNvPr id="80" name="矩形 79"/>
            <p:cNvSpPr/>
            <p:nvPr/>
          </p:nvSpPr>
          <p:spPr>
            <a:xfrm>
              <a:off x="3305601" y="2087603"/>
              <a:ext cx="2535992" cy="479279"/>
            </a:xfrm>
            <a:prstGeom prst="rect">
              <a:avLst/>
            </a:prstGeom>
          </p:spPr>
          <p:txBody>
            <a:bodyPr wrap="square">
              <a:spAutoFit/>
            </a:bodyPr>
            <a:lstStyle/>
            <a:p>
              <a:pPr algn="ctr"/>
              <a:r>
                <a:rPr lang="zh-CN" altLang="en-US" sz="20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部门管理问题</a:t>
              </a:r>
            </a:p>
          </p:txBody>
        </p:sp>
      </p:grpSp>
      <p:sp>
        <p:nvSpPr>
          <p:cNvPr id="84" name="圆角矩形 83"/>
          <p:cNvSpPr/>
          <p:nvPr/>
        </p:nvSpPr>
        <p:spPr>
          <a:xfrm>
            <a:off x="4832960" y="4121958"/>
            <a:ext cx="6153490" cy="677945"/>
          </a:xfrm>
          <a:prstGeom prst="roundRect">
            <a:avLst>
              <a:gd name="adj" fmla="val 50000"/>
            </a:avLst>
          </a:prstGeom>
          <a:noFill/>
          <a:ln>
            <a:solidFill>
              <a:srgbClr val="3F50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grpSp>
        <p:nvGrpSpPr>
          <p:cNvPr id="85" name="组合 84"/>
          <p:cNvGrpSpPr>
            <a:grpSpLocks noChangeAspect="1"/>
          </p:cNvGrpSpPr>
          <p:nvPr/>
        </p:nvGrpSpPr>
        <p:grpSpPr>
          <a:xfrm>
            <a:off x="3969361" y="4177950"/>
            <a:ext cx="2376000" cy="565960"/>
            <a:chOff x="3123788" y="1995506"/>
            <a:chExt cx="2846141" cy="677945"/>
          </a:xfrm>
        </p:grpSpPr>
        <p:sp>
          <p:nvSpPr>
            <p:cNvPr id="86" name="圆角矩形 85"/>
            <p:cNvSpPr/>
            <p:nvPr/>
          </p:nvSpPr>
          <p:spPr>
            <a:xfrm>
              <a:off x="3123788" y="1995506"/>
              <a:ext cx="2846141" cy="677945"/>
            </a:xfrm>
            <a:prstGeom prst="roundRect">
              <a:avLst>
                <a:gd name="adj" fmla="val 5000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gradFill>
                  <a:gsLst>
                    <a:gs pos="90000">
                      <a:srgbClr val="C00000"/>
                    </a:gs>
                    <a:gs pos="30000">
                      <a:srgbClr val="FF3300"/>
                    </a:gs>
                  </a:gsLst>
                  <a:lin ang="5400000" scaled="1"/>
                </a:gradFill>
              </a:endParaRPr>
            </a:p>
          </p:txBody>
        </p:sp>
        <p:sp>
          <p:nvSpPr>
            <p:cNvPr id="87" name="矩形 86"/>
            <p:cNvSpPr/>
            <p:nvPr/>
          </p:nvSpPr>
          <p:spPr>
            <a:xfrm>
              <a:off x="3305601" y="2087603"/>
              <a:ext cx="2535992" cy="479279"/>
            </a:xfrm>
            <a:prstGeom prst="rect">
              <a:avLst/>
            </a:prstGeom>
          </p:spPr>
          <p:txBody>
            <a:bodyPr wrap="square">
              <a:spAutoFit/>
            </a:bodyPr>
            <a:lstStyle/>
            <a:p>
              <a:pPr algn="ctr"/>
              <a:r>
                <a:rPr lang="zh-CN" altLang="en-US" sz="20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团队管理问题</a:t>
              </a:r>
            </a:p>
          </p:txBody>
        </p:sp>
      </p:grpSp>
      <p:sp>
        <p:nvSpPr>
          <p:cNvPr id="88" name="圆角矩形 87"/>
          <p:cNvSpPr/>
          <p:nvPr/>
        </p:nvSpPr>
        <p:spPr>
          <a:xfrm>
            <a:off x="4832960" y="5133385"/>
            <a:ext cx="6153490" cy="677945"/>
          </a:xfrm>
          <a:prstGeom prst="roundRect">
            <a:avLst>
              <a:gd name="adj" fmla="val 50000"/>
            </a:avLst>
          </a:prstGeom>
          <a:noFill/>
          <a:ln>
            <a:solidFill>
              <a:srgbClr val="3F50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grpSp>
        <p:nvGrpSpPr>
          <p:cNvPr id="89" name="组合 88"/>
          <p:cNvGrpSpPr>
            <a:grpSpLocks noChangeAspect="1"/>
          </p:cNvGrpSpPr>
          <p:nvPr/>
        </p:nvGrpSpPr>
        <p:grpSpPr>
          <a:xfrm>
            <a:off x="3969361" y="5189377"/>
            <a:ext cx="2376000" cy="565960"/>
            <a:chOff x="3123788" y="1995506"/>
            <a:chExt cx="2846141" cy="677945"/>
          </a:xfrm>
        </p:grpSpPr>
        <p:sp>
          <p:nvSpPr>
            <p:cNvPr id="90" name="圆角矩形 89"/>
            <p:cNvSpPr/>
            <p:nvPr/>
          </p:nvSpPr>
          <p:spPr>
            <a:xfrm>
              <a:off x="3123788" y="1995506"/>
              <a:ext cx="2846141" cy="677945"/>
            </a:xfrm>
            <a:prstGeom prst="roundRect">
              <a:avLst>
                <a:gd name="adj" fmla="val 5000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gradFill>
                  <a:gsLst>
                    <a:gs pos="90000">
                      <a:srgbClr val="C00000"/>
                    </a:gs>
                    <a:gs pos="30000">
                      <a:srgbClr val="FF3300"/>
                    </a:gs>
                  </a:gsLst>
                  <a:lin ang="5400000" scaled="1"/>
                </a:gradFill>
              </a:endParaRPr>
            </a:p>
          </p:txBody>
        </p:sp>
        <p:sp>
          <p:nvSpPr>
            <p:cNvPr id="91" name="矩形 90"/>
            <p:cNvSpPr/>
            <p:nvPr/>
          </p:nvSpPr>
          <p:spPr>
            <a:xfrm>
              <a:off x="3305601" y="2087603"/>
              <a:ext cx="2535992" cy="479279"/>
            </a:xfrm>
            <a:prstGeom prst="rect">
              <a:avLst/>
            </a:prstGeom>
          </p:spPr>
          <p:txBody>
            <a:bodyPr wrap="square">
              <a:spAutoFit/>
            </a:bodyPr>
            <a:lstStyle/>
            <a:p>
              <a:pPr algn="ctr"/>
              <a:r>
                <a:rPr lang="zh-CN" altLang="en-US" sz="2000" b="1" dirty="0">
                  <a:gradFill>
                    <a:gsLst>
                      <a:gs pos="83000">
                        <a:prstClr val="white"/>
                      </a:gs>
                      <a:gs pos="100000">
                        <a:prstClr val="white"/>
                      </a:gs>
                    </a:gsLst>
                    <a:lin ang="5400000" scaled="1"/>
                  </a:gradFill>
                  <a:latin typeface="微软雅黑" panose="020B0503020204020204" pitchFamily="34" charset="-122"/>
                  <a:ea typeface="微软雅黑" panose="020B0503020204020204" pitchFamily="34" charset="-122"/>
                </a:rPr>
                <a:t>绩效管理问题</a:t>
              </a:r>
            </a:p>
          </p:txBody>
        </p:sp>
      </p:grpSp>
      <p:sp>
        <p:nvSpPr>
          <p:cNvPr id="93" name="矩形 6"/>
          <p:cNvSpPr>
            <a:spLocks noChangeArrowheads="1"/>
          </p:cNvSpPr>
          <p:nvPr/>
        </p:nvSpPr>
        <p:spPr bwMode="auto">
          <a:xfrm>
            <a:off x="6449013" y="3083076"/>
            <a:ext cx="4355816" cy="51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2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复制粘贴您需要的文字内容，单击添加文字内容，言简意赅不罗嗦。复制粘贴您需要的文字内容，单击添加文字内容，言简</a:t>
            </a:r>
          </a:p>
        </p:txBody>
      </p:sp>
      <p:sp>
        <p:nvSpPr>
          <p:cNvPr id="94" name="矩形 6"/>
          <p:cNvSpPr>
            <a:spLocks noChangeArrowheads="1"/>
          </p:cNvSpPr>
          <p:nvPr/>
        </p:nvSpPr>
        <p:spPr bwMode="auto">
          <a:xfrm>
            <a:off x="6449013" y="4202503"/>
            <a:ext cx="4355816" cy="51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2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复制粘贴您需要的文字内容，单击添加文字内容，言简意赅不罗嗦。复制粘贴您需要的文字内容，单击添加文字内容，言简</a:t>
            </a:r>
          </a:p>
        </p:txBody>
      </p:sp>
      <p:sp>
        <p:nvSpPr>
          <p:cNvPr id="95" name="矩形 6"/>
          <p:cNvSpPr>
            <a:spLocks noChangeArrowheads="1"/>
          </p:cNvSpPr>
          <p:nvPr/>
        </p:nvSpPr>
        <p:spPr bwMode="auto">
          <a:xfrm>
            <a:off x="6449013" y="5207943"/>
            <a:ext cx="4355816" cy="51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2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复制粘贴您需要的文字内容，单击添加文字内容，言简意赅不罗嗦。复制粘贴您需要的文字内容，单击添加文字内容，言简</a:t>
            </a:r>
          </a:p>
        </p:txBody>
      </p:sp>
      <p:grpSp>
        <p:nvGrpSpPr>
          <p:cNvPr id="96" name="组合 10"/>
          <p:cNvGrpSpPr/>
          <p:nvPr/>
        </p:nvGrpSpPr>
        <p:grpSpPr bwMode="auto">
          <a:xfrm>
            <a:off x="386317" y="1524225"/>
            <a:ext cx="4013200" cy="4965700"/>
            <a:chOff x="0" y="0"/>
            <a:chExt cx="4013321" cy="4966128"/>
          </a:xfrm>
        </p:grpSpPr>
        <p:pic>
          <p:nvPicPr>
            <p:cNvPr id="97" name="Picture 3"/>
            <p:cNvPicPr>
              <a:picLocks noChangeAspect="1" noChangeArrowheads="1"/>
            </p:cNvPicPr>
            <p:nvPr/>
          </p:nvPicPr>
          <p:blipFill>
            <a:blip r:embed="rId3">
              <a:extLst>
                <a:ext uri="{28A0092B-C50C-407E-A947-70E740481C1C}">
                  <a14:useLocalDpi xmlns:a14="http://schemas.microsoft.com/office/drawing/2010/main" val="0"/>
                </a:ext>
              </a:extLst>
            </a:blip>
            <a:srcRect l="5353" t="8440" r="6203" b="10136"/>
            <a:stretch>
              <a:fillRect/>
            </a:stretch>
          </p:blipFill>
          <p:spPr bwMode="auto">
            <a:xfrm>
              <a:off x="0" y="0"/>
              <a:ext cx="4013321" cy="4966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 name="Rectangle 4"/>
            <p:cNvSpPr>
              <a:spLocks noChangeArrowheads="1"/>
            </p:cNvSpPr>
            <p:nvPr/>
          </p:nvSpPr>
          <p:spPr bwMode="auto">
            <a:xfrm>
              <a:off x="589697" y="589534"/>
              <a:ext cx="2838784" cy="3697941"/>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3200">
                <a:solidFill>
                  <a:srgbClr val="FFFFFF"/>
                </a:solidFill>
                <a:cs typeface="Calibri" panose="020F0502020204030204" charset="0"/>
                <a:sym typeface="Calibri" panose="020F0502020204030204" charset="0"/>
              </a:endParaRPr>
            </a:p>
          </p:txBody>
        </p:sp>
      </p:grpSp>
      <p:sp>
        <p:nvSpPr>
          <p:cNvPr id="99" name="TextBox 45"/>
          <p:cNvSpPr txBox="1"/>
          <p:nvPr/>
        </p:nvSpPr>
        <p:spPr>
          <a:xfrm>
            <a:off x="4413513" y="1905073"/>
            <a:ext cx="6572937" cy="861774"/>
          </a:xfrm>
          <a:prstGeom prst="rect">
            <a:avLst/>
          </a:prstGeom>
          <a:noFill/>
        </p:spPr>
        <p:txBody>
          <a:bodyPr wrap="square" rtlCol="0">
            <a:spAutoFit/>
          </a:bodyPr>
          <a:lstStyle/>
          <a:p>
            <a:pPr defTabSz="1375410">
              <a:lnSpc>
                <a:spcPts val="2000"/>
              </a:lnSpc>
            </a:pPr>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您的内容打在这里，或者通过粘贴复制并只保留文字内容您的内容打在这里，或者通过粘贴复制并只保留文字内容</a:t>
            </a:r>
            <a:r>
              <a:rPr lang="en-US" altLang="zh-CN"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a:t>
            </a:r>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您的内容打在这里，或者通过粘贴复制并只保留文字内容您的内容打在这里，</a:t>
            </a:r>
            <a:endParaRPr lang="en-US" altLang="zh-CN"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96"/>
                                        </p:tgtEl>
                                        <p:attrNameLst>
                                          <p:attrName>style.visibility</p:attrName>
                                        </p:attrNameLst>
                                      </p:cBhvr>
                                      <p:to>
                                        <p:strVal val="visible"/>
                                      </p:to>
                                    </p:set>
                                    <p:anim calcmode="lin" valueType="num">
                                      <p:cBhvr>
                                        <p:cTn id="14" dur="500" fill="hold"/>
                                        <p:tgtEl>
                                          <p:spTgt spid="96"/>
                                        </p:tgtEl>
                                        <p:attrNameLst>
                                          <p:attrName>ppt_x</p:attrName>
                                        </p:attrNameLst>
                                      </p:cBhvr>
                                      <p:tavLst>
                                        <p:tav tm="0">
                                          <p:val>
                                            <p:strVal val="0-#ppt_w/2"/>
                                          </p:val>
                                        </p:tav>
                                        <p:tav tm="100000">
                                          <p:val>
                                            <p:strVal val="#ppt_x"/>
                                          </p:val>
                                        </p:tav>
                                      </p:tavLst>
                                    </p:anim>
                                    <p:anim calcmode="lin" valueType="num">
                                      <p:cBhvr>
                                        <p:cTn id="15" dur="500" fill="hold"/>
                                        <p:tgtEl>
                                          <p:spTgt spid="96"/>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99"/>
                                        </p:tgtEl>
                                        <p:attrNameLst>
                                          <p:attrName>style.visibility</p:attrName>
                                        </p:attrNameLst>
                                      </p:cBhvr>
                                      <p:to>
                                        <p:strVal val="visible"/>
                                      </p:to>
                                    </p:set>
                                    <p:animEffect transition="in" filter="fade">
                                      <p:cBhvr>
                                        <p:cTn id="19" dur="750"/>
                                        <p:tgtEl>
                                          <p:spTgt spid="99"/>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0-#ppt_w/2"/>
                                          </p:val>
                                        </p:tav>
                                        <p:tav tm="100000">
                                          <p:val>
                                            <p:strVal val="#ppt_x"/>
                                          </p:val>
                                        </p:tav>
                                      </p:tavLst>
                                    </p:anim>
                                    <p:anim calcmode="lin" valueType="num">
                                      <p:cBhvr additive="base">
                                        <p:cTn id="25" dur="5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85"/>
                                        </p:tgtEl>
                                        <p:attrNameLst>
                                          <p:attrName>style.visibility</p:attrName>
                                        </p:attrNameLst>
                                      </p:cBhvr>
                                      <p:to>
                                        <p:strVal val="visible"/>
                                      </p:to>
                                    </p:set>
                                    <p:anim calcmode="lin" valueType="num">
                                      <p:cBhvr additive="base">
                                        <p:cTn id="30" dur="500" fill="hold"/>
                                        <p:tgtEl>
                                          <p:spTgt spid="85"/>
                                        </p:tgtEl>
                                        <p:attrNameLst>
                                          <p:attrName>ppt_x</p:attrName>
                                        </p:attrNameLst>
                                      </p:cBhvr>
                                      <p:tavLst>
                                        <p:tav tm="0">
                                          <p:val>
                                            <p:strVal val="0-#ppt_w/2"/>
                                          </p:val>
                                        </p:tav>
                                        <p:tav tm="100000">
                                          <p:val>
                                            <p:strVal val="#ppt_x"/>
                                          </p:val>
                                        </p:tav>
                                      </p:tavLst>
                                    </p:anim>
                                    <p:anim calcmode="lin" valueType="num">
                                      <p:cBhvr additive="base">
                                        <p:cTn id="31" dur="5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89"/>
                                        </p:tgtEl>
                                        <p:attrNameLst>
                                          <p:attrName>style.visibility</p:attrName>
                                        </p:attrNameLst>
                                      </p:cBhvr>
                                      <p:to>
                                        <p:strVal val="visible"/>
                                      </p:to>
                                    </p:set>
                                    <p:anim calcmode="lin" valueType="num">
                                      <p:cBhvr additive="base">
                                        <p:cTn id="36" dur="500" fill="hold"/>
                                        <p:tgtEl>
                                          <p:spTgt spid="89"/>
                                        </p:tgtEl>
                                        <p:attrNameLst>
                                          <p:attrName>ppt_x</p:attrName>
                                        </p:attrNameLst>
                                      </p:cBhvr>
                                      <p:tavLst>
                                        <p:tav tm="0">
                                          <p:val>
                                            <p:strVal val="0-#ppt_w/2"/>
                                          </p:val>
                                        </p:tav>
                                        <p:tav tm="100000">
                                          <p:val>
                                            <p:strVal val="#ppt_x"/>
                                          </p:val>
                                        </p:tav>
                                      </p:tavLst>
                                    </p:anim>
                                    <p:anim calcmode="lin" valueType="num">
                                      <p:cBhvr additive="base">
                                        <p:cTn id="37" dur="500" fill="hold"/>
                                        <p:tgtEl>
                                          <p:spTgt spid="89"/>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2"/>
                                        </p:tgtEl>
                                        <p:attrNameLst>
                                          <p:attrName>style.visibility</p:attrName>
                                        </p:attrNameLst>
                                      </p:cBhvr>
                                      <p:to>
                                        <p:strVal val="visible"/>
                                      </p:to>
                                    </p:set>
                                    <p:animEffect transition="in" filter="wipe(left)">
                                      <p:cBhvr>
                                        <p:cTn id="42" dur="500"/>
                                        <p:tgtEl>
                                          <p:spTgt spid="82"/>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wipe(left)">
                                      <p:cBhvr>
                                        <p:cTn id="45" dur="500"/>
                                        <p:tgtEl>
                                          <p:spTgt spid="84"/>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88"/>
                                        </p:tgtEl>
                                        <p:attrNameLst>
                                          <p:attrName>style.visibility</p:attrName>
                                        </p:attrNameLst>
                                      </p:cBhvr>
                                      <p:to>
                                        <p:strVal val="visible"/>
                                      </p:to>
                                    </p:set>
                                    <p:animEffect transition="in" filter="wipe(left)">
                                      <p:cBhvr>
                                        <p:cTn id="48" dur="500"/>
                                        <p:tgtEl>
                                          <p:spTgt spid="88"/>
                                        </p:tgtEl>
                                      </p:cBhvr>
                                    </p:animEffect>
                                  </p:childTnLst>
                                </p:cTn>
                              </p:par>
                              <p:par>
                                <p:cTn id="49" presetID="42" presetClass="entr" presetSubtype="0" fill="hold" grpId="0" nodeType="withEffect">
                                  <p:stCondLst>
                                    <p:cond delay="500"/>
                                  </p:stCondLst>
                                  <p:childTnLst>
                                    <p:set>
                                      <p:cBhvr>
                                        <p:cTn id="50" dur="1" fill="hold">
                                          <p:stCondLst>
                                            <p:cond delay="0"/>
                                          </p:stCondLst>
                                        </p:cTn>
                                        <p:tgtEl>
                                          <p:spTgt spid="93"/>
                                        </p:tgtEl>
                                        <p:attrNameLst>
                                          <p:attrName>style.visibility</p:attrName>
                                        </p:attrNameLst>
                                      </p:cBhvr>
                                      <p:to>
                                        <p:strVal val="visible"/>
                                      </p:to>
                                    </p:set>
                                    <p:animEffect transition="in" filter="fade">
                                      <p:cBhvr>
                                        <p:cTn id="51" dur="1000"/>
                                        <p:tgtEl>
                                          <p:spTgt spid="93"/>
                                        </p:tgtEl>
                                      </p:cBhvr>
                                    </p:animEffect>
                                    <p:anim calcmode="lin" valueType="num">
                                      <p:cBhvr>
                                        <p:cTn id="52" dur="1000" fill="hold"/>
                                        <p:tgtEl>
                                          <p:spTgt spid="93"/>
                                        </p:tgtEl>
                                        <p:attrNameLst>
                                          <p:attrName>ppt_x</p:attrName>
                                        </p:attrNameLst>
                                      </p:cBhvr>
                                      <p:tavLst>
                                        <p:tav tm="0">
                                          <p:val>
                                            <p:strVal val="#ppt_x"/>
                                          </p:val>
                                        </p:tav>
                                        <p:tav tm="100000">
                                          <p:val>
                                            <p:strVal val="#ppt_x"/>
                                          </p:val>
                                        </p:tav>
                                      </p:tavLst>
                                    </p:anim>
                                    <p:anim calcmode="lin" valueType="num">
                                      <p:cBhvr>
                                        <p:cTn id="53" dur="1000" fill="hold"/>
                                        <p:tgtEl>
                                          <p:spTgt spid="93"/>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500"/>
                                  </p:stCondLst>
                                  <p:childTnLst>
                                    <p:set>
                                      <p:cBhvr>
                                        <p:cTn id="55" dur="1" fill="hold">
                                          <p:stCondLst>
                                            <p:cond delay="0"/>
                                          </p:stCondLst>
                                        </p:cTn>
                                        <p:tgtEl>
                                          <p:spTgt spid="94"/>
                                        </p:tgtEl>
                                        <p:attrNameLst>
                                          <p:attrName>style.visibility</p:attrName>
                                        </p:attrNameLst>
                                      </p:cBhvr>
                                      <p:to>
                                        <p:strVal val="visible"/>
                                      </p:to>
                                    </p:set>
                                    <p:animEffect transition="in" filter="fade">
                                      <p:cBhvr>
                                        <p:cTn id="56" dur="1000"/>
                                        <p:tgtEl>
                                          <p:spTgt spid="94"/>
                                        </p:tgtEl>
                                      </p:cBhvr>
                                    </p:animEffect>
                                    <p:anim calcmode="lin" valueType="num">
                                      <p:cBhvr>
                                        <p:cTn id="57" dur="1000" fill="hold"/>
                                        <p:tgtEl>
                                          <p:spTgt spid="94"/>
                                        </p:tgtEl>
                                        <p:attrNameLst>
                                          <p:attrName>ppt_x</p:attrName>
                                        </p:attrNameLst>
                                      </p:cBhvr>
                                      <p:tavLst>
                                        <p:tav tm="0">
                                          <p:val>
                                            <p:strVal val="#ppt_x"/>
                                          </p:val>
                                        </p:tav>
                                        <p:tav tm="100000">
                                          <p:val>
                                            <p:strVal val="#ppt_x"/>
                                          </p:val>
                                        </p:tav>
                                      </p:tavLst>
                                    </p:anim>
                                    <p:anim calcmode="lin" valueType="num">
                                      <p:cBhvr>
                                        <p:cTn id="58" dur="1000" fill="hold"/>
                                        <p:tgtEl>
                                          <p:spTgt spid="9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500"/>
                                  </p:stCondLst>
                                  <p:childTnLst>
                                    <p:set>
                                      <p:cBhvr>
                                        <p:cTn id="60" dur="1" fill="hold">
                                          <p:stCondLst>
                                            <p:cond delay="0"/>
                                          </p:stCondLst>
                                        </p:cTn>
                                        <p:tgtEl>
                                          <p:spTgt spid="95"/>
                                        </p:tgtEl>
                                        <p:attrNameLst>
                                          <p:attrName>style.visibility</p:attrName>
                                        </p:attrNameLst>
                                      </p:cBhvr>
                                      <p:to>
                                        <p:strVal val="visible"/>
                                      </p:to>
                                    </p:set>
                                    <p:animEffect transition="in" filter="fade">
                                      <p:cBhvr>
                                        <p:cTn id="61" dur="1000"/>
                                        <p:tgtEl>
                                          <p:spTgt spid="95"/>
                                        </p:tgtEl>
                                      </p:cBhvr>
                                    </p:animEffect>
                                    <p:anim calcmode="lin" valueType="num">
                                      <p:cBhvr>
                                        <p:cTn id="62" dur="1000" fill="hold"/>
                                        <p:tgtEl>
                                          <p:spTgt spid="95"/>
                                        </p:tgtEl>
                                        <p:attrNameLst>
                                          <p:attrName>ppt_x</p:attrName>
                                        </p:attrNameLst>
                                      </p:cBhvr>
                                      <p:tavLst>
                                        <p:tav tm="0">
                                          <p:val>
                                            <p:strVal val="#ppt_x"/>
                                          </p:val>
                                        </p:tav>
                                        <p:tav tm="100000">
                                          <p:val>
                                            <p:strVal val="#ppt_x"/>
                                          </p:val>
                                        </p:tav>
                                      </p:tavLst>
                                    </p:anim>
                                    <p:anim calcmode="lin" valueType="num">
                                      <p:cBhvr>
                                        <p:cTn id="63"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7" grpId="0"/>
      <p:bldP spid="84" grpId="0" animBg="1"/>
      <p:bldP spid="88" grpId="0" animBg="1"/>
      <p:bldP spid="93" grpId="0"/>
      <p:bldP spid="94" grpId="0"/>
      <p:bldP spid="9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执行力的问题</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57" name="组 24"/>
          <p:cNvGrpSpPr/>
          <p:nvPr/>
        </p:nvGrpSpPr>
        <p:grpSpPr>
          <a:xfrm>
            <a:off x="6810682" y="5289677"/>
            <a:ext cx="3719271" cy="1251721"/>
            <a:chOff x="2116415" y="4029682"/>
            <a:chExt cx="2995308" cy="944497"/>
          </a:xfrm>
        </p:grpSpPr>
        <p:sp>
          <p:nvSpPr>
            <p:cNvPr id="58" name="矩形 57"/>
            <p:cNvSpPr/>
            <p:nvPr/>
          </p:nvSpPr>
          <p:spPr>
            <a:xfrm>
              <a:off x="3475799" y="4029682"/>
              <a:ext cx="1635924" cy="348353"/>
            </a:xfrm>
            <a:prstGeom prst="rect">
              <a:avLst/>
            </a:prstGeom>
          </p:spPr>
          <p:txBody>
            <a:bodyPr wrap="none">
              <a:spAutoFit/>
            </a:bodyPr>
            <a:lstStyle/>
            <a:p>
              <a:pPr algn="r" defTabSz="609600"/>
              <a:r>
                <a:rPr lang="zh-CN" altLang="en-US" sz="2400" dirty="0">
                  <a:gradFill>
                    <a:gsLst>
                      <a:gs pos="100000">
                        <a:srgbClr val="3F5096"/>
                      </a:gs>
                      <a:gs pos="0">
                        <a:srgbClr val="3F5096"/>
                      </a:gs>
                    </a:gsLst>
                    <a:lin ang="5400000" scaled="0"/>
                  </a:gradFill>
                  <a:latin typeface="微软雅黑" panose="020B0503020204020204" pitchFamily="34" charset="-122"/>
                  <a:ea typeface="微软雅黑" panose="020B0503020204020204" pitchFamily="34" charset="-122"/>
                </a:rPr>
                <a:t>单击添加标题</a:t>
              </a:r>
            </a:p>
          </p:txBody>
        </p:sp>
        <p:sp>
          <p:nvSpPr>
            <p:cNvPr id="59" name="矩形 58"/>
            <p:cNvSpPr/>
            <p:nvPr/>
          </p:nvSpPr>
          <p:spPr>
            <a:xfrm>
              <a:off x="2116415" y="4300841"/>
              <a:ext cx="2995308" cy="673338"/>
            </a:xfrm>
            <a:prstGeom prst="rect">
              <a:avLst/>
            </a:prstGeom>
          </p:spPr>
          <p:txBody>
            <a:bodyPr wrap="square">
              <a:spAutoFit/>
            </a:bodyPr>
            <a:lstStyle/>
            <a:p>
              <a:pPr algn="r" defTabSz="609600">
                <a:lnSpc>
                  <a:spcPct val="130000"/>
                </a:lnSpc>
              </a:pPr>
              <a:r>
                <a:rPr kumimoji="1" lang="zh-CN" altLang="en-US" sz="1335" dirty="0">
                  <a:gradFill>
                    <a:gsLst>
                      <a:gs pos="100000">
                        <a:schemeClr val="tx1">
                          <a:lumMod val="75000"/>
                          <a:lumOff val="25000"/>
                        </a:schemeClr>
                      </a:gs>
                      <a:gs pos="0">
                        <a:schemeClr val="tx1">
                          <a:lumMod val="75000"/>
                          <a:lumOff val="25000"/>
                        </a:schemeClr>
                      </a:gs>
                    </a:gsLst>
                    <a:lin ang="5400000" scaled="0"/>
                  </a:gradFill>
                  <a:latin typeface="微软雅黑" panose="020B0503020204020204" pitchFamily="34" charset="-122"/>
                  <a:ea typeface="微软雅黑" panose="020B0503020204020204" pitchFamily="34" charset="-122"/>
                  <a:cs typeface="微软雅黑" panose="020B0503020204020204" pitchFamily="34" charset="-122"/>
                </a:rPr>
                <a:t>顶部“开始”面板中可以对字体、字号、颜色</a:t>
              </a:r>
              <a:endParaRPr kumimoji="1" lang="en-US" altLang="zh-CN" sz="1335" dirty="0">
                <a:gradFill>
                  <a:gsLst>
                    <a:gs pos="100000">
                      <a:schemeClr val="tx1">
                        <a:lumMod val="75000"/>
                        <a:lumOff val="25000"/>
                      </a:schemeClr>
                    </a:gs>
                    <a:gs pos="0">
                      <a:schemeClr val="tx1">
                        <a:lumMod val="75000"/>
                        <a:lumOff val="25000"/>
                      </a:schemeClr>
                    </a:gs>
                  </a:gsLst>
                  <a:lin ang="5400000" scaled="0"/>
                </a:gradFill>
                <a:latin typeface="微软雅黑" panose="020B0503020204020204" pitchFamily="34" charset="-122"/>
                <a:ea typeface="微软雅黑" panose="020B0503020204020204" pitchFamily="34" charset="-122"/>
                <a:cs typeface="微软雅黑" panose="020B0503020204020204" pitchFamily="34" charset="-122"/>
              </a:endParaRPr>
            </a:p>
            <a:p>
              <a:pPr algn="r" defTabSz="609600">
                <a:lnSpc>
                  <a:spcPct val="130000"/>
                </a:lnSpc>
              </a:pPr>
              <a:r>
                <a:rPr kumimoji="1" lang="zh-CN" altLang="en-US" sz="1335" dirty="0">
                  <a:gradFill>
                    <a:gsLst>
                      <a:gs pos="100000">
                        <a:schemeClr val="tx1">
                          <a:lumMod val="75000"/>
                          <a:lumOff val="25000"/>
                        </a:schemeClr>
                      </a:gs>
                      <a:gs pos="0">
                        <a:schemeClr val="tx1">
                          <a:lumMod val="75000"/>
                          <a:lumOff val="25000"/>
                        </a:schemeClr>
                      </a:gs>
                    </a:gsLst>
                    <a:lin ang="5400000" scaled="0"/>
                  </a:gradFill>
                  <a:latin typeface="微软雅黑" panose="020B0503020204020204" pitchFamily="34" charset="-122"/>
                  <a:ea typeface="微软雅黑" panose="020B0503020204020204" pitchFamily="34" charset="-122"/>
                  <a:cs typeface="微软雅黑" panose="020B0503020204020204" pitchFamily="34" charset="-122"/>
                </a:rPr>
                <a:t>顶部“开始”面板中可以对字体、字号、颜色</a:t>
              </a:r>
            </a:p>
            <a:p>
              <a:pPr algn="r" defTabSz="609600">
                <a:lnSpc>
                  <a:spcPct val="130000"/>
                </a:lnSpc>
              </a:pPr>
              <a:r>
                <a:rPr kumimoji="1" lang="zh-CN" altLang="en-US" sz="1335" dirty="0">
                  <a:gradFill>
                    <a:gsLst>
                      <a:gs pos="100000">
                        <a:schemeClr val="tx1">
                          <a:lumMod val="75000"/>
                          <a:lumOff val="25000"/>
                        </a:schemeClr>
                      </a:gs>
                      <a:gs pos="0">
                        <a:schemeClr val="tx1">
                          <a:lumMod val="75000"/>
                          <a:lumOff val="25000"/>
                        </a:schemeClr>
                      </a:gs>
                    </a:gsLst>
                    <a:lin ang="5400000" scaled="0"/>
                  </a:gradFill>
                  <a:latin typeface="微软雅黑" panose="020B0503020204020204" pitchFamily="34" charset="-122"/>
                  <a:ea typeface="微软雅黑" panose="020B0503020204020204" pitchFamily="34" charset="-122"/>
                  <a:cs typeface="微软雅黑" panose="020B0503020204020204" pitchFamily="34" charset="-122"/>
                </a:rPr>
                <a:t>顶部“开始”面板中可以对字体、字号、颜色</a:t>
              </a:r>
            </a:p>
          </p:txBody>
        </p:sp>
      </p:grpSp>
      <p:grpSp>
        <p:nvGrpSpPr>
          <p:cNvPr id="60" name="组 32"/>
          <p:cNvGrpSpPr/>
          <p:nvPr/>
        </p:nvGrpSpPr>
        <p:grpSpPr>
          <a:xfrm>
            <a:off x="417095" y="3040258"/>
            <a:ext cx="3670827" cy="1244343"/>
            <a:chOff x="2055048" y="4093955"/>
            <a:chExt cx="2956293" cy="938929"/>
          </a:xfrm>
        </p:grpSpPr>
        <p:sp>
          <p:nvSpPr>
            <p:cNvPr id="61" name="矩形 60"/>
            <p:cNvSpPr/>
            <p:nvPr/>
          </p:nvSpPr>
          <p:spPr>
            <a:xfrm>
              <a:off x="3258076" y="4093955"/>
              <a:ext cx="1635923" cy="348353"/>
            </a:xfrm>
            <a:prstGeom prst="rect">
              <a:avLst/>
            </a:prstGeom>
          </p:spPr>
          <p:txBody>
            <a:bodyPr wrap="none">
              <a:spAutoFit/>
            </a:bodyPr>
            <a:lstStyle/>
            <a:p>
              <a:pPr algn="r" defTabSz="609600"/>
              <a:r>
                <a:rPr lang="zh-CN" altLang="en-US" sz="2400" dirty="0">
                  <a:gradFill>
                    <a:gsLst>
                      <a:gs pos="100000">
                        <a:srgbClr val="3F5096"/>
                      </a:gs>
                      <a:gs pos="0">
                        <a:srgbClr val="3F5096"/>
                      </a:gs>
                    </a:gsLst>
                    <a:lin ang="5400000" scaled="0"/>
                  </a:gradFill>
                  <a:latin typeface="微软雅黑" panose="020B0503020204020204" pitchFamily="34" charset="-122"/>
                  <a:ea typeface="微软雅黑" panose="020B0503020204020204" pitchFamily="34" charset="-122"/>
                </a:rPr>
                <a:t>单击添加标题</a:t>
              </a:r>
            </a:p>
          </p:txBody>
        </p:sp>
        <p:sp>
          <p:nvSpPr>
            <p:cNvPr id="62" name="矩形 61"/>
            <p:cNvSpPr/>
            <p:nvPr/>
          </p:nvSpPr>
          <p:spPr>
            <a:xfrm>
              <a:off x="2055048" y="4359547"/>
              <a:ext cx="2956293" cy="673337"/>
            </a:xfrm>
            <a:prstGeom prst="rect">
              <a:avLst/>
            </a:prstGeom>
          </p:spPr>
          <p:txBody>
            <a:bodyPr wrap="square">
              <a:spAutoFit/>
            </a:bodyPr>
            <a:lstStyle/>
            <a:p>
              <a:pPr algn="r" defTabSz="609600">
                <a:lnSpc>
                  <a:spcPct val="130000"/>
                </a:lnSpc>
              </a:pPr>
              <a:r>
                <a:rPr kumimoji="1" lang="zh-CN" altLang="en-US" sz="1335" dirty="0">
                  <a:gradFill>
                    <a:gsLst>
                      <a:gs pos="100000">
                        <a:schemeClr val="tx1">
                          <a:lumMod val="75000"/>
                          <a:lumOff val="25000"/>
                        </a:schemeClr>
                      </a:gs>
                      <a:gs pos="0">
                        <a:schemeClr val="tx1">
                          <a:lumMod val="75000"/>
                          <a:lumOff val="25000"/>
                        </a:schemeClr>
                      </a:gs>
                    </a:gsLst>
                    <a:lin ang="5400000" scaled="0"/>
                  </a:gradFill>
                  <a:latin typeface="微软雅黑" panose="020B0503020204020204" pitchFamily="34" charset="-122"/>
                  <a:ea typeface="微软雅黑" panose="020B0503020204020204" pitchFamily="34" charset="-122"/>
                  <a:cs typeface="微软雅黑" panose="020B0503020204020204" pitchFamily="34" charset="-122"/>
                </a:rPr>
                <a:t>顶部“开始”面板中可以对字体、字号、颜色、</a:t>
              </a:r>
              <a:endParaRPr kumimoji="1" lang="en-US" altLang="zh-CN" sz="1335" dirty="0">
                <a:gradFill>
                  <a:gsLst>
                    <a:gs pos="100000">
                      <a:schemeClr val="tx1">
                        <a:lumMod val="75000"/>
                        <a:lumOff val="25000"/>
                      </a:schemeClr>
                    </a:gs>
                    <a:gs pos="0">
                      <a:schemeClr val="tx1">
                        <a:lumMod val="75000"/>
                        <a:lumOff val="25000"/>
                      </a:schemeClr>
                    </a:gs>
                  </a:gsLst>
                  <a:lin ang="5400000" scaled="0"/>
                </a:gradFill>
                <a:latin typeface="微软雅黑" panose="020B0503020204020204" pitchFamily="34" charset="-122"/>
                <a:ea typeface="微软雅黑" panose="020B0503020204020204" pitchFamily="34" charset="-122"/>
                <a:cs typeface="微软雅黑" panose="020B0503020204020204" pitchFamily="34" charset="-122"/>
              </a:endParaRPr>
            </a:p>
            <a:p>
              <a:pPr algn="r" defTabSz="609600">
                <a:lnSpc>
                  <a:spcPct val="130000"/>
                </a:lnSpc>
              </a:pPr>
              <a:r>
                <a:rPr kumimoji="1" lang="zh-CN" altLang="en-US" sz="1335" dirty="0">
                  <a:gradFill>
                    <a:gsLst>
                      <a:gs pos="100000">
                        <a:schemeClr val="tx1">
                          <a:lumMod val="75000"/>
                          <a:lumOff val="25000"/>
                        </a:schemeClr>
                      </a:gs>
                      <a:gs pos="0">
                        <a:schemeClr val="tx1">
                          <a:lumMod val="75000"/>
                          <a:lumOff val="25000"/>
                        </a:schemeClr>
                      </a:gs>
                    </a:gsLst>
                    <a:lin ang="5400000" scaled="0"/>
                  </a:gradFill>
                  <a:latin typeface="微软雅黑" panose="020B0503020204020204" pitchFamily="34" charset="-122"/>
                  <a:ea typeface="微软雅黑" panose="020B0503020204020204" pitchFamily="34" charset="-122"/>
                  <a:cs typeface="微软雅黑" panose="020B0503020204020204" pitchFamily="34" charset="-122"/>
                </a:rPr>
                <a:t>顶部“开始”面板中可以对字体、字号、颜色、</a:t>
              </a:r>
            </a:p>
            <a:p>
              <a:pPr algn="r" defTabSz="609600">
                <a:lnSpc>
                  <a:spcPct val="130000"/>
                </a:lnSpc>
              </a:pPr>
              <a:r>
                <a:rPr kumimoji="1" lang="zh-CN" altLang="en-US" sz="1335" dirty="0">
                  <a:gradFill>
                    <a:gsLst>
                      <a:gs pos="100000">
                        <a:schemeClr val="tx1">
                          <a:lumMod val="75000"/>
                          <a:lumOff val="25000"/>
                        </a:schemeClr>
                      </a:gs>
                      <a:gs pos="0">
                        <a:schemeClr val="tx1">
                          <a:lumMod val="75000"/>
                          <a:lumOff val="25000"/>
                        </a:schemeClr>
                      </a:gs>
                    </a:gsLst>
                    <a:lin ang="5400000" scaled="0"/>
                  </a:gradFill>
                  <a:latin typeface="微软雅黑" panose="020B0503020204020204" pitchFamily="34" charset="-122"/>
                  <a:ea typeface="微软雅黑" panose="020B0503020204020204" pitchFamily="34" charset="-122"/>
                  <a:cs typeface="微软雅黑" panose="020B0503020204020204" pitchFamily="34" charset="-122"/>
                </a:rPr>
                <a:t>顶部“开始”面板中可以对字体、字号、颜色。</a:t>
              </a:r>
            </a:p>
          </p:txBody>
        </p:sp>
      </p:grpSp>
      <p:grpSp>
        <p:nvGrpSpPr>
          <p:cNvPr id="144" name="组合 143"/>
          <p:cNvGrpSpPr/>
          <p:nvPr/>
        </p:nvGrpSpPr>
        <p:grpSpPr>
          <a:xfrm>
            <a:off x="4976380" y="1444752"/>
            <a:ext cx="1978025" cy="2630487"/>
            <a:chOff x="4976380" y="1444752"/>
            <a:chExt cx="1978025" cy="2630487"/>
          </a:xfrm>
        </p:grpSpPr>
        <p:sp>
          <p:nvSpPr>
            <p:cNvPr id="91" name="Freeform 15"/>
            <p:cNvSpPr/>
            <p:nvPr/>
          </p:nvSpPr>
          <p:spPr bwMode="auto">
            <a:xfrm>
              <a:off x="4976380" y="1444752"/>
              <a:ext cx="1978025" cy="2630487"/>
            </a:xfrm>
            <a:custGeom>
              <a:avLst/>
              <a:gdLst>
                <a:gd name="T0" fmla="*/ 149 w 352"/>
                <a:gd name="T1" fmla="*/ 19 h 468"/>
                <a:gd name="T2" fmla="*/ 0 w 352"/>
                <a:gd name="T3" fmla="*/ 292 h 468"/>
                <a:gd name="T4" fmla="*/ 25 w 352"/>
                <a:gd name="T5" fmla="*/ 382 h 468"/>
                <a:gd name="T6" fmla="*/ 36 w 352"/>
                <a:gd name="T7" fmla="*/ 383 h 468"/>
                <a:gd name="T8" fmla="*/ 37 w 352"/>
                <a:gd name="T9" fmla="*/ 383 h 468"/>
                <a:gd name="T10" fmla="*/ 46 w 352"/>
                <a:gd name="T11" fmla="*/ 384 h 468"/>
                <a:gd name="T12" fmla="*/ 48 w 352"/>
                <a:gd name="T13" fmla="*/ 384 h 468"/>
                <a:gd name="T14" fmla="*/ 57 w 352"/>
                <a:gd name="T15" fmla="*/ 386 h 468"/>
                <a:gd name="T16" fmla="*/ 58 w 352"/>
                <a:gd name="T17" fmla="*/ 386 h 468"/>
                <a:gd name="T18" fmla="*/ 78 w 352"/>
                <a:gd name="T19" fmla="*/ 392 h 468"/>
                <a:gd name="T20" fmla="*/ 80 w 352"/>
                <a:gd name="T21" fmla="*/ 392 h 468"/>
                <a:gd name="T22" fmla="*/ 89 w 352"/>
                <a:gd name="T23" fmla="*/ 395 h 468"/>
                <a:gd name="T24" fmla="*/ 90 w 352"/>
                <a:gd name="T25" fmla="*/ 396 h 468"/>
                <a:gd name="T26" fmla="*/ 109 w 352"/>
                <a:gd name="T27" fmla="*/ 405 h 468"/>
                <a:gd name="T28" fmla="*/ 109 w 352"/>
                <a:gd name="T29" fmla="*/ 405 h 468"/>
                <a:gd name="T30" fmla="*/ 118 w 352"/>
                <a:gd name="T31" fmla="*/ 411 h 468"/>
                <a:gd name="T32" fmla="*/ 119 w 352"/>
                <a:gd name="T33" fmla="*/ 411 h 468"/>
                <a:gd name="T34" fmla="*/ 144 w 352"/>
                <a:gd name="T35" fmla="*/ 432 h 468"/>
                <a:gd name="T36" fmla="*/ 145 w 352"/>
                <a:gd name="T37" fmla="*/ 432 h 468"/>
                <a:gd name="T38" fmla="*/ 167 w 352"/>
                <a:gd name="T39" fmla="*/ 458 h 468"/>
                <a:gd name="T40" fmla="*/ 167 w 352"/>
                <a:gd name="T41" fmla="*/ 458 h 468"/>
                <a:gd name="T42" fmla="*/ 173 w 352"/>
                <a:gd name="T43" fmla="*/ 468 h 468"/>
                <a:gd name="T44" fmla="*/ 176 w 352"/>
                <a:gd name="T45" fmla="*/ 468 h 468"/>
                <a:gd name="T46" fmla="*/ 352 w 352"/>
                <a:gd name="T47" fmla="*/ 292 h 468"/>
                <a:gd name="T48" fmla="*/ 203 w 352"/>
                <a:gd name="T49" fmla="*/ 19 h 468"/>
                <a:gd name="T50" fmla="*/ 149 w 352"/>
                <a:gd name="T51" fmla="*/ 19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2" h="468">
                  <a:moveTo>
                    <a:pt x="149" y="19"/>
                  </a:moveTo>
                  <a:cubicBezTo>
                    <a:pt x="100" y="82"/>
                    <a:pt x="0" y="219"/>
                    <a:pt x="0" y="292"/>
                  </a:cubicBezTo>
                  <a:cubicBezTo>
                    <a:pt x="0" y="325"/>
                    <a:pt x="9" y="356"/>
                    <a:pt x="25" y="382"/>
                  </a:cubicBezTo>
                  <a:cubicBezTo>
                    <a:pt x="29" y="382"/>
                    <a:pt x="32" y="383"/>
                    <a:pt x="36" y="383"/>
                  </a:cubicBezTo>
                  <a:cubicBezTo>
                    <a:pt x="36" y="383"/>
                    <a:pt x="37" y="383"/>
                    <a:pt x="37" y="383"/>
                  </a:cubicBezTo>
                  <a:cubicBezTo>
                    <a:pt x="40" y="383"/>
                    <a:pt x="43" y="384"/>
                    <a:pt x="46" y="384"/>
                  </a:cubicBezTo>
                  <a:cubicBezTo>
                    <a:pt x="47" y="384"/>
                    <a:pt x="47" y="384"/>
                    <a:pt x="48" y="384"/>
                  </a:cubicBezTo>
                  <a:cubicBezTo>
                    <a:pt x="51" y="385"/>
                    <a:pt x="54" y="385"/>
                    <a:pt x="57" y="386"/>
                  </a:cubicBezTo>
                  <a:cubicBezTo>
                    <a:pt x="58" y="386"/>
                    <a:pt x="58" y="386"/>
                    <a:pt x="58" y="386"/>
                  </a:cubicBezTo>
                  <a:cubicBezTo>
                    <a:pt x="65" y="388"/>
                    <a:pt x="72" y="389"/>
                    <a:pt x="78" y="392"/>
                  </a:cubicBezTo>
                  <a:cubicBezTo>
                    <a:pt x="79" y="392"/>
                    <a:pt x="79" y="392"/>
                    <a:pt x="80" y="392"/>
                  </a:cubicBezTo>
                  <a:cubicBezTo>
                    <a:pt x="83" y="393"/>
                    <a:pt x="86" y="394"/>
                    <a:pt x="89" y="395"/>
                  </a:cubicBezTo>
                  <a:cubicBezTo>
                    <a:pt x="89" y="396"/>
                    <a:pt x="89" y="396"/>
                    <a:pt x="90" y="396"/>
                  </a:cubicBezTo>
                  <a:cubicBezTo>
                    <a:pt x="96" y="399"/>
                    <a:pt x="103" y="402"/>
                    <a:pt x="109" y="405"/>
                  </a:cubicBezTo>
                  <a:cubicBezTo>
                    <a:pt x="109" y="405"/>
                    <a:pt x="109" y="405"/>
                    <a:pt x="109" y="405"/>
                  </a:cubicBezTo>
                  <a:cubicBezTo>
                    <a:pt x="112" y="407"/>
                    <a:pt x="115" y="409"/>
                    <a:pt x="118" y="411"/>
                  </a:cubicBezTo>
                  <a:cubicBezTo>
                    <a:pt x="118" y="411"/>
                    <a:pt x="119" y="411"/>
                    <a:pt x="119" y="411"/>
                  </a:cubicBezTo>
                  <a:cubicBezTo>
                    <a:pt x="128" y="417"/>
                    <a:pt x="137" y="424"/>
                    <a:pt x="144" y="432"/>
                  </a:cubicBezTo>
                  <a:cubicBezTo>
                    <a:pt x="145" y="432"/>
                    <a:pt x="145" y="432"/>
                    <a:pt x="145" y="432"/>
                  </a:cubicBezTo>
                  <a:cubicBezTo>
                    <a:pt x="153" y="440"/>
                    <a:pt x="160" y="448"/>
                    <a:pt x="167" y="458"/>
                  </a:cubicBezTo>
                  <a:cubicBezTo>
                    <a:pt x="167" y="458"/>
                    <a:pt x="167" y="458"/>
                    <a:pt x="167" y="458"/>
                  </a:cubicBezTo>
                  <a:cubicBezTo>
                    <a:pt x="169" y="461"/>
                    <a:pt x="171" y="464"/>
                    <a:pt x="173" y="468"/>
                  </a:cubicBezTo>
                  <a:cubicBezTo>
                    <a:pt x="174" y="468"/>
                    <a:pt x="175" y="468"/>
                    <a:pt x="176" y="468"/>
                  </a:cubicBezTo>
                  <a:cubicBezTo>
                    <a:pt x="273" y="468"/>
                    <a:pt x="352" y="389"/>
                    <a:pt x="352" y="292"/>
                  </a:cubicBezTo>
                  <a:cubicBezTo>
                    <a:pt x="352" y="219"/>
                    <a:pt x="252" y="82"/>
                    <a:pt x="203" y="19"/>
                  </a:cubicBezTo>
                  <a:cubicBezTo>
                    <a:pt x="188" y="0"/>
                    <a:pt x="164" y="0"/>
                    <a:pt x="149" y="19"/>
                  </a:cubicBezTo>
                  <a:close/>
                </a:path>
              </a:pathLst>
            </a:custGeom>
            <a:solidFill>
              <a:srgbClr val="314371"/>
            </a:solidFill>
            <a:ln>
              <a:noFill/>
            </a:ln>
          </p:spPr>
          <p:txBody>
            <a:bodyPr vert="horz" wrap="square" lIns="91440" tIns="45720" rIns="91440" bIns="45720" numCol="1" anchor="t" anchorCtr="0" compatLnSpc="1"/>
            <a:lstStyle/>
            <a:p>
              <a:endParaRPr lang="zh-CN" altLang="en-US"/>
            </a:p>
          </p:txBody>
        </p:sp>
        <p:grpSp>
          <p:nvGrpSpPr>
            <p:cNvPr id="134" name="组合 133"/>
            <p:cNvGrpSpPr/>
            <p:nvPr/>
          </p:nvGrpSpPr>
          <p:grpSpPr>
            <a:xfrm>
              <a:off x="5812992" y="3418014"/>
              <a:ext cx="303212" cy="212725"/>
              <a:chOff x="5716740" y="3809530"/>
              <a:chExt cx="303212" cy="212725"/>
            </a:xfrm>
          </p:grpSpPr>
          <p:sp>
            <p:nvSpPr>
              <p:cNvPr id="96" name="Freeform 20"/>
              <p:cNvSpPr>
                <a:spLocks noEditPoints="1"/>
              </p:cNvSpPr>
              <p:nvPr/>
            </p:nvSpPr>
            <p:spPr bwMode="auto">
              <a:xfrm>
                <a:off x="5716740" y="3809530"/>
                <a:ext cx="141287" cy="212725"/>
              </a:xfrm>
              <a:custGeom>
                <a:avLst/>
                <a:gdLst>
                  <a:gd name="T0" fmla="*/ 25 w 25"/>
                  <a:gd name="T1" fmla="*/ 19 h 38"/>
                  <a:gd name="T2" fmla="*/ 22 w 25"/>
                  <a:gd name="T3" fmla="*/ 33 h 38"/>
                  <a:gd name="T4" fmla="*/ 12 w 25"/>
                  <a:gd name="T5" fmla="*/ 38 h 38"/>
                  <a:gd name="T6" fmla="*/ 3 w 25"/>
                  <a:gd name="T7" fmla="*/ 33 h 38"/>
                  <a:gd name="T8" fmla="*/ 0 w 25"/>
                  <a:gd name="T9" fmla="*/ 19 h 38"/>
                  <a:gd name="T10" fmla="*/ 3 w 25"/>
                  <a:gd name="T11" fmla="*/ 4 h 38"/>
                  <a:gd name="T12" fmla="*/ 12 w 25"/>
                  <a:gd name="T13" fmla="*/ 0 h 38"/>
                  <a:gd name="T14" fmla="*/ 21 w 25"/>
                  <a:gd name="T15" fmla="*/ 5 h 38"/>
                  <a:gd name="T16" fmla="*/ 25 w 25"/>
                  <a:gd name="T17" fmla="*/ 19 h 38"/>
                  <a:gd name="T18" fmla="*/ 4 w 25"/>
                  <a:gd name="T19" fmla="*/ 19 h 38"/>
                  <a:gd name="T20" fmla="*/ 6 w 25"/>
                  <a:gd name="T21" fmla="*/ 30 h 38"/>
                  <a:gd name="T22" fmla="*/ 12 w 25"/>
                  <a:gd name="T23" fmla="*/ 34 h 38"/>
                  <a:gd name="T24" fmla="*/ 18 w 25"/>
                  <a:gd name="T25" fmla="*/ 30 h 38"/>
                  <a:gd name="T26" fmla="*/ 20 w 25"/>
                  <a:gd name="T27" fmla="*/ 19 h 38"/>
                  <a:gd name="T28" fmla="*/ 18 w 25"/>
                  <a:gd name="T29" fmla="*/ 7 h 38"/>
                  <a:gd name="T30" fmla="*/ 12 w 25"/>
                  <a:gd name="T31" fmla="*/ 3 h 38"/>
                  <a:gd name="T32" fmla="*/ 6 w 25"/>
                  <a:gd name="T33" fmla="*/ 7 h 38"/>
                  <a:gd name="T34" fmla="*/ 4 w 25"/>
                  <a:gd name="T35"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 h="38">
                    <a:moveTo>
                      <a:pt x="25" y="19"/>
                    </a:moveTo>
                    <a:cubicBezTo>
                      <a:pt x="25" y="25"/>
                      <a:pt x="24" y="30"/>
                      <a:pt x="22" y="33"/>
                    </a:cubicBezTo>
                    <a:cubicBezTo>
                      <a:pt x="20" y="36"/>
                      <a:pt x="16" y="38"/>
                      <a:pt x="12" y="38"/>
                    </a:cubicBezTo>
                    <a:cubicBezTo>
                      <a:pt x="8" y="38"/>
                      <a:pt x="5" y="36"/>
                      <a:pt x="3" y="33"/>
                    </a:cubicBezTo>
                    <a:cubicBezTo>
                      <a:pt x="1" y="30"/>
                      <a:pt x="0" y="25"/>
                      <a:pt x="0" y="19"/>
                    </a:cubicBezTo>
                    <a:cubicBezTo>
                      <a:pt x="0" y="12"/>
                      <a:pt x="1" y="7"/>
                      <a:pt x="3" y="4"/>
                    </a:cubicBezTo>
                    <a:cubicBezTo>
                      <a:pt x="5" y="1"/>
                      <a:pt x="8" y="0"/>
                      <a:pt x="12" y="0"/>
                    </a:cubicBezTo>
                    <a:cubicBezTo>
                      <a:pt x="16" y="0"/>
                      <a:pt x="19" y="1"/>
                      <a:pt x="21" y="5"/>
                    </a:cubicBezTo>
                    <a:cubicBezTo>
                      <a:pt x="24" y="8"/>
                      <a:pt x="25" y="13"/>
                      <a:pt x="25" y="19"/>
                    </a:cubicBezTo>
                    <a:close/>
                    <a:moveTo>
                      <a:pt x="4" y="19"/>
                    </a:moveTo>
                    <a:cubicBezTo>
                      <a:pt x="4" y="24"/>
                      <a:pt x="5" y="28"/>
                      <a:pt x="6" y="30"/>
                    </a:cubicBezTo>
                    <a:cubicBezTo>
                      <a:pt x="7" y="33"/>
                      <a:pt x="9" y="34"/>
                      <a:pt x="12" y="34"/>
                    </a:cubicBezTo>
                    <a:cubicBezTo>
                      <a:pt x="15" y="34"/>
                      <a:pt x="17" y="33"/>
                      <a:pt x="18" y="30"/>
                    </a:cubicBezTo>
                    <a:cubicBezTo>
                      <a:pt x="20" y="28"/>
                      <a:pt x="20" y="24"/>
                      <a:pt x="20" y="19"/>
                    </a:cubicBezTo>
                    <a:cubicBezTo>
                      <a:pt x="20" y="13"/>
                      <a:pt x="20" y="9"/>
                      <a:pt x="18" y="7"/>
                    </a:cubicBezTo>
                    <a:cubicBezTo>
                      <a:pt x="17" y="5"/>
                      <a:pt x="15" y="3"/>
                      <a:pt x="12" y="3"/>
                    </a:cubicBezTo>
                    <a:cubicBezTo>
                      <a:pt x="9" y="3"/>
                      <a:pt x="7" y="5"/>
                      <a:pt x="6" y="7"/>
                    </a:cubicBezTo>
                    <a:cubicBezTo>
                      <a:pt x="5" y="9"/>
                      <a:pt x="4" y="13"/>
                      <a:pt x="4"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21"/>
              <p:cNvSpPr/>
              <p:nvPr/>
            </p:nvSpPr>
            <p:spPr bwMode="auto">
              <a:xfrm>
                <a:off x="5885015" y="3809530"/>
                <a:ext cx="134937" cy="207962"/>
              </a:xfrm>
              <a:custGeom>
                <a:avLst/>
                <a:gdLst>
                  <a:gd name="T0" fmla="*/ 24 w 24"/>
                  <a:gd name="T1" fmla="*/ 37 h 37"/>
                  <a:gd name="T2" fmla="*/ 0 w 24"/>
                  <a:gd name="T3" fmla="*/ 37 h 37"/>
                  <a:gd name="T4" fmla="*/ 0 w 24"/>
                  <a:gd name="T5" fmla="*/ 34 h 37"/>
                  <a:gd name="T6" fmla="*/ 9 w 24"/>
                  <a:gd name="T7" fmla="*/ 24 h 37"/>
                  <a:gd name="T8" fmla="*/ 15 w 24"/>
                  <a:gd name="T9" fmla="*/ 17 h 37"/>
                  <a:gd name="T10" fmla="*/ 17 w 24"/>
                  <a:gd name="T11" fmla="*/ 14 h 37"/>
                  <a:gd name="T12" fmla="*/ 18 w 24"/>
                  <a:gd name="T13" fmla="*/ 10 h 37"/>
                  <a:gd name="T14" fmla="*/ 16 w 24"/>
                  <a:gd name="T15" fmla="*/ 5 h 37"/>
                  <a:gd name="T16" fmla="*/ 11 w 24"/>
                  <a:gd name="T17" fmla="*/ 3 h 37"/>
                  <a:gd name="T18" fmla="*/ 7 w 24"/>
                  <a:gd name="T19" fmla="*/ 4 h 37"/>
                  <a:gd name="T20" fmla="*/ 2 w 24"/>
                  <a:gd name="T21" fmla="*/ 7 h 37"/>
                  <a:gd name="T22" fmla="*/ 0 w 24"/>
                  <a:gd name="T23" fmla="*/ 4 h 37"/>
                  <a:gd name="T24" fmla="*/ 11 w 24"/>
                  <a:gd name="T25" fmla="*/ 0 h 37"/>
                  <a:gd name="T26" fmla="*/ 19 w 24"/>
                  <a:gd name="T27" fmla="*/ 2 h 37"/>
                  <a:gd name="T28" fmla="*/ 22 w 24"/>
                  <a:gd name="T29" fmla="*/ 10 h 37"/>
                  <a:gd name="T30" fmla="*/ 20 w 24"/>
                  <a:gd name="T31" fmla="*/ 17 h 37"/>
                  <a:gd name="T32" fmla="*/ 13 w 24"/>
                  <a:gd name="T33" fmla="*/ 25 h 37"/>
                  <a:gd name="T34" fmla="*/ 5 w 24"/>
                  <a:gd name="T35" fmla="*/ 33 h 37"/>
                  <a:gd name="T36" fmla="*/ 5 w 24"/>
                  <a:gd name="T37" fmla="*/ 33 h 37"/>
                  <a:gd name="T38" fmla="*/ 24 w 24"/>
                  <a:gd name="T39" fmla="*/ 33 h 37"/>
                  <a:gd name="T40" fmla="*/ 24 w 24"/>
                  <a:gd name="T4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37">
                    <a:moveTo>
                      <a:pt x="24" y="37"/>
                    </a:moveTo>
                    <a:cubicBezTo>
                      <a:pt x="0" y="37"/>
                      <a:pt x="0" y="37"/>
                      <a:pt x="0" y="37"/>
                    </a:cubicBezTo>
                    <a:cubicBezTo>
                      <a:pt x="0" y="34"/>
                      <a:pt x="0" y="34"/>
                      <a:pt x="0" y="34"/>
                    </a:cubicBezTo>
                    <a:cubicBezTo>
                      <a:pt x="9" y="24"/>
                      <a:pt x="9" y="24"/>
                      <a:pt x="9" y="24"/>
                    </a:cubicBezTo>
                    <a:cubicBezTo>
                      <a:pt x="12" y="21"/>
                      <a:pt x="14" y="19"/>
                      <a:pt x="15" y="17"/>
                    </a:cubicBezTo>
                    <a:cubicBezTo>
                      <a:pt x="16" y="16"/>
                      <a:pt x="17" y="15"/>
                      <a:pt x="17" y="14"/>
                    </a:cubicBezTo>
                    <a:cubicBezTo>
                      <a:pt x="18" y="12"/>
                      <a:pt x="18" y="11"/>
                      <a:pt x="18" y="10"/>
                    </a:cubicBezTo>
                    <a:cubicBezTo>
                      <a:pt x="18" y="8"/>
                      <a:pt x="18" y="6"/>
                      <a:pt x="16" y="5"/>
                    </a:cubicBezTo>
                    <a:cubicBezTo>
                      <a:pt x="15" y="4"/>
                      <a:pt x="13" y="3"/>
                      <a:pt x="11" y="3"/>
                    </a:cubicBezTo>
                    <a:cubicBezTo>
                      <a:pt x="10" y="3"/>
                      <a:pt x="8" y="4"/>
                      <a:pt x="7" y="4"/>
                    </a:cubicBezTo>
                    <a:cubicBezTo>
                      <a:pt x="6" y="5"/>
                      <a:pt x="4" y="5"/>
                      <a:pt x="2" y="7"/>
                    </a:cubicBezTo>
                    <a:cubicBezTo>
                      <a:pt x="0" y="4"/>
                      <a:pt x="0" y="4"/>
                      <a:pt x="0" y="4"/>
                    </a:cubicBezTo>
                    <a:cubicBezTo>
                      <a:pt x="4" y="1"/>
                      <a:pt x="7" y="0"/>
                      <a:pt x="11" y="0"/>
                    </a:cubicBezTo>
                    <a:cubicBezTo>
                      <a:pt x="15" y="0"/>
                      <a:pt x="18" y="1"/>
                      <a:pt x="19" y="2"/>
                    </a:cubicBezTo>
                    <a:cubicBezTo>
                      <a:pt x="21" y="4"/>
                      <a:pt x="22" y="7"/>
                      <a:pt x="22" y="10"/>
                    </a:cubicBezTo>
                    <a:cubicBezTo>
                      <a:pt x="22" y="12"/>
                      <a:pt x="22" y="14"/>
                      <a:pt x="20" y="17"/>
                    </a:cubicBezTo>
                    <a:cubicBezTo>
                      <a:pt x="19" y="19"/>
                      <a:pt x="17" y="22"/>
                      <a:pt x="13" y="25"/>
                    </a:cubicBezTo>
                    <a:cubicBezTo>
                      <a:pt x="5" y="33"/>
                      <a:pt x="5" y="33"/>
                      <a:pt x="5" y="33"/>
                    </a:cubicBezTo>
                    <a:cubicBezTo>
                      <a:pt x="5" y="33"/>
                      <a:pt x="5" y="33"/>
                      <a:pt x="5" y="33"/>
                    </a:cubicBezTo>
                    <a:cubicBezTo>
                      <a:pt x="24" y="33"/>
                      <a:pt x="24" y="33"/>
                      <a:pt x="24" y="33"/>
                    </a:cubicBezTo>
                    <a:lnTo>
                      <a:pt x="24" y="3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3" name="组合 122"/>
            <p:cNvGrpSpPr/>
            <p:nvPr/>
          </p:nvGrpSpPr>
          <p:grpSpPr>
            <a:xfrm>
              <a:off x="5728855" y="1955927"/>
              <a:ext cx="473075" cy="303212"/>
              <a:chOff x="5632603" y="2347443"/>
              <a:chExt cx="473075" cy="303212"/>
            </a:xfrm>
          </p:grpSpPr>
          <p:sp>
            <p:nvSpPr>
              <p:cNvPr id="114" name="Freeform 38"/>
              <p:cNvSpPr/>
              <p:nvPr/>
            </p:nvSpPr>
            <p:spPr bwMode="auto">
              <a:xfrm>
                <a:off x="5727853" y="2471268"/>
                <a:ext cx="79375" cy="66675"/>
              </a:xfrm>
              <a:custGeom>
                <a:avLst/>
                <a:gdLst>
                  <a:gd name="T0" fmla="*/ 3 w 14"/>
                  <a:gd name="T1" fmla="*/ 12 h 12"/>
                  <a:gd name="T2" fmla="*/ 1 w 14"/>
                  <a:gd name="T3" fmla="*/ 11 h 12"/>
                  <a:gd name="T4" fmla="*/ 1 w 14"/>
                  <a:gd name="T5" fmla="*/ 7 h 12"/>
                  <a:gd name="T6" fmla="*/ 8 w 14"/>
                  <a:gd name="T7" fmla="*/ 1 h 12"/>
                  <a:gd name="T8" fmla="*/ 13 w 14"/>
                  <a:gd name="T9" fmla="*/ 1 h 12"/>
                  <a:gd name="T10" fmla="*/ 12 w 14"/>
                  <a:gd name="T11" fmla="*/ 5 h 12"/>
                  <a:gd name="T12" fmla="*/ 5 w 14"/>
                  <a:gd name="T13" fmla="*/ 11 h 12"/>
                  <a:gd name="T14" fmla="*/ 3 w 14"/>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2">
                    <a:moveTo>
                      <a:pt x="3" y="12"/>
                    </a:moveTo>
                    <a:cubicBezTo>
                      <a:pt x="2" y="12"/>
                      <a:pt x="1" y="12"/>
                      <a:pt x="1" y="11"/>
                    </a:cubicBezTo>
                    <a:cubicBezTo>
                      <a:pt x="0" y="10"/>
                      <a:pt x="0" y="8"/>
                      <a:pt x="1" y="7"/>
                    </a:cubicBezTo>
                    <a:cubicBezTo>
                      <a:pt x="8" y="1"/>
                      <a:pt x="8" y="1"/>
                      <a:pt x="8" y="1"/>
                    </a:cubicBezTo>
                    <a:cubicBezTo>
                      <a:pt x="10" y="0"/>
                      <a:pt x="12" y="0"/>
                      <a:pt x="13" y="1"/>
                    </a:cubicBezTo>
                    <a:cubicBezTo>
                      <a:pt x="14" y="2"/>
                      <a:pt x="14" y="4"/>
                      <a:pt x="12" y="5"/>
                    </a:cubicBezTo>
                    <a:cubicBezTo>
                      <a:pt x="5" y="11"/>
                      <a:pt x="5" y="11"/>
                      <a:pt x="5" y="11"/>
                    </a:cubicBezTo>
                    <a:cubicBezTo>
                      <a:pt x="4" y="12"/>
                      <a:pt x="4" y="12"/>
                      <a:pt x="3"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39"/>
              <p:cNvSpPr/>
              <p:nvPr/>
            </p:nvSpPr>
            <p:spPr bwMode="auto">
              <a:xfrm>
                <a:off x="5750078" y="2493493"/>
                <a:ext cx="90487" cy="79375"/>
              </a:xfrm>
              <a:custGeom>
                <a:avLst/>
                <a:gdLst>
                  <a:gd name="T0" fmla="*/ 3 w 16"/>
                  <a:gd name="T1" fmla="*/ 14 h 14"/>
                  <a:gd name="T2" fmla="*/ 1 w 16"/>
                  <a:gd name="T3" fmla="*/ 13 h 14"/>
                  <a:gd name="T4" fmla="*/ 1 w 16"/>
                  <a:gd name="T5" fmla="*/ 9 h 14"/>
                  <a:gd name="T6" fmla="*/ 11 w 16"/>
                  <a:gd name="T7" fmla="*/ 1 h 14"/>
                  <a:gd name="T8" fmla="*/ 15 w 16"/>
                  <a:gd name="T9" fmla="*/ 1 h 14"/>
                  <a:gd name="T10" fmla="*/ 15 w 16"/>
                  <a:gd name="T11" fmla="*/ 6 h 14"/>
                  <a:gd name="T12" fmla="*/ 5 w 16"/>
                  <a:gd name="T13" fmla="*/ 14 h 14"/>
                  <a:gd name="T14" fmla="*/ 3 w 16"/>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4">
                    <a:moveTo>
                      <a:pt x="3" y="14"/>
                    </a:moveTo>
                    <a:cubicBezTo>
                      <a:pt x="2" y="14"/>
                      <a:pt x="1" y="14"/>
                      <a:pt x="1" y="13"/>
                    </a:cubicBezTo>
                    <a:cubicBezTo>
                      <a:pt x="0" y="12"/>
                      <a:pt x="0" y="10"/>
                      <a:pt x="1" y="9"/>
                    </a:cubicBezTo>
                    <a:cubicBezTo>
                      <a:pt x="11" y="1"/>
                      <a:pt x="11" y="1"/>
                      <a:pt x="11" y="1"/>
                    </a:cubicBezTo>
                    <a:cubicBezTo>
                      <a:pt x="12" y="0"/>
                      <a:pt x="14" y="0"/>
                      <a:pt x="15" y="1"/>
                    </a:cubicBezTo>
                    <a:cubicBezTo>
                      <a:pt x="16" y="3"/>
                      <a:pt x="16" y="5"/>
                      <a:pt x="15" y="6"/>
                    </a:cubicBezTo>
                    <a:cubicBezTo>
                      <a:pt x="5" y="14"/>
                      <a:pt x="5" y="14"/>
                      <a:pt x="5" y="14"/>
                    </a:cubicBezTo>
                    <a:cubicBezTo>
                      <a:pt x="5" y="14"/>
                      <a:pt x="4" y="14"/>
                      <a:pt x="3"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40"/>
              <p:cNvSpPr/>
              <p:nvPr/>
            </p:nvSpPr>
            <p:spPr bwMode="auto">
              <a:xfrm>
                <a:off x="5778653" y="2533180"/>
                <a:ext cx="79375" cy="66675"/>
              </a:xfrm>
              <a:custGeom>
                <a:avLst/>
                <a:gdLst>
                  <a:gd name="T0" fmla="*/ 4 w 14"/>
                  <a:gd name="T1" fmla="*/ 12 h 12"/>
                  <a:gd name="T2" fmla="*/ 1 w 14"/>
                  <a:gd name="T3" fmla="*/ 11 h 12"/>
                  <a:gd name="T4" fmla="*/ 2 w 14"/>
                  <a:gd name="T5" fmla="*/ 7 h 12"/>
                  <a:gd name="T6" fmla="*/ 8 w 14"/>
                  <a:gd name="T7" fmla="*/ 1 h 12"/>
                  <a:gd name="T8" fmla="*/ 13 w 14"/>
                  <a:gd name="T9" fmla="*/ 2 h 12"/>
                  <a:gd name="T10" fmla="*/ 12 w 14"/>
                  <a:gd name="T11" fmla="*/ 6 h 12"/>
                  <a:gd name="T12" fmla="*/ 5 w 14"/>
                  <a:gd name="T13" fmla="*/ 12 h 12"/>
                  <a:gd name="T14" fmla="*/ 4 w 14"/>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2">
                    <a:moveTo>
                      <a:pt x="4" y="12"/>
                    </a:moveTo>
                    <a:cubicBezTo>
                      <a:pt x="3" y="12"/>
                      <a:pt x="2" y="12"/>
                      <a:pt x="1" y="11"/>
                    </a:cubicBezTo>
                    <a:cubicBezTo>
                      <a:pt x="0" y="10"/>
                      <a:pt x="0" y="8"/>
                      <a:pt x="2" y="7"/>
                    </a:cubicBezTo>
                    <a:cubicBezTo>
                      <a:pt x="8" y="1"/>
                      <a:pt x="8" y="1"/>
                      <a:pt x="8" y="1"/>
                    </a:cubicBezTo>
                    <a:cubicBezTo>
                      <a:pt x="10" y="0"/>
                      <a:pt x="12" y="0"/>
                      <a:pt x="13" y="2"/>
                    </a:cubicBezTo>
                    <a:cubicBezTo>
                      <a:pt x="14" y="3"/>
                      <a:pt x="14" y="5"/>
                      <a:pt x="12" y="6"/>
                    </a:cubicBezTo>
                    <a:cubicBezTo>
                      <a:pt x="5" y="12"/>
                      <a:pt x="5" y="12"/>
                      <a:pt x="5" y="12"/>
                    </a:cubicBezTo>
                    <a:cubicBezTo>
                      <a:pt x="5" y="12"/>
                      <a:pt x="4" y="12"/>
                      <a:pt x="4"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41"/>
              <p:cNvSpPr/>
              <p:nvPr/>
            </p:nvSpPr>
            <p:spPr bwMode="auto">
              <a:xfrm>
                <a:off x="5807228" y="2577630"/>
                <a:ext cx="61912" cy="57150"/>
              </a:xfrm>
              <a:custGeom>
                <a:avLst/>
                <a:gdLst>
                  <a:gd name="T0" fmla="*/ 4 w 11"/>
                  <a:gd name="T1" fmla="*/ 10 h 10"/>
                  <a:gd name="T2" fmla="*/ 1 w 11"/>
                  <a:gd name="T3" fmla="*/ 9 h 10"/>
                  <a:gd name="T4" fmla="*/ 2 w 11"/>
                  <a:gd name="T5" fmla="*/ 4 h 10"/>
                  <a:gd name="T6" fmla="*/ 6 w 11"/>
                  <a:gd name="T7" fmla="*/ 1 h 10"/>
                  <a:gd name="T8" fmla="*/ 10 w 11"/>
                  <a:gd name="T9" fmla="*/ 2 h 10"/>
                  <a:gd name="T10" fmla="*/ 9 w 11"/>
                  <a:gd name="T11" fmla="*/ 6 h 10"/>
                  <a:gd name="T12" fmla="*/ 5 w 11"/>
                  <a:gd name="T13" fmla="*/ 9 h 10"/>
                  <a:gd name="T14" fmla="*/ 4 w 11"/>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4" y="10"/>
                    </a:moveTo>
                    <a:cubicBezTo>
                      <a:pt x="3" y="10"/>
                      <a:pt x="2" y="9"/>
                      <a:pt x="1" y="9"/>
                    </a:cubicBezTo>
                    <a:cubicBezTo>
                      <a:pt x="0" y="7"/>
                      <a:pt x="0" y="5"/>
                      <a:pt x="2" y="4"/>
                    </a:cubicBezTo>
                    <a:cubicBezTo>
                      <a:pt x="6" y="1"/>
                      <a:pt x="6" y="1"/>
                      <a:pt x="6" y="1"/>
                    </a:cubicBezTo>
                    <a:cubicBezTo>
                      <a:pt x="7" y="0"/>
                      <a:pt x="9" y="0"/>
                      <a:pt x="10" y="2"/>
                    </a:cubicBezTo>
                    <a:cubicBezTo>
                      <a:pt x="11" y="3"/>
                      <a:pt x="11" y="5"/>
                      <a:pt x="9" y="6"/>
                    </a:cubicBezTo>
                    <a:cubicBezTo>
                      <a:pt x="5" y="9"/>
                      <a:pt x="5" y="9"/>
                      <a:pt x="5" y="9"/>
                    </a:cubicBezTo>
                    <a:cubicBezTo>
                      <a:pt x="5" y="10"/>
                      <a:pt x="4" y="10"/>
                      <a:pt x="4"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42"/>
              <p:cNvSpPr/>
              <p:nvPr/>
            </p:nvSpPr>
            <p:spPr bwMode="auto">
              <a:xfrm>
                <a:off x="5997728" y="2358555"/>
                <a:ext cx="107950" cy="112712"/>
              </a:xfrm>
              <a:custGeom>
                <a:avLst/>
                <a:gdLst>
                  <a:gd name="T0" fmla="*/ 0 w 19"/>
                  <a:gd name="T1" fmla="*/ 6 h 20"/>
                  <a:gd name="T2" fmla="*/ 8 w 19"/>
                  <a:gd name="T3" fmla="*/ 19 h 20"/>
                  <a:gd name="T4" fmla="*/ 9 w 19"/>
                  <a:gd name="T5" fmla="*/ 20 h 20"/>
                  <a:gd name="T6" fmla="*/ 19 w 19"/>
                  <a:gd name="T7" fmla="*/ 14 h 20"/>
                  <a:gd name="T8" fmla="*/ 12 w 19"/>
                  <a:gd name="T9" fmla="*/ 0 h 20"/>
                  <a:gd name="T10" fmla="*/ 0 w 19"/>
                  <a:gd name="T11" fmla="*/ 6 h 20"/>
                </a:gdLst>
                <a:ahLst/>
                <a:cxnLst>
                  <a:cxn ang="0">
                    <a:pos x="T0" y="T1"/>
                  </a:cxn>
                  <a:cxn ang="0">
                    <a:pos x="T2" y="T3"/>
                  </a:cxn>
                  <a:cxn ang="0">
                    <a:pos x="T4" y="T5"/>
                  </a:cxn>
                  <a:cxn ang="0">
                    <a:pos x="T6" y="T7"/>
                  </a:cxn>
                  <a:cxn ang="0">
                    <a:pos x="T8" y="T9"/>
                  </a:cxn>
                  <a:cxn ang="0">
                    <a:pos x="T10" y="T11"/>
                  </a:cxn>
                </a:cxnLst>
                <a:rect l="0" t="0" r="r" b="b"/>
                <a:pathLst>
                  <a:path w="19" h="20">
                    <a:moveTo>
                      <a:pt x="0" y="6"/>
                    </a:moveTo>
                    <a:cubicBezTo>
                      <a:pt x="2" y="9"/>
                      <a:pt x="8" y="19"/>
                      <a:pt x="8" y="19"/>
                    </a:cubicBezTo>
                    <a:cubicBezTo>
                      <a:pt x="9" y="20"/>
                      <a:pt x="9" y="20"/>
                      <a:pt x="9" y="20"/>
                    </a:cubicBezTo>
                    <a:cubicBezTo>
                      <a:pt x="19" y="14"/>
                      <a:pt x="19" y="14"/>
                      <a:pt x="19" y="14"/>
                    </a:cubicBezTo>
                    <a:cubicBezTo>
                      <a:pt x="12" y="0"/>
                      <a:pt x="12" y="0"/>
                      <a:pt x="12" y="0"/>
                    </a:cubicBezTo>
                    <a:cubicBezTo>
                      <a:pt x="0" y="6"/>
                      <a:pt x="0" y="6"/>
                      <a:pt x="0"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43"/>
              <p:cNvSpPr/>
              <p:nvPr/>
            </p:nvSpPr>
            <p:spPr bwMode="auto">
              <a:xfrm>
                <a:off x="5767540" y="2376018"/>
                <a:ext cx="269875" cy="139700"/>
              </a:xfrm>
              <a:custGeom>
                <a:avLst/>
                <a:gdLst>
                  <a:gd name="T0" fmla="*/ 40 w 48"/>
                  <a:gd name="T1" fmla="*/ 4 h 25"/>
                  <a:gd name="T2" fmla="*/ 17 w 48"/>
                  <a:gd name="T3" fmla="*/ 0 h 25"/>
                  <a:gd name="T4" fmla="*/ 15 w 48"/>
                  <a:gd name="T5" fmla="*/ 1 h 25"/>
                  <a:gd name="T6" fmla="*/ 2 w 48"/>
                  <a:gd name="T7" fmla="*/ 7 h 25"/>
                  <a:gd name="T8" fmla="*/ 1 w 48"/>
                  <a:gd name="T9" fmla="*/ 11 h 25"/>
                  <a:gd name="T10" fmla="*/ 4 w 48"/>
                  <a:gd name="T11" fmla="*/ 13 h 25"/>
                  <a:gd name="T12" fmla="*/ 5 w 48"/>
                  <a:gd name="T13" fmla="*/ 12 h 25"/>
                  <a:gd name="T14" fmla="*/ 18 w 48"/>
                  <a:gd name="T15" fmla="*/ 6 h 25"/>
                  <a:gd name="T16" fmla="*/ 18 w 48"/>
                  <a:gd name="T17" fmla="*/ 6 h 25"/>
                  <a:gd name="T18" fmla="*/ 39 w 48"/>
                  <a:gd name="T19" fmla="*/ 25 h 25"/>
                  <a:gd name="T20" fmla="*/ 44 w 48"/>
                  <a:gd name="T21" fmla="*/ 20 h 25"/>
                  <a:gd name="T22" fmla="*/ 48 w 48"/>
                  <a:gd name="T23" fmla="*/ 17 h 25"/>
                  <a:gd name="T24" fmla="*/ 40 w 48"/>
                  <a:gd name="T25"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25">
                    <a:moveTo>
                      <a:pt x="40" y="4"/>
                    </a:moveTo>
                    <a:cubicBezTo>
                      <a:pt x="30" y="0"/>
                      <a:pt x="20" y="0"/>
                      <a:pt x="17" y="0"/>
                    </a:cubicBezTo>
                    <a:cubicBezTo>
                      <a:pt x="16" y="0"/>
                      <a:pt x="16" y="0"/>
                      <a:pt x="15" y="1"/>
                    </a:cubicBezTo>
                    <a:cubicBezTo>
                      <a:pt x="2" y="7"/>
                      <a:pt x="2" y="7"/>
                      <a:pt x="2" y="7"/>
                    </a:cubicBezTo>
                    <a:cubicBezTo>
                      <a:pt x="1" y="8"/>
                      <a:pt x="0" y="10"/>
                      <a:pt x="1" y="11"/>
                    </a:cubicBezTo>
                    <a:cubicBezTo>
                      <a:pt x="2" y="12"/>
                      <a:pt x="3" y="13"/>
                      <a:pt x="4" y="13"/>
                    </a:cubicBezTo>
                    <a:cubicBezTo>
                      <a:pt x="4" y="13"/>
                      <a:pt x="5" y="13"/>
                      <a:pt x="5" y="12"/>
                    </a:cubicBezTo>
                    <a:cubicBezTo>
                      <a:pt x="18" y="6"/>
                      <a:pt x="18" y="6"/>
                      <a:pt x="18" y="6"/>
                    </a:cubicBezTo>
                    <a:cubicBezTo>
                      <a:pt x="18" y="6"/>
                      <a:pt x="18" y="6"/>
                      <a:pt x="18" y="6"/>
                    </a:cubicBezTo>
                    <a:cubicBezTo>
                      <a:pt x="27" y="12"/>
                      <a:pt x="39" y="25"/>
                      <a:pt x="39" y="25"/>
                    </a:cubicBezTo>
                    <a:cubicBezTo>
                      <a:pt x="41" y="25"/>
                      <a:pt x="43" y="21"/>
                      <a:pt x="44" y="20"/>
                    </a:cubicBezTo>
                    <a:cubicBezTo>
                      <a:pt x="44" y="19"/>
                      <a:pt x="48" y="17"/>
                      <a:pt x="48" y="17"/>
                    </a:cubicBezTo>
                    <a:cubicBezTo>
                      <a:pt x="48" y="17"/>
                      <a:pt x="42" y="7"/>
                      <a:pt x="4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44"/>
              <p:cNvSpPr/>
              <p:nvPr/>
            </p:nvSpPr>
            <p:spPr bwMode="auto">
              <a:xfrm>
                <a:off x="5851678" y="2588743"/>
                <a:ext cx="46037" cy="61912"/>
              </a:xfrm>
              <a:custGeom>
                <a:avLst/>
                <a:gdLst>
                  <a:gd name="T0" fmla="*/ 7 w 8"/>
                  <a:gd name="T1" fmla="*/ 7 h 11"/>
                  <a:gd name="T2" fmla="*/ 4 w 8"/>
                  <a:gd name="T3" fmla="*/ 0 h 11"/>
                  <a:gd name="T4" fmla="*/ 4 w 8"/>
                  <a:gd name="T5" fmla="*/ 2 h 11"/>
                  <a:gd name="T6" fmla="*/ 2 w 8"/>
                  <a:gd name="T7" fmla="*/ 5 h 11"/>
                  <a:gd name="T8" fmla="*/ 0 w 8"/>
                  <a:gd name="T9" fmla="*/ 7 h 11"/>
                  <a:gd name="T10" fmla="*/ 1 w 8"/>
                  <a:gd name="T11" fmla="*/ 9 h 11"/>
                  <a:gd name="T12" fmla="*/ 4 w 8"/>
                  <a:gd name="T13" fmla="*/ 11 h 11"/>
                  <a:gd name="T14" fmla="*/ 5 w 8"/>
                  <a:gd name="T15" fmla="*/ 11 h 11"/>
                  <a:gd name="T16" fmla="*/ 7 w 8"/>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1">
                    <a:moveTo>
                      <a:pt x="7" y="7"/>
                    </a:moveTo>
                    <a:cubicBezTo>
                      <a:pt x="4" y="0"/>
                      <a:pt x="4" y="0"/>
                      <a:pt x="4" y="0"/>
                    </a:cubicBezTo>
                    <a:cubicBezTo>
                      <a:pt x="4" y="1"/>
                      <a:pt x="4" y="1"/>
                      <a:pt x="4" y="2"/>
                    </a:cubicBezTo>
                    <a:cubicBezTo>
                      <a:pt x="4" y="3"/>
                      <a:pt x="3" y="4"/>
                      <a:pt x="2" y="5"/>
                    </a:cubicBezTo>
                    <a:cubicBezTo>
                      <a:pt x="0" y="7"/>
                      <a:pt x="0" y="7"/>
                      <a:pt x="0" y="7"/>
                    </a:cubicBezTo>
                    <a:cubicBezTo>
                      <a:pt x="1" y="9"/>
                      <a:pt x="1" y="9"/>
                      <a:pt x="1" y="9"/>
                    </a:cubicBezTo>
                    <a:cubicBezTo>
                      <a:pt x="2" y="10"/>
                      <a:pt x="3" y="11"/>
                      <a:pt x="4" y="11"/>
                    </a:cubicBezTo>
                    <a:cubicBezTo>
                      <a:pt x="5" y="11"/>
                      <a:pt x="5" y="11"/>
                      <a:pt x="5" y="11"/>
                    </a:cubicBezTo>
                    <a:cubicBezTo>
                      <a:pt x="7" y="10"/>
                      <a:pt x="8" y="8"/>
                      <a:pt x="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45"/>
              <p:cNvSpPr/>
              <p:nvPr/>
            </p:nvSpPr>
            <p:spPr bwMode="auto">
              <a:xfrm>
                <a:off x="5689753" y="2398243"/>
                <a:ext cx="319087" cy="236537"/>
              </a:xfrm>
              <a:custGeom>
                <a:avLst/>
                <a:gdLst>
                  <a:gd name="T0" fmla="*/ 51 w 57"/>
                  <a:gd name="T1" fmla="*/ 20 h 42"/>
                  <a:gd name="T2" fmla="*/ 32 w 57"/>
                  <a:gd name="T3" fmla="*/ 3 h 42"/>
                  <a:gd name="T4" fmla="*/ 20 w 57"/>
                  <a:gd name="T5" fmla="*/ 10 h 42"/>
                  <a:gd name="T6" fmla="*/ 18 w 57"/>
                  <a:gd name="T7" fmla="*/ 10 h 42"/>
                  <a:gd name="T8" fmla="*/ 14 w 57"/>
                  <a:gd name="T9" fmla="*/ 8 h 42"/>
                  <a:gd name="T10" fmla="*/ 16 w 57"/>
                  <a:gd name="T11" fmla="*/ 2 h 42"/>
                  <a:gd name="T12" fmla="*/ 21 w 57"/>
                  <a:gd name="T13" fmla="*/ 0 h 42"/>
                  <a:gd name="T14" fmla="*/ 10 w 57"/>
                  <a:gd name="T15" fmla="*/ 0 h 42"/>
                  <a:gd name="T16" fmla="*/ 0 w 57"/>
                  <a:gd name="T17" fmla="*/ 11 h 42"/>
                  <a:gd name="T18" fmla="*/ 7 w 57"/>
                  <a:gd name="T19" fmla="*/ 19 h 42"/>
                  <a:gd name="T20" fmla="*/ 7 w 57"/>
                  <a:gd name="T21" fmla="*/ 19 h 42"/>
                  <a:gd name="T22" fmla="*/ 15 w 57"/>
                  <a:gd name="T23" fmla="*/ 13 h 42"/>
                  <a:gd name="T24" fmla="*/ 17 w 57"/>
                  <a:gd name="T25" fmla="*/ 12 h 42"/>
                  <a:gd name="T26" fmla="*/ 21 w 57"/>
                  <a:gd name="T27" fmla="*/ 13 h 42"/>
                  <a:gd name="T28" fmla="*/ 22 w 57"/>
                  <a:gd name="T29" fmla="*/ 17 h 42"/>
                  <a:gd name="T30" fmla="*/ 24 w 57"/>
                  <a:gd name="T31" fmla="*/ 16 h 42"/>
                  <a:gd name="T32" fmla="*/ 27 w 57"/>
                  <a:gd name="T33" fmla="*/ 18 h 42"/>
                  <a:gd name="T34" fmla="*/ 27 w 57"/>
                  <a:gd name="T35" fmla="*/ 23 h 42"/>
                  <a:gd name="T36" fmla="*/ 30 w 57"/>
                  <a:gd name="T37" fmla="*/ 25 h 42"/>
                  <a:gd name="T38" fmla="*/ 29 w 57"/>
                  <a:gd name="T39" fmla="*/ 31 h 42"/>
                  <a:gd name="T40" fmla="*/ 29 w 57"/>
                  <a:gd name="T41" fmla="*/ 31 h 42"/>
                  <a:gd name="T42" fmla="*/ 32 w 57"/>
                  <a:gd name="T43" fmla="*/ 33 h 42"/>
                  <a:gd name="T44" fmla="*/ 32 w 57"/>
                  <a:gd name="T45" fmla="*/ 33 h 42"/>
                  <a:gd name="T46" fmla="*/ 33 w 57"/>
                  <a:gd name="T47" fmla="*/ 32 h 42"/>
                  <a:gd name="T48" fmla="*/ 37 w 57"/>
                  <a:gd name="T49" fmla="*/ 40 h 42"/>
                  <a:gd name="T50" fmla="*/ 40 w 57"/>
                  <a:gd name="T51" fmla="*/ 42 h 42"/>
                  <a:gd name="T52" fmla="*/ 41 w 57"/>
                  <a:gd name="T53" fmla="*/ 41 h 42"/>
                  <a:gd name="T54" fmla="*/ 43 w 57"/>
                  <a:gd name="T55" fmla="*/ 37 h 42"/>
                  <a:gd name="T56" fmla="*/ 38 w 57"/>
                  <a:gd name="T57" fmla="*/ 29 h 42"/>
                  <a:gd name="T58" fmla="*/ 39 w 57"/>
                  <a:gd name="T59" fmla="*/ 28 h 42"/>
                  <a:gd name="T60" fmla="*/ 44 w 57"/>
                  <a:gd name="T61" fmla="*/ 37 h 42"/>
                  <a:gd name="T62" fmla="*/ 47 w 57"/>
                  <a:gd name="T63" fmla="*/ 39 h 42"/>
                  <a:gd name="T64" fmla="*/ 48 w 57"/>
                  <a:gd name="T65" fmla="*/ 38 h 42"/>
                  <a:gd name="T66" fmla="*/ 49 w 57"/>
                  <a:gd name="T67" fmla="*/ 34 h 42"/>
                  <a:gd name="T68" fmla="*/ 44 w 57"/>
                  <a:gd name="T69" fmla="*/ 24 h 42"/>
                  <a:gd name="T70" fmla="*/ 45 w 57"/>
                  <a:gd name="T71" fmla="*/ 23 h 42"/>
                  <a:gd name="T72" fmla="*/ 50 w 57"/>
                  <a:gd name="T73" fmla="*/ 33 h 42"/>
                  <a:gd name="T74" fmla="*/ 53 w 57"/>
                  <a:gd name="T75" fmla="*/ 35 h 42"/>
                  <a:gd name="T76" fmla="*/ 55 w 57"/>
                  <a:gd name="T77" fmla="*/ 34 h 42"/>
                  <a:gd name="T78" fmla="*/ 56 w 57"/>
                  <a:gd name="T79" fmla="*/ 30 h 42"/>
                  <a:gd name="T80" fmla="*/ 51 w 57"/>
                  <a:gd name="T81"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7" h="42">
                    <a:moveTo>
                      <a:pt x="51" y="20"/>
                    </a:moveTo>
                    <a:cubicBezTo>
                      <a:pt x="47" y="17"/>
                      <a:pt x="39" y="8"/>
                      <a:pt x="32" y="3"/>
                    </a:cubicBezTo>
                    <a:cubicBezTo>
                      <a:pt x="20" y="10"/>
                      <a:pt x="20" y="10"/>
                      <a:pt x="20" y="10"/>
                    </a:cubicBezTo>
                    <a:cubicBezTo>
                      <a:pt x="19" y="10"/>
                      <a:pt x="18" y="10"/>
                      <a:pt x="18" y="10"/>
                    </a:cubicBezTo>
                    <a:cubicBezTo>
                      <a:pt x="16" y="10"/>
                      <a:pt x="15" y="9"/>
                      <a:pt x="14" y="8"/>
                    </a:cubicBezTo>
                    <a:cubicBezTo>
                      <a:pt x="13" y="6"/>
                      <a:pt x="14" y="3"/>
                      <a:pt x="16" y="2"/>
                    </a:cubicBezTo>
                    <a:cubicBezTo>
                      <a:pt x="21" y="0"/>
                      <a:pt x="21" y="0"/>
                      <a:pt x="21" y="0"/>
                    </a:cubicBezTo>
                    <a:cubicBezTo>
                      <a:pt x="10" y="0"/>
                      <a:pt x="10" y="0"/>
                      <a:pt x="10" y="0"/>
                    </a:cubicBezTo>
                    <a:cubicBezTo>
                      <a:pt x="0" y="11"/>
                      <a:pt x="0" y="11"/>
                      <a:pt x="0" y="11"/>
                    </a:cubicBezTo>
                    <a:cubicBezTo>
                      <a:pt x="7" y="19"/>
                      <a:pt x="7" y="19"/>
                      <a:pt x="7" y="19"/>
                    </a:cubicBezTo>
                    <a:cubicBezTo>
                      <a:pt x="7" y="19"/>
                      <a:pt x="7" y="19"/>
                      <a:pt x="7" y="19"/>
                    </a:cubicBezTo>
                    <a:cubicBezTo>
                      <a:pt x="15" y="13"/>
                      <a:pt x="15" y="13"/>
                      <a:pt x="15" y="13"/>
                    </a:cubicBezTo>
                    <a:cubicBezTo>
                      <a:pt x="15" y="12"/>
                      <a:pt x="16" y="12"/>
                      <a:pt x="17" y="12"/>
                    </a:cubicBezTo>
                    <a:cubicBezTo>
                      <a:pt x="19" y="12"/>
                      <a:pt x="20" y="12"/>
                      <a:pt x="21" y="13"/>
                    </a:cubicBezTo>
                    <a:cubicBezTo>
                      <a:pt x="21" y="14"/>
                      <a:pt x="22" y="15"/>
                      <a:pt x="22" y="17"/>
                    </a:cubicBezTo>
                    <a:cubicBezTo>
                      <a:pt x="22" y="16"/>
                      <a:pt x="23" y="16"/>
                      <a:pt x="24" y="16"/>
                    </a:cubicBezTo>
                    <a:cubicBezTo>
                      <a:pt x="25" y="16"/>
                      <a:pt x="26" y="17"/>
                      <a:pt x="27" y="18"/>
                    </a:cubicBezTo>
                    <a:cubicBezTo>
                      <a:pt x="28" y="19"/>
                      <a:pt x="28" y="22"/>
                      <a:pt x="27" y="23"/>
                    </a:cubicBezTo>
                    <a:cubicBezTo>
                      <a:pt x="28" y="23"/>
                      <a:pt x="29" y="24"/>
                      <a:pt x="30" y="25"/>
                    </a:cubicBezTo>
                    <a:cubicBezTo>
                      <a:pt x="31" y="27"/>
                      <a:pt x="31" y="29"/>
                      <a:pt x="29" y="31"/>
                    </a:cubicBezTo>
                    <a:cubicBezTo>
                      <a:pt x="29" y="31"/>
                      <a:pt x="29" y="31"/>
                      <a:pt x="29" y="31"/>
                    </a:cubicBezTo>
                    <a:cubicBezTo>
                      <a:pt x="30" y="31"/>
                      <a:pt x="31" y="32"/>
                      <a:pt x="32" y="33"/>
                    </a:cubicBezTo>
                    <a:cubicBezTo>
                      <a:pt x="32" y="33"/>
                      <a:pt x="32" y="33"/>
                      <a:pt x="32" y="33"/>
                    </a:cubicBezTo>
                    <a:cubicBezTo>
                      <a:pt x="33" y="32"/>
                      <a:pt x="33" y="32"/>
                      <a:pt x="33" y="32"/>
                    </a:cubicBezTo>
                    <a:cubicBezTo>
                      <a:pt x="37" y="40"/>
                      <a:pt x="37" y="40"/>
                      <a:pt x="37" y="40"/>
                    </a:cubicBezTo>
                    <a:cubicBezTo>
                      <a:pt x="38" y="41"/>
                      <a:pt x="39" y="42"/>
                      <a:pt x="40" y="42"/>
                    </a:cubicBezTo>
                    <a:cubicBezTo>
                      <a:pt x="40" y="42"/>
                      <a:pt x="41" y="42"/>
                      <a:pt x="41" y="41"/>
                    </a:cubicBezTo>
                    <a:cubicBezTo>
                      <a:pt x="43" y="41"/>
                      <a:pt x="43" y="39"/>
                      <a:pt x="43" y="37"/>
                    </a:cubicBezTo>
                    <a:cubicBezTo>
                      <a:pt x="38" y="29"/>
                      <a:pt x="38" y="29"/>
                      <a:pt x="38" y="29"/>
                    </a:cubicBezTo>
                    <a:cubicBezTo>
                      <a:pt x="39" y="28"/>
                      <a:pt x="39" y="28"/>
                      <a:pt x="39" y="28"/>
                    </a:cubicBezTo>
                    <a:cubicBezTo>
                      <a:pt x="44" y="37"/>
                      <a:pt x="44" y="37"/>
                      <a:pt x="44" y="37"/>
                    </a:cubicBezTo>
                    <a:cubicBezTo>
                      <a:pt x="45" y="38"/>
                      <a:pt x="46" y="39"/>
                      <a:pt x="47" y="39"/>
                    </a:cubicBezTo>
                    <a:cubicBezTo>
                      <a:pt x="47" y="39"/>
                      <a:pt x="48" y="39"/>
                      <a:pt x="48" y="38"/>
                    </a:cubicBezTo>
                    <a:cubicBezTo>
                      <a:pt x="50" y="38"/>
                      <a:pt x="50" y="36"/>
                      <a:pt x="49" y="34"/>
                    </a:cubicBezTo>
                    <a:cubicBezTo>
                      <a:pt x="44" y="24"/>
                      <a:pt x="44" y="24"/>
                      <a:pt x="44" y="24"/>
                    </a:cubicBezTo>
                    <a:cubicBezTo>
                      <a:pt x="45" y="23"/>
                      <a:pt x="45" y="23"/>
                      <a:pt x="45" y="23"/>
                    </a:cubicBezTo>
                    <a:cubicBezTo>
                      <a:pt x="50" y="33"/>
                      <a:pt x="50" y="33"/>
                      <a:pt x="50" y="33"/>
                    </a:cubicBezTo>
                    <a:cubicBezTo>
                      <a:pt x="51" y="34"/>
                      <a:pt x="52" y="35"/>
                      <a:pt x="53" y="35"/>
                    </a:cubicBezTo>
                    <a:cubicBezTo>
                      <a:pt x="54" y="35"/>
                      <a:pt x="54" y="35"/>
                      <a:pt x="55" y="34"/>
                    </a:cubicBezTo>
                    <a:cubicBezTo>
                      <a:pt x="56" y="34"/>
                      <a:pt x="57" y="32"/>
                      <a:pt x="56" y="30"/>
                    </a:cubicBezTo>
                    <a:lnTo>
                      <a:pt x="51"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46"/>
              <p:cNvSpPr/>
              <p:nvPr/>
            </p:nvSpPr>
            <p:spPr bwMode="auto">
              <a:xfrm>
                <a:off x="5632603" y="2347443"/>
                <a:ext cx="112712" cy="112712"/>
              </a:xfrm>
              <a:custGeom>
                <a:avLst/>
                <a:gdLst>
                  <a:gd name="T0" fmla="*/ 71 w 71"/>
                  <a:gd name="T1" fmla="*/ 28 h 71"/>
                  <a:gd name="T2" fmla="*/ 43 w 71"/>
                  <a:gd name="T3" fmla="*/ 0 h 71"/>
                  <a:gd name="T4" fmla="*/ 0 w 71"/>
                  <a:gd name="T5" fmla="*/ 42 h 71"/>
                  <a:gd name="T6" fmla="*/ 28 w 71"/>
                  <a:gd name="T7" fmla="*/ 71 h 71"/>
                  <a:gd name="T8" fmla="*/ 71 w 71"/>
                  <a:gd name="T9" fmla="*/ 28 h 71"/>
                </a:gdLst>
                <a:ahLst/>
                <a:cxnLst>
                  <a:cxn ang="0">
                    <a:pos x="T0" y="T1"/>
                  </a:cxn>
                  <a:cxn ang="0">
                    <a:pos x="T2" y="T3"/>
                  </a:cxn>
                  <a:cxn ang="0">
                    <a:pos x="T4" y="T5"/>
                  </a:cxn>
                  <a:cxn ang="0">
                    <a:pos x="T6" y="T7"/>
                  </a:cxn>
                  <a:cxn ang="0">
                    <a:pos x="T8" y="T9"/>
                  </a:cxn>
                </a:cxnLst>
                <a:rect l="0" t="0" r="r" b="b"/>
                <a:pathLst>
                  <a:path w="71" h="71">
                    <a:moveTo>
                      <a:pt x="71" y="28"/>
                    </a:moveTo>
                    <a:lnTo>
                      <a:pt x="43" y="0"/>
                    </a:lnTo>
                    <a:lnTo>
                      <a:pt x="0" y="42"/>
                    </a:lnTo>
                    <a:lnTo>
                      <a:pt x="28" y="71"/>
                    </a:lnTo>
                    <a:lnTo>
                      <a:pt x="71" y="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5" name="矩形 54"/>
            <p:cNvSpPr/>
            <p:nvPr/>
          </p:nvSpPr>
          <p:spPr>
            <a:xfrm>
              <a:off x="5373683" y="2635379"/>
              <a:ext cx="1261884" cy="523220"/>
            </a:xfrm>
            <a:prstGeom prst="rect">
              <a:avLst/>
            </a:prstGeom>
          </p:spPr>
          <p:txBody>
            <a:bodyPr wrap="none">
              <a:spAutoFit/>
            </a:bodyPr>
            <a:lstStyle/>
            <a:p>
              <a:pPr defTabSz="609600"/>
              <a:r>
                <a:rPr lang="zh-CN" altLang="en-US" sz="2800" b="1" dirty="0">
                  <a:gradFill>
                    <a:gsLst>
                      <a:gs pos="100000">
                        <a:schemeClr val="bg1"/>
                      </a:gs>
                      <a:gs pos="0">
                        <a:schemeClr val="bg1"/>
                      </a:gs>
                    </a:gsLst>
                    <a:lin ang="5400000" scaled="0"/>
                  </a:gradFill>
                  <a:latin typeface="微软雅黑" panose="020B0503020204020204" pitchFamily="34" charset="-122"/>
                  <a:ea typeface="微软雅黑" panose="020B0503020204020204" pitchFamily="34" charset="-122"/>
                </a:rPr>
                <a:t>不想做</a:t>
              </a:r>
            </a:p>
          </p:txBody>
        </p:sp>
      </p:grpSp>
      <p:grpSp>
        <p:nvGrpSpPr>
          <p:cNvPr id="135" name="组 21"/>
          <p:cNvGrpSpPr/>
          <p:nvPr/>
        </p:nvGrpSpPr>
        <p:grpSpPr>
          <a:xfrm>
            <a:off x="7607117" y="2067462"/>
            <a:ext cx="3839862" cy="1275932"/>
            <a:chOff x="2457757" y="368184"/>
            <a:chExt cx="3092425" cy="962770"/>
          </a:xfrm>
        </p:grpSpPr>
        <p:sp>
          <p:nvSpPr>
            <p:cNvPr id="136" name="矩形 135"/>
            <p:cNvSpPr/>
            <p:nvPr/>
          </p:nvSpPr>
          <p:spPr>
            <a:xfrm>
              <a:off x="2457757" y="368184"/>
              <a:ext cx="1635923" cy="348355"/>
            </a:xfrm>
            <a:prstGeom prst="rect">
              <a:avLst/>
            </a:prstGeom>
          </p:spPr>
          <p:txBody>
            <a:bodyPr wrap="none">
              <a:spAutoFit/>
            </a:bodyPr>
            <a:lstStyle/>
            <a:p>
              <a:pPr defTabSz="609600"/>
              <a:r>
                <a:rPr lang="zh-CN" altLang="en-US" sz="2400" dirty="0">
                  <a:gradFill>
                    <a:gsLst>
                      <a:gs pos="100000">
                        <a:srgbClr val="3F5096"/>
                      </a:gs>
                      <a:gs pos="0">
                        <a:srgbClr val="3F5096"/>
                      </a:gs>
                    </a:gsLst>
                    <a:lin ang="5400000" scaled="0"/>
                  </a:gradFill>
                  <a:latin typeface="微软雅黑" panose="020B0503020204020204" pitchFamily="34" charset="-122"/>
                  <a:ea typeface="微软雅黑" panose="020B0503020204020204" pitchFamily="34" charset="-122"/>
                </a:rPr>
                <a:t>单击添加标题</a:t>
              </a:r>
            </a:p>
          </p:txBody>
        </p:sp>
        <p:sp>
          <p:nvSpPr>
            <p:cNvPr id="137" name="矩形 136"/>
            <p:cNvSpPr/>
            <p:nvPr/>
          </p:nvSpPr>
          <p:spPr>
            <a:xfrm>
              <a:off x="2457757" y="657613"/>
              <a:ext cx="3092425" cy="673341"/>
            </a:xfrm>
            <a:prstGeom prst="rect">
              <a:avLst/>
            </a:prstGeom>
          </p:spPr>
          <p:txBody>
            <a:bodyPr wrap="square">
              <a:spAutoFit/>
            </a:bodyPr>
            <a:lstStyle/>
            <a:p>
              <a:pPr defTabSz="609600">
                <a:lnSpc>
                  <a:spcPct val="130000"/>
                </a:lnSpc>
              </a:pPr>
              <a:r>
                <a:rPr kumimoji="1" lang="zh-CN" altLang="en-US" sz="1335" dirty="0">
                  <a:gradFill>
                    <a:gsLst>
                      <a:gs pos="100000">
                        <a:schemeClr val="tx1">
                          <a:lumMod val="75000"/>
                          <a:lumOff val="25000"/>
                        </a:schemeClr>
                      </a:gs>
                      <a:gs pos="0">
                        <a:schemeClr val="tx1">
                          <a:lumMod val="75000"/>
                          <a:lumOff val="25000"/>
                        </a:schemeClr>
                      </a:gs>
                    </a:gsLst>
                    <a:lin ang="5400000" scaled="0"/>
                  </a:gradFill>
                  <a:latin typeface="微软雅黑" panose="020B0503020204020204" pitchFamily="34" charset="-122"/>
                  <a:ea typeface="微软雅黑" panose="020B0503020204020204" pitchFamily="34" charset="-122"/>
                  <a:cs typeface="微软雅黑" panose="020B0503020204020204" pitchFamily="34" charset="-122"/>
                </a:rPr>
                <a:t>顶部“开始”面板中可以对字体、字号、颜色</a:t>
              </a:r>
              <a:endParaRPr kumimoji="1" lang="en-US" altLang="zh-CN" sz="1335" dirty="0">
                <a:gradFill>
                  <a:gsLst>
                    <a:gs pos="100000">
                      <a:schemeClr val="tx1">
                        <a:lumMod val="75000"/>
                        <a:lumOff val="25000"/>
                      </a:schemeClr>
                    </a:gs>
                    <a:gs pos="0">
                      <a:schemeClr val="tx1">
                        <a:lumMod val="75000"/>
                        <a:lumOff val="25000"/>
                      </a:schemeClr>
                    </a:gs>
                  </a:gsLst>
                  <a:lin ang="5400000" scaled="0"/>
                </a:gradFill>
                <a:latin typeface="微软雅黑" panose="020B0503020204020204" pitchFamily="34" charset="-122"/>
                <a:ea typeface="微软雅黑" panose="020B0503020204020204" pitchFamily="34" charset="-122"/>
                <a:cs typeface="微软雅黑" panose="020B0503020204020204" pitchFamily="34" charset="-122"/>
              </a:endParaRPr>
            </a:p>
            <a:p>
              <a:pPr defTabSz="609600">
                <a:lnSpc>
                  <a:spcPct val="130000"/>
                </a:lnSpc>
              </a:pPr>
              <a:r>
                <a:rPr kumimoji="1" lang="zh-CN" altLang="en-US" sz="1335" dirty="0">
                  <a:gradFill>
                    <a:gsLst>
                      <a:gs pos="100000">
                        <a:schemeClr val="tx1">
                          <a:lumMod val="75000"/>
                          <a:lumOff val="25000"/>
                        </a:schemeClr>
                      </a:gs>
                      <a:gs pos="0">
                        <a:schemeClr val="tx1">
                          <a:lumMod val="75000"/>
                          <a:lumOff val="25000"/>
                        </a:schemeClr>
                      </a:gs>
                    </a:gsLst>
                    <a:lin ang="5400000" scaled="0"/>
                  </a:gradFill>
                  <a:latin typeface="微软雅黑" panose="020B0503020204020204" pitchFamily="34" charset="-122"/>
                  <a:ea typeface="微软雅黑" panose="020B0503020204020204" pitchFamily="34" charset="-122"/>
                  <a:cs typeface="微软雅黑" panose="020B0503020204020204" pitchFamily="34" charset="-122"/>
                </a:rPr>
                <a:t>顶部“开始”面板中可以对字体、字号、颜色</a:t>
              </a:r>
              <a:endParaRPr kumimoji="1" lang="en-US" altLang="zh-CN" sz="1335" dirty="0">
                <a:gradFill>
                  <a:gsLst>
                    <a:gs pos="100000">
                      <a:schemeClr val="tx1">
                        <a:lumMod val="75000"/>
                        <a:lumOff val="25000"/>
                      </a:schemeClr>
                    </a:gs>
                    <a:gs pos="0">
                      <a:schemeClr val="tx1">
                        <a:lumMod val="75000"/>
                        <a:lumOff val="25000"/>
                      </a:schemeClr>
                    </a:gs>
                  </a:gsLst>
                  <a:lin ang="5400000" scaled="0"/>
                </a:gradFill>
                <a:latin typeface="微软雅黑" panose="020B0503020204020204" pitchFamily="34" charset="-122"/>
                <a:ea typeface="微软雅黑" panose="020B0503020204020204" pitchFamily="34" charset="-122"/>
                <a:cs typeface="微软雅黑" panose="020B0503020204020204" pitchFamily="34" charset="-122"/>
              </a:endParaRPr>
            </a:p>
            <a:p>
              <a:pPr defTabSz="609600">
                <a:lnSpc>
                  <a:spcPct val="130000"/>
                </a:lnSpc>
              </a:pPr>
              <a:r>
                <a:rPr kumimoji="1" lang="zh-CN" altLang="en-US" sz="1335" dirty="0">
                  <a:gradFill>
                    <a:gsLst>
                      <a:gs pos="100000">
                        <a:schemeClr val="tx1">
                          <a:lumMod val="75000"/>
                          <a:lumOff val="25000"/>
                        </a:schemeClr>
                      </a:gs>
                      <a:gs pos="0">
                        <a:schemeClr val="tx1">
                          <a:lumMod val="75000"/>
                          <a:lumOff val="25000"/>
                        </a:schemeClr>
                      </a:gs>
                    </a:gsLst>
                    <a:lin ang="5400000" scaled="0"/>
                  </a:gradFill>
                  <a:latin typeface="微软雅黑" panose="020B0503020204020204" pitchFamily="34" charset="-122"/>
                  <a:ea typeface="微软雅黑" panose="020B0503020204020204" pitchFamily="34" charset="-122"/>
                  <a:cs typeface="微软雅黑" panose="020B0503020204020204" pitchFamily="34" charset="-122"/>
                </a:rPr>
                <a:t>顶部“开始”面板中可以对字体、字号、颜色</a:t>
              </a:r>
            </a:p>
          </p:txBody>
        </p:sp>
      </p:grpSp>
      <p:grpSp>
        <p:nvGrpSpPr>
          <p:cNvPr id="145" name="组合 144"/>
          <p:cNvGrpSpPr/>
          <p:nvPr/>
        </p:nvGrpSpPr>
        <p:grpSpPr>
          <a:xfrm>
            <a:off x="3642880" y="3451352"/>
            <a:ext cx="2322512" cy="2192337"/>
            <a:chOff x="3642880" y="3451352"/>
            <a:chExt cx="2322512" cy="2192337"/>
          </a:xfrm>
        </p:grpSpPr>
        <p:sp>
          <p:nvSpPr>
            <p:cNvPr id="92" name="Freeform 16"/>
            <p:cNvSpPr/>
            <p:nvPr/>
          </p:nvSpPr>
          <p:spPr bwMode="auto">
            <a:xfrm>
              <a:off x="3642880" y="3451352"/>
              <a:ext cx="2322512" cy="2192337"/>
            </a:xfrm>
            <a:custGeom>
              <a:avLst/>
              <a:gdLst>
                <a:gd name="T0" fmla="*/ 36 w 413"/>
                <a:gd name="T1" fmla="*/ 361 h 390"/>
                <a:gd name="T2" fmla="*/ 347 w 413"/>
                <a:gd name="T3" fmla="*/ 353 h 390"/>
                <a:gd name="T4" fmla="*/ 413 w 413"/>
                <a:gd name="T5" fmla="*/ 287 h 390"/>
                <a:gd name="T6" fmla="*/ 408 w 413"/>
                <a:gd name="T7" fmla="*/ 277 h 390"/>
                <a:gd name="T8" fmla="*/ 408 w 413"/>
                <a:gd name="T9" fmla="*/ 276 h 390"/>
                <a:gd name="T10" fmla="*/ 404 w 413"/>
                <a:gd name="T11" fmla="*/ 268 h 390"/>
                <a:gd name="T12" fmla="*/ 403 w 413"/>
                <a:gd name="T13" fmla="*/ 266 h 390"/>
                <a:gd name="T14" fmla="*/ 400 w 413"/>
                <a:gd name="T15" fmla="*/ 257 h 390"/>
                <a:gd name="T16" fmla="*/ 400 w 413"/>
                <a:gd name="T17" fmla="*/ 256 h 390"/>
                <a:gd name="T18" fmla="*/ 394 w 413"/>
                <a:gd name="T19" fmla="*/ 236 h 390"/>
                <a:gd name="T20" fmla="*/ 394 w 413"/>
                <a:gd name="T21" fmla="*/ 234 h 390"/>
                <a:gd name="T22" fmla="*/ 393 w 413"/>
                <a:gd name="T23" fmla="*/ 225 h 390"/>
                <a:gd name="T24" fmla="*/ 392 w 413"/>
                <a:gd name="T25" fmla="*/ 224 h 390"/>
                <a:gd name="T26" fmla="*/ 391 w 413"/>
                <a:gd name="T27" fmla="*/ 203 h 390"/>
                <a:gd name="T28" fmla="*/ 391 w 413"/>
                <a:gd name="T29" fmla="*/ 202 h 390"/>
                <a:gd name="T30" fmla="*/ 391 w 413"/>
                <a:gd name="T31" fmla="*/ 192 h 390"/>
                <a:gd name="T32" fmla="*/ 391 w 413"/>
                <a:gd name="T33" fmla="*/ 191 h 390"/>
                <a:gd name="T34" fmla="*/ 396 w 413"/>
                <a:gd name="T35" fmla="*/ 159 h 390"/>
                <a:gd name="T36" fmla="*/ 396 w 413"/>
                <a:gd name="T37" fmla="*/ 158 h 390"/>
                <a:gd name="T38" fmla="*/ 408 w 413"/>
                <a:gd name="T39" fmla="*/ 126 h 390"/>
                <a:gd name="T40" fmla="*/ 408 w 413"/>
                <a:gd name="T41" fmla="*/ 126 h 390"/>
                <a:gd name="T42" fmla="*/ 413 w 413"/>
                <a:gd name="T43" fmla="*/ 116 h 390"/>
                <a:gd name="T44" fmla="*/ 412 w 413"/>
                <a:gd name="T45" fmla="*/ 113 h 390"/>
                <a:gd name="T46" fmla="*/ 172 w 413"/>
                <a:gd name="T47" fmla="*/ 49 h 390"/>
                <a:gd name="T48" fmla="*/ 9 w 413"/>
                <a:gd name="T49" fmla="*/ 314 h 390"/>
                <a:gd name="T50" fmla="*/ 36 w 413"/>
                <a:gd name="T51" fmla="*/ 361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13" h="390">
                  <a:moveTo>
                    <a:pt x="36" y="361"/>
                  </a:moveTo>
                  <a:cubicBezTo>
                    <a:pt x="116" y="372"/>
                    <a:pt x="284" y="390"/>
                    <a:pt x="347" y="353"/>
                  </a:cubicBezTo>
                  <a:cubicBezTo>
                    <a:pt x="376" y="337"/>
                    <a:pt x="398" y="314"/>
                    <a:pt x="413" y="287"/>
                  </a:cubicBezTo>
                  <a:cubicBezTo>
                    <a:pt x="411" y="283"/>
                    <a:pt x="410" y="280"/>
                    <a:pt x="408" y="277"/>
                  </a:cubicBezTo>
                  <a:cubicBezTo>
                    <a:pt x="408" y="277"/>
                    <a:pt x="408" y="277"/>
                    <a:pt x="408" y="276"/>
                  </a:cubicBezTo>
                  <a:cubicBezTo>
                    <a:pt x="406" y="273"/>
                    <a:pt x="405" y="271"/>
                    <a:pt x="404" y="268"/>
                  </a:cubicBezTo>
                  <a:cubicBezTo>
                    <a:pt x="404" y="267"/>
                    <a:pt x="403" y="266"/>
                    <a:pt x="403" y="266"/>
                  </a:cubicBezTo>
                  <a:cubicBezTo>
                    <a:pt x="402" y="263"/>
                    <a:pt x="401" y="260"/>
                    <a:pt x="400" y="257"/>
                  </a:cubicBezTo>
                  <a:cubicBezTo>
                    <a:pt x="400" y="257"/>
                    <a:pt x="400" y="257"/>
                    <a:pt x="400" y="256"/>
                  </a:cubicBezTo>
                  <a:cubicBezTo>
                    <a:pt x="398" y="250"/>
                    <a:pt x="396" y="243"/>
                    <a:pt x="394" y="236"/>
                  </a:cubicBezTo>
                  <a:cubicBezTo>
                    <a:pt x="394" y="235"/>
                    <a:pt x="394" y="235"/>
                    <a:pt x="394" y="234"/>
                  </a:cubicBezTo>
                  <a:cubicBezTo>
                    <a:pt x="393" y="231"/>
                    <a:pt x="393" y="228"/>
                    <a:pt x="393" y="225"/>
                  </a:cubicBezTo>
                  <a:cubicBezTo>
                    <a:pt x="393" y="225"/>
                    <a:pt x="392" y="224"/>
                    <a:pt x="392" y="224"/>
                  </a:cubicBezTo>
                  <a:cubicBezTo>
                    <a:pt x="391" y="217"/>
                    <a:pt x="391" y="210"/>
                    <a:pt x="391" y="203"/>
                  </a:cubicBezTo>
                  <a:cubicBezTo>
                    <a:pt x="391" y="203"/>
                    <a:pt x="391" y="202"/>
                    <a:pt x="391" y="202"/>
                  </a:cubicBezTo>
                  <a:cubicBezTo>
                    <a:pt x="391" y="199"/>
                    <a:pt x="391" y="195"/>
                    <a:pt x="391" y="192"/>
                  </a:cubicBezTo>
                  <a:cubicBezTo>
                    <a:pt x="391" y="192"/>
                    <a:pt x="391" y="191"/>
                    <a:pt x="391" y="191"/>
                  </a:cubicBezTo>
                  <a:cubicBezTo>
                    <a:pt x="392" y="180"/>
                    <a:pt x="393" y="169"/>
                    <a:pt x="396" y="159"/>
                  </a:cubicBezTo>
                  <a:cubicBezTo>
                    <a:pt x="396" y="159"/>
                    <a:pt x="396" y="158"/>
                    <a:pt x="396" y="158"/>
                  </a:cubicBezTo>
                  <a:cubicBezTo>
                    <a:pt x="399" y="147"/>
                    <a:pt x="403" y="137"/>
                    <a:pt x="408" y="126"/>
                  </a:cubicBezTo>
                  <a:cubicBezTo>
                    <a:pt x="408" y="126"/>
                    <a:pt x="408" y="126"/>
                    <a:pt x="408" y="126"/>
                  </a:cubicBezTo>
                  <a:cubicBezTo>
                    <a:pt x="409" y="123"/>
                    <a:pt x="411" y="119"/>
                    <a:pt x="413" y="116"/>
                  </a:cubicBezTo>
                  <a:cubicBezTo>
                    <a:pt x="413" y="115"/>
                    <a:pt x="412" y="114"/>
                    <a:pt x="412" y="113"/>
                  </a:cubicBezTo>
                  <a:cubicBezTo>
                    <a:pt x="363" y="29"/>
                    <a:pt x="256" y="0"/>
                    <a:pt x="172" y="49"/>
                  </a:cubicBezTo>
                  <a:cubicBezTo>
                    <a:pt x="108" y="85"/>
                    <a:pt x="39" y="240"/>
                    <a:pt x="9" y="314"/>
                  </a:cubicBezTo>
                  <a:cubicBezTo>
                    <a:pt x="0" y="337"/>
                    <a:pt x="13" y="358"/>
                    <a:pt x="36" y="361"/>
                  </a:cubicBezTo>
                  <a:close/>
                </a:path>
              </a:pathLst>
            </a:custGeom>
            <a:solidFill>
              <a:srgbClr val="002060"/>
            </a:solidFill>
            <a:ln>
              <a:noFill/>
            </a:ln>
          </p:spPr>
          <p:txBody>
            <a:bodyPr vert="horz" wrap="square" lIns="91440" tIns="45720" rIns="91440" bIns="45720" numCol="1" anchor="t" anchorCtr="0" compatLnSpc="1"/>
            <a:lstStyle/>
            <a:p>
              <a:endParaRPr lang="zh-CN" altLang="en-US"/>
            </a:p>
          </p:txBody>
        </p:sp>
        <p:grpSp>
          <p:nvGrpSpPr>
            <p:cNvPr id="132" name="组合 131"/>
            <p:cNvGrpSpPr/>
            <p:nvPr/>
          </p:nvGrpSpPr>
          <p:grpSpPr>
            <a:xfrm>
              <a:off x="5212918" y="3953415"/>
              <a:ext cx="254000" cy="214312"/>
              <a:chOff x="5238903" y="4685830"/>
              <a:chExt cx="254000" cy="214312"/>
            </a:xfrm>
          </p:grpSpPr>
          <p:sp>
            <p:nvSpPr>
              <p:cNvPr id="94" name="Freeform 18"/>
              <p:cNvSpPr>
                <a:spLocks noEditPoints="1"/>
              </p:cNvSpPr>
              <p:nvPr/>
            </p:nvSpPr>
            <p:spPr bwMode="auto">
              <a:xfrm>
                <a:off x="5238903" y="4685830"/>
                <a:ext cx="134937" cy="214312"/>
              </a:xfrm>
              <a:custGeom>
                <a:avLst/>
                <a:gdLst>
                  <a:gd name="T0" fmla="*/ 24 w 24"/>
                  <a:gd name="T1" fmla="*/ 19 h 38"/>
                  <a:gd name="T2" fmla="*/ 21 w 24"/>
                  <a:gd name="T3" fmla="*/ 33 h 38"/>
                  <a:gd name="T4" fmla="*/ 12 w 24"/>
                  <a:gd name="T5" fmla="*/ 38 h 38"/>
                  <a:gd name="T6" fmla="*/ 3 w 24"/>
                  <a:gd name="T7" fmla="*/ 33 h 38"/>
                  <a:gd name="T8" fmla="*/ 0 w 24"/>
                  <a:gd name="T9" fmla="*/ 19 h 38"/>
                  <a:gd name="T10" fmla="*/ 3 w 24"/>
                  <a:gd name="T11" fmla="*/ 5 h 38"/>
                  <a:gd name="T12" fmla="*/ 12 w 24"/>
                  <a:gd name="T13" fmla="*/ 0 h 38"/>
                  <a:gd name="T14" fmla="*/ 21 w 24"/>
                  <a:gd name="T15" fmla="*/ 5 h 38"/>
                  <a:gd name="T16" fmla="*/ 24 w 24"/>
                  <a:gd name="T17" fmla="*/ 19 h 38"/>
                  <a:gd name="T18" fmla="*/ 4 w 24"/>
                  <a:gd name="T19" fmla="*/ 19 h 38"/>
                  <a:gd name="T20" fmla="*/ 6 w 24"/>
                  <a:gd name="T21" fmla="*/ 31 h 38"/>
                  <a:gd name="T22" fmla="*/ 12 w 24"/>
                  <a:gd name="T23" fmla="*/ 35 h 38"/>
                  <a:gd name="T24" fmla="*/ 18 w 24"/>
                  <a:gd name="T25" fmla="*/ 31 h 38"/>
                  <a:gd name="T26" fmla="*/ 20 w 24"/>
                  <a:gd name="T27" fmla="*/ 19 h 38"/>
                  <a:gd name="T28" fmla="*/ 18 w 24"/>
                  <a:gd name="T29" fmla="*/ 7 h 38"/>
                  <a:gd name="T30" fmla="*/ 12 w 24"/>
                  <a:gd name="T31" fmla="*/ 4 h 38"/>
                  <a:gd name="T32" fmla="*/ 6 w 24"/>
                  <a:gd name="T33" fmla="*/ 7 h 38"/>
                  <a:gd name="T34" fmla="*/ 4 w 24"/>
                  <a:gd name="T35"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38">
                    <a:moveTo>
                      <a:pt x="24" y="19"/>
                    </a:moveTo>
                    <a:cubicBezTo>
                      <a:pt x="24" y="25"/>
                      <a:pt x="23" y="30"/>
                      <a:pt x="21" y="33"/>
                    </a:cubicBezTo>
                    <a:cubicBezTo>
                      <a:pt x="19" y="37"/>
                      <a:pt x="16" y="38"/>
                      <a:pt x="12" y="38"/>
                    </a:cubicBezTo>
                    <a:cubicBezTo>
                      <a:pt x="8" y="38"/>
                      <a:pt x="5" y="36"/>
                      <a:pt x="3" y="33"/>
                    </a:cubicBezTo>
                    <a:cubicBezTo>
                      <a:pt x="1" y="30"/>
                      <a:pt x="0" y="25"/>
                      <a:pt x="0" y="19"/>
                    </a:cubicBezTo>
                    <a:cubicBezTo>
                      <a:pt x="0" y="13"/>
                      <a:pt x="1" y="8"/>
                      <a:pt x="3" y="5"/>
                    </a:cubicBezTo>
                    <a:cubicBezTo>
                      <a:pt x="5" y="2"/>
                      <a:pt x="8" y="0"/>
                      <a:pt x="12" y="0"/>
                    </a:cubicBezTo>
                    <a:cubicBezTo>
                      <a:pt x="16" y="0"/>
                      <a:pt x="19" y="2"/>
                      <a:pt x="21" y="5"/>
                    </a:cubicBezTo>
                    <a:cubicBezTo>
                      <a:pt x="23" y="8"/>
                      <a:pt x="24" y="13"/>
                      <a:pt x="24" y="19"/>
                    </a:cubicBezTo>
                    <a:close/>
                    <a:moveTo>
                      <a:pt x="4" y="19"/>
                    </a:moveTo>
                    <a:cubicBezTo>
                      <a:pt x="4" y="24"/>
                      <a:pt x="4" y="28"/>
                      <a:pt x="6" y="31"/>
                    </a:cubicBezTo>
                    <a:cubicBezTo>
                      <a:pt x="7" y="33"/>
                      <a:pt x="9" y="35"/>
                      <a:pt x="12" y="35"/>
                    </a:cubicBezTo>
                    <a:cubicBezTo>
                      <a:pt x="15" y="35"/>
                      <a:pt x="17" y="33"/>
                      <a:pt x="18" y="31"/>
                    </a:cubicBezTo>
                    <a:cubicBezTo>
                      <a:pt x="19" y="28"/>
                      <a:pt x="20" y="24"/>
                      <a:pt x="20" y="19"/>
                    </a:cubicBezTo>
                    <a:cubicBezTo>
                      <a:pt x="20" y="14"/>
                      <a:pt x="19" y="10"/>
                      <a:pt x="18" y="7"/>
                    </a:cubicBezTo>
                    <a:cubicBezTo>
                      <a:pt x="17" y="5"/>
                      <a:pt x="15" y="4"/>
                      <a:pt x="12" y="4"/>
                    </a:cubicBezTo>
                    <a:cubicBezTo>
                      <a:pt x="9" y="4"/>
                      <a:pt x="7" y="5"/>
                      <a:pt x="6" y="7"/>
                    </a:cubicBezTo>
                    <a:cubicBezTo>
                      <a:pt x="4" y="10"/>
                      <a:pt x="4" y="14"/>
                      <a:pt x="4"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9"/>
              <p:cNvSpPr/>
              <p:nvPr/>
            </p:nvSpPr>
            <p:spPr bwMode="auto">
              <a:xfrm>
                <a:off x="5413528" y="4692180"/>
                <a:ext cx="79375" cy="207962"/>
              </a:xfrm>
              <a:custGeom>
                <a:avLst/>
                <a:gdLst>
                  <a:gd name="T0" fmla="*/ 14 w 14"/>
                  <a:gd name="T1" fmla="*/ 37 h 37"/>
                  <a:gd name="T2" fmla="*/ 10 w 14"/>
                  <a:gd name="T3" fmla="*/ 37 h 37"/>
                  <a:gd name="T4" fmla="*/ 10 w 14"/>
                  <a:gd name="T5" fmla="*/ 10 h 37"/>
                  <a:gd name="T6" fmla="*/ 10 w 14"/>
                  <a:gd name="T7" fmla="*/ 4 h 37"/>
                  <a:gd name="T8" fmla="*/ 9 w 14"/>
                  <a:gd name="T9" fmla="*/ 5 h 37"/>
                  <a:gd name="T10" fmla="*/ 3 w 14"/>
                  <a:gd name="T11" fmla="*/ 10 h 37"/>
                  <a:gd name="T12" fmla="*/ 0 w 14"/>
                  <a:gd name="T13" fmla="*/ 7 h 37"/>
                  <a:gd name="T14" fmla="*/ 10 w 14"/>
                  <a:gd name="T15" fmla="*/ 0 h 37"/>
                  <a:gd name="T16" fmla="*/ 14 w 14"/>
                  <a:gd name="T17" fmla="*/ 0 h 37"/>
                  <a:gd name="T18" fmla="*/ 14 w 14"/>
                  <a:gd name="T1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37">
                    <a:moveTo>
                      <a:pt x="14" y="37"/>
                    </a:moveTo>
                    <a:cubicBezTo>
                      <a:pt x="10" y="37"/>
                      <a:pt x="10" y="37"/>
                      <a:pt x="10" y="37"/>
                    </a:cubicBezTo>
                    <a:cubicBezTo>
                      <a:pt x="10" y="10"/>
                      <a:pt x="10" y="10"/>
                      <a:pt x="10" y="10"/>
                    </a:cubicBezTo>
                    <a:cubicBezTo>
                      <a:pt x="10" y="8"/>
                      <a:pt x="10" y="6"/>
                      <a:pt x="10" y="4"/>
                    </a:cubicBezTo>
                    <a:cubicBezTo>
                      <a:pt x="10" y="4"/>
                      <a:pt x="9" y="5"/>
                      <a:pt x="9" y="5"/>
                    </a:cubicBezTo>
                    <a:cubicBezTo>
                      <a:pt x="8" y="5"/>
                      <a:pt x="6" y="7"/>
                      <a:pt x="3" y="10"/>
                    </a:cubicBezTo>
                    <a:cubicBezTo>
                      <a:pt x="0" y="7"/>
                      <a:pt x="0" y="7"/>
                      <a:pt x="0" y="7"/>
                    </a:cubicBezTo>
                    <a:cubicBezTo>
                      <a:pt x="10" y="0"/>
                      <a:pt x="10" y="0"/>
                      <a:pt x="10" y="0"/>
                    </a:cubicBezTo>
                    <a:cubicBezTo>
                      <a:pt x="14" y="0"/>
                      <a:pt x="14" y="0"/>
                      <a:pt x="14" y="0"/>
                    </a:cubicBezTo>
                    <a:lnTo>
                      <a:pt x="14" y="3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4" name="组合 123"/>
            <p:cNvGrpSpPr/>
            <p:nvPr/>
          </p:nvGrpSpPr>
          <p:grpSpPr>
            <a:xfrm>
              <a:off x="3958792" y="4880102"/>
              <a:ext cx="314325" cy="409574"/>
              <a:chOff x="3862540" y="5271618"/>
              <a:chExt cx="314325" cy="409574"/>
            </a:xfrm>
          </p:grpSpPr>
          <p:sp>
            <p:nvSpPr>
              <p:cNvPr id="103" name="Freeform 27"/>
              <p:cNvSpPr>
                <a:spLocks noEditPoints="1"/>
              </p:cNvSpPr>
              <p:nvPr/>
            </p:nvSpPr>
            <p:spPr bwMode="auto">
              <a:xfrm>
                <a:off x="3895878" y="5331943"/>
                <a:ext cx="258762" cy="258762"/>
              </a:xfrm>
              <a:custGeom>
                <a:avLst/>
                <a:gdLst>
                  <a:gd name="T0" fmla="*/ 35 w 46"/>
                  <a:gd name="T1" fmla="*/ 5 h 46"/>
                  <a:gd name="T2" fmla="*/ 22 w 46"/>
                  <a:gd name="T3" fmla="*/ 0 h 46"/>
                  <a:gd name="T4" fmla="*/ 22 w 46"/>
                  <a:gd name="T5" fmla="*/ 0 h 46"/>
                  <a:gd name="T6" fmla="*/ 21 w 46"/>
                  <a:gd name="T7" fmla="*/ 0 h 46"/>
                  <a:gd name="T8" fmla="*/ 9 w 46"/>
                  <a:gd name="T9" fmla="*/ 5 h 46"/>
                  <a:gd name="T10" fmla="*/ 9 w 46"/>
                  <a:gd name="T11" fmla="*/ 33 h 46"/>
                  <a:gd name="T12" fmla="*/ 12 w 46"/>
                  <a:gd name="T13" fmla="*/ 44 h 46"/>
                  <a:gd name="T14" fmla="*/ 12 w 46"/>
                  <a:gd name="T15" fmla="*/ 44 h 46"/>
                  <a:gd name="T16" fmla="*/ 12 w 46"/>
                  <a:gd name="T17" fmla="*/ 44 h 46"/>
                  <a:gd name="T18" fmla="*/ 12 w 46"/>
                  <a:gd name="T19" fmla="*/ 46 h 46"/>
                  <a:gd name="T20" fmla="*/ 32 w 46"/>
                  <a:gd name="T21" fmla="*/ 46 h 46"/>
                  <a:gd name="T22" fmla="*/ 32 w 46"/>
                  <a:gd name="T23" fmla="*/ 44 h 46"/>
                  <a:gd name="T24" fmla="*/ 32 w 46"/>
                  <a:gd name="T25" fmla="*/ 44 h 46"/>
                  <a:gd name="T26" fmla="*/ 32 w 46"/>
                  <a:gd name="T27" fmla="*/ 44 h 46"/>
                  <a:gd name="T28" fmla="*/ 35 w 46"/>
                  <a:gd name="T29" fmla="*/ 33 h 46"/>
                  <a:gd name="T30" fmla="*/ 35 w 46"/>
                  <a:gd name="T31" fmla="*/ 5 h 46"/>
                  <a:gd name="T32" fmla="*/ 20 w 46"/>
                  <a:gd name="T33" fmla="*/ 25 h 46"/>
                  <a:gd name="T34" fmla="*/ 24 w 46"/>
                  <a:gd name="T35" fmla="*/ 25 h 46"/>
                  <a:gd name="T36" fmla="*/ 24 w 46"/>
                  <a:gd name="T37" fmla="*/ 43 h 46"/>
                  <a:gd name="T38" fmla="*/ 20 w 46"/>
                  <a:gd name="T39" fmla="*/ 43 h 46"/>
                  <a:gd name="T40" fmla="*/ 20 w 46"/>
                  <a:gd name="T41" fmla="*/ 25 h 46"/>
                  <a:gd name="T42" fmla="*/ 34 w 46"/>
                  <a:gd name="T43" fmla="*/ 32 h 46"/>
                  <a:gd name="T44" fmla="*/ 30 w 46"/>
                  <a:gd name="T45" fmla="*/ 43 h 46"/>
                  <a:gd name="T46" fmla="*/ 25 w 46"/>
                  <a:gd name="T47" fmla="*/ 43 h 46"/>
                  <a:gd name="T48" fmla="*/ 25 w 46"/>
                  <a:gd name="T49" fmla="*/ 25 h 46"/>
                  <a:gd name="T50" fmla="*/ 31 w 46"/>
                  <a:gd name="T51" fmla="*/ 23 h 46"/>
                  <a:gd name="T52" fmla="*/ 31 w 46"/>
                  <a:gd name="T53" fmla="*/ 18 h 46"/>
                  <a:gd name="T54" fmla="*/ 26 w 46"/>
                  <a:gd name="T55" fmla="*/ 18 h 46"/>
                  <a:gd name="T56" fmla="*/ 24 w 46"/>
                  <a:gd name="T57" fmla="*/ 23 h 46"/>
                  <a:gd name="T58" fmla="*/ 20 w 46"/>
                  <a:gd name="T59" fmla="*/ 23 h 46"/>
                  <a:gd name="T60" fmla="*/ 18 w 46"/>
                  <a:gd name="T61" fmla="*/ 18 h 46"/>
                  <a:gd name="T62" fmla="*/ 13 w 46"/>
                  <a:gd name="T63" fmla="*/ 18 h 46"/>
                  <a:gd name="T64" fmla="*/ 12 w 46"/>
                  <a:gd name="T65" fmla="*/ 21 h 46"/>
                  <a:gd name="T66" fmla="*/ 13 w 46"/>
                  <a:gd name="T67" fmla="*/ 23 h 46"/>
                  <a:gd name="T68" fmla="*/ 19 w 46"/>
                  <a:gd name="T69" fmla="*/ 25 h 46"/>
                  <a:gd name="T70" fmla="*/ 19 w 46"/>
                  <a:gd name="T71" fmla="*/ 43 h 46"/>
                  <a:gd name="T72" fmla="*/ 14 w 46"/>
                  <a:gd name="T73" fmla="*/ 43 h 46"/>
                  <a:gd name="T74" fmla="*/ 10 w 46"/>
                  <a:gd name="T75" fmla="*/ 32 h 46"/>
                  <a:gd name="T76" fmla="*/ 10 w 46"/>
                  <a:gd name="T77" fmla="*/ 7 h 46"/>
                  <a:gd name="T78" fmla="*/ 22 w 46"/>
                  <a:gd name="T79" fmla="*/ 2 h 46"/>
                  <a:gd name="T80" fmla="*/ 22 w 46"/>
                  <a:gd name="T81" fmla="*/ 2 h 46"/>
                  <a:gd name="T82" fmla="*/ 34 w 46"/>
                  <a:gd name="T83" fmla="*/ 7 h 46"/>
                  <a:gd name="T84" fmla="*/ 34 w 46"/>
                  <a:gd name="T85" fmla="*/ 32 h 46"/>
                  <a:gd name="T86" fmla="*/ 25 w 46"/>
                  <a:gd name="T87" fmla="*/ 23 h 46"/>
                  <a:gd name="T88" fmla="*/ 27 w 46"/>
                  <a:gd name="T89" fmla="*/ 19 h 46"/>
                  <a:gd name="T90" fmla="*/ 28 w 46"/>
                  <a:gd name="T91" fmla="*/ 19 h 46"/>
                  <a:gd name="T92" fmla="*/ 30 w 46"/>
                  <a:gd name="T93" fmla="*/ 19 h 46"/>
                  <a:gd name="T94" fmla="*/ 30 w 46"/>
                  <a:gd name="T95" fmla="*/ 22 h 46"/>
                  <a:gd name="T96" fmla="*/ 25 w 46"/>
                  <a:gd name="T97" fmla="*/ 23 h 46"/>
                  <a:gd name="T98" fmla="*/ 19 w 46"/>
                  <a:gd name="T99" fmla="*/ 23 h 46"/>
                  <a:gd name="T100" fmla="*/ 14 w 46"/>
                  <a:gd name="T101" fmla="*/ 22 h 46"/>
                  <a:gd name="T102" fmla="*/ 13 w 46"/>
                  <a:gd name="T103" fmla="*/ 21 h 46"/>
                  <a:gd name="T104" fmla="*/ 14 w 46"/>
                  <a:gd name="T105" fmla="*/ 19 h 46"/>
                  <a:gd name="T106" fmla="*/ 16 w 46"/>
                  <a:gd name="T107" fmla="*/ 19 h 46"/>
                  <a:gd name="T108" fmla="*/ 17 w 46"/>
                  <a:gd name="T109" fmla="*/ 19 h 46"/>
                  <a:gd name="T110" fmla="*/ 19 w 46"/>
                  <a:gd name="T111"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 h="46">
                    <a:moveTo>
                      <a:pt x="35" y="5"/>
                    </a:moveTo>
                    <a:cubicBezTo>
                      <a:pt x="30" y="1"/>
                      <a:pt x="23" y="0"/>
                      <a:pt x="22" y="0"/>
                    </a:cubicBezTo>
                    <a:cubicBezTo>
                      <a:pt x="22" y="0"/>
                      <a:pt x="22" y="0"/>
                      <a:pt x="22" y="0"/>
                    </a:cubicBezTo>
                    <a:cubicBezTo>
                      <a:pt x="22" y="0"/>
                      <a:pt x="22" y="0"/>
                      <a:pt x="21" y="0"/>
                    </a:cubicBezTo>
                    <a:cubicBezTo>
                      <a:pt x="20" y="0"/>
                      <a:pt x="13" y="1"/>
                      <a:pt x="9" y="5"/>
                    </a:cubicBezTo>
                    <a:cubicBezTo>
                      <a:pt x="0" y="14"/>
                      <a:pt x="5" y="28"/>
                      <a:pt x="9" y="33"/>
                    </a:cubicBezTo>
                    <a:cubicBezTo>
                      <a:pt x="12" y="37"/>
                      <a:pt x="12" y="44"/>
                      <a:pt x="12" y="44"/>
                    </a:cubicBezTo>
                    <a:cubicBezTo>
                      <a:pt x="12" y="44"/>
                      <a:pt x="12" y="44"/>
                      <a:pt x="12" y="44"/>
                    </a:cubicBezTo>
                    <a:cubicBezTo>
                      <a:pt x="12" y="44"/>
                      <a:pt x="12" y="44"/>
                      <a:pt x="12" y="44"/>
                    </a:cubicBezTo>
                    <a:cubicBezTo>
                      <a:pt x="12" y="46"/>
                      <a:pt x="12" y="46"/>
                      <a:pt x="12" y="46"/>
                    </a:cubicBezTo>
                    <a:cubicBezTo>
                      <a:pt x="32" y="46"/>
                      <a:pt x="32" y="46"/>
                      <a:pt x="32" y="46"/>
                    </a:cubicBezTo>
                    <a:cubicBezTo>
                      <a:pt x="32" y="44"/>
                      <a:pt x="32" y="44"/>
                      <a:pt x="32" y="44"/>
                    </a:cubicBezTo>
                    <a:cubicBezTo>
                      <a:pt x="32" y="44"/>
                      <a:pt x="32" y="44"/>
                      <a:pt x="32" y="44"/>
                    </a:cubicBezTo>
                    <a:cubicBezTo>
                      <a:pt x="32" y="44"/>
                      <a:pt x="32" y="44"/>
                      <a:pt x="32" y="44"/>
                    </a:cubicBezTo>
                    <a:cubicBezTo>
                      <a:pt x="32" y="44"/>
                      <a:pt x="32" y="37"/>
                      <a:pt x="35" y="33"/>
                    </a:cubicBezTo>
                    <a:cubicBezTo>
                      <a:pt x="39" y="28"/>
                      <a:pt x="46" y="14"/>
                      <a:pt x="35" y="5"/>
                    </a:cubicBezTo>
                    <a:close/>
                    <a:moveTo>
                      <a:pt x="20" y="25"/>
                    </a:moveTo>
                    <a:cubicBezTo>
                      <a:pt x="24" y="25"/>
                      <a:pt x="24" y="25"/>
                      <a:pt x="24" y="25"/>
                    </a:cubicBezTo>
                    <a:cubicBezTo>
                      <a:pt x="24" y="43"/>
                      <a:pt x="24" y="43"/>
                      <a:pt x="24" y="43"/>
                    </a:cubicBezTo>
                    <a:cubicBezTo>
                      <a:pt x="20" y="43"/>
                      <a:pt x="20" y="43"/>
                      <a:pt x="20" y="43"/>
                    </a:cubicBezTo>
                    <a:lnTo>
                      <a:pt x="20" y="25"/>
                    </a:lnTo>
                    <a:close/>
                    <a:moveTo>
                      <a:pt x="34" y="32"/>
                    </a:moveTo>
                    <a:cubicBezTo>
                      <a:pt x="31" y="35"/>
                      <a:pt x="31" y="41"/>
                      <a:pt x="30" y="43"/>
                    </a:cubicBezTo>
                    <a:cubicBezTo>
                      <a:pt x="25" y="43"/>
                      <a:pt x="25" y="43"/>
                      <a:pt x="25" y="43"/>
                    </a:cubicBezTo>
                    <a:cubicBezTo>
                      <a:pt x="25" y="25"/>
                      <a:pt x="25" y="25"/>
                      <a:pt x="25" y="25"/>
                    </a:cubicBezTo>
                    <a:cubicBezTo>
                      <a:pt x="27" y="25"/>
                      <a:pt x="30" y="24"/>
                      <a:pt x="31" y="23"/>
                    </a:cubicBezTo>
                    <a:cubicBezTo>
                      <a:pt x="33" y="22"/>
                      <a:pt x="33" y="19"/>
                      <a:pt x="31" y="18"/>
                    </a:cubicBezTo>
                    <a:cubicBezTo>
                      <a:pt x="30" y="17"/>
                      <a:pt x="27" y="17"/>
                      <a:pt x="26" y="18"/>
                    </a:cubicBezTo>
                    <a:cubicBezTo>
                      <a:pt x="25" y="19"/>
                      <a:pt x="24" y="22"/>
                      <a:pt x="24" y="23"/>
                    </a:cubicBezTo>
                    <a:cubicBezTo>
                      <a:pt x="20" y="23"/>
                      <a:pt x="20" y="23"/>
                      <a:pt x="20" y="23"/>
                    </a:cubicBezTo>
                    <a:cubicBezTo>
                      <a:pt x="20" y="22"/>
                      <a:pt x="19" y="19"/>
                      <a:pt x="18" y="18"/>
                    </a:cubicBezTo>
                    <a:cubicBezTo>
                      <a:pt x="17" y="17"/>
                      <a:pt x="14" y="17"/>
                      <a:pt x="13" y="18"/>
                    </a:cubicBezTo>
                    <a:cubicBezTo>
                      <a:pt x="12" y="19"/>
                      <a:pt x="12" y="20"/>
                      <a:pt x="12" y="21"/>
                    </a:cubicBezTo>
                    <a:cubicBezTo>
                      <a:pt x="12" y="22"/>
                      <a:pt x="12" y="23"/>
                      <a:pt x="13" y="23"/>
                    </a:cubicBezTo>
                    <a:cubicBezTo>
                      <a:pt x="14" y="24"/>
                      <a:pt x="17" y="25"/>
                      <a:pt x="19" y="25"/>
                    </a:cubicBezTo>
                    <a:cubicBezTo>
                      <a:pt x="19" y="43"/>
                      <a:pt x="19" y="43"/>
                      <a:pt x="19" y="43"/>
                    </a:cubicBezTo>
                    <a:cubicBezTo>
                      <a:pt x="14" y="43"/>
                      <a:pt x="14" y="43"/>
                      <a:pt x="14" y="43"/>
                    </a:cubicBezTo>
                    <a:cubicBezTo>
                      <a:pt x="14" y="41"/>
                      <a:pt x="13" y="35"/>
                      <a:pt x="10" y="32"/>
                    </a:cubicBezTo>
                    <a:cubicBezTo>
                      <a:pt x="8" y="29"/>
                      <a:pt x="1" y="15"/>
                      <a:pt x="10" y="7"/>
                    </a:cubicBezTo>
                    <a:cubicBezTo>
                      <a:pt x="15" y="2"/>
                      <a:pt x="22" y="2"/>
                      <a:pt x="22" y="2"/>
                    </a:cubicBezTo>
                    <a:cubicBezTo>
                      <a:pt x="22" y="2"/>
                      <a:pt x="22" y="2"/>
                      <a:pt x="22" y="2"/>
                    </a:cubicBezTo>
                    <a:cubicBezTo>
                      <a:pt x="23" y="2"/>
                      <a:pt x="29" y="2"/>
                      <a:pt x="34" y="7"/>
                    </a:cubicBezTo>
                    <a:cubicBezTo>
                      <a:pt x="44" y="15"/>
                      <a:pt x="37" y="28"/>
                      <a:pt x="34" y="32"/>
                    </a:cubicBezTo>
                    <a:close/>
                    <a:moveTo>
                      <a:pt x="25" y="23"/>
                    </a:moveTo>
                    <a:cubicBezTo>
                      <a:pt x="26" y="22"/>
                      <a:pt x="26" y="20"/>
                      <a:pt x="27" y="19"/>
                    </a:cubicBezTo>
                    <a:cubicBezTo>
                      <a:pt x="27" y="19"/>
                      <a:pt x="28" y="19"/>
                      <a:pt x="28" y="19"/>
                    </a:cubicBezTo>
                    <a:cubicBezTo>
                      <a:pt x="29" y="19"/>
                      <a:pt x="30" y="19"/>
                      <a:pt x="30" y="19"/>
                    </a:cubicBezTo>
                    <a:cubicBezTo>
                      <a:pt x="31" y="20"/>
                      <a:pt x="31" y="21"/>
                      <a:pt x="30" y="22"/>
                    </a:cubicBezTo>
                    <a:cubicBezTo>
                      <a:pt x="29" y="23"/>
                      <a:pt x="27" y="23"/>
                      <a:pt x="25" y="23"/>
                    </a:cubicBezTo>
                    <a:close/>
                    <a:moveTo>
                      <a:pt x="19" y="23"/>
                    </a:moveTo>
                    <a:cubicBezTo>
                      <a:pt x="17" y="23"/>
                      <a:pt x="15" y="23"/>
                      <a:pt x="14" y="22"/>
                    </a:cubicBezTo>
                    <a:cubicBezTo>
                      <a:pt x="14" y="22"/>
                      <a:pt x="13" y="21"/>
                      <a:pt x="13" y="21"/>
                    </a:cubicBezTo>
                    <a:cubicBezTo>
                      <a:pt x="13" y="20"/>
                      <a:pt x="14" y="20"/>
                      <a:pt x="14" y="19"/>
                    </a:cubicBezTo>
                    <a:cubicBezTo>
                      <a:pt x="15" y="19"/>
                      <a:pt x="15" y="19"/>
                      <a:pt x="16" y="19"/>
                    </a:cubicBezTo>
                    <a:cubicBezTo>
                      <a:pt x="16" y="19"/>
                      <a:pt x="17" y="19"/>
                      <a:pt x="17" y="19"/>
                    </a:cubicBezTo>
                    <a:cubicBezTo>
                      <a:pt x="18" y="20"/>
                      <a:pt x="18" y="22"/>
                      <a:pt x="19"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Rectangle 28"/>
              <p:cNvSpPr>
                <a:spLocks noChangeArrowheads="1"/>
              </p:cNvSpPr>
              <p:nvPr/>
            </p:nvSpPr>
            <p:spPr bwMode="auto">
              <a:xfrm>
                <a:off x="3962553" y="5601818"/>
                <a:ext cx="112712" cy="12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5" name="Freeform 29"/>
              <p:cNvSpPr/>
              <p:nvPr/>
            </p:nvSpPr>
            <p:spPr bwMode="auto">
              <a:xfrm>
                <a:off x="3962553" y="5625630"/>
                <a:ext cx="112712" cy="15875"/>
              </a:xfrm>
              <a:custGeom>
                <a:avLst/>
                <a:gdLst>
                  <a:gd name="T0" fmla="*/ 1 w 20"/>
                  <a:gd name="T1" fmla="*/ 3 h 3"/>
                  <a:gd name="T2" fmla="*/ 19 w 20"/>
                  <a:gd name="T3" fmla="*/ 3 h 3"/>
                  <a:gd name="T4" fmla="*/ 20 w 20"/>
                  <a:gd name="T5" fmla="*/ 0 h 3"/>
                  <a:gd name="T6" fmla="*/ 0 w 20"/>
                  <a:gd name="T7" fmla="*/ 0 h 3"/>
                  <a:gd name="T8" fmla="*/ 1 w 20"/>
                  <a:gd name="T9" fmla="*/ 3 h 3"/>
                </a:gdLst>
                <a:ahLst/>
                <a:cxnLst>
                  <a:cxn ang="0">
                    <a:pos x="T0" y="T1"/>
                  </a:cxn>
                  <a:cxn ang="0">
                    <a:pos x="T2" y="T3"/>
                  </a:cxn>
                  <a:cxn ang="0">
                    <a:pos x="T4" y="T5"/>
                  </a:cxn>
                  <a:cxn ang="0">
                    <a:pos x="T6" y="T7"/>
                  </a:cxn>
                  <a:cxn ang="0">
                    <a:pos x="T8" y="T9"/>
                  </a:cxn>
                </a:cxnLst>
                <a:rect l="0" t="0" r="r" b="b"/>
                <a:pathLst>
                  <a:path w="20" h="3">
                    <a:moveTo>
                      <a:pt x="1" y="3"/>
                    </a:moveTo>
                    <a:cubicBezTo>
                      <a:pt x="19" y="3"/>
                      <a:pt x="19" y="3"/>
                      <a:pt x="19" y="3"/>
                    </a:cubicBezTo>
                    <a:cubicBezTo>
                      <a:pt x="20" y="2"/>
                      <a:pt x="20" y="1"/>
                      <a:pt x="20" y="0"/>
                    </a:cubicBezTo>
                    <a:cubicBezTo>
                      <a:pt x="0" y="0"/>
                      <a:pt x="0" y="0"/>
                      <a:pt x="0" y="0"/>
                    </a:cubicBezTo>
                    <a:cubicBezTo>
                      <a:pt x="0" y="1"/>
                      <a:pt x="0" y="2"/>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30"/>
              <p:cNvSpPr/>
              <p:nvPr/>
            </p:nvSpPr>
            <p:spPr bwMode="auto">
              <a:xfrm>
                <a:off x="3968903" y="5647855"/>
                <a:ext cx="101600" cy="33337"/>
              </a:xfrm>
              <a:custGeom>
                <a:avLst/>
                <a:gdLst>
                  <a:gd name="T0" fmla="*/ 9 w 18"/>
                  <a:gd name="T1" fmla="*/ 6 h 6"/>
                  <a:gd name="T2" fmla="*/ 18 w 18"/>
                  <a:gd name="T3" fmla="*/ 0 h 6"/>
                  <a:gd name="T4" fmla="*/ 0 w 18"/>
                  <a:gd name="T5" fmla="*/ 0 h 6"/>
                  <a:gd name="T6" fmla="*/ 9 w 18"/>
                  <a:gd name="T7" fmla="*/ 6 h 6"/>
                </a:gdLst>
                <a:ahLst/>
                <a:cxnLst>
                  <a:cxn ang="0">
                    <a:pos x="T0" y="T1"/>
                  </a:cxn>
                  <a:cxn ang="0">
                    <a:pos x="T2" y="T3"/>
                  </a:cxn>
                  <a:cxn ang="0">
                    <a:pos x="T4" y="T5"/>
                  </a:cxn>
                  <a:cxn ang="0">
                    <a:pos x="T6" y="T7"/>
                  </a:cxn>
                </a:cxnLst>
                <a:rect l="0" t="0" r="r" b="b"/>
                <a:pathLst>
                  <a:path w="18" h="6">
                    <a:moveTo>
                      <a:pt x="9" y="6"/>
                    </a:moveTo>
                    <a:cubicBezTo>
                      <a:pt x="13" y="6"/>
                      <a:pt x="16" y="4"/>
                      <a:pt x="18" y="0"/>
                    </a:cubicBezTo>
                    <a:cubicBezTo>
                      <a:pt x="0" y="0"/>
                      <a:pt x="0" y="0"/>
                      <a:pt x="0" y="0"/>
                    </a:cubicBezTo>
                    <a:cubicBezTo>
                      <a:pt x="2" y="4"/>
                      <a:pt x="5" y="6"/>
                      <a:pt x="9"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31"/>
              <p:cNvSpPr/>
              <p:nvPr/>
            </p:nvSpPr>
            <p:spPr bwMode="auto">
              <a:xfrm>
                <a:off x="4013353" y="5271618"/>
                <a:ext cx="11112" cy="44450"/>
              </a:xfrm>
              <a:custGeom>
                <a:avLst/>
                <a:gdLst>
                  <a:gd name="T0" fmla="*/ 1 w 2"/>
                  <a:gd name="T1" fmla="*/ 8 h 8"/>
                  <a:gd name="T2" fmla="*/ 0 w 2"/>
                  <a:gd name="T3" fmla="*/ 7 h 8"/>
                  <a:gd name="T4" fmla="*/ 0 w 2"/>
                  <a:gd name="T5" fmla="*/ 1 h 8"/>
                  <a:gd name="T6" fmla="*/ 1 w 2"/>
                  <a:gd name="T7" fmla="*/ 0 h 8"/>
                  <a:gd name="T8" fmla="*/ 2 w 2"/>
                  <a:gd name="T9" fmla="*/ 1 h 8"/>
                  <a:gd name="T10" fmla="*/ 2 w 2"/>
                  <a:gd name="T11" fmla="*/ 7 h 8"/>
                  <a:gd name="T12" fmla="*/ 1 w 2"/>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1" y="8"/>
                    </a:moveTo>
                    <a:cubicBezTo>
                      <a:pt x="0" y="8"/>
                      <a:pt x="0" y="8"/>
                      <a:pt x="0" y="7"/>
                    </a:cubicBezTo>
                    <a:cubicBezTo>
                      <a:pt x="0" y="1"/>
                      <a:pt x="0" y="1"/>
                      <a:pt x="0" y="1"/>
                    </a:cubicBezTo>
                    <a:cubicBezTo>
                      <a:pt x="0" y="0"/>
                      <a:pt x="0" y="0"/>
                      <a:pt x="1" y="0"/>
                    </a:cubicBezTo>
                    <a:cubicBezTo>
                      <a:pt x="2" y="0"/>
                      <a:pt x="2" y="0"/>
                      <a:pt x="2" y="1"/>
                    </a:cubicBezTo>
                    <a:cubicBezTo>
                      <a:pt x="2" y="7"/>
                      <a:pt x="2" y="7"/>
                      <a:pt x="2" y="7"/>
                    </a:cubicBezTo>
                    <a:cubicBezTo>
                      <a:pt x="2" y="8"/>
                      <a:pt x="2" y="8"/>
                      <a:pt x="1"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32"/>
              <p:cNvSpPr/>
              <p:nvPr/>
            </p:nvSpPr>
            <p:spPr bwMode="auto">
              <a:xfrm>
                <a:off x="4059390" y="5282730"/>
                <a:ext cx="26987" cy="44450"/>
              </a:xfrm>
              <a:custGeom>
                <a:avLst/>
                <a:gdLst>
                  <a:gd name="T0" fmla="*/ 1 w 5"/>
                  <a:gd name="T1" fmla="*/ 8 h 8"/>
                  <a:gd name="T2" fmla="*/ 1 w 5"/>
                  <a:gd name="T3" fmla="*/ 8 h 8"/>
                  <a:gd name="T4" fmla="*/ 0 w 5"/>
                  <a:gd name="T5" fmla="*/ 6 h 8"/>
                  <a:gd name="T6" fmla="*/ 2 w 5"/>
                  <a:gd name="T7" fmla="*/ 1 h 8"/>
                  <a:gd name="T8" fmla="*/ 4 w 5"/>
                  <a:gd name="T9" fmla="*/ 0 h 8"/>
                  <a:gd name="T10" fmla="*/ 4 w 5"/>
                  <a:gd name="T11" fmla="*/ 1 h 8"/>
                  <a:gd name="T12" fmla="*/ 2 w 5"/>
                  <a:gd name="T13" fmla="*/ 7 h 8"/>
                  <a:gd name="T14" fmla="*/ 1 w 5"/>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8">
                    <a:moveTo>
                      <a:pt x="1" y="8"/>
                    </a:moveTo>
                    <a:cubicBezTo>
                      <a:pt x="1" y="8"/>
                      <a:pt x="1" y="8"/>
                      <a:pt x="1" y="8"/>
                    </a:cubicBezTo>
                    <a:cubicBezTo>
                      <a:pt x="0" y="7"/>
                      <a:pt x="0" y="7"/>
                      <a:pt x="0" y="6"/>
                    </a:cubicBezTo>
                    <a:cubicBezTo>
                      <a:pt x="2" y="1"/>
                      <a:pt x="2" y="1"/>
                      <a:pt x="2" y="1"/>
                    </a:cubicBezTo>
                    <a:cubicBezTo>
                      <a:pt x="3" y="0"/>
                      <a:pt x="3" y="0"/>
                      <a:pt x="4" y="0"/>
                    </a:cubicBezTo>
                    <a:cubicBezTo>
                      <a:pt x="4" y="0"/>
                      <a:pt x="5" y="1"/>
                      <a:pt x="4" y="1"/>
                    </a:cubicBezTo>
                    <a:cubicBezTo>
                      <a:pt x="2" y="7"/>
                      <a:pt x="2" y="7"/>
                      <a:pt x="2" y="7"/>
                    </a:cubicBezTo>
                    <a:cubicBezTo>
                      <a:pt x="2" y="7"/>
                      <a:pt x="2" y="8"/>
                      <a:pt x="1"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33"/>
              <p:cNvSpPr/>
              <p:nvPr/>
            </p:nvSpPr>
            <p:spPr bwMode="auto">
              <a:xfrm>
                <a:off x="4103840" y="5309718"/>
                <a:ext cx="33337" cy="39687"/>
              </a:xfrm>
              <a:custGeom>
                <a:avLst/>
                <a:gdLst>
                  <a:gd name="T0" fmla="*/ 1 w 6"/>
                  <a:gd name="T1" fmla="*/ 7 h 7"/>
                  <a:gd name="T2" fmla="*/ 0 w 6"/>
                  <a:gd name="T3" fmla="*/ 7 h 7"/>
                  <a:gd name="T4" fmla="*/ 0 w 6"/>
                  <a:gd name="T5" fmla="*/ 5 h 7"/>
                  <a:gd name="T6" fmla="*/ 4 w 6"/>
                  <a:gd name="T7" fmla="*/ 1 h 7"/>
                  <a:gd name="T8" fmla="*/ 5 w 6"/>
                  <a:gd name="T9" fmla="*/ 0 h 7"/>
                  <a:gd name="T10" fmla="*/ 5 w 6"/>
                  <a:gd name="T11" fmla="*/ 2 h 7"/>
                  <a:gd name="T12" fmla="*/ 2 w 6"/>
                  <a:gd name="T13" fmla="*/ 6 h 7"/>
                  <a:gd name="T14" fmla="*/ 1 w 6"/>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7">
                    <a:moveTo>
                      <a:pt x="1" y="7"/>
                    </a:moveTo>
                    <a:cubicBezTo>
                      <a:pt x="1" y="7"/>
                      <a:pt x="0" y="7"/>
                      <a:pt x="0" y="7"/>
                    </a:cubicBezTo>
                    <a:cubicBezTo>
                      <a:pt x="0" y="6"/>
                      <a:pt x="0" y="6"/>
                      <a:pt x="0" y="5"/>
                    </a:cubicBezTo>
                    <a:cubicBezTo>
                      <a:pt x="4" y="1"/>
                      <a:pt x="4" y="1"/>
                      <a:pt x="4" y="1"/>
                    </a:cubicBezTo>
                    <a:cubicBezTo>
                      <a:pt x="4" y="0"/>
                      <a:pt x="5" y="0"/>
                      <a:pt x="5" y="0"/>
                    </a:cubicBezTo>
                    <a:cubicBezTo>
                      <a:pt x="6" y="1"/>
                      <a:pt x="6" y="1"/>
                      <a:pt x="5" y="2"/>
                    </a:cubicBezTo>
                    <a:cubicBezTo>
                      <a:pt x="2" y="6"/>
                      <a:pt x="2" y="6"/>
                      <a:pt x="2" y="6"/>
                    </a:cubicBezTo>
                    <a:cubicBezTo>
                      <a:pt x="1" y="7"/>
                      <a:pt x="1" y="7"/>
                      <a:pt x="1"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34"/>
              <p:cNvSpPr/>
              <p:nvPr/>
            </p:nvSpPr>
            <p:spPr bwMode="auto">
              <a:xfrm>
                <a:off x="4132415" y="5355755"/>
                <a:ext cx="44450" cy="26987"/>
              </a:xfrm>
              <a:custGeom>
                <a:avLst/>
                <a:gdLst>
                  <a:gd name="T0" fmla="*/ 1 w 8"/>
                  <a:gd name="T1" fmla="*/ 5 h 5"/>
                  <a:gd name="T2" fmla="*/ 0 w 8"/>
                  <a:gd name="T3" fmla="*/ 5 h 5"/>
                  <a:gd name="T4" fmla="*/ 1 w 8"/>
                  <a:gd name="T5" fmla="*/ 3 h 5"/>
                  <a:gd name="T6" fmla="*/ 6 w 8"/>
                  <a:gd name="T7" fmla="*/ 0 h 5"/>
                  <a:gd name="T8" fmla="*/ 7 w 8"/>
                  <a:gd name="T9" fmla="*/ 1 h 5"/>
                  <a:gd name="T10" fmla="*/ 7 w 8"/>
                  <a:gd name="T11" fmla="*/ 2 h 5"/>
                  <a:gd name="T12" fmla="*/ 2 w 8"/>
                  <a:gd name="T13" fmla="*/ 5 h 5"/>
                  <a:gd name="T14" fmla="*/ 1 w 8"/>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5">
                    <a:moveTo>
                      <a:pt x="1" y="5"/>
                    </a:moveTo>
                    <a:cubicBezTo>
                      <a:pt x="1" y="5"/>
                      <a:pt x="1" y="5"/>
                      <a:pt x="0" y="5"/>
                    </a:cubicBezTo>
                    <a:cubicBezTo>
                      <a:pt x="0" y="4"/>
                      <a:pt x="0" y="4"/>
                      <a:pt x="1" y="3"/>
                    </a:cubicBezTo>
                    <a:cubicBezTo>
                      <a:pt x="6" y="0"/>
                      <a:pt x="6" y="0"/>
                      <a:pt x="6" y="0"/>
                    </a:cubicBezTo>
                    <a:cubicBezTo>
                      <a:pt x="6" y="0"/>
                      <a:pt x="7" y="0"/>
                      <a:pt x="7" y="1"/>
                    </a:cubicBezTo>
                    <a:cubicBezTo>
                      <a:pt x="8" y="1"/>
                      <a:pt x="8" y="2"/>
                      <a:pt x="7" y="2"/>
                    </a:cubicBezTo>
                    <a:cubicBezTo>
                      <a:pt x="2" y="5"/>
                      <a:pt x="2" y="5"/>
                      <a:pt x="2" y="5"/>
                    </a:cubicBezTo>
                    <a:cubicBezTo>
                      <a:pt x="2" y="5"/>
                      <a:pt x="1" y="5"/>
                      <a:pt x="1"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35"/>
              <p:cNvSpPr/>
              <p:nvPr/>
            </p:nvSpPr>
            <p:spPr bwMode="auto">
              <a:xfrm>
                <a:off x="3951440" y="5282730"/>
                <a:ext cx="28575" cy="44450"/>
              </a:xfrm>
              <a:custGeom>
                <a:avLst/>
                <a:gdLst>
                  <a:gd name="T0" fmla="*/ 4 w 5"/>
                  <a:gd name="T1" fmla="*/ 8 h 8"/>
                  <a:gd name="T2" fmla="*/ 3 w 5"/>
                  <a:gd name="T3" fmla="*/ 7 h 8"/>
                  <a:gd name="T4" fmla="*/ 1 w 5"/>
                  <a:gd name="T5" fmla="*/ 1 h 8"/>
                  <a:gd name="T6" fmla="*/ 1 w 5"/>
                  <a:gd name="T7" fmla="*/ 0 h 8"/>
                  <a:gd name="T8" fmla="*/ 3 w 5"/>
                  <a:gd name="T9" fmla="*/ 1 h 8"/>
                  <a:gd name="T10" fmla="*/ 5 w 5"/>
                  <a:gd name="T11" fmla="*/ 6 h 8"/>
                  <a:gd name="T12" fmla="*/ 4 w 5"/>
                  <a:gd name="T13" fmla="*/ 8 h 8"/>
                  <a:gd name="T14" fmla="*/ 4 w 5"/>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8">
                    <a:moveTo>
                      <a:pt x="4" y="8"/>
                    </a:moveTo>
                    <a:cubicBezTo>
                      <a:pt x="3" y="8"/>
                      <a:pt x="3" y="7"/>
                      <a:pt x="3" y="7"/>
                    </a:cubicBezTo>
                    <a:cubicBezTo>
                      <a:pt x="1" y="1"/>
                      <a:pt x="1" y="1"/>
                      <a:pt x="1" y="1"/>
                    </a:cubicBezTo>
                    <a:cubicBezTo>
                      <a:pt x="0" y="1"/>
                      <a:pt x="1" y="0"/>
                      <a:pt x="1" y="0"/>
                    </a:cubicBezTo>
                    <a:cubicBezTo>
                      <a:pt x="2" y="0"/>
                      <a:pt x="2" y="0"/>
                      <a:pt x="3" y="1"/>
                    </a:cubicBezTo>
                    <a:cubicBezTo>
                      <a:pt x="5" y="6"/>
                      <a:pt x="5" y="6"/>
                      <a:pt x="5" y="6"/>
                    </a:cubicBezTo>
                    <a:cubicBezTo>
                      <a:pt x="5" y="7"/>
                      <a:pt x="5" y="7"/>
                      <a:pt x="4" y="8"/>
                    </a:cubicBezTo>
                    <a:cubicBezTo>
                      <a:pt x="4" y="8"/>
                      <a:pt x="4" y="8"/>
                      <a:pt x="4"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36"/>
              <p:cNvSpPr/>
              <p:nvPr/>
            </p:nvSpPr>
            <p:spPr bwMode="auto">
              <a:xfrm>
                <a:off x="3900640" y="5309718"/>
                <a:ext cx="34925" cy="39687"/>
              </a:xfrm>
              <a:custGeom>
                <a:avLst/>
                <a:gdLst>
                  <a:gd name="T0" fmla="*/ 5 w 6"/>
                  <a:gd name="T1" fmla="*/ 7 h 7"/>
                  <a:gd name="T2" fmla="*/ 4 w 6"/>
                  <a:gd name="T3" fmla="*/ 6 h 7"/>
                  <a:gd name="T4" fmla="*/ 1 w 6"/>
                  <a:gd name="T5" fmla="*/ 2 h 7"/>
                  <a:gd name="T6" fmla="*/ 1 w 6"/>
                  <a:gd name="T7" fmla="*/ 0 h 7"/>
                  <a:gd name="T8" fmla="*/ 2 w 6"/>
                  <a:gd name="T9" fmla="*/ 1 h 7"/>
                  <a:gd name="T10" fmla="*/ 6 w 6"/>
                  <a:gd name="T11" fmla="*/ 5 h 7"/>
                  <a:gd name="T12" fmla="*/ 6 w 6"/>
                  <a:gd name="T13" fmla="*/ 7 h 7"/>
                  <a:gd name="T14" fmla="*/ 5 w 6"/>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7">
                    <a:moveTo>
                      <a:pt x="5" y="7"/>
                    </a:moveTo>
                    <a:cubicBezTo>
                      <a:pt x="5" y="7"/>
                      <a:pt x="5" y="7"/>
                      <a:pt x="4" y="6"/>
                    </a:cubicBezTo>
                    <a:cubicBezTo>
                      <a:pt x="1" y="2"/>
                      <a:pt x="1" y="2"/>
                      <a:pt x="1" y="2"/>
                    </a:cubicBezTo>
                    <a:cubicBezTo>
                      <a:pt x="0" y="1"/>
                      <a:pt x="0" y="1"/>
                      <a:pt x="1" y="0"/>
                    </a:cubicBezTo>
                    <a:cubicBezTo>
                      <a:pt x="1" y="0"/>
                      <a:pt x="2" y="0"/>
                      <a:pt x="2" y="1"/>
                    </a:cubicBezTo>
                    <a:cubicBezTo>
                      <a:pt x="6" y="5"/>
                      <a:pt x="6" y="5"/>
                      <a:pt x="6" y="5"/>
                    </a:cubicBezTo>
                    <a:cubicBezTo>
                      <a:pt x="6" y="6"/>
                      <a:pt x="6" y="6"/>
                      <a:pt x="6" y="7"/>
                    </a:cubicBezTo>
                    <a:cubicBezTo>
                      <a:pt x="6" y="7"/>
                      <a:pt x="6" y="7"/>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37"/>
              <p:cNvSpPr/>
              <p:nvPr/>
            </p:nvSpPr>
            <p:spPr bwMode="auto">
              <a:xfrm>
                <a:off x="3862540" y="5355755"/>
                <a:ext cx="44450" cy="26987"/>
              </a:xfrm>
              <a:custGeom>
                <a:avLst/>
                <a:gdLst>
                  <a:gd name="T0" fmla="*/ 7 w 8"/>
                  <a:gd name="T1" fmla="*/ 5 h 5"/>
                  <a:gd name="T2" fmla="*/ 6 w 8"/>
                  <a:gd name="T3" fmla="*/ 5 h 5"/>
                  <a:gd name="T4" fmla="*/ 1 w 8"/>
                  <a:gd name="T5" fmla="*/ 2 h 5"/>
                  <a:gd name="T6" fmla="*/ 1 w 8"/>
                  <a:gd name="T7" fmla="*/ 1 h 5"/>
                  <a:gd name="T8" fmla="*/ 2 w 8"/>
                  <a:gd name="T9" fmla="*/ 0 h 5"/>
                  <a:gd name="T10" fmla="*/ 7 w 8"/>
                  <a:gd name="T11" fmla="*/ 3 h 5"/>
                  <a:gd name="T12" fmla="*/ 8 w 8"/>
                  <a:gd name="T13" fmla="*/ 5 h 5"/>
                  <a:gd name="T14" fmla="*/ 7 w 8"/>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5">
                    <a:moveTo>
                      <a:pt x="7" y="5"/>
                    </a:moveTo>
                    <a:cubicBezTo>
                      <a:pt x="7" y="5"/>
                      <a:pt x="6" y="5"/>
                      <a:pt x="6" y="5"/>
                    </a:cubicBezTo>
                    <a:cubicBezTo>
                      <a:pt x="1" y="2"/>
                      <a:pt x="1" y="2"/>
                      <a:pt x="1" y="2"/>
                    </a:cubicBezTo>
                    <a:cubicBezTo>
                      <a:pt x="1" y="2"/>
                      <a:pt x="0" y="1"/>
                      <a:pt x="1" y="1"/>
                    </a:cubicBezTo>
                    <a:cubicBezTo>
                      <a:pt x="1" y="0"/>
                      <a:pt x="2" y="0"/>
                      <a:pt x="2" y="0"/>
                    </a:cubicBezTo>
                    <a:cubicBezTo>
                      <a:pt x="7" y="3"/>
                      <a:pt x="7" y="3"/>
                      <a:pt x="7" y="3"/>
                    </a:cubicBezTo>
                    <a:cubicBezTo>
                      <a:pt x="8" y="4"/>
                      <a:pt x="8" y="4"/>
                      <a:pt x="8" y="5"/>
                    </a:cubicBezTo>
                    <a:cubicBezTo>
                      <a:pt x="8" y="5"/>
                      <a:pt x="7" y="5"/>
                      <a:pt x="7"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39" name="矩形 138"/>
            <p:cNvSpPr/>
            <p:nvPr/>
          </p:nvSpPr>
          <p:spPr>
            <a:xfrm>
              <a:off x="4325684" y="4390219"/>
              <a:ext cx="1261884" cy="523220"/>
            </a:xfrm>
            <a:prstGeom prst="rect">
              <a:avLst/>
            </a:prstGeom>
          </p:spPr>
          <p:txBody>
            <a:bodyPr wrap="none">
              <a:spAutoFit/>
            </a:bodyPr>
            <a:lstStyle/>
            <a:p>
              <a:pPr algn="r" defTabSz="609600"/>
              <a:r>
                <a:rPr lang="zh-CN" altLang="en-US" sz="2800" b="1" dirty="0">
                  <a:gradFill>
                    <a:gsLst>
                      <a:gs pos="100000">
                        <a:schemeClr val="bg1"/>
                      </a:gs>
                      <a:gs pos="0">
                        <a:schemeClr val="bg1"/>
                      </a:gs>
                    </a:gsLst>
                    <a:lin ang="5400000" scaled="0"/>
                  </a:gradFill>
                  <a:latin typeface="微软雅黑" panose="020B0503020204020204" pitchFamily="34" charset="-122"/>
                  <a:ea typeface="微软雅黑" panose="020B0503020204020204" pitchFamily="34" charset="-122"/>
                </a:rPr>
                <a:t>不会做</a:t>
              </a:r>
            </a:p>
          </p:txBody>
        </p:sp>
      </p:grpSp>
      <p:grpSp>
        <p:nvGrpSpPr>
          <p:cNvPr id="157" name="组合 156"/>
          <p:cNvGrpSpPr/>
          <p:nvPr/>
        </p:nvGrpSpPr>
        <p:grpSpPr>
          <a:xfrm>
            <a:off x="5661386" y="3592639"/>
            <a:ext cx="2624931" cy="2084387"/>
            <a:chOff x="5661386" y="3592639"/>
            <a:chExt cx="2624931" cy="2084387"/>
          </a:xfrm>
        </p:grpSpPr>
        <p:grpSp>
          <p:nvGrpSpPr>
            <p:cNvPr id="146" name="组合 145"/>
            <p:cNvGrpSpPr/>
            <p:nvPr/>
          </p:nvGrpSpPr>
          <p:grpSpPr>
            <a:xfrm>
              <a:off x="5700280" y="3592639"/>
              <a:ext cx="2586037" cy="2051050"/>
              <a:chOff x="5700280" y="3592639"/>
              <a:chExt cx="2586037" cy="2051050"/>
            </a:xfrm>
          </p:grpSpPr>
          <p:sp>
            <p:nvSpPr>
              <p:cNvPr id="93" name="Freeform 17"/>
              <p:cNvSpPr/>
              <p:nvPr/>
            </p:nvSpPr>
            <p:spPr bwMode="auto">
              <a:xfrm>
                <a:off x="5700280" y="3592639"/>
                <a:ext cx="2586037" cy="2051050"/>
              </a:xfrm>
              <a:custGeom>
                <a:avLst/>
                <a:gdLst>
                  <a:gd name="T0" fmla="*/ 451 w 460"/>
                  <a:gd name="T1" fmla="*/ 289 h 365"/>
                  <a:gd name="T2" fmla="*/ 289 w 460"/>
                  <a:gd name="T3" fmla="*/ 24 h 365"/>
                  <a:gd name="T4" fmla="*/ 198 w 460"/>
                  <a:gd name="T5" fmla="*/ 0 h 365"/>
                  <a:gd name="T6" fmla="*/ 192 w 460"/>
                  <a:gd name="T7" fmla="*/ 10 h 365"/>
                  <a:gd name="T8" fmla="*/ 192 w 460"/>
                  <a:gd name="T9" fmla="*/ 10 h 365"/>
                  <a:gd name="T10" fmla="*/ 186 w 460"/>
                  <a:gd name="T11" fmla="*/ 18 h 365"/>
                  <a:gd name="T12" fmla="*/ 185 w 460"/>
                  <a:gd name="T13" fmla="*/ 19 h 365"/>
                  <a:gd name="T14" fmla="*/ 179 w 460"/>
                  <a:gd name="T15" fmla="*/ 26 h 365"/>
                  <a:gd name="T16" fmla="*/ 178 w 460"/>
                  <a:gd name="T17" fmla="*/ 27 h 365"/>
                  <a:gd name="T18" fmla="*/ 163 w 460"/>
                  <a:gd name="T19" fmla="*/ 42 h 365"/>
                  <a:gd name="T20" fmla="*/ 162 w 460"/>
                  <a:gd name="T21" fmla="*/ 43 h 365"/>
                  <a:gd name="T22" fmla="*/ 155 w 460"/>
                  <a:gd name="T23" fmla="*/ 49 h 365"/>
                  <a:gd name="T24" fmla="*/ 154 w 460"/>
                  <a:gd name="T25" fmla="*/ 50 h 365"/>
                  <a:gd name="T26" fmla="*/ 136 w 460"/>
                  <a:gd name="T27" fmla="*/ 62 h 365"/>
                  <a:gd name="T28" fmla="*/ 136 w 460"/>
                  <a:gd name="T29" fmla="*/ 62 h 365"/>
                  <a:gd name="T30" fmla="*/ 127 w 460"/>
                  <a:gd name="T31" fmla="*/ 67 h 365"/>
                  <a:gd name="T32" fmla="*/ 126 w 460"/>
                  <a:gd name="T33" fmla="*/ 67 h 365"/>
                  <a:gd name="T34" fmla="*/ 96 w 460"/>
                  <a:gd name="T35" fmla="*/ 79 h 365"/>
                  <a:gd name="T36" fmla="*/ 95 w 460"/>
                  <a:gd name="T37" fmla="*/ 79 h 365"/>
                  <a:gd name="T38" fmla="*/ 62 w 460"/>
                  <a:gd name="T39" fmla="*/ 85 h 365"/>
                  <a:gd name="T40" fmla="*/ 62 w 460"/>
                  <a:gd name="T41" fmla="*/ 85 h 365"/>
                  <a:gd name="T42" fmla="*/ 50 w 460"/>
                  <a:gd name="T43" fmla="*/ 86 h 365"/>
                  <a:gd name="T44" fmla="*/ 48 w 460"/>
                  <a:gd name="T45" fmla="*/ 88 h 365"/>
                  <a:gd name="T46" fmla="*/ 113 w 460"/>
                  <a:gd name="T47" fmla="*/ 328 h 365"/>
                  <a:gd name="T48" fmla="*/ 424 w 460"/>
                  <a:gd name="T49" fmla="*/ 336 h 365"/>
                  <a:gd name="T50" fmla="*/ 451 w 460"/>
                  <a:gd name="T51" fmla="*/ 289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0" h="365">
                    <a:moveTo>
                      <a:pt x="451" y="289"/>
                    </a:moveTo>
                    <a:cubicBezTo>
                      <a:pt x="421" y="215"/>
                      <a:pt x="352" y="60"/>
                      <a:pt x="289" y="24"/>
                    </a:cubicBezTo>
                    <a:cubicBezTo>
                      <a:pt x="260" y="7"/>
                      <a:pt x="229" y="0"/>
                      <a:pt x="198" y="0"/>
                    </a:cubicBezTo>
                    <a:cubicBezTo>
                      <a:pt x="196" y="4"/>
                      <a:pt x="194" y="7"/>
                      <a:pt x="192" y="10"/>
                    </a:cubicBezTo>
                    <a:cubicBezTo>
                      <a:pt x="192" y="10"/>
                      <a:pt x="192" y="10"/>
                      <a:pt x="192" y="10"/>
                    </a:cubicBezTo>
                    <a:cubicBezTo>
                      <a:pt x="190" y="13"/>
                      <a:pt x="188" y="15"/>
                      <a:pt x="186" y="18"/>
                    </a:cubicBezTo>
                    <a:cubicBezTo>
                      <a:pt x="186" y="18"/>
                      <a:pt x="185" y="19"/>
                      <a:pt x="185" y="19"/>
                    </a:cubicBezTo>
                    <a:cubicBezTo>
                      <a:pt x="183" y="22"/>
                      <a:pt x="181" y="24"/>
                      <a:pt x="179" y="26"/>
                    </a:cubicBezTo>
                    <a:cubicBezTo>
                      <a:pt x="179" y="27"/>
                      <a:pt x="178" y="27"/>
                      <a:pt x="178" y="27"/>
                    </a:cubicBezTo>
                    <a:cubicBezTo>
                      <a:pt x="173" y="32"/>
                      <a:pt x="169" y="37"/>
                      <a:pt x="163" y="42"/>
                    </a:cubicBezTo>
                    <a:cubicBezTo>
                      <a:pt x="163" y="42"/>
                      <a:pt x="162" y="43"/>
                      <a:pt x="162" y="43"/>
                    </a:cubicBezTo>
                    <a:cubicBezTo>
                      <a:pt x="160" y="45"/>
                      <a:pt x="157" y="47"/>
                      <a:pt x="155" y="49"/>
                    </a:cubicBezTo>
                    <a:cubicBezTo>
                      <a:pt x="155" y="49"/>
                      <a:pt x="154" y="49"/>
                      <a:pt x="154" y="50"/>
                    </a:cubicBezTo>
                    <a:cubicBezTo>
                      <a:pt x="148" y="54"/>
                      <a:pt x="142" y="58"/>
                      <a:pt x="136" y="62"/>
                    </a:cubicBezTo>
                    <a:cubicBezTo>
                      <a:pt x="136" y="62"/>
                      <a:pt x="136" y="62"/>
                      <a:pt x="136" y="62"/>
                    </a:cubicBezTo>
                    <a:cubicBezTo>
                      <a:pt x="133" y="64"/>
                      <a:pt x="130" y="65"/>
                      <a:pt x="127" y="67"/>
                    </a:cubicBezTo>
                    <a:cubicBezTo>
                      <a:pt x="127" y="67"/>
                      <a:pt x="126" y="67"/>
                      <a:pt x="126" y="67"/>
                    </a:cubicBezTo>
                    <a:cubicBezTo>
                      <a:pt x="116" y="72"/>
                      <a:pt x="106" y="76"/>
                      <a:pt x="96" y="79"/>
                    </a:cubicBezTo>
                    <a:cubicBezTo>
                      <a:pt x="95" y="79"/>
                      <a:pt x="95" y="79"/>
                      <a:pt x="95" y="79"/>
                    </a:cubicBezTo>
                    <a:cubicBezTo>
                      <a:pt x="84" y="82"/>
                      <a:pt x="73" y="84"/>
                      <a:pt x="62" y="85"/>
                    </a:cubicBezTo>
                    <a:cubicBezTo>
                      <a:pt x="62" y="85"/>
                      <a:pt x="62" y="85"/>
                      <a:pt x="62" y="85"/>
                    </a:cubicBezTo>
                    <a:cubicBezTo>
                      <a:pt x="58" y="86"/>
                      <a:pt x="54" y="86"/>
                      <a:pt x="50" y="86"/>
                    </a:cubicBezTo>
                    <a:cubicBezTo>
                      <a:pt x="49" y="87"/>
                      <a:pt x="49" y="87"/>
                      <a:pt x="48" y="88"/>
                    </a:cubicBezTo>
                    <a:cubicBezTo>
                      <a:pt x="0" y="172"/>
                      <a:pt x="29" y="280"/>
                      <a:pt x="113" y="328"/>
                    </a:cubicBezTo>
                    <a:cubicBezTo>
                      <a:pt x="176" y="365"/>
                      <a:pt x="344" y="347"/>
                      <a:pt x="424" y="336"/>
                    </a:cubicBezTo>
                    <a:cubicBezTo>
                      <a:pt x="447" y="333"/>
                      <a:pt x="460" y="312"/>
                      <a:pt x="451" y="289"/>
                    </a:cubicBezTo>
                    <a:close/>
                  </a:path>
                </a:pathLst>
              </a:custGeom>
              <a:solidFill>
                <a:srgbClr val="3F5096"/>
              </a:solidFill>
              <a:ln>
                <a:noFill/>
              </a:ln>
            </p:spPr>
            <p:txBody>
              <a:bodyPr vert="horz" wrap="square" lIns="91440" tIns="45720" rIns="91440" bIns="45720" numCol="1" anchor="t" anchorCtr="0" compatLnSpc="1"/>
              <a:lstStyle/>
              <a:p>
                <a:endParaRPr lang="zh-CN" altLang="en-US"/>
              </a:p>
            </p:txBody>
          </p:sp>
          <p:grpSp>
            <p:nvGrpSpPr>
              <p:cNvPr id="133" name="组合 132"/>
              <p:cNvGrpSpPr/>
              <p:nvPr/>
            </p:nvGrpSpPr>
            <p:grpSpPr>
              <a:xfrm>
                <a:off x="6505882" y="3997989"/>
                <a:ext cx="304800" cy="214312"/>
                <a:chOff x="6227915" y="4725518"/>
                <a:chExt cx="304800" cy="214312"/>
              </a:xfrm>
            </p:grpSpPr>
            <p:sp>
              <p:nvSpPr>
                <p:cNvPr id="98" name="Freeform 22"/>
                <p:cNvSpPr>
                  <a:spLocks noEditPoints="1"/>
                </p:cNvSpPr>
                <p:nvPr/>
              </p:nvSpPr>
              <p:spPr bwMode="auto">
                <a:xfrm>
                  <a:off x="6227915" y="4725518"/>
                  <a:ext cx="141287" cy="214312"/>
                </a:xfrm>
                <a:custGeom>
                  <a:avLst/>
                  <a:gdLst>
                    <a:gd name="T0" fmla="*/ 25 w 25"/>
                    <a:gd name="T1" fmla="*/ 19 h 38"/>
                    <a:gd name="T2" fmla="*/ 22 w 25"/>
                    <a:gd name="T3" fmla="*/ 33 h 38"/>
                    <a:gd name="T4" fmla="*/ 13 w 25"/>
                    <a:gd name="T5" fmla="*/ 38 h 38"/>
                    <a:gd name="T6" fmla="*/ 3 w 25"/>
                    <a:gd name="T7" fmla="*/ 33 h 38"/>
                    <a:gd name="T8" fmla="*/ 0 w 25"/>
                    <a:gd name="T9" fmla="*/ 19 h 38"/>
                    <a:gd name="T10" fmla="*/ 3 w 25"/>
                    <a:gd name="T11" fmla="*/ 4 h 38"/>
                    <a:gd name="T12" fmla="*/ 13 w 25"/>
                    <a:gd name="T13" fmla="*/ 0 h 38"/>
                    <a:gd name="T14" fmla="*/ 22 w 25"/>
                    <a:gd name="T15" fmla="*/ 4 h 38"/>
                    <a:gd name="T16" fmla="*/ 25 w 25"/>
                    <a:gd name="T17" fmla="*/ 19 h 38"/>
                    <a:gd name="T18" fmla="*/ 5 w 25"/>
                    <a:gd name="T19" fmla="*/ 19 h 38"/>
                    <a:gd name="T20" fmla="*/ 7 w 25"/>
                    <a:gd name="T21" fmla="*/ 30 h 38"/>
                    <a:gd name="T22" fmla="*/ 13 w 25"/>
                    <a:gd name="T23" fmla="*/ 34 h 38"/>
                    <a:gd name="T24" fmla="*/ 19 w 25"/>
                    <a:gd name="T25" fmla="*/ 30 h 38"/>
                    <a:gd name="T26" fmla="*/ 21 w 25"/>
                    <a:gd name="T27" fmla="*/ 19 h 38"/>
                    <a:gd name="T28" fmla="*/ 19 w 25"/>
                    <a:gd name="T29" fmla="*/ 7 h 38"/>
                    <a:gd name="T30" fmla="*/ 13 w 25"/>
                    <a:gd name="T31" fmla="*/ 3 h 38"/>
                    <a:gd name="T32" fmla="*/ 7 w 25"/>
                    <a:gd name="T33" fmla="*/ 7 h 38"/>
                    <a:gd name="T34" fmla="*/ 5 w 25"/>
                    <a:gd name="T35"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 h="38">
                      <a:moveTo>
                        <a:pt x="25" y="19"/>
                      </a:moveTo>
                      <a:cubicBezTo>
                        <a:pt x="25" y="25"/>
                        <a:pt x="24" y="30"/>
                        <a:pt x="22" y="33"/>
                      </a:cubicBezTo>
                      <a:cubicBezTo>
                        <a:pt x="20" y="36"/>
                        <a:pt x="17" y="38"/>
                        <a:pt x="13" y="38"/>
                      </a:cubicBezTo>
                      <a:cubicBezTo>
                        <a:pt x="9" y="38"/>
                        <a:pt x="6" y="36"/>
                        <a:pt x="3" y="33"/>
                      </a:cubicBezTo>
                      <a:cubicBezTo>
                        <a:pt x="1" y="30"/>
                        <a:pt x="0" y="25"/>
                        <a:pt x="0" y="19"/>
                      </a:cubicBezTo>
                      <a:cubicBezTo>
                        <a:pt x="0" y="12"/>
                        <a:pt x="1" y="7"/>
                        <a:pt x="3" y="4"/>
                      </a:cubicBezTo>
                      <a:cubicBezTo>
                        <a:pt x="5" y="1"/>
                        <a:pt x="8" y="0"/>
                        <a:pt x="13" y="0"/>
                      </a:cubicBezTo>
                      <a:cubicBezTo>
                        <a:pt x="17" y="0"/>
                        <a:pt x="20" y="1"/>
                        <a:pt x="22" y="4"/>
                      </a:cubicBezTo>
                      <a:cubicBezTo>
                        <a:pt x="24" y="8"/>
                        <a:pt x="25" y="12"/>
                        <a:pt x="25" y="19"/>
                      </a:cubicBezTo>
                      <a:close/>
                      <a:moveTo>
                        <a:pt x="5" y="19"/>
                      </a:moveTo>
                      <a:cubicBezTo>
                        <a:pt x="5" y="24"/>
                        <a:pt x="5" y="28"/>
                        <a:pt x="7" y="30"/>
                      </a:cubicBezTo>
                      <a:cubicBezTo>
                        <a:pt x="8" y="33"/>
                        <a:pt x="10" y="34"/>
                        <a:pt x="13" y="34"/>
                      </a:cubicBezTo>
                      <a:cubicBezTo>
                        <a:pt x="15" y="34"/>
                        <a:pt x="17" y="33"/>
                        <a:pt x="19" y="30"/>
                      </a:cubicBezTo>
                      <a:cubicBezTo>
                        <a:pt x="20" y="28"/>
                        <a:pt x="21" y="24"/>
                        <a:pt x="21" y="19"/>
                      </a:cubicBezTo>
                      <a:cubicBezTo>
                        <a:pt x="21" y="13"/>
                        <a:pt x="20" y="9"/>
                        <a:pt x="19" y="7"/>
                      </a:cubicBezTo>
                      <a:cubicBezTo>
                        <a:pt x="17" y="4"/>
                        <a:pt x="15" y="3"/>
                        <a:pt x="13" y="3"/>
                      </a:cubicBezTo>
                      <a:cubicBezTo>
                        <a:pt x="10" y="3"/>
                        <a:pt x="8" y="4"/>
                        <a:pt x="7" y="7"/>
                      </a:cubicBezTo>
                      <a:cubicBezTo>
                        <a:pt x="5" y="9"/>
                        <a:pt x="5" y="13"/>
                        <a:pt x="5" y="1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99" name="Freeform 23"/>
                <p:cNvSpPr/>
                <p:nvPr/>
              </p:nvSpPr>
              <p:spPr bwMode="auto">
                <a:xfrm>
                  <a:off x="6397778" y="4725518"/>
                  <a:ext cx="134937" cy="214312"/>
                </a:xfrm>
                <a:custGeom>
                  <a:avLst/>
                  <a:gdLst>
                    <a:gd name="T0" fmla="*/ 23 w 24"/>
                    <a:gd name="T1" fmla="*/ 9 h 38"/>
                    <a:gd name="T2" fmla="*/ 21 w 24"/>
                    <a:gd name="T3" fmla="*/ 15 h 38"/>
                    <a:gd name="T4" fmla="*/ 15 w 24"/>
                    <a:gd name="T5" fmla="*/ 18 h 38"/>
                    <a:gd name="T6" fmla="*/ 15 w 24"/>
                    <a:gd name="T7" fmla="*/ 18 h 38"/>
                    <a:gd name="T8" fmla="*/ 22 w 24"/>
                    <a:gd name="T9" fmla="*/ 21 h 38"/>
                    <a:gd name="T10" fmla="*/ 24 w 24"/>
                    <a:gd name="T11" fmla="*/ 27 h 38"/>
                    <a:gd name="T12" fmla="*/ 20 w 24"/>
                    <a:gd name="T13" fmla="*/ 35 h 38"/>
                    <a:gd name="T14" fmla="*/ 10 w 24"/>
                    <a:gd name="T15" fmla="*/ 38 h 38"/>
                    <a:gd name="T16" fmla="*/ 5 w 24"/>
                    <a:gd name="T17" fmla="*/ 37 h 38"/>
                    <a:gd name="T18" fmla="*/ 0 w 24"/>
                    <a:gd name="T19" fmla="*/ 36 h 38"/>
                    <a:gd name="T20" fmla="*/ 0 w 24"/>
                    <a:gd name="T21" fmla="*/ 32 h 38"/>
                    <a:gd name="T22" fmla="*/ 5 w 24"/>
                    <a:gd name="T23" fmla="*/ 34 h 38"/>
                    <a:gd name="T24" fmla="*/ 10 w 24"/>
                    <a:gd name="T25" fmla="*/ 34 h 38"/>
                    <a:gd name="T26" fmla="*/ 20 w 24"/>
                    <a:gd name="T27" fmla="*/ 27 h 38"/>
                    <a:gd name="T28" fmla="*/ 9 w 24"/>
                    <a:gd name="T29" fmla="*/ 20 h 38"/>
                    <a:gd name="T30" fmla="*/ 6 w 24"/>
                    <a:gd name="T31" fmla="*/ 20 h 38"/>
                    <a:gd name="T32" fmla="*/ 6 w 24"/>
                    <a:gd name="T33" fmla="*/ 16 h 38"/>
                    <a:gd name="T34" fmla="*/ 9 w 24"/>
                    <a:gd name="T35" fmla="*/ 16 h 38"/>
                    <a:gd name="T36" fmla="*/ 16 w 24"/>
                    <a:gd name="T37" fmla="*/ 14 h 38"/>
                    <a:gd name="T38" fmla="*/ 19 w 24"/>
                    <a:gd name="T39" fmla="*/ 9 h 38"/>
                    <a:gd name="T40" fmla="*/ 17 w 24"/>
                    <a:gd name="T41" fmla="*/ 5 h 38"/>
                    <a:gd name="T42" fmla="*/ 12 w 24"/>
                    <a:gd name="T43" fmla="*/ 3 h 38"/>
                    <a:gd name="T44" fmla="*/ 7 w 24"/>
                    <a:gd name="T45" fmla="*/ 4 h 38"/>
                    <a:gd name="T46" fmla="*/ 2 w 24"/>
                    <a:gd name="T47" fmla="*/ 6 h 38"/>
                    <a:gd name="T48" fmla="*/ 0 w 24"/>
                    <a:gd name="T49" fmla="*/ 3 h 38"/>
                    <a:gd name="T50" fmla="*/ 5 w 24"/>
                    <a:gd name="T51" fmla="*/ 1 h 38"/>
                    <a:gd name="T52" fmla="*/ 12 w 24"/>
                    <a:gd name="T53" fmla="*/ 0 h 38"/>
                    <a:gd name="T54" fmla="*/ 20 w 24"/>
                    <a:gd name="T55" fmla="*/ 2 h 38"/>
                    <a:gd name="T56" fmla="*/ 23 w 24"/>
                    <a:gd name="T57" fmla="*/ 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38">
                      <a:moveTo>
                        <a:pt x="23" y="9"/>
                      </a:moveTo>
                      <a:cubicBezTo>
                        <a:pt x="23" y="11"/>
                        <a:pt x="22" y="13"/>
                        <a:pt x="21" y="15"/>
                      </a:cubicBezTo>
                      <a:cubicBezTo>
                        <a:pt x="20" y="16"/>
                        <a:pt x="18" y="17"/>
                        <a:pt x="15" y="18"/>
                      </a:cubicBezTo>
                      <a:cubicBezTo>
                        <a:pt x="15" y="18"/>
                        <a:pt x="15" y="18"/>
                        <a:pt x="15" y="18"/>
                      </a:cubicBezTo>
                      <a:cubicBezTo>
                        <a:pt x="18" y="18"/>
                        <a:pt x="20" y="19"/>
                        <a:pt x="22" y="21"/>
                      </a:cubicBezTo>
                      <a:cubicBezTo>
                        <a:pt x="23" y="22"/>
                        <a:pt x="24" y="24"/>
                        <a:pt x="24" y="27"/>
                      </a:cubicBezTo>
                      <a:cubicBezTo>
                        <a:pt x="24" y="30"/>
                        <a:pt x="23" y="33"/>
                        <a:pt x="20" y="35"/>
                      </a:cubicBezTo>
                      <a:cubicBezTo>
                        <a:pt x="18" y="37"/>
                        <a:pt x="14" y="38"/>
                        <a:pt x="10" y="38"/>
                      </a:cubicBezTo>
                      <a:cubicBezTo>
                        <a:pt x="8" y="38"/>
                        <a:pt x="6" y="38"/>
                        <a:pt x="5" y="37"/>
                      </a:cubicBezTo>
                      <a:cubicBezTo>
                        <a:pt x="3" y="37"/>
                        <a:pt x="1" y="36"/>
                        <a:pt x="0" y="36"/>
                      </a:cubicBezTo>
                      <a:cubicBezTo>
                        <a:pt x="0" y="32"/>
                        <a:pt x="0" y="32"/>
                        <a:pt x="0" y="32"/>
                      </a:cubicBezTo>
                      <a:cubicBezTo>
                        <a:pt x="1" y="32"/>
                        <a:pt x="3" y="33"/>
                        <a:pt x="5" y="34"/>
                      </a:cubicBezTo>
                      <a:cubicBezTo>
                        <a:pt x="7" y="34"/>
                        <a:pt x="9" y="34"/>
                        <a:pt x="10" y="34"/>
                      </a:cubicBezTo>
                      <a:cubicBezTo>
                        <a:pt x="17" y="34"/>
                        <a:pt x="20" y="32"/>
                        <a:pt x="20" y="27"/>
                      </a:cubicBezTo>
                      <a:cubicBezTo>
                        <a:pt x="20" y="22"/>
                        <a:pt x="16" y="20"/>
                        <a:pt x="9" y="20"/>
                      </a:cubicBezTo>
                      <a:cubicBezTo>
                        <a:pt x="6" y="20"/>
                        <a:pt x="6" y="20"/>
                        <a:pt x="6" y="20"/>
                      </a:cubicBezTo>
                      <a:cubicBezTo>
                        <a:pt x="6" y="16"/>
                        <a:pt x="6" y="16"/>
                        <a:pt x="6" y="16"/>
                      </a:cubicBezTo>
                      <a:cubicBezTo>
                        <a:pt x="9" y="16"/>
                        <a:pt x="9" y="16"/>
                        <a:pt x="9" y="16"/>
                      </a:cubicBezTo>
                      <a:cubicBezTo>
                        <a:pt x="12" y="16"/>
                        <a:pt x="14" y="16"/>
                        <a:pt x="16" y="14"/>
                      </a:cubicBezTo>
                      <a:cubicBezTo>
                        <a:pt x="18" y="13"/>
                        <a:pt x="19" y="11"/>
                        <a:pt x="19" y="9"/>
                      </a:cubicBezTo>
                      <a:cubicBezTo>
                        <a:pt x="19" y="7"/>
                        <a:pt x="18" y="6"/>
                        <a:pt x="17" y="5"/>
                      </a:cubicBezTo>
                      <a:cubicBezTo>
                        <a:pt x="15" y="4"/>
                        <a:pt x="14" y="3"/>
                        <a:pt x="12" y="3"/>
                      </a:cubicBezTo>
                      <a:cubicBezTo>
                        <a:pt x="10" y="3"/>
                        <a:pt x="9" y="3"/>
                        <a:pt x="7" y="4"/>
                      </a:cubicBezTo>
                      <a:cubicBezTo>
                        <a:pt x="6" y="4"/>
                        <a:pt x="4" y="5"/>
                        <a:pt x="2" y="6"/>
                      </a:cubicBezTo>
                      <a:cubicBezTo>
                        <a:pt x="0" y="3"/>
                        <a:pt x="0" y="3"/>
                        <a:pt x="0" y="3"/>
                      </a:cubicBezTo>
                      <a:cubicBezTo>
                        <a:pt x="2" y="2"/>
                        <a:pt x="3" y="1"/>
                        <a:pt x="5" y="1"/>
                      </a:cubicBezTo>
                      <a:cubicBezTo>
                        <a:pt x="7" y="0"/>
                        <a:pt x="9" y="0"/>
                        <a:pt x="12" y="0"/>
                      </a:cubicBezTo>
                      <a:cubicBezTo>
                        <a:pt x="15" y="0"/>
                        <a:pt x="18" y="0"/>
                        <a:pt x="20" y="2"/>
                      </a:cubicBezTo>
                      <a:cubicBezTo>
                        <a:pt x="22" y="4"/>
                        <a:pt x="23" y="6"/>
                        <a:pt x="23" y="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26" name="组合 125"/>
              <p:cNvGrpSpPr/>
              <p:nvPr/>
            </p:nvGrpSpPr>
            <p:grpSpPr>
              <a:xfrm>
                <a:off x="7538605" y="4907089"/>
                <a:ext cx="455612" cy="411162"/>
                <a:chOff x="7442353" y="5298605"/>
                <a:chExt cx="455612" cy="411162"/>
              </a:xfrm>
            </p:grpSpPr>
            <p:sp>
              <p:nvSpPr>
                <p:cNvPr id="100" name="Freeform 24"/>
                <p:cNvSpPr/>
                <p:nvPr/>
              </p:nvSpPr>
              <p:spPr bwMode="auto">
                <a:xfrm>
                  <a:off x="7442353" y="5546255"/>
                  <a:ext cx="157162" cy="163512"/>
                </a:xfrm>
                <a:custGeom>
                  <a:avLst/>
                  <a:gdLst>
                    <a:gd name="T0" fmla="*/ 68 w 99"/>
                    <a:gd name="T1" fmla="*/ 7 h 103"/>
                    <a:gd name="T2" fmla="*/ 64 w 99"/>
                    <a:gd name="T3" fmla="*/ 4 h 103"/>
                    <a:gd name="T4" fmla="*/ 0 w 99"/>
                    <a:gd name="T5" fmla="*/ 28 h 103"/>
                    <a:gd name="T6" fmla="*/ 29 w 99"/>
                    <a:gd name="T7" fmla="*/ 103 h 103"/>
                    <a:gd name="T8" fmla="*/ 92 w 99"/>
                    <a:gd name="T9" fmla="*/ 78 h 103"/>
                    <a:gd name="T10" fmla="*/ 89 w 99"/>
                    <a:gd name="T11" fmla="*/ 64 h 103"/>
                    <a:gd name="T12" fmla="*/ 99 w 99"/>
                    <a:gd name="T13" fmla="*/ 57 h 103"/>
                    <a:gd name="T14" fmla="*/ 78 w 99"/>
                    <a:gd name="T15" fmla="*/ 0 h 103"/>
                    <a:gd name="T16" fmla="*/ 68 w 99"/>
                    <a:gd name="T17" fmla="*/ 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03">
                      <a:moveTo>
                        <a:pt x="68" y="7"/>
                      </a:moveTo>
                      <a:lnTo>
                        <a:pt x="64" y="4"/>
                      </a:lnTo>
                      <a:lnTo>
                        <a:pt x="0" y="28"/>
                      </a:lnTo>
                      <a:lnTo>
                        <a:pt x="29" y="103"/>
                      </a:lnTo>
                      <a:lnTo>
                        <a:pt x="92" y="78"/>
                      </a:lnTo>
                      <a:lnTo>
                        <a:pt x="89" y="64"/>
                      </a:lnTo>
                      <a:lnTo>
                        <a:pt x="99" y="57"/>
                      </a:lnTo>
                      <a:lnTo>
                        <a:pt x="78" y="0"/>
                      </a:lnTo>
                      <a:lnTo>
                        <a:pt x="68" y="7"/>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1" name="Freeform 25"/>
                <p:cNvSpPr/>
                <p:nvPr/>
              </p:nvSpPr>
              <p:spPr bwMode="auto">
                <a:xfrm>
                  <a:off x="7583640" y="5524030"/>
                  <a:ext cx="314325" cy="106362"/>
                </a:xfrm>
                <a:custGeom>
                  <a:avLst/>
                  <a:gdLst>
                    <a:gd name="T0" fmla="*/ 52 w 56"/>
                    <a:gd name="T1" fmla="*/ 2 h 19"/>
                    <a:gd name="T2" fmla="*/ 39 w 56"/>
                    <a:gd name="T3" fmla="*/ 7 h 19"/>
                    <a:gd name="T4" fmla="*/ 33 w 56"/>
                    <a:gd name="T5" fmla="*/ 10 h 19"/>
                    <a:gd name="T6" fmla="*/ 23 w 56"/>
                    <a:gd name="T7" fmla="*/ 7 h 19"/>
                    <a:gd name="T8" fmla="*/ 37 w 56"/>
                    <a:gd name="T9" fmla="*/ 6 h 19"/>
                    <a:gd name="T10" fmla="*/ 30 w 56"/>
                    <a:gd name="T11" fmla="*/ 1 h 19"/>
                    <a:gd name="T12" fmla="*/ 19 w 56"/>
                    <a:gd name="T13" fmla="*/ 0 h 19"/>
                    <a:gd name="T14" fmla="*/ 7 w 56"/>
                    <a:gd name="T15" fmla="*/ 3 h 19"/>
                    <a:gd name="T16" fmla="*/ 0 w 56"/>
                    <a:gd name="T17" fmla="*/ 5 h 19"/>
                    <a:gd name="T18" fmla="*/ 4 w 56"/>
                    <a:gd name="T19" fmla="*/ 17 h 19"/>
                    <a:gd name="T20" fmla="*/ 7 w 56"/>
                    <a:gd name="T21" fmla="*/ 16 h 19"/>
                    <a:gd name="T22" fmla="*/ 7 w 56"/>
                    <a:gd name="T23" fmla="*/ 16 h 19"/>
                    <a:gd name="T24" fmla="*/ 14 w 56"/>
                    <a:gd name="T25" fmla="*/ 18 h 19"/>
                    <a:gd name="T26" fmla="*/ 35 w 56"/>
                    <a:gd name="T27" fmla="*/ 19 h 19"/>
                    <a:gd name="T28" fmla="*/ 55 w 56"/>
                    <a:gd name="T29" fmla="*/ 5 h 19"/>
                    <a:gd name="T30" fmla="*/ 52 w 56"/>
                    <a:gd name="T31"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 h="19">
                      <a:moveTo>
                        <a:pt x="52" y="2"/>
                      </a:moveTo>
                      <a:cubicBezTo>
                        <a:pt x="49" y="0"/>
                        <a:pt x="39" y="7"/>
                        <a:pt x="39" y="7"/>
                      </a:cubicBezTo>
                      <a:cubicBezTo>
                        <a:pt x="39" y="7"/>
                        <a:pt x="35" y="10"/>
                        <a:pt x="33" y="10"/>
                      </a:cubicBezTo>
                      <a:cubicBezTo>
                        <a:pt x="32" y="11"/>
                        <a:pt x="23" y="9"/>
                        <a:pt x="23" y="7"/>
                      </a:cubicBezTo>
                      <a:cubicBezTo>
                        <a:pt x="22" y="6"/>
                        <a:pt x="35" y="9"/>
                        <a:pt x="37" y="6"/>
                      </a:cubicBezTo>
                      <a:cubicBezTo>
                        <a:pt x="39" y="2"/>
                        <a:pt x="37" y="1"/>
                        <a:pt x="30" y="1"/>
                      </a:cubicBezTo>
                      <a:cubicBezTo>
                        <a:pt x="30" y="1"/>
                        <a:pt x="25" y="2"/>
                        <a:pt x="19" y="0"/>
                      </a:cubicBezTo>
                      <a:cubicBezTo>
                        <a:pt x="16" y="0"/>
                        <a:pt x="11" y="3"/>
                        <a:pt x="7" y="3"/>
                      </a:cubicBezTo>
                      <a:cubicBezTo>
                        <a:pt x="0" y="5"/>
                        <a:pt x="0" y="5"/>
                        <a:pt x="0" y="5"/>
                      </a:cubicBezTo>
                      <a:cubicBezTo>
                        <a:pt x="4" y="17"/>
                        <a:pt x="4" y="17"/>
                        <a:pt x="4" y="17"/>
                      </a:cubicBezTo>
                      <a:cubicBezTo>
                        <a:pt x="7" y="16"/>
                        <a:pt x="7" y="16"/>
                        <a:pt x="7" y="16"/>
                      </a:cubicBezTo>
                      <a:cubicBezTo>
                        <a:pt x="7" y="16"/>
                        <a:pt x="7" y="16"/>
                        <a:pt x="7" y="16"/>
                      </a:cubicBezTo>
                      <a:cubicBezTo>
                        <a:pt x="9" y="17"/>
                        <a:pt x="12" y="18"/>
                        <a:pt x="14" y="18"/>
                      </a:cubicBezTo>
                      <a:cubicBezTo>
                        <a:pt x="17" y="19"/>
                        <a:pt x="33" y="19"/>
                        <a:pt x="35" y="19"/>
                      </a:cubicBezTo>
                      <a:cubicBezTo>
                        <a:pt x="37" y="19"/>
                        <a:pt x="54" y="5"/>
                        <a:pt x="55" y="5"/>
                      </a:cubicBezTo>
                      <a:cubicBezTo>
                        <a:pt x="56" y="5"/>
                        <a:pt x="56" y="3"/>
                        <a:pt x="52" y="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2" name="Freeform 26"/>
                <p:cNvSpPr/>
                <p:nvPr/>
              </p:nvSpPr>
              <p:spPr bwMode="auto">
                <a:xfrm>
                  <a:off x="7674128" y="5298605"/>
                  <a:ext cx="100012" cy="207962"/>
                </a:xfrm>
                <a:custGeom>
                  <a:avLst/>
                  <a:gdLst>
                    <a:gd name="T0" fmla="*/ 18 w 18"/>
                    <a:gd name="T1" fmla="*/ 22 h 37"/>
                    <a:gd name="T2" fmla="*/ 15 w 18"/>
                    <a:gd name="T3" fmla="*/ 19 h 37"/>
                    <a:gd name="T4" fmla="*/ 11 w 18"/>
                    <a:gd name="T5" fmla="*/ 17 h 37"/>
                    <a:gd name="T6" fmla="*/ 7 w 18"/>
                    <a:gd name="T7" fmla="*/ 15 h 37"/>
                    <a:gd name="T8" fmla="*/ 5 w 18"/>
                    <a:gd name="T9" fmla="*/ 14 h 37"/>
                    <a:gd name="T10" fmla="*/ 5 w 18"/>
                    <a:gd name="T11" fmla="*/ 12 h 37"/>
                    <a:gd name="T12" fmla="*/ 6 w 18"/>
                    <a:gd name="T13" fmla="*/ 9 h 37"/>
                    <a:gd name="T14" fmla="*/ 10 w 18"/>
                    <a:gd name="T15" fmla="*/ 8 h 37"/>
                    <a:gd name="T16" fmla="*/ 16 w 18"/>
                    <a:gd name="T17" fmla="*/ 10 h 37"/>
                    <a:gd name="T18" fmla="*/ 18 w 18"/>
                    <a:gd name="T19" fmla="*/ 6 h 37"/>
                    <a:gd name="T20" fmla="*/ 11 w 18"/>
                    <a:gd name="T21" fmla="*/ 4 h 37"/>
                    <a:gd name="T22" fmla="*/ 11 w 18"/>
                    <a:gd name="T23" fmla="*/ 2 h 37"/>
                    <a:gd name="T24" fmla="*/ 9 w 18"/>
                    <a:gd name="T25" fmla="*/ 0 h 37"/>
                    <a:gd name="T26" fmla="*/ 7 w 18"/>
                    <a:gd name="T27" fmla="*/ 2 h 37"/>
                    <a:gd name="T28" fmla="*/ 7 w 18"/>
                    <a:gd name="T29" fmla="*/ 4 h 37"/>
                    <a:gd name="T30" fmla="*/ 3 w 18"/>
                    <a:gd name="T31" fmla="*/ 6 h 37"/>
                    <a:gd name="T32" fmla="*/ 0 w 18"/>
                    <a:gd name="T33" fmla="*/ 12 h 37"/>
                    <a:gd name="T34" fmla="*/ 2 w 18"/>
                    <a:gd name="T35" fmla="*/ 17 h 37"/>
                    <a:gd name="T36" fmla="*/ 7 w 18"/>
                    <a:gd name="T37" fmla="*/ 20 h 37"/>
                    <a:gd name="T38" fmla="*/ 12 w 18"/>
                    <a:gd name="T39" fmla="*/ 23 h 37"/>
                    <a:gd name="T40" fmla="*/ 14 w 18"/>
                    <a:gd name="T41" fmla="*/ 26 h 37"/>
                    <a:gd name="T42" fmla="*/ 12 w 18"/>
                    <a:gd name="T43" fmla="*/ 28 h 37"/>
                    <a:gd name="T44" fmla="*/ 8 w 18"/>
                    <a:gd name="T45" fmla="*/ 30 h 37"/>
                    <a:gd name="T46" fmla="*/ 4 w 18"/>
                    <a:gd name="T47" fmla="*/ 29 h 37"/>
                    <a:gd name="T48" fmla="*/ 0 w 18"/>
                    <a:gd name="T49" fmla="*/ 28 h 37"/>
                    <a:gd name="T50" fmla="*/ 0 w 18"/>
                    <a:gd name="T51" fmla="*/ 32 h 37"/>
                    <a:gd name="T52" fmla="*/ 7 w 18"/>
                    <a:gd name="T53" fmla="*/ 33 h 37"/>
                    <a:gd name="T54" fmla="*/ 7 w 18"/>
                    <a:gd name="T55" fmla="*/ 35 h 37"/>
                    <a:gd name="T56" fmla="*/ 9 w 18"/>
                    <a:gd name="T57" fmla="*/ 37 h 37"/>
                    <a:gd name="T58" fmla="*/ 11 w 18"/>
                    <a:gd name="T59" fmla="*/ 35 h 37"/>
                    <a:gd name="T60" fmla="*/ 11 w 18"/>
                    <a:gd name="T61" fmla="*/ 33 h 37"/>
                    <a:gd name="T62" fmla="*/ 15 w 18"/>
                    <a:gd name="T63" fmla="*/ 31 h 37"/>
                    <a:gd name="T64" fmla="*/ 18 w 18"/>
                    <a:gd name="T65" fmla="*/ 25 h 37"/>
                    <a:gd name="T66" fmla="*/ 18 w 18"/>
                    <a:gd name="T67"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 h="37">
                      <a:moveTo>
                        <a:pt x="18" y="22"/>
                      </a:moveTo>
                      <a:cubicBezTo>
                        <a:pt x="17" y="21"/>
                        <a:pt x="16" y="20"/>
                        <a:pt x="15" y="19"/>
                      </a:cubicBezTo>
                      <a:cubicBezTo>
                        <a:pt x="14" y="19"/>
                        <a:pt x="13" y="18"/>
                        <a:pt x="11" y="17"/>
                      </a:cubicBezTo>
                      <a:cubicBezTo>
                        <a:pt x="9" y="16"/>
                        <a:pt x="8" y="16"/>
                        <a:pt x="7" y="15"/>
                      </a:cubicBezTo>
                      <a:cubicBezTo>
                        <a:pt x="6" y="15"/>
                        <a:pt x="6" y="14"/>
                        <a:pt x="5" y="14"/>
                      </a:cubicBezTo>
                      <a:cubicBezTo>
                        <a:pt x="5" y="13"/>
                        <a:pt x="5" y="12"/>
                        <a:pt x="5" y="12"/>
                      </a:cubicBezTo>
                      <a:cubicBezTo>
                        <a:pt x="5" y="11"/>
                        <a:pt x="5" y="10"/>
                        <a:pt x="6" y="9"/>
                      </a:cubicBezTo>
                      <a:cubicBezTo>
                        <a:pt x="7" y="8"/>
                        <a:pt x="8" y="8"/>
                        <a:pt x="10" y="8"/>
                      </a:cubicBezTo>
                      <a:cubicBezTo>
                        <a:pt x="11" y="8"/>
                        <a:pt x="14" y="9"/>
                        <a:pt x="16" y="10"/>
                      </a:cubicBezTo>
                      <a:cubicBezTo>
                        <a:pt x="18" y="6"/>
                        <a:pt x="18" y="6"/>
                        <a:pt x="18" y="6"/>
                      </a:cubicBezTo>
                      <a:cubicBezTo>
                        <a:pt x="15" y="5"/>
                        <a:pt x="13" y="4"/>
                        <a:pt x="11" y="4"/>
                      </a:cubicBezTo>
                      <a:cubicBezTo>
                        <a:pt x="11" y="2"/>
                        <a:pt x="11" y="2"/>
                        <a:pt x="11" y="2"/>
                      </a:cubicBezTo>
                      <a:cubicBezTo>
                        <a:pt x="11" y="1"/>
                        <a:pt x="10" y="0"/>
                        <a:pt x="9" y="0"/>
                      </a:cubicBezTo>
                      <a:cubicBezTo>
                        <a:pt x="8" y="0"/>
                        <a:pt x="7" y="1"/>
                        <a:pt x="7" y="2"/>
                      </a:cubicBezTo>
                      <a:cubicBezTo>
                        <a:pt x="7" y="4"/>
                        <a:pt x="7" y="4"/>
                        <a:pt x="7" y="4"/>
                      </a:cubicBezTo>
                      <a:cubicBezTo>
                        <a:pt x="6" y="4"/>
                        <a:pt x="4" y="5"/>
                        <a:pt x="3" y="6"/>
                      </a:cubicBezTo>
                      <a:cubicBezTo>
                        <a:pt x="1" y="8"/>
                        <a:pt x="0" y="9"/>
                        <a:pt x="0" y="12"/>
                      </a:cubicBezTo>
                      <a:cubicBezTo>
                        <a:pt x="0" y="14"/>
                        <a:pt x="1" y="15"/>
                        <a:pt x="2" y="17"/>
                      </a:cubicBezTo>
                      <a:cubicBezTo>
                        <a:pt x="3" y="18"/>
                        <a:pt x="5" y="19"/>
                        <a:pt x="7" y="20"/>
                      </a:cubicBezTo>
                      <a:cubicBezTo>
                        <a:pt x="10" y="21"/>
                        <a:pt x="12" y="22"/>
                        <a:pt x="12" y="23"/>
                      </a:cubicBezTo>
                      <a:cubicBezTo>
                        <a:pt x="13" y="24"/>
                        <a:pt x="14" y="25"/>
                        <a:pt x="14" y="26"/>
                      </a:cubicBezTo>
                      <a:cubicBezTo>
                        <a:pt x="14" y="27"/>
                        <a:pt x="13" y="28"/>
                        <a:pt x="12" y="28"/>
                      </a:cubicBezTo>
                      <a:cubicBezTo>
                        <a:pt x="11" y="29"/>
                        <a:pt x="10" y="30"/>
                        <a:pt x="8" y="30"/>
                      </a:cubicBezTo>
                      <a:cubicBezTo>
                        <a:pt x="7" y="30"/>
                        <a:pt x="6" y="29"/>
                        <a:pt x="4" y="29"/>
                      </a:cubicBezTo>
                      <a:cubicBezTo>
                        <a:pt x="3" y="29"/>
                        <a:pt x="1" y="28"/>
                        <a:pt x="0" y="28"/>
                      </a:cubicBezTo>
                      <a:cubicBezTo>
                        <a:pt x="0" y="32"/>
                        <a:pt x="0" y="32"/>
                        <a:pt x="0" y="32"/>
                      </a:cubicBezTo>
                      <a:cubicBezTo>
                        <a:pt x="2" y="33"/>
                        <a:pt x="4" y="33"/>
                        <a:pt x="7" y="33"/>
                      </a:cubicBezTo>
                      <a:cubicBezTo>
                        <a:pt x="7" y="35"/>
                        <a:pt x="7" y="35"/>
                        <a:pt x="7" y="35"/>
                      </a:cubicBezTo>
                      <a:cubicBezTo>
                        <a:pt x="7" y="36"/>
                        <a:pt x="8" y="37"/>
                        <a:pt x="9" y="37"/>
                      </a:cubicBezTo>
                      <a:cubicBezTo>
                        <a:pt x="10" y="37"/>
                        <a:pt x="11" y="36"/>
                        <a:pt x="11" y="35"/>
                      </a:cubicBezTo>
                      <a:cubicBezTo>
                        <a:pt x="11" y="33"/>
                        <a:pt x="11" y="33"/>
                        <a:pt x="11" y="33"/>
                      </a:cubicBezTo>
                      <a:cubicBezTo>
                        <a:pt x="13" y="33"/>
                        <a:pt x="14" y="32"/>
                        <a:pt x="15" y="31"/>
                      </a:cubicBezTo>
                      <a:cubicBezTo>
                        <a:pt x="17" y="30"/>
                        <a:pt x="18" y="28"/>
                        <a:pt x="18" y="25"/>
                      </a:cubicBezTo>
                      <a:cubicBezTo>
                        <a:pt x="18" y="24"/>
                        <a:pt x="18" y="23"/>
                        <a:pt x="18" y="2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142" name="矩形 141"/>
              <p:cNvSpPr/>
              <p:nvPr/>
            </p:nvSpPr>
            <p:spPr>
              <a:xfrm>
                <a:off x="6355302" y="4427991"/>
                <a:ext cx="1261884" cy="523220"/>
              </a:xfrm>
              <a:prstGeom prst="rect">
                <a:avLst/>
              </a:prstGeom>
            </p:spPr>
            <p:txBody>
              <a:bodyPr wrap="none">
                <a:spAutoFit/>
              </a:bodyPr>
              <a:lstStyle/>
              <a:p>
                <a:pPr algn="r" defTabSz="609600"/>
                <a:r>
                  <a:rPr lang="zh-CN" altLang="en-US" sz="2800" b="1" dirty="0">
                    <a:gradFill>
                      <a:gsLst>
                        <a:gs pos="100000">
                          <a:schemeClr val="bg1"/>
                        </a:gs>
                        <a:gs pos="0">
                          <a:schemeClr val="bg1"/>
                        </a:gs>
                      </a:gsLst>
                      <a:lin ang="5400000" scaled="0"/>
                    </a:gradFill>
                    <a:latin typeface="微软雅黑" panose="020B0503020204020204" pitchFamily="34" charset="-122"/>
                    <a:ea typeface="微软雅黑" panose="020B0503020204020204" pitchFamily="34" charset="-122"/>
                  </a:rPr>
                  <a:t>做不好</a:t>
                </a:r>
              </a:p>
            </p:txBody>
          </p:sp>
        </p:grpSp>
        <p:grpSp>
          <p:nvGrpSpPr>
            <p:cNvPr id="147" name="组合 146"/>
            <p:cNvGrpSpPr/>
            <p:nvPr/>
          </p:nvGrpSpPr>
          <p:grpSpPr>
            <a:xfrm>
              <a:off x="5661386" y="3625976"/>
              <a:ext cx="2586037" cy="2051050"/>
              <a:chOff x="5700280" y="3592639"/>
              <a:chExt cx="2586037" cy="2051050"/>
            </a:xfrm>
          </p:grpSpPr>
          <p:sp>
            <p:nvSpPr>
              <p:cNvPr id="148" name="Freeform 17"/>
              <p:cNvSpPr/>
              <p:nvPr/>
            </p:nvSpPr>
            <p:spPr bwMode="auto">
              <a:xfrm>
                <a:off x="5700280" y="3592639"/>
                <a:ext cx="2586037" cy="2051050"/>
              </a:xfrm>
              <a:custGeom>
                <a:avLst/>
                <a:gdLst>
                  <a:gd name="T0" fmla="*/ 451 w 460"/>
                  <a:gd name="T1" fmla="*/ 289 h 365"/>
                  <a:gd name="T2" fmla="*/ 289 w 460"/>
                  <a:gd name="T3" fmla="*/ 24 h 365"/>
                  <a:gd name="T4" fmla="*/ 198 w 460"/>
                  <a:gd name="T5" fmla="*/ 0 h 365"/>
                  <a:gd name="T6" fmla="*/ 192 w 460"/>
                  <a:gd name="T7" fmla="*/ 10 h 365"/>
                  <a:gd name="T8" fmla="*/ 192 w 460"/>
                  <a:gd name="T9" fmla="*/ 10 h 365"/>
                  <a:gd name="T10" fmla="*/ 186 w 460"/>
                  <a:gd name="T11" fmla="*/ 18 h 365"/>
                  <a:gd name="T12" fmla="*/ 185 w 460"/>
                  <a:gd name="T13" fmla="*/ 19 h 365"/>
                  <a:gd name="T14" fmla="*/ 179 w 460"/>
                  <a:gd name="T15" fmla="*/ 26 h 365"/>
                  <a:gd name="T16" fmla="*/ 178 w 460"/>
                  <a:gd name="T17" fmla="*/ 27 h 365"/>
                  <a:gd name="T18" fmla="*/ 163 w 460"/>
                  <a:gd name="T19" fmla="*/ 42 h 365"/>
                  <a:gd name="T20" fmla="*/ 162 w 460"/>
                  <a:gd name="T21" fmla="*/ 43 h 365"/>
                  <a:gd name="T22" fmla="*/ 155 w 460"/>
                  <a:gd name="T23" fmla="*/ 49 h 365"/>
                  <a:gd name="T24" fmla="*/ 154 w 460"/>
                  <a:gd name="T25" fmla="*/ 50 h 365"/>
                  <a:gd name="T26" fmla="*/ 136 w 460"/>
                  <a:gd name="T27" fmla="*/ 62 h 365"/>
                  <a:gd name="T28" fmla="*/ 136 w 460"/>
                  <a:gd name="T29" fmla="*/ 62 h 365"/>
                  <a:gd name="T30" fmla="*/ 127 w 460"/>
                  <a:gd name="T31" fmla="*/ 67 h 365"/>
                  <a:gd name="T32" fmla="*/ 126 w 460"/>
                  <a:gd name="T33" fmla="*/ 67 h 365"/>
                  <a:gd name="T34" fmla="*/ 96 w 460"/>
                  <a:gd name="T35" fmla="*/ 79 h 365"/>
                  <a:gd name="T36" fmla="*/ 95 w 460"/>
                  <a:gd name="T37" fmla="*/ 79 h 365"/>
                  <a:gd name="T38" fmla="*/ 62 w 460"/>
                  <a:gd name="T39" fmla="*/ 85 h 365"/>
                  <a:gd name="T40" fmla="*/ 62 w 460"/>
                  <a:gd name="T41" fmla="*/ 85 h 365"/>
                  <a:gd name="T42" fmla="*/ 50 w 460"/>
                  <a:gd name="T43" fmla="*/ 86 h 365"/>
                  <a:gd name="T44" fmla="*/ 48 w 460"/>
                  <a:gd name="T45" fmla="*/ 88 h 365"/>
                  <a:gd name="T46" fmla="*/ 113 w 460"/>
                  <a:gd name="T47" fmla="*/ 328 h 365"/>
                  <a:gd name="T48" fmla="*/ 424 w 460"/>
                  <a:gd name="T49" fmla="*/ 336 h 365"/>
                  <a:gd name="T50" fmla="*/ 451 w 460"/>
                  <a:gd name="T51" fmla="*/ 289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0" h="365">
                    <a:moveTo>
                      <a:pt x="451" y="289"/>
                    </a:moveTo>
                    <a:cubicBezTo>
                      <a:pt x="421" y="215"/>
                      <a:pt x="352" y="60"/>
                      <a:pt x="289" y="24"/>
                    </a:cubicBezTo>
                    <a:cubicBezTo>
                      <a:pt x="260" y="7"/>
                      <a:pt x="229" y="0"/>
                      <a:pt x="198" y="0"/>
                    </a:cubicBezTo>
                    <a:cubicBezTo>
                      <a:pt x="196" y="4"/>
                      <a:pt x="194" y="7"/>
                      <a:pt x="192" y="10"/>
                    </a:cubicBezTo>
                    <a:cubicBezTo>
                      <a:pt x="192" y="10"/>
                      <a:pt x="192" y="10"/>
                      <a:pt x="192" y="10"/>
                    </a:cubicBezTo>
                    <a:cubicBezTo>
                      <a:pt x="190" y="13"/>
                      <a:pt x="188" y="15"/>
                      <a:pt x="186" y="18"/>
                    </a:cubicBezTo>
                    <a:cubicBezTo>
                      <a:pt x="186" y="18"/>
                      <a:pt x="185" y="19"/>
                      <a:pt x="185" y="19"/>
                    </a:cubicBezTo>
                    <a:cubicBezTo>
                      <a:pt x="183" y="22"/>
                      <a:pt x="181" y="24"/>
                      <a:pt x="179" y="26"/>
                    </a:cubicBezTo>
                    <a:cubicBezTo>
                      <a:pt x="179" y="27"/>
                      <a:pt x="178" y="27"/>
                      <a:pt x="178" y="27"/>
                    </a:cubicBezTo>
                    <a:cubicBezTo>
                      <a:pt x="173" y="32"/>
                      <a:pt x="169" y="37"/>
                      <a:pt x="163" y="42"/>
                    </a:cubicBezTo>
                    <a:cubicBezTo>
                      <a:pt x="163" y="42"/>
                      <a:pt x="162" y="43"/>
                      <a:pt x="162" y="43"/>
                    </a:cubicBezTo>
                    <a:cubicBezTo>
                      <a:pt x="160" y="45"/>
                      <a:pt x="157" y="47"/>
                      <a:pt x="155" y="49"/>
                    </a:cubicBezTo>
                    <a:cubicBezTo>
                      <a:pt x="155" y="49"/>
                      <a:pt x="154" y="49"/>
                      <a:pt x="154" y="50"/>
                    </a:cubicBezTo>
                    <a:cubicBezTo>
                      <a:pt x="148" y="54"/>
                      <a:pt x="142" y="58"/>
                      <a:pt x="136" y="62"/>
                    </a:cubicBezTo>
                    <a:cubicBezTo>
                      <a:pt x="136" y="62"/>
                      <a:pt x="136" y="62"/>
                      <a:pt x="136" y="62"/>
                    </a:cubicBezTo>
                    <a:cubicBezTo>
                      <a:pt x="133" y="64"/>
                      <a:pt x="130" y="65"/>
                      <a:pt x="127" y="67"/>
                    </a:cubicBezTo>
                    <a:cubicBezTo>
                      <a:pt x="127" y="67"/>
                      <a:pt x="126" y="67"/>
                      <a:pt x="126" y="67"/>
                    </a:cubicBezTo>
                    <a:cubicBezTo>
                      <a:pt x="116" y="72"/>
                      <a:pt x="106" y="76"/>
                      <a:pt x="96" y="79"/>
                    </a:cubicBezTo>
                    <a:cubicBezTo>
                      <a:pt x="95" y="79"/>
                      <a:pt x="95" y="79"/>
                      <a:pt x="95" y="79"/>
                    </a:cubicBezTo>
                    <a:cubicBezTo>
                      <a:pt x="84" y="82"/>
                      <a:pt x="73" y="84"/>
                      <a:pt x="62" y="85"/>
                    </a:cubicBezTo>
                    <a:cubicBezTo>
                      <a:pt x="62" y="85"/>
                      <a:pt x="62" y="85"/>
                      <a:pt x="62" y="85"/>
                    </a:cubicBezTo>
                    <a:cubicBezTo>
                      <a:pt x="58" y="86"/>
                      <a:pt x="54" y="86"/>
                      <a:pt x="50" y="86"/>
                    </a:cubicBezTo>
                    <a:cubicBezTo>
                      <a:pt x="49" y="87"/>
                      <a:pt x="49" y="87"/>
                      <a:pt x="48" y="88"/>
                    </a:cubicBezTo>
                    <a:cubicBezTo>
                      <a:pt x="0" y="172"/>
                      <a:pt x="29" y="280"/>
                      <a:pt x="113" y="328"/>
                    </a:cubicBezTo>
                    <a:cubicBezTo>
                      <a:pt x="176" y="365"/>
                      <a:pt x="344" y="347"/>
                      <a:pt x="424" y="336"/>
                    </a:cubicBezTo>
                    <a:cubicBezTo>
                      <a:pt x="447" y="333"/>
                      <a:pt x="460" y="312"/>
                      <a:pt x="451" y="289"/>
                    </a:cubicBezTo>
                    <a:close/>
                  </a:path>
                </a:pathLst>
              </a:custGeom>
              <a:solidFill>
                <a:srgbClr val="3F5096"/>
              </a:solidFill>
              <a:ln>
                <a:noFill/>
              </a:ln>
            </p:spPr>
            <p:txBody>
              <a:bodyPr vert="horz" wrap="square" lIns="91440" tIns="45720" rIns="91440" bIns="45720" numCol="1" anchor="t" anchorCtr="0" compatLnSpc="1"/>
              <a:lstStyle/>
              <a:p>
                <a:endParaRPr lang="zh-CN" altLang="en-US"/>
              </a:p>
            </p:txBody>
          </p:sp>
          <p:grpSp>
            <p:nvGrpSpPr>
              <p:cNvPr id="149" name="组合 148"/>
              <p:cNvGrpSpPr/>
              <p:nvPr/>
            </p:nvGrpSpPr>
            <p:grpSpPr>
              <a:xfrm>
                <a:off x="6505882" y="3997989"/>
                <a:ext cx="304800" cy="214312"/>
                <a:chOff x="6227915" y="4725518"/>
                <a:chExt cx="304800" cy="214312"/>
              </a:xfrm>
            </p:grpSpPr>
            <p:sp>
              <p:nvSpPr>
                <p:cNvPr id="155" name="Freeform 22"/>
                <p:cNvSpPr>
                  <a:spLocks noEditPoints="1"/>
                </p:cNvSpPr>
                <p:nvPr/>
              </p:nvSpPr>
              <p:spPr bwMode="auto">
                <a:xfrm>
                  <a:off x="6227915" y="4725518"/>
                  <a:ext cx="141287" cy="214312"/>
                </a:xfrm>
                <a:custGeom>
                  <a:avLst/>
                  <a:gdLst>
                    <a:gd name="T0" fmla="*/ 25 w 25"/>
                    <a:gd name="T1" fmla="*/ 19 h 38"/>
                    <a:gd name="T2" fmla="*/ 22 w 25"/>
                    <a:gd name="T3" fmla="*/ 33 h 38"/>
                    <a:gd name="T4" fmla="*/ 13 w 25"/>
                    <a:gd name="T5" fmla="*/ 38 h 38"/>
                    <a:gd name="T6" fmla="*/ 3 w 25"/>
                    <a:gd name="T7" fmla="*/ 33 h 38"/>
                    <a:gd name="T8" fmla="*/ 0 w 25"/>
                    <a:gd name="T9" fmla="*/ 19 h 38"/>
                    <a:gd name="T10" fmla="*/ 3 w 25"/>
                    <a:gd name="T11" fmla="*/ 4 h 38"/>
                    <a:gd name="T12" fmla="*/ 13 w 25"/>
                    <a:gd name="T13" fmla="*/ 0 h 38"/>
                    <a:gd name="T14" fmla="*/ 22 w 25"/>
                    <a:gd name="T15" fmla="*/ 4 h 38"/>
                    <a:gd name="T16" fmla="*/ 25 w 25"/>
                    <a:gd name="T17" fmla="*/ 19 h 38"/>
                    <a:gd name="T18" fmla="*/ 5 w 25"/>
                    <a:gd name="T19" fmla="*/ 19 h 38"/>
                    <a:gd name="T20" fmla="*/ 7 w 25"/>
                    <a:gd name="T21" fmla="*/ 30 h 38"/>
                    <a:gd name="T22" fmla="*/ 13 w 25"/>
                    <a:gd name="T23" fmla="*/ 34 h 38"/>
                    <a:gd name="T24" fmla="*/ 19 w 25"/>
                    <a:gd name="T25" fmla="*/ 30 h 38"/>
                    <a:gd name="T26" fmla="*/ 21 w 25"/>
                    <a:gd name="T27" fmla="*/ 19 h 38"/>
                    <a:gd name="T28" fmla="*/ 19 w 25"/>
                    <a:gd name="T29" fmla="*/ 7 h 38"/>
                    <a:gd name="T30" fmla="*/ 13 w 25"/>
                    <a:gd name="T31" fmla="*/ 3 h 38"/>
                    <a:gd name="T32" fmla="*/ 7 w 25"/>
                    <a:gd name="T33" fmla="*/ 7 h 38"/>
                    <a:gd name="T34" fmla="*/ 5 w 25"/>
                    <a:gd name="T35"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 h="38">
                      <a:moveTo>
                        <a:pt x="25" y="19"/>
                      </a:moveTo>
                      <a:cubicBezTo>
                        <a:pt x="25" y="25"/>
                        <a:pt x="24" y="30"/>
                        <a:pt x="22" y="33"/>
                      </a:cubicBezTo>
                      <a:cubicBezTo>
                        <a:pt x="20" y="36"/>
                        <a:pt x="17" y="38"/>
                        <a:pt x="13" y="38"/>
                      </a:cubicBezTo>
                      <a:cubicBezTo>
                        <a:pt x="9" y="38"/>
                        <a:pt x="6" y="36"/>
                        <a:pt x="3" y="33"/>
                      </a:cubicBezTo>
                      <a:cubicBezTo>
                        <a:pt x="1" y="30"/>
                        <a:pt x="0" y="25"/>
                        <a:pt x="0" y="19"/>
                      </a:cubicBezTo>
                      <a:cubicBezTo>
                        <a:pt x="0" y="12"/>
                        <a:pt x="1" y="7"/>
                        <a:pt x="3" y="4"/>
                      </a:cubicBezTo>
                      <a:cubicBezTo>
                        <a:pt x="5" y="1"/>
                        <a:pt x="8" y="0"/>
                        <a:pt x="13" y="0"/>
                      </a:cubicBezTo>
                      <a:cubicBezTo>
                        <a:pt x="17" y="0"/>
                        <a:pt x="20" y="1"/>
                        <a:pt x="22" y="4"/>
                      </a:cubicBezTo>
                      <a:cubicBezTo>
                        <a:pt x="24" y="8"/>
                        <a:pt x="25" y="12"/>
                        <a:pt x="25" y="19"/>
                      </a:cubicBezTo>
                      <a:close/>
                      <a:moveTo>
                        <a:pt x="5" y="19"/>
                      </a:moveTo>
                      <a:cubicBezTo>
                        <a:pt x="5" y="24"/>
                        <a:pt x="5" y="28"/>
                        <a:pt x="7" y="30"/>
                      </a:cubicBezTo>
                      <a:cubicBezTo>
                        <a:pt x="8" y="33"/>
                        <a:pt x="10" y="34"/>
                        <a:pt x="13" y="34"/>
                      </a:cubicBezTo>
                      <a:cubicBezTo>
                        <a:pt x="15" y="34"/>
                        <a:pt x="17" y="33"/>
                        <a:pt x="19" y="30"/>
                      </a:cubicBezTo>
                      <a:cubicBezTo>
                        <a:pt x="20" y="28"/>
                        <a:pt x="21" y="24"/>
                        <a:pt x="21" y="19"/>
                      </a:cubicBezTo>
                      <a:cubicBezTo>
                        <a:pt x="21" y="13"/>
                        <a:pt x="20" y="9"/>
                        <a:pt x="19" y="7"/>
                      </a:cubicBezTo>
                      <a:cubicBezTo>
                        <a:pt x="17" y="4"/>
                        <a:pt x="15" y="3"/>
                        <a:pt x="13" y="3"/>
                      </a:cubicBezTo>
                      <a:cubicBezTo>
                        <a:pt x="10" y="3"/>
                        <a:pt x="8" y="4"/>
                        <a:pt x="7" y="7"/>
                      </a:cubicBezTo>
                      <a:cubicBezTo>
                        <a:pt x="5" y="9"/>
                        <a:pt x="5" y="13"/>
                        <a:pt x="5" y="1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56" name="Freeform 23"/>
                <p:cNvSpPr/>
                <p:nvPr/>
              </p:nvSpPr>
              <p:spPr bwMode="auto">
                <a:xfrm>
                  <a:off x="6397778" y="4725518"/>
                  <a:ext cx="134937" cy="214312"/>
                </a:xfrm>
                <a:custGeom>
                  <a:avLst/>
                  <a:gdLst>
                    <a:gd name="T0" fmla="*/ 23 w 24"/>
                    <a:gd name="T1" fmla="*/ 9 h 38"/>
                    <a:gd name="T2" fmla="*/ 21 w 24"/>
                    <a:gd name="T3" fmla="*/ 15 h 38"/>
                    <a:gd name="T4" fmla="*/ 15 w 24"/>
                    <a:gd name="T5" fmla="*/ 18 h 38"/>
                    <a:gd name="T6" fmla="*/ 15 w 24"/>
                    <a:gd name="T7" fmla="*/ 18 h 38"/>
                    <a:gd name="T8" fmla="*/ 22 w 24"/>
                    <a:gd name="T9" fmla="*/ 21 h 38"/>
                    <a:gd name="T10" fmla="*/ 24 w 24"/>
                    <a:gd name="T11" fmla="*/ 27 h 38"/>
                    <a:gd name="T12" fmla="*/ 20 w 24"/>
                    <a:gd name="T13" fmla="*/ 35 h 38"/>
                    <a:gd name="T14" fmla="*/ 10 w 24"/>
                    <a:gd name="T15" fmla="*/ 38 h 38"/>
                    <a:gd name="T16" fmla="*/ 5 w 24"/>
                    <a:gd name="T17" fmla="*/ 37 h 38"/>
                    <a:gd name="T18" fmla="*/ 0 w 24"/>
                    <a:gd name="T19" fmla="*/ 36 h 38"/>
                    <a:gd name="T20" fmla="*/ 0 w 24"/>
                    <a:gd name="T21" fmla="*/ 32 h 38"/>
                    <a:gd name="T22" fmla="*/ 5 w 24"/>
                    <a:gd name="T23" fmla="*/ 34 h 38"/>
                    <a:gd name="T24" fmla="*/ 10 w 24"/>
                    <a:gd name="T25" fmla="*/ 34 h 38"/>
                    <a:gd name="T26" fmla="*/ 20 w 24"/>
                    <a:gd name="T27" fmla="*/ 27 h 38"/>
                    <a:gd name="T28" fmla="*/ 9 w 24"/>
                    <a:gd name="T29" fmla="*/ 20 h 38"/>
                    <a:gd name="T30" fmla="*/ 6 w 24"/>
                    <a:gd name="T31" fmla="*/ 20 h 38"/>
                    <a:gd name="T32" fmla="*/ 6 w 24"/>
                    <a:gd name="T33" fmla="*/ 16 h 38"/>
                    <a:gd name="T34" fmla="*/ 9 w 24"/>
                    <a:gd name="T35" fmla="*/ 16 h 38"/>
                    <a:gd name="T36" fmla="*/ 16 w 24"/>
                    <a:gd name="T37" fmla="*/ 14 h 38"/>
                    <a:gd name="T38" fmla="*/ 19 w 24"/>
                    <a:gd name="T39" fmla="*/ 9 h 38"/>
                    <a:gd name="T40" fmla="*/ 17 w 24"/>
                    <a:gd name="T41" fmla="*/ 5 h 38"/>
                    <a:gd name="T42" fmla="*/ 12 w 24"/>
                    <a:gd name="T43" fmla="*/ 3 h 38"/>
                    <a:gd name="T44" fmla="*/ 7 w 24"/>
                    <a:gd name="T45" fmla="*/ 4 h 38"/>
                    <a:gd name="T46" fmla="*/ 2 w 24"/>
                    <a:gd name="T47" fmla="*/ 6 h 38"/>
                    <a:gd name="T48" fmla="*/ 0 w 24"/>
                    <a:gd name="T49" fmla="*/ 3 h 38"/>
                    <a:gd name="T50" fmla="*/ 5 w 24"/>
                    <a:gd name="T51" fmla="*/ 1 h 38"/>
                    <a:gd name="T52" fmla="*/ 12 w 24"/>
                    <a:gd name="T53" fmla="*/ 0 h 38"/>
                    <a:gd name="T54" fmla="*/ 20 w 24"/>
                    <a:gd name="T55" fmla="*/ 2 h 38"/>
                    <a:gd name="T56" fmla="*/ 23 w 24"/>
                    <a:gd name="T57" fmla="*/ 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38">
                      <a:moveTo>
                        <a:pt x="23" y="9"/>
                      </a:moveTo>
                      <a:cubicBezTo>
                        <a:pt x="23" y="11"/>
                        <a:pt x="22" y="13"/>
                        <a:pt x="21" y="15"/>
                      </a:cubicBezTo>
                      <a:cubicBezTo>
                        <a:pt x="20" y="16"/>
                        <a:pt x="18" y="17"/>
                        <a:pt x="15" y="18"/>
                      </a:cubicBezTo>
                      <a:cubicBezTo>
                        <a:pt x="15" y="18"/>
                        <a:pt x="15" y="18"/>
                        <a:pt x="15" y="18"/>
                      </a:cubicBezTo>
                      <a:cubicBezTo>
                        <a:pt x="18" y="18"/>
                        <a:pt x="20" y="19"/>
                        <a:pt x="22" y="21"/>
                      </a:cubicBezTo>
                      <a:cubicBezTo>
                        <a:pt x="23" y="22"/>
                        <a:pt x="24" y="24"/>
                        <a:pt x="24" y="27"/>
                      </a:cubicBezTo>
                      <a:cubicBezTo>
                        <a:pt x="24" y="30"/>
                        <a:pt x="23" y="33"/>
                        <a:pt x="20" y="35"/>
                      </a:cubicBezTo>
                      <a:cubicBezTo>
                        <a:pt x="18" y="37"/>
                        <a:pt x="14" y="38"/>
                        <a:pt x="10" y="38"/>
                      </a:cubicBezTo>
                      <a:cubicBezTo>
                        <a:pt x="8" y="38"/>
                        <a:pt x="6" y="38"/>
                        <a:pt x="5" y="37"/>
                      </a:cubicBezTo>
                      <a:cubicBezTo>
                        <a:pt x="3" y="37"/>
                        <a:pt x="1" y="36"/>
                        <a:pt x="0" y="36"/>
                      </a:cubicBezTo>
                      <a:cubicBezTo>
                        <a:pt x="0" y="32"/>
                        <a:pt x="0" y="32"/>
                        <a:pt x="0" y="32"/>
                      </a:cubicBezTo>
                      <a:cubicBezTo>
                        <a:pt x="1" y="32"/>
                        <a:pt x="3" y="33"/>
                        <a:pt x="5" y="34"/>
                      </a:cubicBezTo>
                      <a:cubicBezTo>
                        <a:pt x="7" y="34"/>
                        <a:pt x="9" y="34"/>
                        <a:pt x="10" y="34"/>
                      </a:cubicBezTo>
                      <a:cubicBezTo>
                        <a:pt x="17" y="34"/>
                        <a:pt x="20" y="32"/>
                        <a:pt x="20" y="27"/>
                      </a:cubicBezTo>
                      <a:cubicBezTo>
                        <a:pt x="20" y="22"/>
                        <a:pt x="16" y="20"/>
                        <a:pt x="9" y="20"/>
                      </a:cubicBezTo>
                      <a:cubicBezTo>
                        <a:pt x="6" y="20"/>
                        <a:pt x="6" y="20"/>
                        <a:pt x="6" y="20"/>
                      </a:cubicBezTo>
                      <a:cubicBezTo>
                        <a:pt x="6" y="16"/>
                        <a:pt x="6" y="16"/>
                        <a:pt x="6" y="16"/>
                      </a:cubicBezTo>
                      <a:cubicBezTo>
                        <a:pt x="9" y="16"/>
                        <a:pt x="9" y="16"/>
                        <a:pt x="9" y="16"/>
                      </a:cubicBezTo>
                      <a:cubicBezTo>
                        <a:pt x="12" y="16"/>
                        <a:pt x="14" y="16"/>
                        <a:pt x="16" y="14"/>
                      </a:cubicBezTo>
                      <a:cubicBezTo>
                        <a:pt x="18" y="13"/>
                        <a:pt x="19" y="11"/>
                        <a:pt x="19" y="9"/>
                      </a:cubicBezTo>
                      <a:cubicBezTo>
                        <a:pt x="19" y="7"/>
                        <a:pt x="18" y="6"/>
                        <a:pt x="17" y="5"/>
                      </a:cubicBezTo>
                      <a:cubicBezTo>
                        <a:pt x="15" y="4"/>
                        <a:pt x="14" y="3"/>
                        <a:pt x="12" y="3"/>
                      </a:cubicBezTo>
                      <a:cubicBezTo>
                        <a:pt x="10" y="3"/>
                        <a:pt x="9" y="3"/>
                        <a:pt x="7" y="4"/>
                      </a:cubicBezTo>
                      <a:cubicBezTo>
                        <a:pt x="6" y="4"/>
                        <a:pt x="4" y="5"/>
                        <a:pt x="2" y="6"/>
                      </a:cubicBezTo>
                      <a:cubicBezTo>
                        <a:pt x="0" y="3"/>
                        <a:pt x="0" y="3"/>
                        <a:pt x="0" y="3"/>
                      </a:cubicBezTo>
                      <a:cubicBezTo>
                        <a:pt x="2" y="2"/>
                        <a:pt x="3" y="1"/>
                        <a:pt x="5" y="1"/>
                      </a:cubicBezTo>
                      <a:cubicBezTo>
                        <a:pt x="7" y="0"/>
                        <a:pt x="9" y="0"/>
                        <a:pt x="12" y="0"/>
                      </a:cubicBezTo>
                      <a:cubicBezTo>
                        <a:pt x="15" y="0"/>
                        <a:pt x="18" y="0"/>
                        <a:pt x="20" y="2"/>
                      </a:cubicBezTo>
                      <a:cubicBezTo>
                        <a:pt x="22" y="4"/>
                        <a:pt x="23" y="6"/>
                        <a:pt x="23" y="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50" name="组合 149"/>
              <p:cNvGrpSpPr/>
              <p:nvPr/>
            </p:nvGrpSpPr>
            <p:grpSpPr>
              <a:xfrm>
                <a:off x="7538605" y="4907089"/>
                <a:ext cx="455612" cy="411162"/>
                <a:chOff x="7442353" y="5298605"/>
                <a:chExt cx="455612" cy="411162"/>
              </a:xfrm>
            </p:grpSpPr>
            <p:sp>
              <p:nvSpPr>
                <p:cNvPr id="152" name="Freeform 24"/>
                <p:cNvSpPr/>
                <p:nvPr/>
              </p:nvSpPr>
              <p:spPr bwMode="auto">
                <a:xfrm>
                  <a:off x="7442353" y="5546255"/>
                  <a:ext cx="157162" cy="163512"/>
                </a:xfrm>
                <a:custGeom>
                  <a:avLst/>
                  <a:gdLst>
                    <a:gd name="T0" fmla="*/ 68 w 99"/>
                    <a:gd name="T1" fmla="*/ 7 h 103"/>
                    <a:gd name="T2" fmla="*/ 64 w 99"/>
                    <a:gd name="T3" fmla="*/ 4 h 103"/>
                    <a:gd name="T4" fmla="*/ 0 w 99"/>
                    <a:gd name="T5" fmla="*/ 28 h 103"/>
                    <a:gd name="T6" fmla="*/ 29 w 99"/>
                    <a:gd name="T7" fmla="*/ 103 h 103"/>
                    <a:gd name="T8" fmla="*/ 92 w 99"/>
                    <a:gd name="T9" fmla="*/ 78 h 103"/>
                    <a:gd name="T10" fmla="*/ 89 w 99"/>
                    <a:gd name="T11" fmla="*/ 64 h 103"/>
                    <a:gd name="T12" fmla="*/ 99 w 99"/>
                    <a:gd name="T13" fmla="*/ 57 h 103"/>
                    <a:gd name="T14" fmla="*/ 78 w 99"/>
                    <a:gd name="T15" fmla="*/ 0 h 103"/>
                    <a:gd name="T16" fmla="*/ 68 w 99"/>
                    <a:gd name="T17" fmla="*/ 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03">
                      <a:moveTo>
                        <a:pt x="68" y="7"/>
                      </a:moveTo>
                      <a:lnTo>
                        <a:pt x="64" y="4"/>
                      </a:lnTo>
                      <a:lnTo>
                        <a:pt x="0" y="28"/>
                      </a:lnTo>
                      <a:lnTo>
                        <a:pt x="29" y="103"/>
                      </a:lnTo>
                      <a:lnTo>
                        <a:pt x="92" y="78"/>
                      </a:lnTo>
                      <a:lnTo>
                        <a:pt x="89" y="64"/>
                      </a:lnTo>
                      <a:lnTo>
                        <a:pt x="99" y="57"/>
                      </a:lnTo>
                      <a:lnTo>
                        <a:pt x="78" y="0"/>
                      </a:lnTo>
                      <a:lnTo>
                        <a:pt x="68" y="7"/>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53" name="Freeform 25"/>
                <p:cNvSpPr/>
                <p:nvPr/>
              </p:nvSpPr>
              <p:spPr bwMode="auto">
                <a:xfrm>
                  <a:off x="7583640" y="5524030"/>
                  <a:ext cx="314325" cy="106362"/>
                </a:xfrm>
                <a:custGeom>
                  <a:avLst/>
                  <a:gdLst>
                    <a:gd name="T0" fmla="*/ 52 w 56"/>
                    <a:gd name="T1" fmla="*/ 2 h 19"/>
                    <a:gd name="T2" fmla="*/ 39 w 56"/>
                    <a:gd name="T3" fmla="*/ 7 h 19"/>
                    <a:gd name="T4" fmla="*/ 33 w 56"/>
                    <a:gd name="T5" fmla="*/ 10 h 19"/>
                    <a:gd name="T6" fmla="*/ 23 w 56"/>
                    <a:gd name="T7" fmla="*/ 7 h 19"/>
                    <a:gd name="T8" fmla="*/ 37 w 56"/>
                    <a:gd name="T9" fmla="*/ 6 h 19"/>
                    <a:gd name="T10" fmla="*/ 30 w 56"/>
                    <a:gd name="T11" fmla="*/ 1 h 19"/>
                    <a:gd name="T12" fmla="*/ 19 w 56"/>
                    <a:gd name="T13" fmla="*/ 0 h 19"/>
                    <a:gd name="T14" fmla="*/ 7 w 56"/>
                    <a:gd name="T15" fmla="*/ 3 h 19"/>
                    <a:gd name="T16" fmla="*/ 0 w 56"/>
                    <a:gd name="T17" fmla="*/ 5 h 19"/>
                    <a:gd name="T18" fmla="*/ 4 w 56"/>
                    <a:gd name="T19" fmla="*/ 17 h 19"/>
                    <a:gd name="T20" fmla="*/ 7 w 56"/>
                    <a:gd name="T21" fmla="*/ 16 h 19"/>
                    <a:gd name="T22" fmla="*/ 7 w 56"/>
                    <a:gd name="T23" fmla="*/ 16 h 19"/>
                    <a:gd name="T24" fmla="*/ 14 w 56"/>
                    <a:gd name="T25" fmla="*/ 18 h 19"/>
                    <a:gd name="T26" fmla="*/ 35 w 56"/>
                    <a:gd name="T27" fmla="*/ 19 h 19"/>
                    <a:gd name="T28" fmla="*/ 55 w 56"/>
                    <a:gd name="T29" fmla="*/ 5 h 19"/>
                    <a:gd name="T30" fmla="*/ 52 w 56"/>
                    <a:gd name="T31"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 h="19">
                      <a:moveTo>
                        <a:pt x="52" y="2"/>
                      </a:moveTo>
                      <a:cubicBezTo>
                        <a:pt x="49" y="0"/>
                        <a:pt x="39" y="7"/>
                        <a:pt x="39" y="7"/>
                      </a:cubicBezTo>
                      <a:cubicBezTo>
                        <a:pt x="39" y="7"/>
                        <a:pt x="35" y="10"/>
                        <a:pt x="33" y="10"/>
                      </a:cubicBezTo>
                      <a:cubicBezTo>
                        <a:pt x="32" y="11"/>
                        <a:pt x="23" y="9"/>
                        <a:pt x="23" y="7"/>
                      </a:cubicBezTo>
                      <a:cubicBezTo>
                        <a:pt x="22" y="6"/>
                        <a:pt x="35" y="9"/>
                        <a:pt x="37" y="6"/>
                      </a:cubicBezTo>
                      <a:cubicBezTo>
                        <a:pt x="39" y="2"/>
                        <a:pt x="37" y="1"/>
                        <a:pt x="30" y="1"/>
                      </a:cubicBezTo>
                      <a:cubicBezTo>
                        <a:pt x="30" y="1"/>
                        <a:pt x="25" y="2"/>
                        <a:pt x="19" y="0"/>
                      </a:cubicBezTo>
                      <a:cubicBezTo>
                        <a:pt x="16" y="0"/>
                        <a:pt x="11" y="3"/>
                        <a:pt x="7" y="3"/>
                      </a:cubicBezTo>
                      <a:cubicBezTo>
                        <a:pt x="0" y="5"/>
                        <a:pt x="0" y="5"/>
                        <a:pt x="0" y="5"/>
                      </a:cubicBezTo>
                      <a:cubicBezTo>
                        <a:pt x="4" y="17"/>
                        <a:pt x="4" y="17"/>
                        <a:pt x="4" y="17"/>
                      </a:cubicBezTo>
                      <a:cubicBezTo>
                        <a:pt x="7" y="16"/>
                        <a:pt x="7" y="16"/>
                        <a:pt x="7" y="16"/>
                      </a:cubicBezTo>
                      <a:cubicBezTo>
                        <a:pt x="7" y="16"/>
                        <a:pt x="7" y="16"/>
                        <a:pt x="7" y="16"/>
                      </a:cubicBezTo>
                      <a:cubicBezTo>
                        <a:pt x="9" y="17"/>
                        <a:pt x="12" y="18"/>
                        <a:pt x="14" y="18"/>
                      </a:cubicBezTo>
                      <a:cubicBezTo>
                        <a:pt x="17" y="19"/>
                        <a:pt x="33" y="19"/>
                        <a:pt x="35" y="19"/>
                      </a:cubicBezTo>
                      <a:cubicBezTo>
                        <a:pt x="37" y="19"/>
                        <a:pt x="54" y="5"/>
                        <a:pt x="55" y="5"/>
                      </a:cubicBezTo>
                      <a:cubicBezTo>
                        <a:pt x="56" y="5"/>
                        <a:pt x="56" y="3"/>
                        <a:pt x="52" y="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54" name="Freeform 26"/>
                <p:cNvSpPr/>
                <p:nvPr/>
              </p:nvSpPr>
              <p:spPr bwMode="auto">
                <a:xfrm>
                  <a:off x="7674128" y="5298605"/>
                  <a:ext cx="100012" cy="207962"/>
                </a:xfrm>
                <a:custGeom>
                  <a:avLst/>
                  <a:gdLst>
                    <a:gd name="T0" fmla="*/ 18 w 18"/>
                    <a:gd name="T1" fmla="*/ 22 h 37"/>
                    <a:gd name="T2" fmla="*/ 15 w 18"/>
                    <a:gd name="T3" fmla="*/ 19 h 37"/>
                    <a:gd name="T4" fmla="*/ 11 w 18"/>
                    <a:gd name="T5" fmla="*/ 17 h 37"/>
                    <a:gd name="T6" fmla="*/ 7 w 18"/>
                    <a:gd name="T7" fmla="*/ 15 h 37"/>
                    <a:gd name="T8" fmla="*/ 5 w 18"/>
                    <a:gd name="T9" fmla="*/ 14 h 37"/>
                    <a:gd name="T10" fmla="*/ 5 w 18"/>
                    <a:gd name="T11" fmla="*/ 12 h 37"/>
                    <a:gd name="T12" fmla="*/ 6 w 18"/>
                    <a:gd name="T13" fmla="*/ 9 h 37"/>
                    <a:gd name="T14" fmla="*/ 10 w 18"/>
                    <a:gd name="T15" fmla="*/ 8 h 37"/>
                    <a:gd name="T16" fmla="*/ 16 w 18"/>
                    <a:gd name="T17" fmla="*/ 10 h 37"/>
                    <a:gd name="T18" fmla="*/ 18 w 18"/>
                    <a:gd name="T19" fmla="*/ 6 h 37"/>
                    <a:gd name="T20" fmla="*/ 11 w 18"/>
                    <a:gd name="T21" fmla="*/ 4 h 37"/>
                    <a:gd name="T22" fmla="*/ 11 w 18"/>
                    <a:gd name="T23" fmla="*/ 2 h 37"/>
                    <a:gd name="T24" fmla="*/ 9 w 18"/>
                    <a:gd name="T25" fmla="*/ 0 h 37"/>
                    <a:gd name="T26" fmla="*/ 7 w 18"/>
                    <a:gd name="T27" fmla="*/ 2 h 37"/>
                    <a:gd name="T28" fmla="*/ 7 w 18"/>
                    <a:gd name="T29" fmla="*/ 4 h 37"/>
                    <a:gd name="T30" fmla="*/ 3 w 18"/>
                    <a:gd name="T31" fmla="*/ 6 h 37"/>
                    <a:gd name="T32" fmla="*/ 0 w 18"/>
                    <a:gd name="T33" fmla="*/ 12 h 37"/>
                    <a:gd name="T34" fmla="*/ 2 w 18"/>
                    <a:gd name="T35" fmla="*/ 17 h 37"/>
                    <a:gd name="T36" fmla="*/ 7 w 18"/>
                    <a:gd name="T37" fmla="*/ 20 h 37"/>
                    <a:gd name="T38" fmla="*/ 12 w 18"/>
                    <a:gd name="T39" fmla="*/ 23 h 37"/>
                    <a:gd name="T40" fmla="*/ 14 w 18"/>
                    <a:gd name="T41" fmla="*/ 26 h 37"/>
                    <a:gd name="T42" fmla="*/ 12 w 18"/>
                    <a:gd name="T43" fmla="*/ 28 h 37"/>
                    <a:gd name="T44" fmla="*/ 8 w 18"/>
                    <a:gd name="T45" fmla="*/ 30 h 37"/>
                    <a:gd name="T46" fmla="*/ 4 w 18"/>
                    <a:gd name="T47" fmla="*/ 29 h 37"/>
                    <a:gd name="T48" fmla="*/ 0 w 18"/>
                    <a:gd name="T49" fmla="*/ 28 h 37"/>
                    <a:gd name="T50" fmla="*/ 0 w 18"/>
                    <a:gd name="T51" fmla="*/ 32 h 37"/>
                    <a:gd name="T52" fmla="*/ 7 w 18"/>
                    <a:gd name="T53" fmla="*/ 33 h 37"/>
                    <a:gd name="T54" fmla="*/ 7 w 18"/>
                    <a:gd name="T55" fmla="*/ 35 h 37"/>
                    <a:gd name="T56" fmla="*/ 9 w 18"/>
                    <a:gd name="T57" fmla="*/ 37 h 37"/>
                    <a:gd name="T58" fmla="*/ 11 w 18"/>
                    <a:gd name="T59" fmla="*/ 35 h 37"/>
                    <a:gd name="T60" fmla="*/ 11 w 18"/>
                    <a:gd name="T61" fmla="*/ 33 h 37"/>
                    <a:gd name="T62" fmla="*/ 15 w 18"/>
                    <a:gd name="T63" fmla="*/ 31 h 37"/>
                    <a:gd name="T64" fmla="*/ 18 w 18"/>
                    <a:gd name="T65" fmla="*/ 25 h 37"/>
                    <a:gd name="T66" fmla="*/ 18 w 18"/>
                    <a:gd name="T67" fmla="*/ 2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 h="37">
                      <a:moveTo>
                        <a:pt x="18" y="22"/>
                      </a:moveTo>
                      <a:cubicBezTo>
                        <a:pt x="17" y="21"/>
                        <a:pt x="16" y="20"/>
                        <a:pt x="15" y="19"/>
                      </a:cubicBezTo>
                      <a:cubicBezTo>
                        <a:pt x="14" y="19"/>
                        <a:pt x="13" y="18"/>
                        <a:pt x="11" y="17"/>
                      </a:cubicBezTo>
                      <a:cubicBezTo>
                        <a:pt x="9" y="16"/>
                        <a:pt x="8" y="16"/>
                        <a:pt x="7" y="15"/>
                      </a:cubicBezTo>
                      <a:cubicBezTo>
                        <a:pt x="6" y="15"/>
                        <a:pt x="6" y="14"/>
                        <a:pt x="5" y="14"/>
                      </a:cubicBezTo>
                      <a:cubicBezTo>
                        <a:pt x="5" y="13"/>
                        <a:pt x="5" y="12"/>
                        <a:pt x="5" y="12"/>
                      </a:cubicBezTo>
                      <a:cubicBezTo>
                        <a:pt x="5" y="11"/>
                        <a:pt x="5" y="10"/>
                        <a:pt x="6" y="9"/>
                      </a:cubicBezTo>
                      <a:cubicBezTo>
                        <a:pt x="7" y="8"/>
                        <a:pt x="8" y="8"/>
                        <a:pt x="10" y="8"/>
                      </a:cubicBezTo>
                      <a:cubicBezTo>
                        <a:pt x="11" y="8"/>
                        <a:pt x="14" y="9"/>
                        <a:pt x="16" y="10"/>
                      </a:cubicBezTo>
                      <a:cubicBezTo>
                        <a:pt x="18" y="6"/>
                        <a:pt x="18" y="6"/>
                        <a:pt x="18" y="6"/>
                      </a:cubicBezTo>
                      <a:cubicBezTo>
                        <a:pt x="15" y="5"/>
                        <a:pt x="13" y="4"/>
                        <a:pt x="11" y="4"/>
                      </a:cubicBezTo>
                      <a:cubicBezTo>
                        <a:pt x="11" y="2"/>
                        <a:pt x="11" y="2"/>
                        <a:pt x="11" y="2"/>
                      </a:cubicBezTo>
                      <a:cubicBezTo>
                        <a:pt x="11" y="1"/>
                        <a:pt x="10" y="0"/>
                        <a:pt x="9" y="0"/>
                      </a:cubicBezTo>
                      <a:cubicBezTo>
                        <a:pt x="8" y="0"/>
                        <a:pt x="7" y="1"/>
                        <a:pt x="7" y="2"/>
                      </a:cubicBezTo>
                      <a:cubicBezTo>
                        <a:pt x="7" y="4"/>
                        <a:pt x="7" y="4"/>
                        <a:pt x="7" y="4"/>
                      </a:cubicBezTo>
                      <a:cubicBezTo>
                        <a:pt x="6" y="4"/>
                        <a:pt x="4" y="5"/>
                        <a:pt x="3" y="6"/>
                      </a:cubicBezTo>
                      <a:cubicBezTo>
                        <a:pt x="1" y="8"/>
                        <a:pt x="0" y="9"/>
                        <a:pt x="0" y="12"/>
                      </a:cubicBezTo>
                      <a:cubicBezTo>
                        <a:pt x="0" y="14"/>
                        <a:pt x="1" y="15"/>
                        <a:pt x="2" y="17"/>
                      </a:cubicBezTo>
                      <a:cubicBezTo>
                        <a:pt x="3" y="18"/>
                        <a:pt x="5" y="19"/>
                        <a:pt x="7" y="20"/>
                      </a:cubicBezTo>
                      <a:cubicBezTo>
                        <a:pt x="10" y="21"/>
                        <a:pt x="12" y="22"/>
                        <a:pt x="12" y="23"/>
                      </a:cubicBezTo>
                      <a:cubicBezTo>
                        <a:pt x="13" y="24"/>
                        <a:pt x="14" y="25"/>
                        <a:pt x="14" y="26"/>
                      </a:cubicBezTo>
                      <a:cubicBezTo>
                        <a:pt x="14" y="27"/>
                        <a:pt x="13" y="28"/>
                        <a:pt x="12" y="28"/>
                      </a:cubicBezTo>
                      <a:cubicBezTo>
                        <a:pt x="11" y="29"/>
                        <a:pt x="10" y="30"/>
                        <a:pt x="8" y="30"/>
                      </a:cubicBezTo>
                      <a:cubicBezTo>
                        <a:pt x="7" y="30"/>
                        <a:pt x="6" y="29"/>
                        <a:pt x="4" y="29"/>
                      </a:cubicBezTo>
                      <a:cubicBezTo>
                        <a:pt x="3" y="29"/>
                        <a:pt x="1" y="28"/>
                        <a:pt x="0" y="28"/>
                      </a:cubicBezTo>
                      <a:cubicBezTo>
                        <a:pt x="0" y="32"/>
                        <a:pt x="0" y="32"/>
                        <a:pt x="0" y="32"/>
                      </a:cubicBezTo>
                      <a:cubicBezTo>
                        <a:pt x="2" y="33"/>
                        <a:pt x="4" y="33"/>
                        <a:pt x="7" y="33"/>
                      </a:cubicBezTo>
                      <a:cubicBezTo>
                        <a:pt x="7" y="35"/>
                        <a:pt x="7" y="35"/>
                        <a:pt x="7" y="35"/>
                      </a:cubicBezTo>
                      <a:cubicBezTo>
                        <a:pt x="7" y="36"/>
                        <a:pt x="8" y="37"/>
                        <a:pt x="9" y="37"/>
                      </a:cubicBezTo>
                      <a:cubicBezTo>
                        <a:pt x="10" y="37"/>
                        <a:pt x="11" y="36"/>
                        <a:pt x="11" y="35"/>
                      </a:cubicBezTo>
                      <a:cubicBezTo>
                        <a:pt x="11" y="33"/>
                        <a:pt x="11" y="33"/>
                        <a:pt x="11" y="33"/>
                      </a:cubicBezTo>
                      <a:cubicBezTo>
                        <a:pt x="13" y="33"/>
                        <a:pt x="14" y="32"/>
                        <a:pt x="15" y="31"/>
                      </a:cubicBezTo>
                      <a:cubicBezTo>
                        <a:pt x="17" y="30"/>
                        <a:pt x="18" y="28"/>
                        <a:pt x="18" y="25"/>
                      </a:cubicBezTo>
                      <a:cubicBezTo>
                        <a:pt x="18" y="24"/>
                        <a:pt x="18" y="23"/>
                        <a:pt x="18" y="2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151" name="矩形 150"/>
              <p:cNvSpPr/>
              <p:nvPr/>
            </p:nvSpPr>
            <p:spPr>
              <a:xfrm>
                <a:off x="6355302" y="4427991"/>
                <a:ext cx="1261884" cy="523220"/>
              </a:xfrm>
              <a:prstGeom prst="rect">
                <a:avLst/>
              </a:prstGeom>
            </p:spPr>
            <p:txBody>
              <a:bodyPr wrap="none">
                <a:spAutoFit/>
              </a:bodyPr>
              <a:lstStyle/>
              <a:p>
                <a:pPr algn="r" defTabSz="609600"/>
                <a:r>
                  <a:rPr lang="zh-CN" altLang="en-US" sz="2800" b="1" dirty="0">
                    <a:gradFill>
                      <a:gsLst>
                        <a:gs pos="100000">
                          <a:schemeClr val="bg1"/>
                        </a:gs>
                        <a:gs pos="0">
                          <a:schemeClr val="bg1"/>
                        </a:gs>
                      </a:gsLst>
                      <a:lin ang="5400000" scaled="0"/>
                    </a:gradFill>
                    <a:latin typeface="微软雅黑" panose="020B0503020204020204" pitchFamily="34" charset="-122"/>
                    <a:ea typeface="微软雅黑" panose="020B0503020204020204" pitchFamily="34" charset="-122"/>
                  </a:rPr>
                  <a:t>做不好</a:t>
                </a:r>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45"/>
                                        </p:tgtEl>
                                        <p:attrNameLst>
                                          <p:attrName>style.visibility</p:attrName>
                                        </p:attrNameLst>
                                      </p:cBhvr>
                                      <p:to>
                                        <p:strVal val="visible"/>
                                      </p:to>
                                    </p:set>
                                    <p:animEffect transition="in" filter="fade">
                                      <p:cBhvr>
                                        <p:cTn id="14" dur="500"/>
                                        <p:tgtEl>
                                          <p:spTgt spid="145"/>
                                        </p:tgtEl>
                                      </p:cBhvr>
                                    </p:animEffect>
                                  </p:childTnLst>
                                </p:cTn>
                              </p:par>
                              <p:par>
                                <p:cTn id="15" presetID="10" presetClass="entr" presetSubtype="0" fill="hold" nodeType="withEffect">
                                  <p:stCondLst>
                                    <p:cond delay="250"/>
                                  </p:stCondLst>
                                  <p:childTnLst>
                                    <p:set>
                                      <p:cBhvr>
                                        <p:cTn id="16" dur="1" fill="hold">
                                          <p:stCondLst>
                                            <p:cond delay="0"/>
                                          </p:stCondLst>
                                        </p:cTn>
                                        <p:tgtEl>
                                          <p:spTgt spid="144"/>
                                        </p:tgtEl>
                                        <p:attrNameLst>
                                          <p:attrName>style.visibility</p:attrName>
                                        </p:attrNameLst>
                                      </p:cBhvr>
                                      <p:to>
                                        <p:strVal val="visible"/>
                                      </p:to>
                                    </p:set>
                                    <p:animEffect transition="in" filter="fade">
                                      <p:cBhvr>
                                        <p:cTn id="17" dur="500"/>
                                        <p:tgtEl>
                                          <p:spTgt spid="144"/>
                                        </p:tgtEl>
                                      </p:cBhvr>
                                    </p:animEffect>
                                  </p:childTnLst>
                                </p:cTn>
                              </p:par>
                              <p:par>
                                <p:cTn id="18" presetID="10" presetClass="entr" presetSubtype="0" fill="hold" nodeType="withEffect">
                                  <p:stCondLst>
                                    <p:cond delay="500"/>
                                  </p:stCondLst>
                                  <p:childTnLst>
                                    <p:set>
                                      <p:cBhvr>
                                        <p:cTn id="19" dur="1" fill="hold">
                                          <p:stCondLst>
                                            <p:cond delay="0"/>
                                          </p:stCondLst>
                                        </p:cTn>
                                        <p:tgtEl>
                                          <p:spTgt spid="157"/>
                                        </p:tgtEl>
                                        <p:attrNameLst>
                                          <p:attrName>style.visibility</p:attrName>
                                        </p:attrNameLst>
                                      </p:cBhvr>
                                      <p:to>
                                        <p:strVal val="visible"/>
                                      </p:to>
                                    </p:set>
                                    <p:animEffect transition="in" filter="fade">
                                      <p:cBhvr>
                                        <p:cTn id="20" dur="500"/>
                                        <p:tgtEl>
                                          <p:spTgt spid="15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wipe(down)">
                                      <p:cBhvr>
                                        <p:cTn id="25" dur="500"/>
                                        <p:tgtEl>
                                          <p:spTgt spid="6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wipe(down)">
                                      <p:cBhvr>
                                        <p:cTn id="30" dur="500"/>
                                        <p:tgtEl>
                                          <p:spTgt spid="5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35"/>
                                        </p:tgtEl>
                                        <p:attrNameLst>
                                          <p:attrName>style.visibility</p:attrName>
                                        </p:attrNameLst>
                                      </p:cBhvr>
                                      <p:to>
                                        <p:strVal val="visible"/>
                                      </p:to>
                                    </p:set>
                                    <p:animEffect transition="in" filter="wipe(down)">
                                      <p:cBhvr>
                                        <p:cTn id="35"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改善不足的方法</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2" name="组合 1"/>
          <p:cNvGrpSpPr/>
          <p:nvPr/>
        </p:nvGrpSpPr>
        <p:grpSpPr>
          <a:xfrm>
            <a:off x="2174724" y="2060000"/>
            <a:ext cx="3009377" cy="1037589"/>
            <a:chOff x="2174724" y="2060000"/>
            <a:chExt cx="3009377" cy="1037589"/>
          </a:xfrm>
        </p:grpSpPr>
        <p:sp>
          <p:nvSpPr>
            <p:cNvPr id="8" name="矩形 7"/>
            <p:cNvSpPr/>
            <p:nvPr/>
          </p:nvSpPr>
          <p:spPr>
            <a:xfrm>
              <a:off x="4266186" y="2060000"/>
              <a:ext cx="917915" cy="784427"/>
            </a:xfrm>
            <a:prstGeom prst="rect">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7"/>
            <p:cNvSpPr/>
            <p:nvPr/>
          </p:nvSpPr>
          <p:spPr bwMode="auto">
            <a:xfrm>
              <a:off x="2174724" y="2060000"/>
              <a:ext cx="2161884" cy="1037589"/>
            </a:xfrm>
            <a:custGeom>
              <a:avLst/>
              <a:gdLst>
                <a:gd name="T0" fmla="*/ 486 w 486"/>
                <a:gd name="T1" fmla="*/ 0 h 349"/>
                <a:gd name="T2" fmla="*/ 30 w 486"/>
                <a:gd name="T3" fmla="*/ 0 h 349"/>
                <a:gd name="T4" fmla="*/ 0 w 486"/>
                <a:gd name="T5" fmla="*/ 30 h 349"/>
                <a:gd name="T6" fmla="*/ 0 w 486"/>
                <a:gd name="T7" fmla="*/ 197 h 349"/>
                <a:gd name="T8" fmla="*/ 21 w 486"/>
                <a:gd name="T9" fmla="*/ 247 h 349"/>
                <a:gd name="T10" fmla="*/ 123 w 486"/>
                <a:gd name="T11" fmla="*/ 349 h 349"/>
                <a:gd name="T12" fmla="*/ 116 w 486"/>
                <a:gd name="T13" fmla="*/ 281 h 349"/>
                <a:gd name="T14" fmla="*/ 116 w 486"/>
                <a:gd name="T15" fmla="*/ 279 h 349"/>
                <a:gd name="T16" fmla="*/ 132 w 486"/>
                <a:gd name="T17" fmla="*/ 263 h 349"/>
                <a:gd name="T18" fmla="*/ 486 w 486"/>
                <a:gd name="T19" fmla="*/ 263 h 349"/>
                <a:gd name="T20" fmla="*/ 486 w 486"/>
                <a:gd name="T21"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49">
                  <a:moveTo>
                    <a:pt x="486" y="0"/>
                  </a:moveTo>
                  <a:cubicBezTo>
                    <a:pt x="30" y="0"/>
                    <a:pt x="30" y="0"/>
                    <a:pt x="30" y="0"/>
                  </a:cubicBezTo>
                  <a:cubicBezTo>
                    <a:pt x="14" y="0"/>
                    <a:pt x="0" y="14"/>
                    <a:pt x="0" y="30"/>
                  </a:cubicBezTo>
                  <a:cubicBezTo>
                    <a:pt x="0" y="197"/>
                    <a:pt x="0" y="197"/>
                    <a:pt x="0" y="197"/>
                  </a:cubicBezTo>
                  <a:cubicBezTo>
                    <a:pt x="0" y="213"/>
                    <a:pt x="10" y="236"/>
                    <a:pt x="21" y="247"/>
                  </a:cubicBezTo>
                  <a:cubicBezTo>
                    <a:pt x="123" y="349"/>
                    <a:pt x="123" y="349"/>
                    <a:pt x="123" y="349"/>
                  </a:cubicBezTo>
                  <a:cubicBezTo>
                    <a:pt x="116" y="281"/>
                    <a:pt x="116" y="281"/>
                    <a:pt x="116" y="281"/>
                  </a:cubicBezTo>
                  <a:cubicBezTo>
                    <a:pt x="116" y="280"/>
                    <a:pt x="116" y="280"/>
                    <a:pt x="116" y="279"/>
                  </a:cubicBezTo>
                  <a:cubicBezTo>
                    <a:pt x="116" y="270"/>
                    <a:pt x="123" y="263"/>
                    <a:pt x="132" y="263"/>
                  </a:cubicBezTo>
                  <a:cubicBezTo>
                    <a:pt x="486" y="263"/>
                    <a:pt x="486" y="263"/>
                    <a:pt x="486" y="263"/>
                  </a:cubicBezTo>
                  <a:cubicBezTo>
                    <a:pt x="486" y="0"/>
                    <a:pt x="486" y="0"/>
                    <a:pt x="486" y="0"/>
                  </a:cubicBezTo>
                </a:path>
              </a:pathLst>
            </a:custGeom>
            <a:solidFill>
              <a:srgbClr val="3F5096"/>
            </a:solidFill>
            <a:ln>
              <a:noFill/>
            </a:ln>
          </p:spPr>
          <p:txBody>
            <a:bodyPr vert="horz" wrap="square" lIns="91440" tIns="45720" rIns="91440" bIns="45720" numCol="1" anchor="t" anchorCtr="0" compatLnSpc="1"/>
            <a:lstStyle/>
            <a:p>
              <a:endParaRPr lang="zh-CN" altLang="en-US"/>
            </a:p>
          </p:txBody>
        </p:sp>
        <p:grpSp>
          <p:nvGrpSpPr>
            <p:cNvPr id="15" name="组合 14"/>
            <p:cNvGrpSpPr/>
            <p:nvPr/>
          </p:nvGrpSpPr>
          <p:grpSpPr>
            <a:xfrm>
              <a:off x="4659778" y="2229073"/>
              <a:ext cx="201152" cy="472325"/>
              <a:chOff x="3997325" y="2735263"/>
              <a:chExt cx="250825" cy="588962"/>
            </a:xfrm>
          </p:grpSpPr>
          <p:sp>
            <p:nvSpPr>
              <p:cNvPr id="16" name="Freeform 10"/>
              <p:cNvSpPr/>
              <p:nvPr/>
            </p:nvSpPr>
            <p:spPr bwMode="auto">
              <a:xfrm>
                <a:off x="4100513" y="2735263"/>
                <a:ext cx="111125" cy="111125"/>
              </a:xfrm>
              <a:custGeom>
                <a:avLst/>
                <a:gdLst>
                  <a:gd name="T0" fmla="*/ 15 w 30"/>
                  <a:gd name="T1" fmla="*/ 0 h 30"/>
                  <a:gd name="T2" fmla="*/ 0 w 30"/>
                  <a:gd name="T3" fmla="*/ 15 h 30"/>
                  <a:gd name="T4" fmla="*/ 15 w 30"/>
                  <a:gd name="T5" fmla="*/ 30 h 30"/>
                  <a:gd name="T6" fmla="*/ 30 w 30"/>
                  <a:gd name="T7" fmla="*/ 15 h 30"/>
                  <a:gd name="T8" fmla="*/ 15 w 30"/>
                  <a:gd name="T9" fmla="*/ 0 h 30"/>
                </a:gdLst>
                <a:ahLst/>
                <a:cxnLst>
                  <a:cxn ang="0">
                    <a:pos x="T0" y="T1"/>
                  </a:cxn>
                  <a:cxn ang="0">
                    <a:pos x="T2" y="T3"/>
                  </a:cxn>
                  <a:cxn ang="0">
                    <a:pos x="T4" y="T5"/>
                  </a:cxn>
                  <a:cxn ang="0">
                    <a:pos x="T6" y="T7"/>
                  </a:cxn>
                  <a:cxn ang="0">
                    <a:pos x="T8" y="T9"/>
                  </a:cxn>
                </a:cxnLst>
                <a:rect l="0" t="0" r="r" b="b"/>
                <a:pathLst>
                  <a:path w="30" h="30">
                    <a:moveTo>
                      <a:pt x="15" y="0"/>
                    </a:moveTo>
                    <a:cubicBezTo>
                      <a:pt x="7" y="0"/>
                      <a:pt x="0" y="7"/>
                      <a:pt x="0" y="15"/>
                    </a:cubicBezTo>
                    <a:cubicBezTo>
                      <a:pt x="0" y="23"/>
                      <a:pt x="6" y="30"/>
                      <a:pt x="15" y="30"/>
                    </a:cubicBezTo>
                    <a:cubicBezTo>
                      <a:pt x="23" y="30"/>
                      <a:pt x="30" y="24"/>
                      <a:pt x="30" y="15"/>
                    </a:cubicBezTo>
                    <a:cubicBezTo>
                      <a:pt x="30" y="7"/>
                      <a:pt x="23" y="0"/>
                      <a:pt x="15"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1"/>
              <p:cNvSpPr/>
              <p:nvPr/>
            </p:nvSpPr>
            <p:spPr bwMode="auto">
              <a:xfrm>
                <a:off x="3997325" y="2979738"/>
                <a:ext cx="250825" cy="344487"/>
              </a:xfrm>
              <a:custGeom>
                <a:avLst/>
                <a:gdLst>
                  <a:gd name="T0" fmla="*/ 67 w 68"/>
                  <a:gd name="T1" fmla="*/ 60 h 93"/>
                  <a:gd name="T2" fmla="*/ 60 w 68"/>
                  <a:gd name="T3" fmla="*/ 73 h 93"/>
                  <a:gd name="T4" fmla="*/ 47 w 68"/>
                  <a:gd name="T5" fmla="*/ 82 h 93"/>
                  <a:gd name="T6" fmla="*/ 38 w 68"/>
                  <a:gd name="T7" fmla="*/ 73 h 93"/>
                  <a:gd name="T8" fmla="*/ 39 w 68"/>
                  <a:gd name="T9" fmla="*/ 67 h 93"/>
                  <a:gd name="T10" fmla="*/ 44 w 68"/>
                  <a:gd name="T11" fmla="*/ 50 h 93"/>
                  <a:gd name="T12" fmla="*/ 55 w 68"/>
                  <a:gd name="T13" fmla="*/ 0 h 93"/>
                  <a:gd name="T14" fmla="*/ 32 w 68"/>
                  <a:gd name="T15" fmla="*/ 0 h 93"/>
                  <a:gd name="T16" fmla="*/ 6 w 68"/>
                  <a:gd name="T17" fmla="*/ 14 h 93"/>
                  <a:gd name="T18" fmla="*/ 0 w 68"/>
                  <a:gd name="T19" fmla="*/ 25 h 93"/>
                  <a:gd name="T20" fmla="*/ 2 w 68"/>
                  <a:gd name="T21" fmla="*/ 26 h 93"/>
                  <a:gd name="T22" fmla="*/ 8 w 68"/>
                  <a:gd name="T23" fmla="*/ 15 h 93"/>
                  <a:gd name="T24" fmla="*/ 16 w 68"/>
                  <a:gd name="T25" fmla="*/ 6 h 93"/>
                  <a:gd name="T26" fmla="*/ 19 w 68"/>
                  <a:gd name="T27" fmla="*/ 12 h 93"/>
                  <a:gd name="T28" fmla="*/ 19 w 68"/>
                  <a:gd name="T29" fmla="*/ 19 h 93"/>
                  <a:gd name="T30" fmla="*/ 14 w 68"/>
                  <a:gd name="T31" fmla="*/ 46 h 93"/>
                  <a:gd name="T32" fmla="*/ 11 w 68"/>
                  <a:gd name="T33" fmla="*/ 70 h 93"/>
                  <a:gd name="T34" fmla="*/ 34 w 68"/>
                  <a:gd name="T35" fmla="*/ 93 h 93"/>
                  <a:gd name="T36" fmla="*/ 60 w 68"/>
                  <a:gd name="T37" fmla="*/ 78 h 93"/>
                  <a:gd name="T38" fmla="*/ 68 w 68"/>
                  <a:gd name="T39" fmla="*/ 61 h 93"/>
                  <a:gd name="T40" fmla="*/ 67 w 68"/>
                  <a:gd name="T41" fmla="*/ 6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3">
                    <a:moveTo>
                      <a:pt x="67" y="60"/>
                    </a:moveTo>
                    <a:cubicBezTo>
                      <a:pt x="60" y="73"/>
                      <a:pt x="60" y="73"/>
                      <a:pt x="60" y="73"/>
                    </a:cubicBezTo>
                    <a:cubicBezTo>
                      <a:pt x="57" y="79"/>
                      <a:pt x="51" y="82"/>
                      <a:pt x="47" y="82"/>
                    </a:cubicBezTo>
                    <a:cubicBezTo>
                      <a:pt x="42" y="82"/>
                      <a:pt x="38" y="79"/>
                      <a:pt x="38" y="73"/>
                    </a:cubicBezTo>
                    <a:cubicBezTo>
                      <a:pt x="38" y="71"/>
                      <a:pt x="38" y="69"/>
                      <a:pt x="39" y="67"/>
                    </a:cubicBezTo>
                    <a:cubicBezTo>
                      <a:pt x="44" y="50"/>
                      <a:pt x="44" y="50"/>
                      <a:pt x="44" y="50"/>
                    </a:cubicBezTo>
                    <a:cubicBezTo>
                      <a:pt x="46" y="42"/>
                      <a:pt x="54" y="10"/>
                      <a:pt x="55" y="0"/>
                    </a:cubicBezTo>
                    <a:cubicBezTo>
                      <a:pt x="32" y="0"/>
                      <a:pt x="32" y="0"/>
                      <a:pt x="32" y="0"/>
                    </a:cubicBezTo>
                    <a:cubicBezTo>
                      <a:pt x="22" y="0"/>
                      <a:pt x="12" y="2"/>
                      <a:pt x="6" y="14"/>
                    </a:cubicBezTo>
                    <a:cubicBezTo>
                      <a:pt x="0" y="25"/>
                      <a:pt x="0" y="25"/>
                      <a:pt x="0" y="25"/>
                    </a:cubicBezTo>
                    <a:cubicBezTo>
                      <a:pt x="2" y="26"/>
                      <a:pt x="2" y="26"/>
                      <a:pt x="2" y="26"/>
                    </a:cubicBezTo>
                    <a:cubicBezTo>
                      <a:pt x="8" y="15"/>
                      <a:pt x="8" y="15"/>
                      <a:pt x="8" y="15"/>
                    </a:cubicBezTo>
                    <a:cubicBezTo>
                      <a:pt x="11" y="9"/>
                      <a:pt x="14" y="6"/>
                      <a:pt x="16" y="6"/>
                    </a:cubicBezTo>
                    <a:cubicBezTo>
                      <a:pt x="18" y="6"/>
                      <a:pt x="19" y="8"/>
                      <a:pt x="19" y="12"/>
                    </a:cubicBezTo>
                    <a:cubicBezTo>
                      <a:pt x="19" y="14"/>
                      <a:pt x="19" y="16"/>
                      <a:pt x="19" y="19"/>
                    </a:cubicBezTo>
                    <a:cubicBezTo>
                      <a:pt x="14" y="46"/>
                      <a:pt x="14" y="46"/>
                      <a:pt x="14" y="46"/>
                    </a:cubicBezTo>
                    <a:cubicBezTo>
                      <a:pt x="13" y="52"/>
                      <a:pt x="11" y="62"/>
                      <a:pt x="11" y="70"/>
                    </a:cubicBezTo>
                    <a:cubicBezTo>
                      <a:pt x="11" y="85"/>
                      <a:pt x="22" y="93"/>
                      <a:pt x="34" y="93"/>
                    </a:cubicBezTo>
                    <a:cubicBezTo>
                      <a:pt x="44" y="93"/>
                      <a:pt x="54" y="88"/>
                      <a:pt x="60" y="78"/>
                    </a:cubicBezTo>
                    <a:cubicBezTo>
                      <a:pt x="68" y="61"/>
                      <a:pt x="68" y="61"/>
                      <a:pt x="68" y="61"/>
                    </a:cubicBezTo>
                    <a:lnTo>
                      <a:pt x="67"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 name="党"/>
            <p:cNvSpPr txBox="1"/>
            <p:nvPr/>
          </p:nvSpPr>
          <p:spPr>
            <a:xfrm>
              <a:off x="2212741" y="2219354"/>
              <a:ext cx="2094585" cy="470257"/>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4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创新思路</a:t>
              </a:r>
              <a:endParaRPr lang="en-US" altLang="zh-CN" sz="24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grpSp>
        <p:nvGrpSpPr>
          <p:cNvPr id="45" name="组合 44"/>
          <p:cNvGrpSpPr/>
          <p:nvPr/>
        </p:nvGrpSpPr>
        <p:grpSpPr>
          <a:xfrm>
            <a:off x="6801999" y="2060000"/>
            <a:ext cx="3009377" cy="1037589"/>
            <a:chOff x="6801999" y="2060000"/>
            <a:chExt cx="3009377" cy="1037589"/>
          </a:xfrm>
        </p:grpSpPr>
        <p:sp>
          <p:nvSpPr>
            <p:cNvPr id="3" name="矩形 2"/>
            <p:cNvSpPr/>
            <p:nvPr/>
          </p:nvSpPr>
          <p:spPr>
            <a:xfrm>
              <a:off x="8893461" y="2060000"/>
              <a:ext cx="917915" cy="784427"/>
            </a:xfrm>
            <a:prstGeom prst="rect">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Freeform 7"/>
            <p:cNvSpPr/>
            <p:nvPr/>
          </p:nvSpPr>
          <p:spPr bwMode="auto">
            <a:xfrm>
              <a:off x="6801999" y="2060000"/>
              <a:ext cx="2161884" cy="1037589"/>
            </a:xfrm>
            <a:custGeom>
              <a:avLst/>
              <a:gdLst>
                <a:gd name="T0" fmla="*/ 486 w 486"/>
                <a:gd name="T1" fmla="*/ 0 h 349"/>
                <a:gd name="T2" fmla="*/ 30 w 486"/>
                <a:gd name="T3" fmla="*/ 0 h 349"/>
                <a:gd name="T4" fmla="*/ 0 w 486"/>
                <a:gd name="T5" fmla="*/ 30 h 349"/>
                <a:gd name="T6" fmla="*/ 0 w 486"/>
                <a:gd name="T7" fmla="*/ 197 h 349"/>
                <a:gd name="T8" fmla="*/ 21 w 486"/>
                <a:gd name="T9" fmla="*/ 247 h 349"/>
                <a:gd name="T10" fmla="*/ 123 w 486"/>
                <a:gd name="T11" fmla="*/ 349 h 349"/>
                <a:gd name="T12" fmla="*/ 116 w 486"/>
                <a:gd name="T13" fmla="*/ 281 h 349"/>
                <a:gd name="T14" fmla="*/ 116 w 486"/>
                <a:gd name="T15" fmla="*/ 279 h 349"/>
                <a:gd name="T16" fmla="*/ 132 w 486"/>
                <a:gd name="T17" fmla="*/ 263 h 349"/>
                <a:gd name="T18" fmla="*/ 486 w 486"/>
                <a:gd name="T19" fmla="*/ 263 h 349"/>
                <a:gd name="T20" fmla="*/ 486 w 486"/>
                <a:gd name="T21"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49">
                  <a:moveTo>
                    <a:pt x="486" y="0"/>
                  </a:moveTo>
                  <a:cubicBezTo>
                    <a:pt x="30" y="0"/>
                    <a:pt x="30" y="0"/>
                    <a:pt x="30" y="0"/>
                  </a:cubicBezTo>
                  <a:cubicBezTo>
                    <a:pt x="14" y="0"/>
                    <a:pt x="0" y="14"/>
                    <a:pt x="0" y="30"/>
                  </a:cubicBezTo>
                  <a:cubicBezTo>
                    <a:pt x="0" y="197"/>
                    <a:pt x="0" y="197"/>
                    <a:pt x="0" y="197"/>
                  </a:cubicBezTo>
                  <a:cubicBezTo>
                    <a:pt x="0" y="213"/>
                    <a:pt x="10" y="236"/>
                    <a:pt x="21" y="247"/>
                  </a:cubicBezTo>
                  <a:cubicBezTo>
                    <a:pt x="123" y="349"/>
                    <a:pt x="123" y="349"/>
                    <a:pt x="123" y="349"/>
                  </a:cubicBezTo>
                  <a:cubicBezTo>
                    <a:pt x="116" y="281"/>
                    <a:pt x="116" y="281"/>
                    <a:pt x="116" y="281"/>
                  </a:cubicBezTo>
                  <a:cubicBezTo>
                    <a:pt x="116" y="280"/>
                    <a:pt x="116" y="280"/>
                    <a:pt x="116" y="279"/>
                  </a:cubicBezTo>
                  <a:cubicBezTo>
                    <a:pt x="116" y="270"/>
                    <a:pt x="123" y="263"/>
                    <a:pt x="132" y="263"/>
                  </a:cubicBezTo>
                  <a:cubicBezTo>
                    <a:pt x="486" y="263"/>
                    <a:pt x="486" y="263"/>
                    <a:pt x="486" y="263"/>
                  </a:cubicBezTo>
                  <a:cubicBezTo>
                    <a:pt x="486" y="0"/>
                    <a:pt x="486" y="0"/>
                    <a:pt x="486" y="0"/>
                  </a:cubicBezTo>
                </a:path>
              </a:pathLst>
            </a:custGeom>
            <a:solidFill>
              <a:srgbClr val="3F5096"/>
            </a:solidFill>
            <a:ln>
              <a:noFill/>
            </a:ln>
          </p:spPr>
          <p:txBody>
            <a:bodyPr vert="horz" wrap="square" lIns="91440" tIns="45720" rIns="91440" bIns="45720" numCol="1" anchor="t" anchorCtr="0" compatLnSpc="1"/>
            <a:lstStyle/>
            <a:p>
              <a:endParaRPr lang="zh-CN" altLang="en-US"/>
            </a:p>
          </p:txBody>
        </p:sp>
        <p:sp>
          <p:nvSpPr>
            <p:cNvPr id="14" name="Freeform 9"/>
            <p:cNvSpPr>
              <a:spLocks noEditPoints="1"/>
            </p:cNvSpPr>
            <p:nvPr/>
          </p:nvSpPr>
          <p:spPr bwMode="auto">
            <a:xfrm>
              <a:off x="9188320" y="2254333"/>
              <a:ext cx="435405" cy="427767"/>
            </a:xfrm>
            <a:custGeom>
              <a:avLst/>
              <a:gdLst>
                <a:gd name="T0" fmla="*/ 134 w 147"/>
                <a:gd name="T1" fmla="*/ 73 h 144"/>
                <a:gd name="T2" fmla="*/ 146 w 147"/>
                <a:gd name="T3" fmla="*/ 66 h 144"/>
                <a:gd name="T4" fmla="*/ 141 w 147"/>
                <a:gd name="T5" fmla="*/ 51 h 144"/>
                <a:gd name="T6" fmla="*/ 125 w 147"/>
                <a:gd name="T7" fmla="*/ 49 h 144"/>
                <a:gd name="T8" fmla="*/ 120 w 147"/>
                <a:gd name="T9" fmla="*/ 34 h 144"/>
                <a:gd name="T10" fmla="*/ 126 w 147"/>
                <a:gd name="T11" fmla="*/ 21 h 144"/>
                <a:gd name="T12" fmla="*/ 111 w 147"/>
                <a:gd name="T13" fmla="*/ 13 h 144"/>
                <a:gd name="T14" fmla="*/ 98 w 147"/>
                <a:gd name="T15" fmla="*/ 21 h 144"/>
                <a:gd name="T16" fmla="*/ 85 w 147"/>
                <a:gd name="T17" fmla="*/ 13 h 144"/>
                <a:gd name="T18" fmla="*/ 80 w 147"/>
                <a:gd name="T19" fmla="*/ 0 h 144"/>
                <a:gd name="T20" fmla="*/ 64 w 147"/>
                <a:gd name="T21" fmla="*/ 3 h 144"/>
                <a:gd name="T22" fmla="*/ 60 w 147"/>
                <a:gd name="T23" fmla="*/ 17 h 144"/>
                <a:gd name="T24" fmla="*/ 44 w 147"/>
                <a:gd name="T25" fmla="*/ 20 h 144"/>
                <a:gd name="T26" fmla="*/ 32 w 147"/>
                <a:gd name="T27" fmla="*/ 12 h 144"/>
                <a:gd name="T28" fmla="*/ 21 w 147"/>
                <a:gd name="T29" fmla="*/ 25 h 144"/>
                <a:gd name="T30" fmla="*/ 27 w 147"/>
                <a:gd name="T31" fmla="*/ 39 h 144"/>
                <a:gd name="T32" fmla="*/ 17 w 147"/>
                <a:gd name="T33" fmla="*/ 51 h 144"/>
                <a:gd name="T34" fmla="*/ 3 w 147"/>
                <a:gd name="T35" fmla="*/ 53 h 144"/>
                <a:gd name="T36" fmla="*/ 3 w 147"/>
                <a:gd name="T37" fmla="*/ 70 h 144"/>
                <a:gd name="T38" fmla="*/ 17 w 147"/>
                <a:gd name="T39" fmla="*/ 77 h 144"/>
                <a:gd name="T40" fmla="*/ 17 w 147"/>
                <a:gd name="T41" fmla="*/ 92 h 144"/>
                <a:gd name="T42" fmla="*/ 7 w 147"/>
                <a:gd name="T43" fmla="*/ 103 h 144"/>
                <a:gd name="T44" fmla="*/ 18 w 147"/>
                <a:gd name="T45" fmla="*/ 116 h 144"/>
                <a:gd name="T46" fmla="*/ 33 w 147"/>
                <a:gd name="T47" fmla="*/ 112 h 144"/>
                <a:gd name="T48" fmla="*/ 43 w 147"/>
                <a:gd name="T49" fmla="*/ 124 h 144"/>
                <a:gd name="T50" fmla="*/ 42 w 147"/>
                <a:gd name="T51" fmla="*/ 139 h 144"/>
                <a:gd name="T52" fmla="*/ 59 w 147"/>
                <a:gd name="T53" fmla="*/ 141 h 144"/>
                <a:gd name="T54" fmla="*/ 68 w 147"/>
                <a:gd name="T55" fmla="*/ 129 h 144"/>
                <a:gd name="T56" fmla="*/ 79 w 147"/>
                <a:gd name="T57" fmla="*/ 129 h 144"/>
                <a:gd name="T58" fmla="*/ 88 w 147"/>
                <a:gd name="T59" fmla="*/ 141 h 144"/>
                <a:gd name="T60" fmla="*/ 104 w 147"/>
                <a:gd name="T61" fmla="*/ 139 h 144"/>
                <a:gd name="T62" fmla="*/ 104 w 147"/>
                <a:gd name="T63" fmla="*/ 124 h 144"/>
                <a:gd name="T64" fmla="*/ 114 w 147"/>
                <a:gd name="T65" fmla="*/ 112 h 144"/>
                <a:gd name="T66" fmla="*/ 129 w 147"/>
                <a:gd name="T67" fmla="*/ 116 h 144"/>
                <a:gd name="T68" fmla="*/ 140 w 147"/>
                <a:gd name="T69" fmla="*/ 103 h 144"/>
                <a:gd name="T70" fmla="*/ 130 w 147"/>
                <a:gd name="T71" fmla="*/ 93 h 144"/>
                <a:gd name="T72" fmla="*/ 130 w 147"/>
                <a:gd name="T73" fmla="*/ 77 h 144"/>
                <a:gd name="T74" fmla="*/ 40 w 147"/>
                <a:gd name="T75" fmla="*/ 72 h 144"/>
                <a:gd name="T76" fmla="*/ 107 w 147"/>
                <a:gd name="T77" fmla="*/ 7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7" h="144">
                  <a:moveTo>
                    <a:pt x="130" y="77"/>
                  </a:moveTo>
                  <a:cubicBezTo>
                    <a:pt x="130" y="75"/>
                    <a:pt x="132" y="73"/>
                    <a:pt x="134" y="73"/>
                  </a:cubicBezTo>
                  <a:cubicBezTo>
                    <a:pt x="144" y="70"/>
                    <a:pt x="144" y="70"/>
                    <a:pt x="144" y="70"/>
                  </a:cubicBezTo>
                  <a:cubicBezTo>
                    <a:pt x="146" y="70"/>
                    <a:pt x="147" y="68"/>
                    <a:pt x="146" y="66"/>
                  </a:cubicBezTo>
                  <a:cubicBezTo>
                    <a:pt x="144" y="54"/>
                    <a:pt x="144" y="54"/>
                    <a:pt x="144" y="54"/>
                  </a:cubicBezTo>
                  <a:cubicBezTo>
                    <a:pt x="144" y="52"/>
                    <a:pt x="142" y="51"/>
                    <a:pt x="141" y="51"/>
                  </a:cubicBezTo>
                  <a:cubicBezTo>
                    <a:pt x="130" y="52"/>
                    <a:pt x="130" y="52"/>
                    <a:pt x="130" y="52"/>
                  </a:cubicBezTo>
                  <a:cubicBezTo>
                    <a:pt x="128" y="52"/>
                    <a:pt x="126" y="51"/>
                    <a:pt x="125" y="49"/>
                  </a:cubicBezTo>
                  <a:cubicBezTo>
                    <a:pt x="120" y="39"/>
                    <a:pt x="120" y="39"/>
                    <a:pt x="120" y="39"/>
                  </a:cubicBezTo>
                  <a:cubicBezTo>
                    <a:pt x="119" y="38"/>
                    <a:pt x="119" y="36"/>
                    <a:pt x="120" y="34"/>
                  </a:cubicBezTo>
                  <a:cubicBezTo>
                    <a:pt x="126" y="26"/>
                    <a:pt x="126" y="26"/>
                    <a:pt x="126" y="26"/>
                  </a:cubicBezTo>
                  <a:cubicBezTo>
                    <a:pt x="127" y="24"/>
                    <a:pt x="127" y="22"/>
                    <a:pt x="126" y="21"/>
                  </a:cubicBezTo>
                  <a:cubicBezTo>
                    <a:pt x="116" y="13"/>
                    <a:pt x="116" y="13"/>
                    <a:pt x="116" y="13"/>
                  </a:cubicBezTo>
                  <a:cubicBezTo>
                    <a:pt x="114" y="11"/>
                    <a:pt x="112" y="12"/>
                    <a:pt x="111" y="13"/>
                  </a:cubicBezTo>
                  <a:cubicBezTo>
                    <a:pt x="103" y="20"/>
                    <a:pt x="103" y="20"/>
                    <a:pt x="103" y="20"/>
                  </a:cubicBezTo>
                  <a:cubicBezTo>
                    <a:pt x="102" y="22"/>
                    <a:pt x="100" y="22"/>
                    <a:pt x="98" y="21"/>
                  </a:cubicBezTo>
                  <a:cubicBezTo>
                    <a:pt x="88" y="17"/>
                    <a:pt x="88" y="17"/>
                    <a:pt x="88" y="17"/>
                  </a:cubicBezTo>
                  <a:cubicBezTo>
                    <a:pt x="86" y="17"/>
                    <a:pt x="85" y="15"/>
                    <a:pt x="85" y="13"/>
                  </a:cubicBezTo>
                  <a:cubicBezTo>
                    <a:pt x="84" y="3"/>
                    <a:pt x="84" y="3"/>
                    <a:pt x="84" y="3"/>
                  </a:cubicBezTo>
                  <a:cubicBezTo>
                    <a:pt x="84" y="1"/>
                    <a:pt x="82" y="0"/>
                    <a:pt x="80" y="0"/>
                  </a:cubicBezTo>
                  <a:cubicBezTo>
                    <a:pt x="67" y="0"/>
                    <a:pt x="67" y="0"/>
                    <a:pt x="67" y="0"/>
                  </a:cubicBezTo>
                  <a:cubicBezTo>
                    <a:pt x="66" y="0"/>
                    <a:pt x="64" y="1"/>
                    <a:pt x="64" y="3"/>
                  </a:cubicBezTo>
                  <a:cubicBezTo>
                    <a:pt x="63" y="13"/>
                    <a:pt x="63" y="13"/>
                    <a:pt x="63" y="13"/>
                  </a:cubicBezTo>
                  <a:cubicBezTo>
                    <a:pt x="63" y="15"/>
                    <a:pt x="61" y="17"/>
                    <a:pt x="60" y="17"/>
                  </a:cubicBezTo>
                  <a:cubicBezTo>
                    <a:pt x="49" y="21"/>
                    <a:pt x="49" y="21"/>
                    <a:pt x="49" y="21"/>
                  </a:cubicBezTo>
                  <a:cubicBezTo>
                    <a:pt x="48" y="22"/>
                    <a:pt x="45" y="21"/>
                    <a:pt x="44" y="20"/>
                  </a:cubicBezTo>
                  <a:cubicBezTo>
                    <a:pt x="37" y="13"/>
                    <a:pt x="37" y="13"/>
                    <a:pt x="37" y="13"/>
                  </a:cubicBezTo>
                  <a:cubicBezTo>
                    <a:pt x="35" y="11"/>
                    <a:pt x="33" y="11"/>
                    <a:pt x="32" y="12"/>
                  </a:cubicBezTo>
                  <a:cubicBezTo>
                    <a:pt x="22" y="21"/>
                    <a:pt x="22" y="21"/>
                    <a:pt x="22" y="21"/>
                  </a:cubicBezTo>
                  <a:cubicBezTo>
                    <a:pt x="21" y="22"/>
                    <a:pt x="20" y="24"/>
                    <a:pt x="21" y="25"/>
                  </a:cubicBezTo>
                  <a:cubicBezTo>
                    <a:pt x="27" y="34"/>
                    <a:pt x="27" y="34"/>
                    <a:pt x="27" y="34"/>
                  </a:cubicBezTo>
                  <a:cubicBezTo>
                    <a:pt x="28" y="35"/>
                    <a:pt x="28" y="38"/>
                    <a:pt x="27" y="39"/>
                  </a:cubicBezTo>
                  <a:cubicBezTo>
                    <a:pt x="22" y="49"/>
                    <a:pt x="22" y="49"/>
                    <a:pt x="22" y="49"/>
                  </a:cubicBezTo>
                  <a:cubicBezTo>
                    <a:pt x="21" y="50"/>
                    <a:pt x="19" y="52"/>
                    <a:pt x="17" y="51"/>
                  </a:cubicBezTo>
                  <a:cubicBezTo>
                    <a:pt x="7" y="50"/>
                    <a:pt x="7" y="50"/>
                    <a:pt x="7" y="50"/>
                  </a:cubicBezTo>
                  <a:cubicBezTo>
                    <a:pt x="5" y="50"/>
                    <a:pt x="3" y="51"/>
                    <a:pt x="3" y="53"/>
                  </a:cubicBezTo>
                  <a:cubicBezTo>
                    <a:pt x="1" y="66"/>
                    <a:pt x="1" y="66"/>
                    <a:pt x="1" y="66"/>
                  </a:cubicBezTo>
                  <a:cubicBezTo>
                    <a:pt x="0" y="68"/>
                    <a:pt x="2" y="70"/>
                    <a:pt x="3" y="70"/>
                  </a:cubicBezTo>
                  <a:cubicBezTo>
                    <a:pt x="14" y="73"/>
                    <a:pt x="14" y="73"/>
                    <a:pt x="14" y="73"/>
                  </a:cubicBezTo>
                  <a:cubicBezTo>
                    <a:pt x="15" y="73"/>
                    <a:pt x="17" y="75"/>
                    <a:pt x="17" y="77"/>
                  </a:cubicBezTo>
                  <a:cubicBezTo>
                    <a:pt x="19" y="88"/>
                    <a:pt x="19" y="88"/>
                    <a:pt x="19" y="88"/>
                  </a:cubicBezTo>
                  <a:cubicBezTo>
                    <a:pt x="19" y="89"/>
                    <a:pt x="18" y="91"/>
                    <a:pt x="17" y="92"/>
                  </a:cubicBezTo>
                  <a:cubicBezTo>
                    <a:pt x="8" y="98"/>
                    <a:pt x="8" y="98"/>
                    <a:pt x="8" y="98"/>
                  </a:cubicBezTo>
                  <a:cubicBezTo>
                    <a:pt x="7" y="99"/>
                    <a:pt x="6" y="102"/>
                    <a:pt x="7" y="103"/>
                  </a:cubicBezTo>
                  <a:cubicBezTo>
                    <a:pt x="14" y="114"/>
                    <a:pt x="14" y="114"/>
                    <a:pt x="14" y="114"/>
                  </a:cubicBezTo>
                  <a:cubicBezTo>
                    <a:pt x="15" y="116"/>
                    <a:pt x="17" y="116"/>
                    <a:pt x="18" y="116"/>
                  </a:cubicBezTo>
                  <a:cubicBezTo>
                    <a:pt x="28" y="111"/>
                    <a:pt x="28" y="111"/>
                    <a:pt x="28" y="111"/>
                  </a:cubicBezTo>
                  <a:cubicBezTo>
                    <a:pt x="29" y="110"/>
                    <a:pt x="32" y="111"/>
                    <a:pt x="33" y="112"/>
                  </a:cubicBezTo>
                  <a:cubicBezTo>
                    <a:pt x="41" y="119"/>
                    <a:pt x="41" y="119"/>
                    <a:pt x="41" y="119"/>
                  </a:cubicBezTo>
                  <a:cubicBezTo>
                    <a:pt x="43" y="120"/>
                    <a:pt x="44" y="122"/>
                    <a:pt x="43" y="124"/>
                  </a:cubicBezTo>
                  <a:cubicBezTo>
                    <a:pt x="40" y="134"/>
                    <a:pt x="40" y="134"/>
                    <a:pt x="40" y="134"/>
                  </a:cubicBezTo>
                  <a:cubicBezTo>
                    <a:pt x="40" y="136"/>
                    <a:pt x="41" y="138"/>
                    <a:pt x="42" y="139"/>
                  </a:cubicBezTo>
                  <a:cubicBezTo>
                    <a:pt x="55" y="143"/>
                    <a:pt x="55" y="143"/>
                    <a:pt x="55" y="143"/>
                  </a:cubicBezTo>
                  <a:cubicBezTo>
                    <a:pt x="56" y="144"/>
                    <a:pt x="58" y="143"/>
                    <a:pt x="59" y="141"/>
                  </a:cubicBezTo>
                  <a:cubicBezTo>
                    <a:pt x="63" y="132"/>
                    <a:pt x="63" y="132"/>
                    <a:pt x="63" y="132"/>
                  </a:cubicBezTo>
                  <a:cubicBezTo>
                    <a:pt x="64" y="130"/>
                    <a:pt x="66" y="129"/>
                    <a:pt x="68" y="129"/>
                  </a:cubicBezTo>
                  <a:cubicBezTo>
                    <a:pt x="68" y="129"/>
                    <a:pt x="70" y="129"/>
                    <a:pt x="73" y="129"/>
                  </a:cubicBezTo>
                  <a:cubicBezTo>
                    <a:pt x="76" y="129"/>
                    <a:pt x="79" y="129"/>
                    <a:pt x="79" y="129"/>
                  </a:cubicBezTo>
                  <a:cubicBezTo>
                    <a:pt x="81" y="129"/>
                    <a:pt x="83" y="130"/>
                    <a:pt x="83" y="132"/>
                  </a:cubicBezTo>
                  <a:cubicBezTo>
                    <a:pt x="88" y="141"/>
                    <a:pt x="88" y="141"/>
                    <a:pt x="88" y="141"/>
                  </a:cubicBezTo>
                  <a:cubicBezTo>
                    <a:pt x="89" y="143"/>
                    <a:pt x="91" y="144"/>
                    <a:pt x="92" y="143"/>
                  </a:cubicBezTo>
                  <a:cubicBezTo>
                    <a:pt x="104" y="139"/>
                    <a:pt x="104" y="139"/>
                    <a:pt x="104" y="139"/>
                  </a:cubicBezTo>
                  <a:cubicBezTo>
                    <a:pt x="106" y="138"/>
                    <a:pt x="107" y="136"/>
                    <a:pt x="107" y="135"/>
                  </a:cubicBezTo>
                  <a:cubicBezTo>
                    <a:pt x="104" y="124"/>
                    <a:pt x="104" y="124"/>
                    <a:pt x="104" y="124"/>
                  </a:cubicBezTo>
                  <a:cubicBezTo>
                    <a:pt x="103" y="123"/>
                    <a:pt x="104" y="120"/>
                    <a:pt x="106" y="119"/>
                  </a:cubicBezTo>
                  <a:cubicBezTo>
                    <a:pt x="114" y="112"/>
                    <a:pt x="114" y="112"/>
                    <a:pt x="114" y="112"/>
                  </a:cubicBezTo>
                  <a:cubicBezTo>
                    <a:pt x="115" y="111"/>
                    <a:pt x="118" y="111"/>
                    <a:pt x="119" y="111"/>
                  </a:cubicBezTo>
                  <a:cubicBezTo>
                    <a:pt x="129" y="116"/>
                    <a:pt x="129" y="116"/>
                    <a:pt x="129" y="116"/>
                  </a:cubicBezTo>
                  <a:cubicBezTo>
                    <a:pt x="130" y="117"/>
                    <a:pt x="132" y="116"/>
                    <a:pt x="133" y="115"/>
                  </a:cubicBezTo>
                  <a:cubicBezTo>
                    <a:pt x="140" y="103"/>
                    <a:pt x="140" y="103"/>
                    <a:pt x="140" y="103"/>
                  </a:cubicBezTo>
                  <a:cubicBezTo>
                    <a:pt x="141" y="102"/>
                    <a:pt x="140" y="100"/>
                    <a:pt x="139" y="99"/>
                  </a:cubicBezTo>
                  <a:cubicBezTo>
                    <a:pt x="130" y="93"/>
                    <a:pt x="130" y="93"/>
                    <a:pt x="130" y="93"/>
                  </a:cubicBezTo>
                  <a:cubicBezTo>
                    <a:pt x="129" y="92"/>
                    <a:pt x="128" y="90"/>
                    <a:pt x="128" y="88"/>
                  </a:cubicBezTo>
                  <a:lnTo>
                    <a:pt x="130" y="77"/>
                  </a:lnTo>
                  <a:close/>
                  <a:moveTo>
                    <a:pt x="73" y="106"/>
                  </a:moveTo>
                  <a:cubicBezTo>
                    <a:pt x="55" y="106"/>
                    <a:pt x="40" y="91"/>
                    <a:pt x="40" y="72"/>
                  </a:cubicBezTo>
                  <a:cubicBezTo>
                    <a:pt x="40" y="54"/>
                    <a:pt x="55" y="39"/>
                    <a:pt x="74" y="39"/>
                  </a:cubicBezTo>
                  <a:cubicBezTo>
                    <a:pt x="92" y="39"/>
                    <a:pt x="107" y="54"/>
                    <a:pt x="107" y="73"/>
                  </a:cubicBezTo>
                  <a:cubicBezTo>
                    <a:pt x="107" y="91"/>
                    <a:pt x="92" y="106"/>
                    <a:pt x="73" y="10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党"/>
            <p:cNvSpPr txBox="1"/>
            <p:nvPr/>
          </p:nvSpPr>
          <p:spPr>
            <a:xfrm>
              <a:off x="6900613" y="2219354"/>
              <a:ext cx="2094585" cy="470257"/>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4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加强沟通</a:t>
              </a:r>
              <a:endParaRPr lang="en-US" altLang="zh-CN" sz="24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grpSp>
        <p:nvGrpSpPr>
          <p:cNvPr id="44" name="组合 43"/>
          <p:cNvGrpSpPr/>
          <p:nvPr/>
        </p:nvGrpSpPr>
        <p:grpSpPr>
          <a:xfrm>
            <a:off x="2174724" y="4392842"/>
            <a:ext cx="3009377" cy="1037589"/>
            <a:chOff x="2174724" y="4392842"/>
            <a:chExt cx="3009377" cy="1037589"/>
          </a:xfrm>
        </p:grpSpPr>
        <p:sp>
          <p:nvSpPr>
            <p:cNvPr id="10" name="矩形 9"/>
            <p:cNvSpPr/>
            <p:nvPr/>
          </p:nvSpPr>
          <p:spPr>
            <a:xfrm>
              <a:off x="4266186" y="4392842"/>
              <a:ext cx="917915" cy="784427"/>
            </a:xfrm>
            <a:prstGeom prst="rect">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7"/>
            <p:cNvSpPr/>
            <p:nvPr/>
          </p:nvSpPr>
          <p:spPr bwMode="auto">
            <a:xfrm>
              <a:off x="2174724" y="4392842"/>
              <a:ext cx="2161884" cy="1037589"/>
            </a:xfrm>
            <a:custGeom>
              <a:avLst/>
              <a:gdLst>
                <a:gd name="T0" fmla="*/ 486 w 486"/>
                <a:gd name="T1" fmla="*/ 0 h 349"/>
                <a:gd name="T2" fmla="*/ 30 w 486"/>
                <a:gd name="T3" fmla="*/ 0 h 349"/>
                <a:gd name="T4" fmla="*/ 0 w 486"/>
                <a:gd name="T5" fmla="*/ 30 h 349"/>
                <a:gd name="T6" fmla="*/ 0 w 486"/>
                <a:gd name="T7" fmla="*/ 197 h 349"/>
                <a:gd name="T8" fmla="*/ 21 w 486"/>
                <a:gd name="T9" fmla="*/ 247 h 349"/>
                <a:gd name="T10" fmla="*/ 123 w 486"/>
                <a:gd name="T11" fmla="*/ 349 h 349"/>
                <a:gd name="T12" fmla="*/ 116 w 486"/>
                <a:gd name="T13" fmla="*/ 281 h 349"/>
                <a:gd name="T14" fmla="*/ 116 w 486"/>
                <a:gd name="T15" fmla="*/ 279 h 349"/>
                <a:gd name="T16" fmla="*/ 132 w 486"/>
                <a:gd name="T17" fmla="*/ 263 h 349"/>
                <a:gd name="T18" fmla="*/ 486 w 486"/>
                <a:gd name="T19" fmla="*/ 263 h 349"/>
                <a:gd name="T20" fmla="*/ 486 w 486"/>
                <a:gd name="T21"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49">
                  <a:moveTo>
                    <a:pt x="486" y="0"/>
                  </a:moveTo>
                  <a:cubicBezTo>
                    <a:pt x="30" y="0"/>
                    <a:pt x="30" y="0"/>
                    <a:pt x="30" y="0"/>
                  </a:cubicBezTo>
                  <a:cubicBezTo>
                    <a:pt x="14" y="0"/>
                    <a:pt x="0" y="14"/>
                    <a:pt x="0" y="30"/>
                  </a:cubicBezTo>
                  <a:cubicBezTo>
                    <a:pt x="0" y="197"/>
                    <a:pt x="0" y="197"/>
                    <a:pt x="0" y="197"/>
                  </a:cubicBezTo>
                  <a:cubicBezTo>
                    <a:pt x="0" y="213"/>
                    <a:pt x="10" y="236"/>
                    <a:pt x="21" y="247"/>
                  </a:cubicBezTo>
                  <a:cubicBezTo>
                    <a:pt x="123" y="349"/>
                    <a:pt x="123" y="349"/>
                    <a:pt x="123" y="349"/>
                  </a:cubicBezTo>
                  <a:cubicBezTo>
                    <a:pt x="116" y="281"/>
                    <a:pt x="116" y="281"/>
                    <a:pt x="116" y="281"/>
                  </a:cubicBezTo>
                  <a:cubicBezTo>
                    <a:pt x="116" y="280"/>
                    <a:pt x="116" y="280"/>
                    <a:pt x="116" y="279"/>
                  </a:cubicBezTo>
                  <a:cubicBezTo>
                    <a:pt x="116" y="270"/>
                    <a:pt x="123" y="263"/>
                    <a:pt x="132" y="263"/>
                  </a:cubicBezTo>
                  <a:cubicBezTo>
                    <a:pt x="486" y="263"/>
                    <a:pt x="486" y="263"/>
                    <a:pt x="486" y="263"/>
                  </a:cubicBezTo>
                  <a:cubicBezTo>
                    <a:pt x="486" y="0"/>
                    <a:pt x="486" y="0"/>
                    <a:pt x="486" y="0"/>
                  </a:cubicBezTo>
                </a:path>
              </a:pathLst>
            </a:custGeom>
            <a:solidFill>
              <a:srgbClr val="314371"/>
            </a:solidFill>
            <a:ln>
              <a:noFill/>
            </a:ln>
          </p:spPr>
          <p:txBody>
            <a:bodyPr vert="horz" wrap="square" lIns="91440" tIns="45720" rIns="91440" bIns="45720" numCol="1" anchor="t" anchorCtr="0" compatLnSpc="1"/>
            <a:lstStyle/>
            <a:p>
              <a:endParaRPr lang="zh-CN" altLang="en-US"/>
            </a:p>
          </p:txBody>
        </p:sp>
        <p:sp>
          <p:nvSpPr>
            <p:cNvPr id="13" name="Freeform 8"/>
            <p:cNvSpPr>
              <a:spLocks noEditPoints="1"/>
            </p:cNvSpPr>
            <p:nvPr/>
          </p:nvSpPr>
          <p:spPr bwMode="auto">
            <a:xfrm>
              <a:off x="4522918" y="4586034"/>
              <a:ext cx="474872" cy="418855"/>
            </a:xfrm>
            <a:custGeom>
              <a:avLst/>
              <a:gdLst>
                <a:gd name="T0" fmla="*/ 83 w 160"/>
                <a:gd name="T1" fmla="*/ 40 h 141"/>
                <a:gd name="T2" fmla="*/ 78 w 160"/>
                <a:gd name="T3" fmla="*/ 40 h 141"/>
                <a:gd name="T4" fmla="*/ 34 w 160"/>
                <a:gd name="T5" fmla="*/ 84 h 141"/>
                <a:gd name="T6" fmla="*/ 31 w 160"/>
                <a:gd name="T7" fmla="*/ 90 h 141"/>
                <a:gd name="T8" fmla="*/ 31 w 160"/>
                <a:gd name="T9" fmla="*/ 138 h 141"/>
                <a:gd name="T10" fmla="*/ 35 w 160"/>
                <a:gd name="T11" fmla="*/ 141 h 141"/>
                <a:gd name="T12" fmla="*/ 60 w 160"/>
                <a:gd name="T13" fmla="*/ 141 h 141"/>
                <a:gd name="T14" fmla="*/ 64 w 160"/>
                <a:gd name="T15" fmla="*/ 138 h 141"/>
                <a:gd name="T16" fmla="*/ 64 w 160"/>
                <a:gd name="T17" fmla="*/ 104 h 141"/>
                <a:gd name="T18" fmla="*/ 68 w 160"/>
                <a:gd name="T19" fmla="*/ 100 h 141"/>
                <a:gd name="T20" fmla="*/ 93 w 160"/>
                <a:gd name="T21" fmla="*/ 100 h 141"/>
                <a:gd name="T22" fmla="*/ 97 w 160"/>
                <a:gd name="T23" fmla="*/ 104 h 141"/>
                <a:gd name="T24" fmla="*/ 97 w 160"/>
                <a:gd name="T25" fmla="*/ 138 h 141"/>
                <a:gd name="T26" fmla="*/ 101 w 160"/>
                <a:gd name="T27" fmla="*/ 141 h 141"/>
                <a:gd name="T28" fmla="*/ 124 w 160"/>
                <a:gd name="T29" fmla="*/ 141 h 141"/>
                <a:gd name="T30" fmla="*/ 128 w 160"/>
                <a:gd name="T31" fmla="*/ 138 h 141"/>
                <a:gd name="T32" fmla="*/ 128 w 160"/>
                <a:gd name="T33" fmla="*/ 88 h 141"/>
                <a:gd name="T34" fmla="*/ 125 w 160"/>
                <a:gd name="T35" fmla="*/ 82 h 141"/>
                <a:gd name="T36" fmla="*/ 83 w 160"/>
                <a:gd name="T37" fmla="*/ 40 h 141"/>
                <a:gd name="T38" fmla="*/ 159 w 160"/>
                <a:gd name="T39" fmla="*/ 77 h 141"/>
                <a:gd name="T40" fmla="*/ 128 w 160"/>
                <a:gd name="T41" fmla="*/ 46 h 141"/>
                <a:gd name="T42" fmla="*/ 128 w 160"/>
                <a:gd name="T43" fmla="*/ 12 h 141"/>
                <a:gd name="T44" fmla="*/ 124 w 160"/>
                <a:gd name="T45" fmla="*/ 8 h 141"/>
                <a:gd name="T46" fmla="*/ 110 w 160"/>
                <a:gd name="T47" fmla="*/ 8 h 141"/>
                <a:gd name="T48" fmla="*/ 107 w 160"/>
                <a:gd name="T49" fmla="*/ 12 h 141"/>
                <a:gd name="T50" fmla="*/ 107 w 160"/>
                <a:gd name="T51" fmla="*/ 25 h 141"/>
                <a:gd name="T52" fmla="*/ 96 w 160"/>
                <a:gd name="T53" fmla="*/ 15 h 141"/>
                <a:gd name="T54" fmla="*/ 91 w 160"/>
                <a:gd name="T55" fmla="*/ 10 h 141"/>
                <a:gd name="T56" fmla="*/ 83 w 160"/>
                <a:gd name="T57" fmla="*/ 1 h 141"/>
                <a:gd name="T58" fmla="*/ 78 w 160"/>
                <a:gd name="T59" fmla="*/ 1 h 141"/>
                <a:gd name="T60" fmla="*/ 69 w 160"/>
                <a:gd name="T61" fmla="*/ 10 h 141"/>
                <a:gd name="T62" fmla="*/ 64 w 160"/>
                <a:gd name="T63" fmla="*/ 15 h 141"/>
                <a:gd name="T64" fmla="*/ 2 w 160"/>
                <a:gd name="T65" fmla="*/ 77 h 141"/>
                <a:gd name="T66" fmla="*/ 2 w 160"/>
                <a:gd name="T67" fmla="*/ 83 h 141"/>
                <a:gd name="T68" fmla="*/ 10 w 160"/>
                <a:gd name="T69" fmla="*/ 91 h 141"/>
                <a:gd name="T70" fmla="*/ 15 w 160"/>
                <a:gd name="T71" fmla="*/ 91 h 141"/>
                <a:gd name="T72" fmla="*/ 78 w 160"/>
                <a:gd name="T73" fmla="*/ 29 h 141"/>
                <a:gd name="T74" fmla="*/ 83 w 160"/>
                <a:gd name="T75" fmla="*/ 29 h 141"/>
                <a:gd name="T76" fmla="*/ 145 w 160"/>
                <a:gd name="T77" fmla="*/ 91 h 141"/>
                <a:gd name="T78" fmla="*/ 151 w 160"/>
                <a:gd name="T79" fmla="*/ 91 h 141"/>
                <a:gd name="T80" fmla="*/ 159 w 160"/>
                <a:gd name="T81" fmla="*/ 83 h 141"/>
                <a:gd name="T82" fmla="*/ 159 w 160"/>
                <a:gd name="T83" fmla="*/ 7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0" h="141">
                  <a:moveTo>
                    <a:pt x="83" y="40"/>
                  </a:moveTo>
                  <a:cubicBezTo>
                    <a:pt x="82" y="38"/>
                    <a:pt x="79" y="38"/>
                    <a:pt x="78" y="40"/>
                  </a:cubicBezTo>
                  <a:cubicBezTo>
                    <a:pt x="34" y="84"/>
                    <a:pt x="34" y="84"/>
                    <a:pt x="34" y="84"/>
                  </a:cubicBezTo>
                  <a:cubicBezTo>
                    <a:pt x="33" y="85"/>
                    <a:pt x="31" y="88"/>
                    <a:pt x="31" y="90"/>
                  </a:cubicBezTo>
                  <a:cubicBezTo>
                    <a:pt x="31" y="138"/>
                    <a:pt x="31" y="138"/>
                    <a:pt x="31" y="138"/>
                  </a:cubicBezTo>
                  <a:cubicBezTo>
                    <a:pt x="31" y="140"/>
                    <a:pt x="33" y="141"/>
                    <a:pt x="35" y="141"/>
                  </a:cubicBezTo>
                  <a:cubicBezTo>
                    <a:pt x="60" y="141"/>
                    <a:pt x="60" y="141"/>
                    <a:pt x="60" y="141"/>
                  </a:cubicBezTo>
                  <a:cubicBezTo>
                    <a:pt x="62" y="141"/>
                    <a:pt x="64" y="140"/>
                    <a:pt x="64" y="138"/>
                  </a:cubicBezTo>
                  <a:cubicBezTo>
                    <a:pt x="64" y="104"/>
                    <a:pt x="64" y="104"/>
                    <a:pt x="64" y="104"/>
                  </a:cubicBezTo>
                  <a:cubicBezTo>
                    <a:pt x="64" y="102"/>
                    <a:pt x="66" y="100"/>
                    <a:pt x="68" y="100"/>
                  </a:cubicBezTo>
                  <a:cubicBezTo>
                    <a:pt x="93" y="100"/>
                    <a:pt x="93" y="100"/>
                    <a:pt x="93" y="100"/>
                  </a:cubicBezTo>
                  <a:cubicBezTo>
                    <a:pt x="95" y="100"/>
                    <a:pt x="97" y="102"/>
                    <a:pt x="97" y="104"/>
                  </a:cubicBezTo>
                  <a:cubicBezTo>
                    <a:pt x="97" y="138"/>
                    <a:pt x="97" y="138"/>
                    <a:pt x="97" y="138"/>
                  </a:cubicBezTo>
                  <a:cubicBezTo>
                    <a:pt x="97" y="140"/>
                    <a:pt x="99" y="141"/>
                    <a:pt x="101" y="141"/>
                  </a:cubicBezTo>
                  <a:cubicBezTo>
                    <a:pt x="124" y="141"/>
                    <a:pt x="124" y="141"/>
                    <a:pt x="124" y="141"/>
                  </a:cubicBezTo>
                  <a:cubicBezTo>
                    <a:pt x="126" y="141"/>
                    <a:pt x="128" y="140"/>
                    <a:pt x="128" y="138"/>
                  </a:cubicBezTo>
                  <a:cubicBezTo>
                    <a:pt x="128" y="88"/>
                    <a:pt x="128" y="88"/>
                    <a:pt x="128" y="88"/>
                  </a:cubicBezTo>
                  <a:cubicBezTo>
                    <a:pt x="128" y="86"/>
                    <a:pt x="127" y="83"/>
                    <a:pt x="125" y="82"/>
                  </a:cubicBezTo>
                  <a:lnTo>
                    <a:pt x="83" y="40"/>
                  </a:lnTo>
                  <a:close/>
                  <a:moveTo>
                    <a:pt x="159" y="77"/>
                  </a:moveTo>
                  <a:cubicBezTo>
                    <a:pt x="128" y="46"/>
                    <a:pt x="128" y="46"/>
                    <a:pt x="128" y="46"/>
                  </a:cubicBezTo>
                  <a:cubicBezTo>
                    <a:pt x="128" y="12"/>
                    <a:pt x="128" y="12"/>
                    <a:pt x="128" y="12"/>
                  </a:cubicBezTo>
                  <a:cubicBezTo>
                    <a:pt x="128" y="9"/>
                    <a:pt x="126" y="8"/>
                    <a:pt x="124" y="8"/>
                  </a:cubicBezTo>
                  <a:cubicBezTo>
                    <a:pt x="110" y="8"/>
                    <a:pt x="110" y="8"/>
                    <a:pt x="110" y="8"/>
                  </a:cubicBezTo>
                  <a:cubicBezTo>
                    <a:pt x="108" y="8"/>
                    <a:pt x="107" y="9"/>
                    <a:pt x="107" y="12"/>
                  </a:cubicBezTo>
                  <a:cubicBezTo>
                    <a:pt x="107" y="25"/>
                    <a:pt x="107" y="25"/>
                    <a:pt x="107" y="25"/>
                  </a:cubicBezTo>
                  <a:cubicBezTo>
                    <a:pt x="96" y="15"/>
                    <a:pt x="96" y="15"/>
                    <a:pt x="96" y="15"/>
                  </a:cubicBezTo>
                  <a:cubicBezTo>
                    <a:pt x="95" y="14"/>
                    <a:pt x="93" y="11"/>
                    <a:pt x="91" y="10"/>
                  </a:cubicBezTo>
                  <a:cubicBezTo>
                    <a:pt x="83" y="1"/>
                    <a:pt x="83" y="1"/>
                    <a:pt x="83" y="1"/>
                  </a:cubicBezTo>
                  <a:cubicBezTo>
                    <a:pt x="81" y="0"/>
                    <a:pt x="79" y="0"/>
                    <a:pt x="78" y="1"/>
                  </a:cubicBezTo>
                  <a:cubicBezTo>
                    <a:pt x="69" y="10"/>
                    <a:pt x="69" y="10"/>
                    <a:pt x="69" y="10"/>
                  </a:cubicBezTo>
                  <a:cubicBezTo>
                    <a:pt x="68" y="11"/>
                    <a:pt x="66" y="14"/>
                    <a:pt x="64" y="15"/>
                  </a:cubicBezTo>
                  <a:cubicBezTo>
                    <a:pt x="2" y="77"/>
                    <a:pt x="2" y="77"/>
                    <a:pt x="2" y="77"/>
                  </a:cubicBezTo>
                  <a:cubicBezTo>
                    <a:pt x="0" y="79"/>
                    <a:pt x="0" y="81"/>
                    <a:pt x="2" y="83"/>
                  </a:cubicBezTo>
                  <a:cubicBezTo>
                    <a:pt x="10" y="91"/>
                    <a:pt x="10" y="91"/>
                    <a:pt x="10" y="91"/>
                  </a:cubicBezTo>
                  <a:cubicBezTo>
                    <a:pt x="11" y="92"/>
                    <a:pt x="14" y="92"/>
                    <a:pt x="15" y="91"/>
                  </a:cubicBezTo>
                  <a:cubicBezTo>
                    <a:pt x="78" y="29"/>
                    <a:pt x="78" y="29"/>
                    <a:pt x="78" y="29"/>
                  </a:cubicBezTo>
                  <a:cubicBezTo>
                    <a:pt x="79" y="27"/>
                    <a:pt x="81" y="27"/>
                    <a:pt x="83" y="29"/>
                  </a:cubicBezTo>
                  <a:cubicBezTo>
                    <a:pt x="145" y="91"/>
                    <a:pt x="145" y="91"/>
                    <a:pt x="145" y="91"/>
                  </a:cubicBezTo>
                  <a:cubicBezTo>
                    <a:pt x="147" y="92"/>
                    <a:pt x="149" y="92"/>
                    <a:pt x="151" y="91"/>
                  </a:cubicBezTo>
                  <a:cubicBezTo>
                    <a:pt x="159" y="83"/>
                    <a:pt x="159" y="83"/>
                    <a:pt x="159" y="83"/>
                  </a:cubicBezTo>
                  <a:cubicBezTo>
                    <a:pt x="160" y="81"/>
                    <a:pt x="160" y="79"/>
                    <a:pt x="159"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党"/>
            <p:cNvSpPr txBox="1"/>
            <p:nvPr/>
          </p:nvSpPr>
          <p:spPr>
            <a:xfrm>
              <a:off x="2212741" y="4539361"/>
              <a:ext cx="2094585" cy="470257"/>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4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强化管理</a:t>
              </a:r>
              <a:endParaRPr lang="en-US" altLang="zh-CN" sz="24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grpSp>
        <p:nvGrpSpPr>
          <p:cNvPr id="46" name="组合 45"/>
          <p:cNvGrpSpPr/>
          <p:nvPr/>
        </p:nvGrpSpPr>
        <p:grpSpPr>
          <a:xfrm>
            <a:off x="6801999" y="4392842"/>
            <a:ext cx="3009377" cy="1037589"/>
            <a:chOff x="6801999" y="4392842"/>
            <a:chExt cx="3009377" cy="1037589"/>
          </a:xfrm>
        </p:grpSpPr>
        <p:sp>
          <p:nvSpPr>
            <p:cNvPr id="5" name="矩形 4"/>
            <p:cNvSpPr/>
            <p:nvPr/>
          </p:nvSpPr>
          <p:spPr>
            <a:xfrm>
              <a:off x="8893461" y="4392842"/>
              <a:ext cx="917915" cy="784427"/>
            </a:xfrm>
            <a:prstGeom prst="rect">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7"/>
            <p:cNvSpPr/>
            <p:nvPr/>
          </p:nvSpPr>
          <p:spPr bwMode="auto">
            <a:xfrm>
              <a:off x="6801999" y="4392842"/>
              <a:ext cx="2161884" cy="1037589"/>
            </a:xfrm>
            <a:custGeom>
              <a:avLst/>
              <a:gdLst>
                <a:gd name="T0" fmla="*/ 486 w 486"/>
                <a:gd name="T1" fmla="*/ 0 h 349"/>
                <a:gd name="T2" fmla="*/ 30 w 486"/>
                <a:gd name="T3" fmla="*/ 0 h 349"/>
                <a:gd name="T4" fmla="*/ 0 w 486"/>
                <a:gd name="T5" fmla="*/ 30 h 349"/>
                <a:gd name="T6" fmla="*/ 0 w 486"/>
                <a:gd name="T7" fmla="*/ 197 h 349"/>
                <a:gd name="T8" fmla="*/ 21 w 486"/>
                <a:gd name="T9" fmla="*/ 247 h 349"/>
                <a:gd name="T10" fmla="*/ 123 w 486"/>
                <a:gd name="T11" fmla="*/ 349 h 349"/>
                <a:gd name="T12" fmla="*/ 116 w 486"/>
                <a:gd name="T13" fmla="*/ 281 h 349"/>
                <a:gd name="T14" fmla="*/ 116 w 486"/>
                <a:gd name="T15" fmla="*/ 279 h 349"/>
                <a:gd name="T16" fmla="*/ 132 w 486"/>
                <a:gd name="T17" fmla="*/ 263 h 349"/>
                <a:gd name="T18" fmla="*/ 486 w 486"/>
                <a:gd name="T19" fmla="*/ 263 h 349"/>
                <a:gd name="T20" fmla="*/ 486 w 486"/>
                <a:gd name="T21"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49">
                  <a:moveTo>
                    <a:pt x="486" y="0"/>
                  </a:moveTo>
                  <a:cubicBezTo>
                    <a:pt x="30" y="0"/>
                    <a:pt x="30" y="0"/>
                    <a:pt x="30" y="0"/>
                  </a:cubicBezTo>
                  <a:cubicBezTo>
                    <a:pt x="14" y="0"/>
                    <a:pt x="0" y="14"/>
                    <a:pt x="0" y="30"/>
                  </a:cubicBezTo>
                  <a:cubicBezTo>
                    <a:pt x="0" y="197"/>
                    <a:pt x="0" y="197"/>
                    <a:pt x="0" y="197"/>
                  </a:cubicBezTo>
                  <a:cubicBezTo>
                    <a:pt x="0" y="213"/>
                    <a:pt x="10" y="236"/>
                    <a:pt x="21" y="247"/>
                  </a:cubicBezTo>
                  <a:cubicBezTo>
                    <a:pt x="123" y="349"/>
                    <a:pt x="123" y="349"/>
                    <a:pt x="123" y="349"/>
                  </a:cubicBezTo>
                  <a:cubicBezTo>
                    <a:pt x="116" y="281"/>
                    <a:pt x="116" y="281"/>
                    <a:pt x="116" y="281"/>
                  </a:cubicBezTo>
                  <a:cubicBezTo>
                    <a:pt x="116" y="280"/>
                    <a:pt x="116" y="280"/>
                    <a:pt x="116" y="279"/>
                  </a:cubicBezTo>
                  <a:cubicBezTo>
                    <a:pt x="116" y="270"/>
                    <a:pt x="123" y="263"/>
                    <a:pt x="132" y="263"/>
                  </a:cubicBezTo>
                  <a:cubicBezTo>
                    <a:pt x="486" y="263"/>
                    <a:pt x="486" y="263"/>
                    <a:pt x="486" y="263"/>
                  </a:cubicBezTo>
                  <a:cubicBezTo>
                    <a:pt x="486" y="0"/>
                    <a:pt x="486" y="0"/>
                    <a:pt x="486" y="0"/>
                  </a:cubicBezTo>
                </a:path>
              </a:pathLst>
            </a:custGeom>
            <a:solidFill>
              <a:srgbClr val="314371"/>
            </a:solidFill>
            <a:ln>
              <a:noFill/>
            </a:ln>
          </p:spPr>
          <p:txBody>
            <a:bodyPr vert="horz" wrap="square" lIns="91440" tIns="45720" rIns="91440" bIns="45720" numCol="1" anchor="t" anchorCtr="0" compatLnSpc="1"/>
            <a:lstStyle/>
            <a:p>
              <a:endParaRPr lang="zh-CN" altLang="en-US"/>
            </a:p>
          </p:txBody>
        </p:sp>
        <p:sp>
          <p:nvSpPr>
            <p:cNvPr id="11" name="Freeform 5"/>
            <p:cNvSpPr>
              <a:spLocks noEditPoints="1"/>
            </p:cNvSpPr>
            <p:nvPr/>
          </p:nvSpPr>
          <p:spPr bwMode="auto">
            <a:xfrm>
              <a:off x="9255795" y="4564960"/>
              <a:ext cx="299182" cy="448137"/>
            </a:xfrm>
            <a:custGeom>
              <a:avLst/>
              <a:gdLst>
                <a:gd name="T0" fmla="*/ 0 w 101"/>
                <a:gd name="T1" fmla="*/ 51 h 151"/>
                <a:gd name="T2" fmla="*/ 51 w 101"/>
                <a:gd name="T3" fmla="*/ 0 h 151"/>
                <a:gd name="T4" fmla="*/ 101 w 101"/>
                <a:gd name="T5" fmla="*/ 51 h 151"/>
                <a:gd name="T6" fmla="*/ 51 w 101"/>
                <a:gd name="T7" fmla="*/ 151 h 151"/>
                <a:gd name="T8" fmla="*/ 0 w 101"/>
                <a:gd name="T9" fmla="*/ 51 h 151"/>
                <a:gd name="T10" fmla="*/ 12 w 101"/>
                <a:gd name="T11" fmla="*/ 50 h 151"/>
                <a:gd name="T12" fmla="*/ 51 w 101"/>
                <a:gd name="T13" fmla="*/ 90 h 151"/>
                <a:gd name="T14" fmla="*/ 91 w 101"/>
                <a:gd name="T15" fmla="*/ 50 h 151"/>
                <a:gd name="T16" fmla="*/ 51 w 101"/>
                <a:gd name="T17" fmla="*/ 10 h 151"/>
                <a:gd name="T18" fmla="*/ 12 w 101"/>
                <a:gd name="T19" fmla="*/ 50 h 151"/>
                <a:gd name="T20" fmla="*/ 16 w 101"/>
                <a:gd name="T21" fmla="*/ 50 h 151"/>
                <a:gd name="T22" fmla="*/ 51 w 101"/>
                <a:gd name="T23" fmla="*/ 85 h 151"/>
                <a:gd name="T24" fmla="*/ 86 w 101"/>
                <a:gd name="T25" fmla="*/ 50 h 151"/>
                <a:gd name="T26" fmla="*/ 51 w 101"/>
                <a:gd name="T27" fmla="*/ 15 h 151"/>
                <a:gd name="T28" fmla="*/ 16 w 101"/>
                <a:gd name="T29" fmla="*/ 50 h 151"/>
                <a:gd name="T30" fmla="*/ 18 w 101"/>
                <a:gd name="T31" fmla="*/ 50 h 151"/>
                <a:gd name="T32" fmla="*/ 51 w 101"/>
                <a:gd name="T33" fmla="*/ 17 h 151"/>
                <a:gd name="T34" fmla="*/ 85 w 101"/>
                <a:gd name="T35" fmla="*/ 50 h 151"/>
                <a:gd name="T36" fmla="*/ 51 w 101"/>
                <a:gd name="T37" fmla="*/ 83 h 151"/>
                <a:gd name="T38" fmla="*/ 18 w 101"/>
                <a:gd name="T39" fmla="*/ 5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1" h="151">
                  <a:moveTo>
                    <a:pt x="0" y="51"/>
                  </a:moveTo>
                  <a:cubicBezTo>
                    <a:pt x="0" y="24"/>
                    <a:pt x="19" y="0"/>
                    <a:pt x="51" y="0"/>
                  </a:cubicBezTo>
                  <a:cubicBezTo>
                    <a:pt x="82" y="0"/>
                    <a:pt x="101" y="24"/>
                    <a:pt x="101" y="51"/>
                  </a:cubicBezTo>
                  <a:cubicBezTo>
                    <a:pt x="101" y="95"/>
                    <a:pt x="54" y="151"/>
                    <a:pt x="51" y="151"/>
                  </a:cubicBezTo>
                  <a:cubicBezTo>
                    <a:pt x="48" y="151"/>
                    <a:pt x="0" y="95"/>
                    <a:pt x="0" y="51"/>
                  </a:cubicBezTo>
                  <a:close/>
                  <a:moveTo>
                    <a:pt x="12" y="50"/>
                  </a:moveTo>
                  <a:cubicBezTo>
                    <a:pt x="12" y="72"/>
                    <a:pt x="29" y="90"/>
                    <a:pt x="51" y="90"/>
                  </a:cubicBezTo>
                  <a:cubicBezTo>
                    <a:pt x="73" y="90"/>
                    <a:pt x="91" y="72"/>
                    <a:pt x="91" y="50"/>
                  </a:cubicBezTo>
                  <a:cubicBezTo>
                    <a:pt x="91" y="28"/>
                    <a:pt x="73" y="10"/>
                    <a:pt x="51" y="10"/>
                  </a:cubicBezTo>
                  <a:cubicBezTo>
                    <a:pt x="29" y="10"/>
                    <a:pt x="12" y="28"/>
                    <a:pt x="12" y="50"/>
                  </a:cubicBezTo>
                  <a:close/>
                  <a:moveTo>
                    <a:pt x="16" y="50"/>
                  </a:moveTo>
                  <a:cubicBezTo>
                    <a:pt x="16" y="69"/>
                    <a:pt x="32" y="85"/>
                    <a:pt x="51" y="85"/>
                  </a:cubicBezTo>
                  <a:cubicBezTo>
                    <a:pt x="71" y="85"/>
                    <a:pt x="86" y="69"/>
                    <a:pt x="86" y="50"/>
                  </a:cubicBezTo>
                  <a:cubicBezTo>
                    <a:pt x="86" y="30"/>
                    <a:pt x="71" y="15"/>
                    <a:pt x="51" y="15"/>
                  </a:cubicBezTo>
                  <a:cubicBezTo>
                    <a:pt x="32" y="15"/>
                    <a:pt x="16" y="30"/>
                    <a:pt x="16" y="50"/>
                  </a:cubicBezTo>
                  <a:close/>
                  <a:moveTo>
                    <a:pt x="18" y="50"/>
                  </a:moveTo>
                  <a:cubicBezTo>
                    <a:pt x="18" y="31"/>
                    <a:pt x="33" y="17"/>
                    <a:pt x="51" y="17"/>
                  </a:cubicBezTo>
                  <a:cubicBezTo>
                    <a:pt x="70" y="17"/>
                    <a:pt x="85" y="31"/>
                    <a:pt x="85" y="50"/>
                  </a:cubicBezTo>
                  <a:cubicBezTo>
                    <a:pt x="85" y="68"/>
                    <a:pt x="70" y="83"/>
                    <a:pt x="51" y="83"/>
                  </a:cubicBezTo>
                  <a:cubicBezTo>
                    <a:pt x="33" y="83"/>
                    <a:pt x="18" y="68"/>
                    <a:pt x="18" y="5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党"/>
            <p:cNvSpPr txBox="1"/>
            <p:nvPr/>
          </p:nvSpPr>
          <p:spPr>
            <a:xfrm>
              <a:off x="6900613" y="4539361"/>
              <a:ext cx="2094585" cy="470257"/>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4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利用资源</a:t>
              </a:r>
              <a:endParaRPr lang="en-US" altLang="zh-CN" sz="24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sp>
        <p:nvSpPr>
          <p:cNvPr id="40" name="矩形 6"/>
          <p:cNvSpPr>
            <a:spLocks noChangeArrowheads="1"/>
          </p:cNvSpPr>
          <p:nvPr/>
        </p:nvSpPr>
        <p:spPr bwMode="auto">
          <a:xfrm>
            <a:off x="2174724" y="3133593"/>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41" name="矩形 6"/>
          <p:cNvSpPr>
            <a:spLocks noChangeArrowheads="1"/>
          </p:cNvSpPr>
          <p:nvPr/>
        </p:nvSpPr>
        <p:spPr bwMode="auto">
          <a:xfrm>
            <a:off x="2174724" y="5547686"/>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42" name="矩形 6"/>
          <p:cNvSpPr>
            <a:spLocks noChangeArrowheads="1"/>
          </p:cNvSpPr>
          <p:nvPr/>
        </p:nvSpPr>
        <p:spPr bwMode="auto">
          <a:xfrm>
            <a:off x="6674796" y="3133593"/>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a:t>
            </a:r>
          </a:p>
        </p:txBody>
      </p:sp>
      <p:sp>
        <p:nvSpPr>
          <p:cNvPr id="43" name="矩形 6"/>
          <p:cNvSpPr>
            <a:spLocks noChangeArrowheads="1"/>
          </p:cNvSpPr>
          <p:nvPr/>
        </p:nvSpPr>
        <p:spPr bwMode="auto">
          <a:xfrm>
            <a:off x="6674796" y="5552999"/>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pitchFamily="34" charset="-122"/>
                <a:ea typeface="微软雅黑" panose="020B0503020204020204" pitchFamily="34" charset="-122"/>
              </a:rPr>
              <a:t>复制粘贴您需要的文字内容，单击添加文字内容，言简意赅不罗嗦。</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additive="base">
                                        <p:cTn id="18" dur="500" fill="hold"/>
                                        <p:tgtEl>
                                          <p:spTgt spid="44"/>
                                        </p:tgtEl>
                                        <p:attrNameLst>
                                          <p:attrName>ppt_x</p:attrName>
                                        </p:attrNameLst>
                                      </p:cBhvr>
                                      <p:tavLst>
                                        <p:tav tm="0">
                                          <p:val>
                                            <p:strVal val="0-#ppt_w/2"/>
                                          </p:val>
                                        </p:tav>
                                        <p:tav tm="100000">
                                          <p:val>
                                            <p:strVal val="#ppt_x"/>
                                          </p:val>
                                        </p:tav>
                                      </p:tavLst>
                                    </p:anim>
                                    <p:anim calcmode="lin" valueType="num">
                                      <p:cBhvr additive="base">
                                        <p:cTn id="19" dur="500" fill="hold"/>
                                        <p:tgtEl>
                                          <p:spTgt spid="44"/>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additive="base">
                                        <p:cTn id="22" dur="500" fill="hold"/>
                                        <p:tgtEl>
                                          <p:spTgt spid="45"/>
                                        </p:tgtEl>
                                        <p:attrNameLst>
                                          <p:attrName>ppt_x</p:attrName>
                                        </p:attrNameLst>
                                      </p:cBhvr>
                                      <p:tavLst>
                                        <p:tav tm="0">
                                          <p:val>
                                            <p:strVal val="1+#ppt_w/2"/>
                                          </p:val>
                                        </p:tav>
                                        <p:tav tm="100000">
                                          <p:val>
                                            <p:strVal val="#ppt_x"/>
                                          </p:val>
                                        </p:tav>
                                      </p:tavLst>
                                    </p:anim>
                                    <p:anim calcmode="lin" valueType="num">
                                      <p:cBhvr additive="base">
                                        <p:cTn id="23" dur="500" fill="hold"/>
                                        <p:tgtEl>
                                          <p:spTgt spid="45"/>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fill="hold"/>
                                        <p:tgtEl>
                                          <p:spTgt spid="46"/>
                                        </p:tgtEl>
                                        <p:attrNameLst>
                                          <p:attrName>ppt_x</p:attrName>
                                        </p:attrNameLst>
                                      </p:cBhvr>
                                      <p:tavLst>
                                        <p:tav tm="0">
                                          <p:val>
                                            <p:strVal val="1+#ppt_w/2"/>
                                          </p:val>
                                        </p:tav>
                                        <p:tav tm="100000">
                                          <p:val>
                                            <p:strVal val="#ppt_x"/>
                                          </p:val>
                                        </p:tav>
                                      </p:tavLst>
                                    </p:anim>
                                    <p:anim calcmode="lin" valueType="num">
                                      <p:cBhvr additive="base">
                                        <p:cTn id="27"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1000"/>
                                        <p:tgtEl>
                                          <p:spTgt spid="40"/>
                                        </p:tgtEl>
                                      </p:cBhvr>
                                    </p:animEffect>
                                    <p:anim calcmode="lin" valueType="num">
                                      <p:cBhvr>
                                        <p:cTn id="33" dur="1000" fill="hold"/>
                                        <p:tgtEl>
                                          <p:spTgt spid="40"/>
                                        </p:tgtEl>
                                        <p:attrNameLst>
                                          <p:attrName>ppt_x</p:attrName>
                                        </p:attrNameLst>
                                      </p:cBhvr>
                                      <p:tavLst>
                                        <p:tav tm="0">
                                          <p:val>
                                            <p:strVal val="#ppt_x"/>
                                          </p:val>
                                        </p:tav>
                                        <p:tav tm="100000">
                                          <p:val>
                                            <p:strVal val="#ppt_x"/>
                                          </p:val>
                                        </p:tav>
                                      </p:tavLst>
                                    </p:anim>
                                    <p:anim calcmode="lin" valueType="num">
                                      <p:cBhvr>
                                        <p:cTn id="34" dur="1000" fill="hold"/>
                                        <p:tgtEl>
                                          <p:spTgt spid="4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1000"/>
                                        <p:tgtEl>
                                          <p:spTgt spid="41"/>
                                        </p:tgtEl>
                                      </p:cBhvr>
                                    </p:animEffect>
                                    <p:anim calcmode="lin" valueType="num">
                                      <p:cBhvr>
                                        <p:cTn id="38" dur="1000" fill="hold"/>
                                        <p:tgtEl>
                                          <p:spTgt spid="41"/>
                                        </p:tgtEl>
                                        <p:attrNameLst>
                                          <p:attrName>ppt_x</p:attrName>
                                        </p:attrNameLst>
                                      </p:cBhvr>
                                      <p:tavLst>
                                        <p:tav tm="0">
                                          <p:val>
                                            <p:strVal val="#ppt_x"/>
                                          </p:val>
                                        </p:tav>
                                        <p:tav tm="100000">
                                          <p:val>
                                            <p:strVal val="#ppt_x"/>
                                          </p:val>
                                        </p:tav>
                                      </p:tavLst>
                                    </p:anim>
                                    <p:anim calcmode="lin" valueType="num">
                                      <p:cBhvr>
                                        <p:cTn id="39" dur="1000" fill="hold"/>
                                        <p:tgtEl>
                                          <p:spTgt spid="4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1000"/>
                                        <p:tgtEl>
                                          <p:spTgt spid="42"/>
                                        </p:tgtEl>
                                      </p:cBhvr>
                                    </p:animEffect>
                                    <p:anim calcmode="lin" valueType="num">
                                      <p:cBhvr>
                                        <p:cTn id="43" dur="1000" fill="hold"/>
                                        <p:tgtEl>
                                          <p:spTgt spid="42"/>
                                        </p:tgtEl>
                                        <p:attrNameLst>
                                          <p:attrName>ppt_x</p:attrName>
                                        </p:attrNameLst>
                                      </p:cBhvr>
                                      <p:tavLst>
                                        <p:tav tm="0">
                                          <p:val>
                                            <p:strVal val="#ppt_x"/>
                                          </p:val>
                                        </p:tav>
                                        <p:tav tm="100000">
                                          <p:val>
                                            <p:strVal val="#ppt_x"/>
                                          </p:val>
                                        </p:tav>
                                      </p:tavLst>
                                    </p:anim>
                                    <p:anim calcmode="lin" valueType="num">
                                      <p:cBhvr>
                                        <p:cTn id="44" dur="1000" fill="hold"/>
                                        <p:tgtEl>
                                          <p:spTgt spid="4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1000"/>
                                        <p:tgtEl>
                                          <p:spTgt spid="43"/>
                                        </p:tgtEl>
                                      </p:cBhvr>
                                    </p:animEffect>
                                    <p:anim calcmode="lin" valueType="num">
                                      <p:cBhvr>
                                        <p:cTn id="48" dur="1000" fill="hold"/>
                                        <p:tgtEl>
                                          <p:spTgt spid="43"/>
                                        </p:tgtEl>
                                        <p:attrNameLst>
                                          <p:attrName>ppt_x</p:attrName>
                                        </p:attrNameLst>
                                      </p:cBhvr>
                                      <p:tavLst>
                                        <p:tav tm="0">
                                          <p:val>
                                            <p:strVal val="#ppt_x"/>
                                          </p:val>
                                        </p:tav>
                                        <p:tav tm="100000">
                                          <p:val>
                                            <p:strVal val="#ppt_x"/>
                                          </p:val>
                                        </p:tav>
                                      </p:tavLst>
                                    </p:anim>
                                    <p:anim calcmode="lin" valueType="num">
                                      <p:cBhvr>
                                        <p:cTn id="4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0" grpId="0"/>
      <p:bldP spid="41" grpId="0"/>
      <p:bldP spid="42" grpId="0"/>
      <p:bldP spid="4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六种改善的方法</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3" name="Oval 32"/>
          <p:cNvSpPr/>
          <p:nvPr/>
        </p:nvSpPr>
        <p:spPr>
          <a:xfrm>
            <a:off x="3807668" y="2727700"/>
            <a:ext cx="2092989" cy="2092981"/>
          </a:xfrm>
          <a:prstGeom prst="ellipse">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2665" dirty="0">
              <a:gradFill>
                <a:gsLst>
                  <a:gs pos="0">
                    <a:prstClr val="white">
                      <a:lumMod val="95000"/>
                    </a:prstClr>
                  </a:gs>
                  <a:gs pos="100000">
                    <a:prstClr val="white">
                      <a:lumMod val="95000"/>
                    </a:prstClr>
                  </a:gs>
                </a:gsLst>
                <a:lin ang="5400000" scaled="1"/>
              </a:gradFill>
            </a:endParaRPr>
          </a:p>
        </p:txBody>
      </p:sp>
      <p:sp>
        <p:nvSpPr>
          <p:cNvPr id="4" name="Oval 37"/>
          <p:cNvSpPr/>
          <p:nvPr/>
        </p:nvSpPr>
        <p:spPr>
          <a:xfrm>
            <a:off x="6249619" y="2727700"/>
            <a:ext cx="2092989" cy="2092981"/>
          </a:xfrm>
          <a:prstGeom prst="ellipse">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2665" dirty="0">
              <a:gradFill>
                <a:gsLst>
                  <a:gs pos="0">
                    <a:prstClr val="white">
                      <a:lumMod val="95000"/>
                    </a:prstClr>
                  </a:gs>
                  <a:gs pos="100000">
                    <a:prstClr val="white">
                      <a:lumMod val="95000"/>
                    </a:prstClr>
                  </a:gs>
                </a:gsLst>
                <a:lin ang="5400000" scaled="1"/>
              </a:gradFill>
            </a:endParaRPr>
          </a:p>
        </p:txBody>
      </p:sp>
      <p:sp>
        <p:nvSpPr>
          <p:cNvPr id="5" name="Freeform 5"/>
          <p:cNvSpPr>
            <a:spLocks noEditPoints="1"/>
          </p:cNvSpPr>
          <p:nvPr/>
        </p:nvSpPr>
        <p:spPr bwMode="auto">
          <a:xfrm>
            <a:off x="4289852" y="3199941"/>
            <a:ext cx="1128621" cy="1097699"/>
          </a:xfrm>
          <a:custGeom>
            <a:avLst/>
            <a:gdLst/>
            <a:ahLst/>
            <a:cxnLst>
              <a:cxn ang="0">
                <a:pos x="362" y="342"/>
              </a:cxn>
              <a:cxn ang="0">
                <a:pos x="277" y="288"/>
              </a:cxn>
              <a:cxn ang="0">
                <a:pos x="278" y="279"/>
              </a:cxn>
              <a:cxn ang="0">
                <a:pos x="281" y="279"/>
              </a:cxn>
              <a:cxn ang="0">
                <a:pos x="376" y="279"/>
              </a:cxn>
              <a:cxn ang="0">
                <a:pos x="339" y="117"/>
              </a:cxn>
              <a:cxn ang="0">
                <a:pos x="226" y="0"/>
              </a:cxn>
              <a:cxn ang="0">
                <a:pos x="224" y="0"/>
              </a:cxn>
              <a:cxn ang="0">
                <a:pos x="224" y="0"/>
              </a:cxn>
              <a:cxn ang="0">
                <a:pos x="224" y="0"/>
              </a:cxn>
              <a:cxn ang="0">
                <a:pos x="223" y="0"/>
              </a:cxn>
              <a:cxn ang="0">
                <a:pos x="223" y="0"/>
              </a:cxn>
              <a:cxn ang="0">
                <a:pos x="222" y="0"/>
              </a:cxn>
              <a:cxn ang="0">
                <a:pos x="222" y="0"/>
              </a:cxn>
              <a:cxn ang="0">
                <a:pos x="222" y="0"/>
              </a:cxn>
              <a:cxn ang="0">
                <a:pos x="222" y="0"/>
              </a:cxn>
              <a:cxn ang="0">
                <a:pos x="221" y="0"/>
              </a:cxn>
              <a:cxn ang="0">
                <a:pos x="221" y="0"/>
              </a:cxn>
              <a:cxn ang="0">
                <a:pos x="221" y="0"/>
              </a:cxn>
              <a:cxn ang="0">
                <a:pos x="220" y="0"/>
              </a:cxn>
              <a:cxn ang="0">
                <a:pos x="219" y="0"/>
              </a:cxn>
              <a:cxn ang="0">
                <a:pos x="105" y="117"/>
              </a:cxn>
              <a:cxn ang="0">
                <a:pos x="68" y="279"/>
              </a:cxn>
              <a:cxn ang="0">
                <a:pos x="163" y="279"/>
              </a:cxn>
              <a:cxn ang="0">
                <a:pos x="167" y="279"/>
              </a:cxn>
              <a:cxn ang="0">
                <a:pos x="167" y="288"/>
              </a:cxn>
              <a:cxn ang="0">
                <a:pos x="83" y="342"/>
              </a:cxn>
              <a:cxn ang="0">
                <a:pos x="0" y="404"/>
              </a:cxn>
              <a:cxn ang="0">
                <a:pos x="0" y="430"/>
              </a:cxn>
              <a:cxn ang="0">
                <a:pos x="444" y="430"/>
              </a:cxn>
              <a:cxn ang="0">
                <a:pos x="444" y="404"/>
              </a:cxn>
              <a:cxn ang="0">
                <a:pos x="362" y="342"/>
              </a:cxn>
              <a:cxn ang="0">
                <a:pos x="362" y="342"/>
              </a:cxn>
              <a:cxn ang="0">
                <a:pos x="362" y="342"/>
              </a:cxn>
            </a:cxnLst>
            <a:rect l="0" t="0" r="r" b="b"/>
            <a:pathLst>
              <a:path w="444" h="430">
                <a:moveTo>
                  <a:pt x="362" y="342"/>
                </a:moveTo>
                <a:cubicBezTo>
                  <a:pt x="298" y="318"/>
                  <a:pt x="277" y="330"/>
                  <a:pt x="277" y="288"/>
                </a:cubicBezTo>
                <a:cubicBezTo>
                  <a:pt x="277" y="286"/>
                  <a:pt x="278" y="283"/>
                  <a:pt x="278" y="279"/>
                </a:cubicBezTo>
                <a:cubicBezTo>
                  <a:pt x="281" y="279"/>
                  <a:pt x="281" y="279"/>
                  <a:pt x="281" y="279"/>
                </a:cubicBezTo>
                <a:cubicBezTo>
                  <a:pt x="325" y="282"/>
                  <a:pt x="367" y="285"/>
                  <a:pt x="376" y="279"/>
                </a:cubicBezTo>
                <a:cubicBezTo>
                  <a:pt x="391" y="268"/>
                  <a:pt x="358" y="251"/>
                  <a:pt x="339" y="117"/>
                </a:cubicBezTo>
                <a:cubicBezTo>
                  <a:pt x="330" y="51"/>
                  <a:pt x="294" y="0"/>
                  <a:pt x="226" y="0"/>
                </a:cubicBezTo>
                <a:cubicBezTo>
                  <a:pt x="225" y="0"/>
                  <a:pt x="225" y="0"/>
                  <a:pt x="224" y="0"/>
                </a:cubicBezTo>
                <a:cubicBezTo>
                  <a:pt x="224" y="0"/>
                  <a:pt x="224" y="0"/>
                  <a:pt x="224" y="0"/>
                </a:cubicBezTo>
                <a:cubicBezTo>
                  <a:pt x="224" y="0"/>
                  <a:pt x="224" y="0"/>
                  <a:pt x="224" y="0"/>
                </a:cubicBezTo>
                <a:cubicBezTo>
                  <a:pt x="223" y="0"/>
                  <a:pt x="223" y="0"/>
                  <a:pt x="223" y="0"/>
                </a:cubicBezTo>
                <a:cubicBezTo>
                  <a:pt x="223" y="0"/>
                  <a:pt x="223" y="0"/>
                  <a:pt x="223" y="0"/>
                </a:cubicBezTo>
                <a:cubicBezTo>
                  <a:pt x="223" y="0"/>
                  <a:pt x="222" y="0"/>
                  <a:pt x="222" y="0"/>
                </a:cubicBezTo>
                <a:cubicBezTo>
                  <a:pt x="222" y="0"/>
                  <a:pt x="222" y="0"/>
                  <a:pt x="222" y="0"/>
                </a:cubicBezTo>
                <a:cubicBezTo>
                  <a:pt x="222" y="0"/>
                  <a:pt x="222" y="0"/>
                  <a:pt x="222" y="0"/>
                </a:cubicBezTo>
                <a:cubicBezTo>
                  <a:pt x="222" y="0"/>
                  <a:pt x="222" y="0"/>
                  <a:pt x="222" y="0"/>
                </a:cubicBezTo>
                <a:cubicBezTo>
                  <a:pt x="222" y="0"/>
                  <a:pt x="222" y="0"/>
                  <a:pt x="221" y="0"/>
                </a:cubicBezTo>
                <a:cubicBezTo>
                  <a:pt x="221" y="0"/>
                  <a:pt x="221" y="0"/>
                  <a:pt x="221" y="0"/>
                </a:cubicBezTo>
                <a:cubicBezTo>
                  <a:pt x="221" y="0"/>
                  <a:pt x="221" y="0"/>
                  <a:pt x="221" y="0"/>
                </a:cubicBezTo>
                <a:cubicBezTo>
                  <a:pt x="221" y="0"/>
                  <a:pt x="220" y="0"/>
                  <a:pt x="220" y="0"/>
                </a:cubicBezTo>
                <a:cubicBezTo>
                  <a:pt x="220" y="0"/>
                  <a:pt x="219" y="0"/>
                  <a:pt x="219" y="0"/>
                </a:cubicBezTo>
                <a:cubicBezTo>
                  <a:pt x="150" y="0"/>
                  <a:pt x="115" y="45"/>
                  <a:pt x="105" y="117"/>
                </a:cubicBezTo>
                <a:cubicBezTo>
                  <a:pt x="87" y="251"/>
                  <a:pt x="53" y="268"/>
                  <a:pt x="68" y="279"/>
                </a:cubicBezTo>
                <a:cubicBezTo>
                  <a:pt x="78" y="285"/>
                  <a:pt x="120" y="282"/>
                  <a:pt x="163" y="279"/>
                </a:cubicBezTo>
                <a:cubicBezTo>
                  <a:pt x="167" y="279"/>
                  <a:pt x="167" y="279"/>
                  <a:pt x="167" y="279"/>
                </a:cubicBezTo>
                <a:cubicBezTo>
                  <a:pt x="167" y="283"/>
                  <a:pt x="167" y="286"/>
                  <a:pt x="167" y="288"/>
                </a:cubicBezTo>
                <a:cubicBezTo>
                  <a:pt x="167" y="330"/>
                  <a:pt x="147" y="318"/>
                  <a:pt x="83" y="342"/>
                </a:cubicBezTo>
                <a:cubicBezTo>
                  <a:pt x="18" y="365"/>
                  <a:pt x="0" y="388"/>
                  <a:pt x="0" y="404"/>
                </a:cubicBezTo>
                <a:cubicBezTo>
                  <a:pt x="0" y="430"/>
                  <a:pt x="0" y="430"/>
                  <a:pt x="0" y="430"/>
                </a:cubicBezTo>
                <a:cubicBezTo>
                  <a:pt x="444" y="430"/>
                  <a:pt x="444" y="430"/>
                  <a:pt x="444" y="430"/>
                </a:cubicBezTo>
                <a:cubicBezTo>
                  <a:pt x="444" y="404"/>
                  <a:pt x="444" y="404"/>
                  <a:pt x="444" y="404"/>
                </a:cubicBezTo>
                <a:cubicBezTo>
                  <a:pt x="444" y="388"/>
                  <a:pt x="426" y="365"/>
                  <a:pt x="362" y="342"/>
                </a:cubicBezTo>
                <a:close/>
                <a:moveTo>
                  <a:pt x="362" y="342"/>
                </a:moveTo>
                <a:cubicBezTo>
                  <a:pt x="362" y="342"/>
                  <a:pt x="362" y="342"/>
                  <a:pt x="362" y="342"/>
                </a:cubicBezTo>
              </a:path>
            </a:pathLst>
          </a:custGeom>
          <a:solidFill>
            <a:schemeClr val="bg1">
              <a:lumMod val="95000"/>
            </a:schemeClr>
          </a:solidFill>
          <a:ln w="9525">
            <a:noFill/>
            <a:round/>
          </a:ln>
        </p:spPr>
        <p:txBody>
          <a:bodyPr vert="horz" wrap="square" lIns="121920" tIns="60960" rIns="121920" bIns="60960" numCol="1" anchor="t" anchorCtr="0" compatLnSpc="1"/>
          <a:lstStyle/>
          <a:p>
            <a:pPr defTabSz="1375410"/>
            <a:endParaRPr lang="en-US" sz="2665">
              <a:gradFill>
                <a:gsLst>
                  <a:gs pos="0">
                    <a:prstClr val="white">
                      <a:lumMod val="95000"/>
                    </a:prstClr>
                  </a:gs>
                  <a:gs pos="100000">
                    <a:prstClr val="white">
                      <a:lumMod val="95000"/>
                    </a:prstClr>
                  </a:gs>
                </a:gsLst>
                <a:lin ang="5400000" scaled="1"/>
              </a:gradFill>
            </a:endParaRPr>
          </a:p>
        </p:txBody>
      </p:sp>
      <p:sp>
        <p:nvSpPr>
          <p:cNvPr id="6" name="Freeform 6"/>
          <p:cNvSpPr>
            <a:spLocks noEditPoints="1"/>
          </p:cNvSpPr>
          <p:nvPr/>
        </p:nvSpPr>
        <p:spPr bwMode="auto">
          <a:xfrm>
            <a:off x="6711704" y="3197623"/>
            <a:ext cx="1168819" cy="1102336"/>
          </a:xfrm>
          <a:custGeom>
            <a:avLst/>
            <a:gdLst/>
            <a:ahLst/>
            <a:cxnLst>
              <a:cxn ang="0">
                <a:pos x="440" y="394"/>
              </a:cxn>
              <a:cxn ang="0">
                <a:pos x="322" y="342"/>
              </a:cxn>
              <a:cxn ang="0">
                <a:pos x="314" y="336"/>
              </a:cxn>
              <a:cxn ang="0">
                <a:pos x="306" y="313"/>
              </a:cxn>
              <a:cxn ang="0">
                <a:pos x="298" y="302"/>
              </a:cxn>
              <a:cxn ang="0">
                <a:pos x="295" y="296"/>
              </a:cxn>
              <a:cxn ang="0">
                <a:pos x="304" y="245"/>
              </a:cxn>
              <a:cxn ang="0">
                <a:pos x="305" y="243"/>
              </a:cxn>
              <a:cxn ang="0">
                <a:pos x="324" y="195"/>
              </a:cxn>
              <a:cxn ang="0">
                <a:pos x="324" y="194"/>
              </a:cxn>
              <a:cxn ang="0">
                <a:pos x="327" y="161"/>
              </a:cxn>
              <a:cxn ang="0">
                <a:pos x="325" y="157"/>
              </a:cxn>
              <a:cxn ang="0">
                <a:pos x="320" y="146"/>
              </a:cxn>
              <a:cxn ang="0">
                <a:pos x="320" y="82"/>
              </a:cxn>
              <a:cxn ang="0">
                <a:pos x="307" y="49"/>
              </a:cxn>
              <a:cxn ang="0">
                <a:pos x="274" y="21"/>
              </a:cxn>
              <a:cxn ang="0">
                <a:pos x="273" y="8"/>
              </a:cxn>
              <a:cxn ang="0">
                <a:pos x="280" y="3"/>
              </a:cxn>
              <a:cxn ang="0">
                <a:pos x="279" y="0"/>
              </a:cxn>
              <a:cxn ang="0">
                <a:pos x="269" y="0"/>
              </a:cxn>
              <a:cxn ang="0">
                <a:pos x="232" y="7"/>
              </a:cxn>
              <a:cxn ang="0">
                <a:pos x="169" y="35"/>
              </a:cxn>
              <a:cxn ang="0">
                <a:pos x="144" y="75"/>
              </a:cxn>
              <a:cxn ang="0">
                <a:pos x="144" y="102"/>
              </a:cxn>
              <a:cxn ang="0">
                <a:pos x="144" y="146"/>
              </a:cxn>
              <a:cxn ang="0">
                <a:pos x="141" y="153"/>
              </a:cxn>
              <a:cxn ang="0">
                <a:pos x="135" y="164"/>
              </a:cxn>
              <a:cxn ang="0">
                <a:pos x="136" y="174"/>
              </a:cxn>
              <a:cxn ang="0">
                <a:pos x="143" y="202"/>
              </a:cxn>
              <a:cxn ang="0">
                <a:pos x="150" y="222"/>
              </a:cxn>
              <a:cxn ang="0">
                <a:pos x="166" y="258"/>
              </a:cxn>
              <a:cxn ang="0">
                <a:pos x="169" y="265"/>
              </a:cxn>
              <a:cxn ang="0">
                <a:pos x="166" y="296"/>
              </a:cxn>
              <a:cxn ang="0">
                <a:pos x="161" y="302"/>
              </a:cxn>
              <a:cxn ang="0">
                <a:pos x="152" y="314"/>
              </a:cxn>
              <a:cxn ang="0">
                <a:pos x="144" y="336"/>
              </a:cxn>
              <a:cxn ang="0">
                <a:pos x="139" y="341"/>
              </a:cxn>
              <a:cxn ang="0">
                <a:pos x="101" y="357"/>
              </a:cxn>
              <a:cxn ang="0">
                <a:pos x="61" y="374"/>
              </a:cxn>
              <a:cxn ang="0">
                <a:pos x="21" y="395"/>
              </a:cxn>
              <a:cxn ang="0">
                <a:pos x="0" y="409"/>
              </a:cxn>
              <a:cxn ang="0">
                <a:pos x="0" y="432"/>
              </a:cxn>
              <a:cxn ang="0">
                <a:pos x="460" y="432"/>
              </a:cxn>
              <a:cxn ang="0">
                <a:pos x="460" y="408"/>
              </a:cxn>
              <a:cxn ang="0">
                <a:pos x="440" y="394"/>
              </a:cxn>
              <a:cxn ang="0">
                <a:pos x="440" y="394"/>
              </a:cxn>
              <a:cxn ang="0">
                <a:pos x="440" y="394"/>
              </a:cxn>
            </a:cxnLst>
            <a:rect l="0" t="0" r="r" b="b"/>
            <a:pathLst>
              <a:path w="460" h="432">
                <a:moveTo>
                  <a:pt x="440" y="394"/>
                </a:moveTo>
                <a:cubicBezTo>
                  <a:pt x="402" y="374"/>
                  <a:pt x="362" y="358"/>
                  <a:pt x="322" y="342"/>
                </a:cubicBezTo>
                <a:cubicBezTo>
                  <a:pt x="319" y="341"/>
                  <a:pt x="315" y="339"/>
                  <a:pt x="314" y="336"/>
                </a:cubicBezTo>
                <a:cubicBezTo>
                  <a:pt x="311" y="329"/>
                  <a:pt x="308" y="321"/>
                  <a:pt x="306" y="313"/>
                </a:cubicBezTo>
                <a:cubicBezTo>
                  <a:pt x="304" y="309"/>
                  <a:pt x="303" y="304"/>
                  <a:pt x="298" y="302"/>
                </a:cubicBezTo>
                <a:cubicBezTo>
                  <a:pt x="296" y="301"/>
                  <a:pt x="295" y="298"/>
                  <a:pt x="295" y="296"/>
                </a:cubicBezTo>
                <a:cubicBezTo>
                  <a:pt x="295" y="279"/>
                  <a:pt x="291" y="260"/>
                  <a:pt x="304" y="245"/>
                </a:cubicBezTo>
                <a:cubicBezTo>
                  <a:pt x="305" y="244"/>
                  <a:pt x="305" y="243"/>
                  <a:pt x="305" y="243"/>
                </a:cubicBezTo>
                <a:cubicBezTo>
                  <a:pt x="312" y="227"/>
                  <a:pt x="314" y="210"/>
                  <a:pt x="324" y="195"/>
                </a:cubicBezTo>
                <a:cubicBezTo>
                  <a:pt x="324" y="195"/>
                  <a:pt x="324" y="194"/>
                  <a:pt x="324" y="194"/>
                </a:cubicBezTo>
                <a:cubicBezTo>
                  <a:pt x="325" y="183"/>
                  <a:pt x="326" y="172"/>
                  <a:pt x="327" y="161"/>
                </a:cubicBezTo>
                <a:cubicBezTo>
                  <a:pt x="327" y="160"/>
                  <a:pt x="326" y="157"/>
                  <a:pt x="325" y="157"/>
                </a:cubicBezTo>
                <a:cubicBezTo>
                  <a:pt x="319" y="155"/>
                  <a:pt x="320" y="151"/>
                  <a:pt x="320" y="146"/>
                </a:cubicBezTo>
                <a:cubicBezTo>
                  <a:pt x="320" y="125"/>
                  <a:pt x="320" y="103"/>
                  <a:pt x="320" y="82"/>
                </a:cubicBezTo>
                <a:cubicBezTo>
                  <a:pt x="320" y="69"/>
                  <a:pt x="316" y="58"/>
                  <a:pt x="307" y="49"/>
                </a:cubicBezTo>
                <a:cubicBezTo>
                  <a:pt x="296" y="40"/>
                  <a:pt x="285" y="31"/>
                  <a:pt x="274" y="21"/>
                </a:cubicBezTo>
                <a:cubicBezTo>
                  <a:pt x="268" y="17"/>
                  <a:pt x="268" y="13"/>
                  <a:pt x="273" y="8"/>
                </a:cubicBezTo>
                <a:cubicBezTo>
                  <a:pt x="275" y="6"/>
                  <a:pt x="278" y="4"/>
                  <a:pt x="280" y="3"/>
                </a:cubicBezTo>
                <a:cubicBezTo>
                  <a:pt x="280" y="2"/>
                  <a:pt x="279" y="1"/>
                  <a:pt x="279" y="0"/>
                </a:cubicBezTo>
                <a:cubicBezTo>
                  <a:pt x="275" y="0"/>
                  <a:pt x="272" y="0"/>
                  <a:pt x="269" y="0"/>
                </a:cubicBezTo>
                <a:cubicBezTo>
                  <a:pt x="257" y="2"/>
                  <a:pt x="244" y="4"/>
                  <a:pt x="232" y="7"/>
                </a:cubicBezTo>
                <a:cubicBezTo>
                  <a:pt x="209" y="12"/>
                  <a:pt x="187" y="19"/>
                  <a:pt x="169" y="35"/>
                </a:cubicBezTo>
                <a:cubicBezTo>
                  <a:pt x="156" y="45"/>
                  <a:pt x="146" y="57"/>
                  <a:pt x="144" y="75"/>
                </a:cubicBezTo>
                <a:cubicBezTo>
                  <a:pt x="144" y="84"/>
                  <a:pt x="144" y="93"/>
                  <a:pt x="144" y="102"/>
                </a:cubicBezTo>
                <a:cubicBezTo>
                  <a:pt x="144" y="117"/>
                  <a:pt x="144" y="131"/>
                  <a:pt x="144" y="146"/>
                </a:cubicBezTo>
                <a:cubicBezTo>
                  <a:pt x="143" y="149"/>
                  <a:pt x="142" y="152"/>
                  <a:pt x="141" y="153"/>
                </a:cubicBezTo>
                <a:cubicBezTo>
                  <a:pt x="134" y="155"/>
                  <a:pt x="134" y="159"/>
                  <a:pt x="135" y="164"/>
                </a:cubicBezTo>
                <a:cubicBezTo>
                  <a:pt x="136" y="167"/>
                  <a:pt x="135" y="171"/>
                  <a:pt x="136" y="174"/>
                </a:cubicBezTo>
                <a:cubicBezTo>
                  <a:pt x="138" y="183"/>
                  <a:pt x="140" y="193"/>
                  <a:pt x="143" y="202"/>
                </a:cubicBezTo>
                <a:cubicBezTo>
                  <a:pt x="145" y="208"/>
                  <a:pt x="149" y="215"/>
                  <a:pt x="150" y="222"/>
                </a:cubicBezTo>
                <a:cubicBezTo>
                  <a:pt x="152" y="235"/>
                  <a:pt x="157" y="247"/>
                  <a:pt x="166" y="258"/>
                </a:cubicBezTo>
                <a:cubicBezTo>
                  <a:pt x="168" y="259"/>
                  <a:pt x="169" y="262"/>
                  <a:pt x="169" y="265"/>
                </a:cubicBezTo>
                <a:cubicBezTo>
                  <a:pt x="168" y="275"/>
                  <a:pt x="167" y="286"/>
                  <a:pt x="166" y="296"/>
                </a:cubicBezTo>
                <a:cubicBezTo>
                  <a:pt x="165" y="298"/>
                  <a:pt x="163" y="301"/>
                  <a:pt x="161" y="302"/>
                </a:cubicBezTo>
                <a:cubicBezTo>
                  <a:pt x="154" y="303"/>
                  <a:pt x="153" y="309"/>
                  <a:pt x="152" y="314"/>
                </a:cubicBezTo>
                <a:cubicBezTo>
                  <a:pt x="149" y="321"/>
                  <a:pt x="147" y="329"/>
                  <a:pt x="144" y="336"/>
                </a:cubicBezTo>
                <a:cubicBezTo>
                  <a:pt x="143" y="338"/>
                  <a:pt x="141" y="340"/>
                  <a:pt x="139" y="341"/>
                </a:cubicBezTo>
                <a:cubicBezTo>
                  <a:pt x="126" y="347"/>
                  <a:pt x="114" y="352"/>
                  <a:pt x="101" y="357"/>
                </a:cubicBezTo>
                <a:cubicBezTo>
                  <a:pt x="88" y="362"/>
                  <a:pt x="74" y="368"/>
                  <a:pt x="61" y="374"/>
                </a:cubicBezTo>
                <a:cubicBezTo>
                  <a:pt x="48" y="381"/>
                  <a:pt x="35" y="388"/>
                  <a:pt x="21" y="395"/>
                </a:cubicBezTo>
                <a:cubicBezTo>
                  <a:pt x="14" y="399"/>
                  <a:pt x="6" y="404"/>
                  <a:pt x="0" y="409"/>
                </a:cubicBezTo>
                <a:cubicBezTo>
                  <a:pt x="0" y="432"/>
                  <a:pt x="0" y="432"/>
                  <a:pt x="0" y="432"/>
                </a:cubicBezTo>
                <a:cubicBezTo>
                  <a:pt x="460" y="432"/>
                  <a:pt x="460" y="432"/>
                  <a:pt x="460" y="432"/>
                </a:cubicBezTo>
                <a:cubicBezTo>
                  <a:pt x="460" y="408"/>
                  <a:pt x="460" y="408"/>
                  <a:pt x="460" y="408"/>
                </a:cubicBezTo>
                <a:cubicBezTo>
                  <a:pt x="455" y="403"/>
                  <a:pt x="448" y="398"/>
                  <a:pt x="440" y="394"/>
                </a:cubicBezTo>
                <a:close/>
                <a:moveTo>
                  <a:pt x="440" y="394"/>
                </a:moveTo>
                <a:cubicBezTo>
                  <a:pt x="440" y="394"/>
                  <a:pt x="440" y="394"/>
                  <a:pt x="440" y="394"/>
                </a:cubicBezTo>
              </a:path>
            </a:pathLst>
          </a:custGeom>
          <a:solidFill>
            <a:schemeClr val="bg1">
              <a:lumMod val="95000"/>
            </a:schemeClr>
          </a:solidFill>
          <a:ln w="9525">
            <a:noFill/>
            <a:round/>
          </a:ln>
        </p:spPr>
        <p:txBody>
          <a:bodyPr vert="horz" wrap="square" lIns="121920" tIns="60960" rIns="121920" bIns="60960" numCol="1" anchor="t" anchorCtr="0" compatLnSpc="1"/>
          <a:lstStyle/>
          <a:p>
            <a:pPr defTabSz="1375410"/>
            <a:endParaRPr lang="en-US" sz="2665">
              <a:gradFill>
                <a:gsLst>
                  <a:gs pos="0">
                    <a:prstClr val="white">
                      <a:lumMod val="95000"/>
                    </a:prstClr>
                  </a:gs>
                  <a:gs pos="100000">
                    <a:prstClr val="white">
                      <a:lumMod val="95000"/>
                    </a:prstClr>
                  </a:gs>
                </a:gsLst>
                <a:lin ang="5400000" scaled="1"/>
              </a:gradFill>
            </a:endParaRPr>
          </a:p>
        </p:txBody>
      </p:sp>
      <p:grpSp>
        <p:nvGrpSpPr>
          <p:cNvPr id="8" name="Group 83"/>
          <p:cNvGrpSpPr/>
          <p:nvPr/>
        </p:nvGrpSpPr>
        <p:grpSpPr>
          <a:xfrm>
            <a:off x="2811373" y="2137598"/>
            <a:ext cx="897823" cy="897820"/>
            <a:chOff x="2108529" y="1603198"/>
            <a:chExt cx="673367" cy="673365"/>
          </a:xfrm>
        </p:grpSpPr>
        <p:sp>
          <p:nvSpPr>
            <p:cNvPr id="9" name="Oval 35"/>
            <p:cNvSpPr/>
            <p:nvPr/>
          </p:nvSpPr>
          <p:spPr>
            <a:xfrm>
              <a:off x="2108529" y="1603198"/>
              <a:ext cx="673367" cy="673365"/>
            </a:xfrm>
            <a:prstGeom prst="ellipse">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1865" dirty="0">
                <a:gradFill>
                  <a:gsLst>
                    <a:gs pos="0">
                      <a:prstClr val="white">
                        <a:lumMod val="95000"/>
                      </a:prstClr>
                    </a:gs>
                    <a:gs pos="100000">
                      <a:prstClr val="white">
                        <a:lumMod val="95000"/>
                      </a:prstClr>
                    </a:gs>
                  </a:gsLst>
                  <a:lin ang="5400000" scaled="1"/>
                </a:gradFill>
              </a:endParaRPr>
            </a:p>
          </p:txBody>
        </p:sp>
        <p:sp>
          <p:nvSpPr>
            <p:cNvPr id="10" name="Freeform 154"/>
            <p:cNvSpPr/>
            <p:nvPr/>
          </p:nvSpPr>
          <p:spPr bwMode="auto">
            <a:xfrm>
              <a:off x="2238309" y="1785544"/>
              <a:ext cx="413610" cy="329689"/>
            </a:xfrm>
            <a:custGeom>
              <a:avLst/>
              <a:gdLst/>
              <a:ahLst/>
              <a:cxnLst>
                <a:cxn ang="0">
                  <a:pos x="57" y="12"/>
                </a:cxn>
                <a:cxn ang="0">
                  <a:pos x="57" y="14"/>
                </a:cxn>
                <a:cxn ang="0">
                  <a:pos x="20" y="51"/>
                </a:cxn>
                <a:cxn ang="0">
                  <a:pos x="0" y="45"/>
                </a:cxn>
                <a:cxn ang="0">
                  <a:pos x="3" y="45"/>
                </a:cxn>
                <a:cxn ang="0">
                  <a:pos x="19" y="40"/>
                </a:cxn>
                <a:cxn ang="0">
                  <a:pos x="7" y="31"/>
                </a:cxn>
                <a:cxn ang="0">
                  <a:pos x="10" y="31"/>
                </a:cxn>
                <a:cxn ang="0">
                  <a:pos x="13" y="31"/>
                </a:cxn>
                <a:cxn ang="0">
                  <a:pos x="3" y="18"/>
                </a:cxn>
                <a:cxn ang="0">
                  <a:pos x="3" y="18"/>
                </a:cxn>
                <a:cxn ang="0">
                  <a:pos x="9" y="19"/>
                </a:cxn>
                <a:cxn ang="0">
                  <a:pos x="3" y="9"/>
                </a:cxn>
                <a:cxn ang="0">
                  <a:pos x="5" y="2"/>
                </a:cxn>
                <a:cxn ang="0">
                  <a:pos x="31" y="16"/>
                </a:cxn>
                <a:cxn ang="0">
                  <a:pos x="31" y="13"/>
                </a:cxn>
                <a:cxn ang="0">
                  <a:pos x="44" y="0"/>
                </a:cxn>
                <a:cxn ang="0">
                  <a:pos x="54" y="4"/>
                </a:cxn>
                <a:cxn ang="0">
                  <a:pos x="62" y="1"/>
                </a:cxn>
                <a:cxn ang="0">
                  <a:pos x="56" y="8"/>
                </a:cxn>
                <a:cxn ang="0">
                  <a:pos x="64" y="6"/>
                </a:cxn>
                <a:cxn ang="0">
                  <a:pos x="57" y="12"/>
                </a:cxn>
              </a:cxnLst>
              <a:rect l="0" t="0" r="r" b="b"/>
              <a:pathLst>
                <a:path w="64" h="51">
                  <a:moveTo>
                    <a:pt x="57" y="12"/>
                  </a:moveTo>
                  <a:cubicBezTo>
                    <a:pt x="57" y="13"/>
                    <a:pt x="57" y="14"/>
                    <a:pt x="57" y="14"/>
                  </a:cubicBezTo>
                  <a:cubicBezTo>
                    <a:pt x="57" y="31"/>
                    <a:pt x="44" y="51"/>
                    <a:pt x="20" y="51"/>
                  </a:cubicBezTo>
                  <a:cubicBezTo>
                    <a:pt x="13" y="51"/>
                    <a:pt x="6" y="49"/>
                    <a:pt x="0" y="45"/>
                  </a:cubicBezTo>
                  <a:cubicBezTo>
                    <a:pt x="1" y="45"/>
                    <a:pt x="2" y="45"/>
                    <a:pt x="3" y="45"/>
                  </a:cubicBezTo>
                  <a:cubicBezTo>
                    <a:pt x="9" y="45"/>
                    <a:pt x="15" y="43"/>
                    <a:pt x="19" y="40"/>
                  </a:cubicBezTo>
                  <a:cubicBezTo>
                    <a:pt x="14" y="40"/>
                    <a:pt x="9" y="36"/>
                    <a:pt x="7" y="31"/>
                  </a:cubicBezTo>
                  <a:cubicBezTo>
                    <a:pt x="8" y="31"/>
                    <a:pt x="9" y="31"/>
                    <a:pt x="10" y="31"/>
                  </a:cubicBezTo>
                  <a:cubicBezTo>
                    <a:pt x="11" y="31"/>
                    <a:pt x="12" y="31"/>
                    <a:pt x="13" y="31"/>
                  </a:cubicBezTo>
                  <a:cubicBezTo>
                    <a:pt x="7" y="29"/>
                    <a:pt x="3" y="24"/>
                    <a:pt x="3" y="18"/>
                  </a:cubicBezTo>
                  <a:cubicBezTo>
                    <a:pt x="3" y="18"/>
                    <a:pt x="3" y="18"/>
                    <a:pt x="3" y="18"/>
                  </a:cubicBezTo>
                  <a:cubicBezTo>
                    <a:pt x="5" y="19"/>
                    <a:pt x="7" y="19"/>
                    <a:pt x="9" y="19"/>
                  </a:cubicBezTo>
                  <a:cubicBezTo>
                    <a:pt x="5" y="17"/>
                    <a:pt x="3" y="13"/>
                    <a:pt x="3" y="9"/>
                  </a:cubicBezTo>
                  <a:cubicBezTo>
                    <a:pt x="3" y="6"/>
                    <a:pt x="4" y="4"/>
                    <a:pt x="5" y="2"/>
                  </a:cubicBezTo>
                  <a:cubicBezTo>
                    <a:pt x="11" y="10"/>
                    <a:pt x="21" y="15"/>
                    <a:pt x="31" y="16"/>
                  </a:cubicBezTo>
                  <a:cubicBezTo>
                    <a:pt x="31" y="15"/>
                    <a:pt x="31" y="14"/>
                    <a:pt x="31" y="13"/>
                  </a:cubicBezTo>
                  <a:cubicBezTo>
                    <a:pt x="31" y="5"/>
                    <a:pt x="37" y="0"/>
                    <a:pt x="44" y="0"/>
                  </a:cubicBezTo>
                  <a:cubicBezTo>
                    <a:pt x="48" y="0"/>
                    <a:pt x="51" y="1"/>
                    <a:pt x="54" y="4"/>
                  </a:cubicBezTo>
                  <a:cubicBezTo>
                    <a:pt x="56" y="3"/>
                    <a:pt x="59" y="2"/>
                    <a:pt x="62" y="1"/>
                  </a:cubicBezTo>
                  <a:cubicBezTo>
                    <a:pt x="61" y="4"/>
                    <a:pt x="59" y="6"/>
                    <a:pt x="56" y="8"/>
                  </a:cubicBezTo>
                  <a:cubicBezTo>
                    <a:pt x="59" y="7"/>
                    <a:pt x="61" y="7"/>
                    <a:pt x="64" y="6"/>
                  </a:cubicBezTo>
                  <a:cubicBezTo>
                    <a:pt x="62" y="8"/>
                    <a:pt x="60" y="11"/>
                    <a:pt x="57" y="12"/>
                  </a:cubicBez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gradFill>
                  <a:gsLst>
                    <a:gs pos="0">
                      <a:prstClr val="white">
                        <a:lumMod val="95000"/>
                      </a:prstClr>
                    </a:gs>
                    <a:gs pos="100000">
                      <a:prstClr val="white">
                        <a:lumMod val="95000"/>
                      </a:prstClr>
                    </a:gs>
                  </a:gsLst>
                  <a:lin ang="5400000" scaled="1"/>
                </a:gradFill>
              </a:endParaRPr>
            </a:p>
          </p:txBody>
        </p:sp>
      </p:grpSp>
      <p:grpSp>
        <p:nvGrpSpPr>
          <p:cNvPr id="11" name="Group 84"/>
          <p:cNvGrpSpPr/>
          <p:nvPr/>
        </p:nvGrpSpPr>
        <p:grpSpPr>
          <a:xfrm>
            <a:off x="2336801" y="3375387"/>
            <a:ext cx="897823" cy="897820"/>
            <a:chOff x="1752600" y="2531540"/>
            <a:chExt cx="673367" cy="673365"/>
          </a:xfrm>
        </p:grpSpPr>
        <p:sp>
          <p:nvSpPr>
            <p:cNvPr id="12" name="Oval 38"/>
            <p:cNvSpPr/>
            <p:nvPr/>
          </p:nvSpPr>
          <p:spPr>
            <a:xfrm>
              <a:off x="1752600" y="2531540"/>
              <a:ext cx="673367" cy="673365"/>
            </a:xfrm>
            <a:prstGeom prst="ellipse">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1865" dirty="0">
                <a:gradFill>
                  <a:gsLst>
                    <a:gs pos="0">
                      <a:prstClr val="white">
                        <a:lumMod val="95000"/>
                      </a:prstClr>
                    </a:gs>
                    <a:gs pos="100000">
                      <a:prstClr val="white">
                        <a:lumMod val="95000"/>
                      </a:prstClr>
                    </a:gs>
                  </a:gsLst>
                  <a:lin ang="5400000" scaled="1"/>
                </a:gradFill>
              </a:endParaRPr>
            </a:p>
          </p:txBody>
        </p:sp>
        <p:sp>
          <p:nvSpPr>
            <p:cNvPr id="13" name="Freeform 141"/>
            <p:cNvSpPr>
              <a:spLocks noEditPoints="1"/>
            </p:cNvSpPr>
            <p:nvPr/>
          </p:nvSpPr>
          <p:spPr bwMode="auto">
            <a:xfrm>
              <a:off x="1901065" y="2732501"/>
              <a:ext cx="376436" cy="271442"/>
            </a:xfrm>
            <a:custGeom>
              <a:avLst/>
              <a:gdLst/>
              <a:ahLst/>
              <a:cxnLst>
                <a:cxn ang="0">
                  <a:pos x="67" y="41"/>
                </a:cxn>
                <a:cxn ang="0">
                  <a:pos x="59" y="48"/>
                </a:cxn>
                <a:cxn ang="0">
                  <a:pos x="34" y="49"/>
                </a:cxn>
                <a:cxn ang="0">
                  <a:pos x="8" y="48"/>
                </a:cxn>
                <a:cxn ang="0">
                  <a:pos x="1" y="41"/>
                </a:cxn>
                <a:cxn ang="0">
                  <a:pos x="0" y="25"/>
                </a:cxn>
                <a:cxn ang="0">
                  <a:pos x="1" y="8"/>
                </a:cxn>
                <a:cxn ang="0">
                  <a:pos x="8" y="1"/>
                </a:cxn>
                <a:cxn ang="0">
                  <a:pos x="34" y="0"/>
                </a:cxn>
                <a:cxn ang="0">
                  <a:pos x="59" y="1"/>
                </a:cxn>
                <a:cxn ang="0">
                  <a:pos x="67" y="8"/>
                </a:cxn>
                <a:cxn ang="0">
                  <a:pos x="68" y="25"/>
                </a:cxn>
                <a:cxn ang="0">
                  <a:pos x="67" y="41"/>
                </a:cxn>
                <a:cxn ang="0">
                  <a:pos x="47" y="23"/>
                </a:cxn>
                <a:cxn ang="0">
                  <a:pos x="28" y="11"/>
                </a:cxn>
                <a:cxn ang="0">
                  <a:pos x="25" y="10"/>
                </a:cxn>
                <a:cxn ang="0">
                  <a:pos x="24" y="13"/>
                </a:cxn>
                <a:cxn ang="0">
                  <a:pos x="24" y="37"/>
                </a:cxn>
                <a:cxn ang="0">
                  <a:pos x="25" y="39"/>
                </a:cxn>
                <a:cxn ang="0">
                  <a:pos x="26" y="39"/>
                </a:cxn>
                <a:cxn ang="0">
                  <a:pos x="28" y="39"/>
                </a:cxn>
                <a:cxn ang="0">
                  <a:pos x="47" y="27"/>
                </a:cxn>
                <a:cxn ang="0">
                  <a:pos x="48" y="25"/>
                </a:cxn>
                <a:cxn ang="0">
                  <a:pos x="47" y="23"/>
                </a:cxn>
              </a:cxnLst>
              <a:rect l="0" t="0" r="r" b="b"/>
              <a:pathLst>
                <a:path w="68" h="49">
                  <a:moveTo>
                    <a:pt x="67" y="41"/>
                  </a:moveTo>
                  <a:cubicBezTo>
                    <a:pt x="66" y="45"/>
                    <a:pt x="63" y="48"/>
                    <a:pt x="59" y="48"/>
                  </a:cubicBezTo>
                  <a:cubicBezTo>
                    <a:pt x="51" y="49"/>
                    <a:pt x="42" y="49"/>
                    <a:pt x="34" y="49"/>
                  </a:cubicBezTo>
                  <a:cubicBezTo>
                    <a:pt x="25" y="49"/>
                    <a:pt x="17" y="49"/>
                    <a:pt x="8" y="48"/>
                  </a:cubicBezTo>
                  <a:cubicBezTo>
                    <a:pt x="5" y="48"/>
                    <a:pt x="2" y="45"/>
                    <a:pt x="1" y="41"/>
                  </a:cubicBezTo>
                  <a:cubicBezTo>
                    <a:pt x="0" y="36"/>
                    <a:pt x="0" y="30"/>
                    <a:pt x="0" y="25"/>
                  </a:cubicBezTo>
                  <a:cubicBezTo>
                    <a:pt x="0" y="19"/>
                    <a:pt x="0" y="14"/>
                    <a:pt x="1" y="8"/>
                  </a:cubicBezTo>
                  <a:cubicBezTo>
                    <a:pt x="2" y="5"/>
                    <a:pt x="5" y="2"/>
                    <a:pt x="8" y="1"/>
                  </a:cubicBezTo>
                  <a:cubicBezTo>
                    <a:pt x="17" y="0"/>
                    <a:pt x="25" y="0"/>
                    <a:pt x="34" y="0"/>
                  </a:cubicBezTo>
                  <a:cubicBezTo>
                    <a:pt x="42" y="0"/>
                    <a:pt x="51" y="0"/>
                    <a:pt x="59" y="1"/>
                  </a:cubicBezTo>
                  <a:cubicBezTo>
                    <a:pt x="63" y="2"/>
                    <a:pt x="66" y="5"/>
                    <a:pt x="67" y="8"/>
                  </a:cubicBezTo>
                  <a:cubicBezTo>
                    <a:pt x="68" y="14"/>
                    <a:pt x="68" y="19"/>
                    <a:pt x="68" y="25"/>
                  </a:cubicBezTo>
                  <a:cubicBezTo>
                    <a:pt x="68" y="30"/>
                    <a:pt x="68" y="36"/>
                    <a:pt x="67" y="41"/>
                  </a:cubicBezTo>
                  <a:close/>
                  <a:moveTo>
                    <a:pt x="47" y="23"/>
                  </a:moveTo>
                  <a:cubicBezTo>
                    <a:pt x="28" y="11"/>
                    <a:pt x="28" y="11"/>
                    <a:pt x="28" y="11"/>
                  </a:cubicBezTo>
                  <a:cubicBezTo>
                    <a:pt x="27" y="10"/>
                    <a:pt x="26" y="10"/>
                    <a:pt x="25" y="10"/>
                  </a:cubicBezTo>
                  <a:cubicBezTo>
                    <a:pt x="25" y="11"/>
                    <a:pt x="24" y="12"/>
                    <a:pt x="24" y="13"/>
                  </a:cubicBezTo>
                  <a:cubicBezTo>
                    <a:pt x="24" y="37"/>
                    <a:pt x="24" y="37"/>
                    <a:pt x="24" y="37"/>
                  </a:cubicBezTo>
                  <a:cubicBezTo>
                    <a:pt x="24" y="38"/>
                    <a:pt x="25" y="39"/>
                    <a:pt x="25" y="39"/>
                  </a:cubicBezTo>
                  <a:cubicBezTo>
                    <a:pt x="26" y="39"/>
                    <a:pt x="26" y="39"/>
                    <a:pt x="26" y="39"/>
                  </a:cubicBezTo>
                  <a:cubicBezTo>
                    <a:pt x="27" y="39"/>
                    <a:pt x="27" y="39"/>
                    <a:pt x="28" y="39"/>
                  </a:cubicBezTo>
                  <a:cubicBezTo>
                    <a:pt x="47" y="27"/>
                    <a:pt x="47" y="27"/>
                    <a:pt x="47" y="27"/>
                  </a:cubicBezTo>
                  <a:cubicBezTo>
                    <a:pt x="48" y="26"/>
                    <a:pt x="48" y="26"/>
                    <a:pt x="48" y="25"/>
                  </a:cubicBezTo>
                  <a:cubicBezTo>
                    <a:pt x="48" y="24"/>
                    <a:pt x="48" y="23"/>
                    <a:pt x="47" y="23"/>
                  </a:cubicBez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gradFill>
                  <a:gsLst>
                    <a:gs pos="0">
                      <a:prstClr val="white">
                        <a:lumMod val="95000"/>
                      </a:prstClr>
                    </a:gs>
                    <a:gs pos="100000">
                      <a:prstClr val="white">
                        <a:lumMod val="95000"/>
                      </a:prstClr>
                    </a:gs>
                  </a:gsLst>
                  <a:lin ang="5400000" scaled="1"/>
                </a:gradFill>
              </a:endParaRPr>
            </a:p>
          </p:txBody>
        </p:sp>
      </p:grpSp>
      <p:grpSp>
        <p:nvGrpSpPr>
          <p:cNvPr id="14" name="Group 82"/>
          <p:cNvGrpSpPr/>
          <p:nvPr/>
        </p:nvGrpSpPr>
        <p:grpSpPr>
          <a:xfrm>
            <a:off x="2811373" y="4761589"/>
            <a:ext cx="897823" cy="897820"/>
            <a:chOff x="2108529" y="3571191"/>
            <a:chExt cx="673367" cy="673365"/>
          </a:xfrm>
        </p:grpSpPr>
        <p:sp>
          <p:nvSpPr>
            <p:cNvPr id="15" name="Oval 39"/>
            <p:cNvSpPr/>
            <p:nvPr/>
          </p:nvSpPr>
          <p:spPr>
            <a:xfrm>
              <a:off x="2108529" y="3571191"/>
              <a:ext cx="673367" cy="673365"/>
            </a:xfrm>
            <a:prstGeom prst="ellipse">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1865" dirty="0">
                <a:gradFill>
                  <a:gsLst>
                    <a:gs pos="0">
                      <a:prstClr val="white">
                        <a:lumMod val="95000"/>
                      </a:prstClr>
                    </a:gs>
                    <a:gs pos="100000">
                      <a:prstClr val="white">
                        <a:lumMod val="95000"/>
                      </a:prstClr>
                    </a:gs>
                  </a:gsLst>
                  <a:lin ang="5400000" scaled="1"/>
                </a:gradFill>
              </a:endParaRPr>
            </a:p>
          </p:txBody>
        </p:sp>
        <p:sp>
          <p:nvSpPr>
            <p:cNvPr id="16" name="Freeform 65"/>
            <p:cNvSpPr>
              <a:spLocks noEditPoints="1"/>
            </p:cNvSpPr>
            <p:nvPr/>
          </p:nvSpPr>
          <p:spPr bwMode="auto">
            <a:xfrm>
              <a:off x="2276705" y="3730292"/>
              <a:ext cx="337015" cy="355162"/>
            </a:xfrm>
            <a:custGeom>
              <a:avLst/>
              <a:gdLst/>
              <a:ahLst/>
              <a:cxnLst>
                <a:cxn ang="0">
                  <a:pos x="38" y="47"/>
                </a:cxn>
                <a:cxn ang="0">
                  <a:pos x="36" y="54"/>
                </a:cxn>
                <a:cxn ang="0">
                  <a:pos x="17" y="63"/>
                </a:cxn>
                <a:cxn ang="0">
                  <a:pos x="1" y="56"/>
                </a:cxn>
                <a:cxn ang="0">
                  <a:pos x="0" y="51"/>
                </a:cxn>
                <a:cxn ang="0">
                  <a:pos x="6" y="41"/>
                </a:cxn>
                <a:cxn ang="0">
                  <a:pos x="21" y="37"/>
                </a:cxn>
                <a:cxn ang="0">
                  <a:pos x="19" y="32"/>
                </a:cxn>
                <a:cxn ang="0">
                  <a:pos x="20" y="28"/>
                </a:cxn>
                <a:cxn ang="0">
                  <a:pos x="17" y="29"/>
                </a:cxn>
                <a:cxn ang="0">
                  <a:pos x="4" y="16"/>
                </a:cxn>
                <a:cxn ang="0">
                  <a:pos x="9" y="5"/>
                </a:cxn>
                <a:cxn ang="0">
                  <a:pos x="24" y="0"/>
                </a:cxn>
                <a:cxn ang="0">
                  <a:pos x="40" y="0"/>
                </a:cxn>
                <a:cxn ang="0">
                  <a:pos x="35" y="3"/>
                </a:cxn>
                <a:cxn ang="0">
                  <a:pos x="30" y="3"/>
                </a:cxn>
                <a:cxn ang="0">
                  <a:pos x="35" y="14"/>
                </a:cxn>
                <a:cxn ang="0">
                  <a:pos x="26" y="30"/>
                </a:cxn>
                <a:cxn ang="0">
                  <a:pos x="38" y="47"/>
                </a:cxn>
                <a:cxn ang="0">
                  <a:pos x="33" y="51"/>
                </a:cxn>
                <a:cxn ang="0">
                  <a:pos x="24" y="40"/>
                </a:cxn>
                <a:cxn ang="0">
                  <a:pos x="22" y="40"/>
                </a:cxn>
                <a:cxn ang="0">
                  <a:pos x="7" y="49"/>
                </a:cxn>
                <a:cxn ang="0">
                  <a:pos x="21" y="59"/>
                </a:cxn>
                <a:cxn ang="0">
                  <a:pos x="33" y="51"/>
                </a:cxn>
                <a:cxn ang="0">
                  <a:pos x="26" y="24"/>
                </a:cxn>
                <a:cxn ang="0">
                  <a:pos x="28" y="18"/>
                </a:cxn>
                <a:cxn ang="0">
                  <a:pos x="18" y="3"/>
                </a:cxn>
                <a:cxn ang="0">
                  <a:pos x="13" y="6"/>
                </a:cxn>
                <a:cxn ang="0">
                  <a:pos x="11" y="12"/>
                </a:cxn>
                <a:cxn ang="0">
                  <a:pos x="21" y="26"/>
                </a:cxn>
                <a:cxn ang="0">
                  <a:pos x="26" y="24"/>
                </a:cxn>
                <a:cxn ang="0">
                  <a:pos x="60" y="26"/>
                </a:cxn>
                <a:cxn ang="0">
                  <a:pos x="60" y="30"/>
                </a:cxn>
                <a:cxn ang="0">
                  <a:pos x="52" y="30"/>
                </a:cxn>
                <a:cxn ang="0">
                  <a:pos x="52" y="39"/>
                </a:cxn>
                <a:cxn ang="0">
                  <a:pos x="48" y="39"/>
                </a:cxn>
                <a:cxn ang="0">
                  <a:pos x="48" y="30"/>
                </a:cxn>
                <a:cxn ang="0">
                  <a:pos x="40" y="30"/>
                </a:cxn>
                <a:cxn ang="0">
                  <a:pos x="40" y="26"/>
                </a:cxn>
                <a:cxn ang="0">
                  <a:pos x="48" y="26"/>
                </a:cxn>
                <a:cxn ang="0">
                  <a:pos x="48" y="18"/>
                </a:cxn>
                <a:cxn ang="0">
                  <a:pos x="52" y="18"/>
                </a:cxn>
                <a:cxn ang="0">
                  <a:pos x="52" y="26"/>
                </a:cxn>
                <a:cxn ang="0">
                  <a:pos x="60" y="26"/>
                </a:cxn>
              </a:cxnLst>
              <a:rect l="0" t="0" r="r" b="b"/>
              <a:pathLst>
                <a:path w="60" h="63">
                  <a:moveTo>
                    <a:pt x="38" y="47"/>
                  </a:moveTo>
                  <a:cubicBezTo>
                    <a:pt x="38" y="50"/>
                    <a:pt x="37" y="52"/>
                    <a:pt x="36" y="54"/>
                  </a:cubicBezTo>
                  <a:cubicBezTo>
                    <a:pt x="32" y="61"/>
                    <a:pt x="24" y="63"/>
                    <a:pt x="17" y="63"/>
                  </a:cubicBezTo>
                  <a:cubicBezTo>
                    <a:pt x="11" y="63"/>
                    <a:pt x="4" y="61"/>
                    <a:pt x="1" y="56"/>
                  </a:cubicBezTo>
                  <a:cubicBezTo>
                    <a:pt x="0" y="55"/>
                    <a:pt x="0" y="53"/>
                    <a:pt x="0" y="51"/>
                  </a:cubicBezTo>
                  <a:cubicBezTo>
                    <a:pt x="0" y="47"/>
                    <a:pt x="2" y="43"/>
                    <a:pt x="6" y="41"/>
                  </a:cubicBezTo>
                  <a:cubicBezTo>
                    <a:pt x="10" y="38"/>
                    <a:pt x="16" y="38"/>
                    <a:pt x="21" y="37"/>
                  </a:cubicBezTo>
                  <a:cubicBezTo>
                    <a:pt x="20" y="35"/>
                    <a:pt x="19" y="34"/>
                    <a:pt x="19" y="32"/>
                  </a:cubicBezTo>
                  <a:cubicBezTo>
                    <a:pt x="19" y="30"/>
                    <a:pt x="19" y="29"/>
                    <a:pt x="20" y="28"/>
                  </a:cubicBezTo>
                  <a:cubicBezTo>
                    <a:pt x="19" y="29"/>
                    <a:pt x="18" y="29"/>
                    <a:pt x="17" y="29"/>
                  </a:cubicBezTo>
                  <a:cubicBezTo>
                    <a:pt x="10" y="29"/>
                    <a:pt x="4" y="23"/>
                    <a:pt x="4" y="16"/>
                  </a:cubicBezTo>
                  <a:cubicBezTo>
                    <a:pt x="4" y="11"/>
                    <a:pt x="6" y="7"/>
                    <a:pt x="9" y="5"/>
                  </a:cubicBezTo>
                  <a:cubicBezTo>
                    <a:pt x="13" y="1"/>
                    <a:pt x="19" y="0"/>
                    <a:pt x="24" y="0"/>
                  </a:cubicBezTo>
                  <a:cubicBezTo>
                    <a:pt x="40" y="0"/>
                    <a:pt x="40" y="0"/>
                    <a:pt x="40" y="0"/>
                  </a:cubicBezTo>
                  <a:cubicBezTo>
                    <a:pt x="35" y="3"/>
                    <a:pt x="35" y="3"/>
                    <a:pt x="35" y="3"/>
                  </a:cubicBezTo>
                  <a:cubicBezTo>
                    <a:pt x="30" y="3"/>
                    <a:pt x="30" y="3"/>
                    <a:pt x="30" y="3"/>
                  </a:cubicBezTo>
                  <a:cubicBezTo>
                    <a:pt x="33" y="6"/>
                    <a:pt x="35" y="9"/>
                    <a:pt x="35" y="14"/>
                  </a:cubicBezTo>
                  <a:cubicBezTo>
                    <a:pt x="35" y="24"/>
                    <a:pt x="26" y="25"/>
                    <a:pt x="26" y="30"/>
                  </a:cubicBezTo>
                  <a:cubicBezTo>
                    <a:pt x="26" y="35"/>
                    <a:pt x="38" y="37"/>
                    <a:pt x="38" y="47"/>
                  </a:cubicBezTo>
                  <a:close/>
                  <a:moveTo>
                    <a:pt x="33" y="51"/>
                  </a:moveTo>
                  <a:cubicBezTo>
                    <a:pt x="33" y="45"/>
                    <a:pt x="28" y="42"/>
                    <a:pt x="24" y="40"/>
                  </a:cubicBezTo>
                  <a:cubicBezTo>
                    <a:pt x="23" y="40"/>
                    <a:pt x="23" y="40"/>
                    <a:pt x="22" y="40"/>
                  </a:cubicBezTo>
                  <a:cubicBezTo>
                    <a:pt x="16" y="40"/>
                    <a:pt x="7" y="42"/>
                    <a:pt x="7" y="49"/>
                  </a:cubicBezTo>
                  <a:cubicBezTo>
                    <a:pt x="7" y="57"/>
                    <a:pt x="15" y="59"/>
                    <a:pt x="21" y="59"/>
                  </a:cubicBezTo>
                  <a:cubicBezTo>
                    <a:pt x="26" y="59"/>
                    <a:pt x="33" y="57"/>
                    <a:pt x="33" y="51"/>
                  </a:cubicBezTo>
                  <a:close/>
                  <a:moveTo>
                    <a:pt x="26" y="24"/>
                  </a:moveTo>
                  <a:cubicBezTo>
                    <a:pt x="28" y="22"/>
                    <a:pt x="28" y="20"/>
                    <a:pt x="28" y="18"/>
                  </a:cubicBezTo>
                  <a:cubicBezTo>
                    <a:pt x="28" y="12"/>
                    <a:pt x="25" y="3"/>
                    <a:pt x="18" y="3"/>
                  </a:cubicBezTo>
                  <a:cubicBezTo>
                    <a:pt x="16" y="3"/>
                    <a:pt x="14" y="4"/>
                    <a:pt x="13" y="6"/>
                  </a:cubicBezTo>
                  <a:cubicBezTo>
                    <a:pt x="11" y="7"/>
                    <a:pt x="11" y="9"/>
                    <a:pt x="11" y="12"/>
                  </a:cubicBezTo>
                  <a:cubicBezTo>
                    <a:pt x="11" y="17"/>
                    <a:pt x="14" y="26"/>
                    <a:pt x="21" y="26"/>
                  </a:cubicBezTo>
                  <a:cubicBezTo>
                    <a:pt x="23" y="26"/>
                    <a:pt x="25" y="25"/>
                    <a:pt x="26" y="24"/>
                  </a:cubicBezTo>
                  <a:close/>
                  <a:moveTo>
                    <a:pt x="60" y="26"/>
                  </a:moveTo>
                  <a:cubicBezTo>
                    <a:pt x="60" y="30"/>
                    <a:pt x="60" y="30"/>
                    <a:pt x="60" y="30"/>
                  </a:cubicBezTo>
                  <a:cubicBezTo>
                    <a:pt x="52" y="30"/>
                    <a:pt x="52" y="30"/>
                    <a:pt x="52" y="30"/>
                  </a:cubicBezTo>
                  <a:cubicBezTo>
                    <a:pt x="52" y="39"/>
                    <a:pt x="52" y="39"/>
                    <a:pt x="52" y="39"/>
                  </a:cubicBezTo>
                  <a:cubicBezTo>
                    <a:pt x="48" y="39"/>
                    <a:pt x="48" y="39"/>
                    <a:pt x="48" y="39"/>
                  </a:cubicBezTo>
                  <a:cubicBezTo>
                    <a:pt x="48" y="30"/>
                    <a:pt x="48" y="30"/>
                    <a:pt x="48" y="30"/>
                  </a:cubicBezTo>
                  <a:cubicBezTo>
                    <a:pt x="40" y="30"/>
                    <a:pt x="40" y="30"/>
                    <a:pt x="40" y="30"/>
                  </a:cubicBezTo>
                  <a:cubicBezTo>
                    <a:pt x="40" y="26"/>
                    <a:pt x="40" y="26"/>
                    <a:pt x="40" y="26"/>
                  </a:cubicBezTo>
                  <a:cubicBezTo>
                    <a:pt x="48" y="26"/>
                    <a:pt x="48" y="26"/>
                    <a:pt x="48" y="26"/>
                  </a:cubicBezTo>
                  <a:cubicBezTo>
                    <a:pt x="48" y="18"/>
                    <a:pt x="48" y="18"/>
                    <a:pt x="48" y="18"/>
                  </a:cubicBezTo>
                  <a:cubicBezTo>
                    <a:pt x="52" y="18"/>
                    <a:pt x="52" y="18"/>
                    <a:pt x="52" y="18"/>
                  </a:cubicBezTo>
                  <a:cubicBezTo>
                    <a:pt x="52" y="26"/>
                    <a:pt x="52" y="26"/>
                    <a:pt x="52" y="26"/>
                  </a:cubicBezTo>
                  <a:lnTo>
                    <a:pt x="60" y="26"/>
                  </a:ln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gradFill>
                  <a:gsLst>
                    <a:gs pos="0">
                      <a:prstClr val="white">
                        <a:lumMod val="95000"/>
                      </a:prstClr>
                    </a:gs>
                    <a:gs pos="100000">
                      <a:prstClr val="white">
                        <a:lumMod val="95000"/>
                      </a:prstClr>
                    </a:gs>
                  </a:gsLst>
                  <a:lin ang="5400000" scaled="1"/>
                </a:gradFill>
              </a:endParaRPr>
            </a:p>
          </p:txBody>
        </p:sp>
      </p:grpSp>
      <p:sp>
        <p:nvSpPr>
          <p:cNvPr id="17" name="TextBox 45"/>
          <p:cNvSpPr txBox="1"/>
          <p:nvPr/>
        </p:nvSpPr>
        <p:spPr>
          <a:xfrm>
            <a:off x="1659130" y="2195189"/>
            <a:ext cx="1135791" cy="328231"/>
          </a:xfrm>
          <a:prstGeom prst="rect">
            <a:avLst/>
          </a:prstGeom>
          <a:noFill/>
        </p:spPr>
        <p:txBody>
          <a:bodyPr wrap="square" lIns="0" tIns="0" rIns="0" bIns="0" rtlCol="0" anchor="ctr">
            <a:spAutoFit/>
          </a:bodyPr>
          <a:lstStyle/>
          <a:p>
            <a:pPr algn="r" defTabSz="1375410"/>
            <a:r>
              <a:rPr lang="zh-CN" altLang="en-US" sz="2135"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添加文本</a:t>
            </a:r>
            <a:endParaRPr lang="en-US" sz="2135"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
        <p:nvSpPr>
          <p:cNvPr id="18" name="TextBox 46"/>
          <p:cNvSpPr txBox="1"/>
          <p:nvPr/>
        </p:nvSpPr>
        <p:spPr>
          <a:xfrm>
            <a:off x="1182140" y="3519791"/>
            <a:ext cx="1135791" cy="328231"/>
          </a:xfrm>
          <a:prstGeom prst="rect">
            <a:avLst/>
          </a:prstGeom>
          <a:noFill/>
        </p:spPr>
        <p:txBody>
          <a:bodyPr wrap="square" lIns="0" tIns="0" rIns="0" bIns="0" rtlCol="0" anchor="ctr">
            <a:spAutoFit/>
          </a:bodyPr>
          <a:lstStyle/>
          <a:p>
            <a:pPr algn="r" defTabSz="1375410"/>
            <a:r>
              <a:rPr lang="zh-CN" altLang="en-US" sz="2135"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添加文本</a:t>
            </a:r>
            <a:endParaRPr 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
        <p:nvSpPr>
          <p:cNvPr id="19" name="TextBox 47"/>
          <p:cNvSpPr txBox="1"/>
          <p:nvPr/>
        </p:nvSpPr>
        <p:spPr>
          <a:xfrm>
            <a:off x="1497002" y="4977919"/>
            <a:ext cx="1277430" cy="328231"/>
          </a:xfrm>
          <a:prstGeom prst="rect">
            <a:avLst/>
          </a:prstGeom>
          <a:noFill/>
        </p:spPr>
        <p:txBody>
          <a:bodyPr wrap="square" lIns="0" tIns="0" rIns="0" bIns="0" rtlCol="0" anchor="ctr">
            <a:spAutoFit/>
          </a:bodyPr>
          <a:lstStyle/>
          <a:p>
            <a:pPr algn="r" defTabSz="1375410"/>
            <a:r>
              <a:rPr lang="zh-CN" altLang="en-US" sz="2135" dirty="0">
                <a:gradFill>
                  <a:gsLst>
                    <a:gs pos="0">
                      <a:schemeClr val="tx1">
                        <a:lumMod val="65000"/>
                        <a:lumOff val="35000"/>
                      </a:schemeClr>
                    </a:gs>
                    <a:gs pos="100000">
                      <a:schemeClr val="tx1">
                        <a:lumMod val="65000"/>
                        <a:lumOff val="35000"/>
                      </a:schemeClr>
                    </a:gs>
                  </a:gsLst>
                  <a:lin ang="5400000" scaled="1"/>
                </a:gradFill>
                <a:latin typeface="微软雅黑" panose="020B0503020204020204" pitchFamily="34" charset="-122"/>
                <a:ea typeface="微软雅黑" panose="020B0503020204020204" pitchFamily="34" charset="-122"/>
              </a:rPr>
              <a:t>添加文本</a:t>
            </a:r>
            <a:endParaRPr lang="en-US" sz="1600" dirty="0">
              <a:gradFill>
                <a:gsLst>
                  <a:gs pos="0">
                    <a:schemeClr val="tx1">
                      <a:lumMod val="65000"/>
                      <a:lumOff val="35000"/>
                    </a:schemeClr>
                  </a:gs>
                  <a:gs pos="100000">
                    <a:schemeClr val="tx1">
                      <a:lumMod val="65000"/>
                      <a:lumOff val="35000"/>
                    </a:schemeClr>
                  </a:gs>
                </a:gsLst>
                <a:lin ang="5400000" scaled="1"/>
              </a:gradFill>
              <a:latin typeface="微软雅黑" panose="020B0503020204020204" pitchFamily="34" charset="-122"/>
              <a:ea typeface="微软雅黑" panose="020B0503020204020204" pitchFamily="34" charset="-122"/>
            </a:endParaRPr>
          </a:p>
        </p:txBody>
      </p:sp>
      <p:sp>
        <p:nvSpPr>
          <p:cNvPr id="20" name="Rectangle 50"/>
          <p:cNvSpPr/>
          <p:nvPr/>
        </p:nvSpPr>
        <p:spPr>
          <a:xfrm>
            <a:off x="1091047" y="2542905"/>
            <a:ext cx="1641476" cy="246221"/>
          </a:xfrm>
          <a:prstGeom prst="rect">
            <a:avLst/>
          </a:prstGeom>
        </p:spPr>
        <p:txBody>
          <a:bodyPr wrap="none" lIns="0" tIns="0" rIns="0" bIns="0">
            <a:spAutoFit/>
          </a:bodyPr>
          <a:lstStyle/>
          <a:p>
            <a:pPr algn="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
        <p:nvSpPr>
          <p:cNvPr id="21" name="Rectangle 51"/>
          <p:cNvSpPr/>
          <p:nvPr/>
        </p:nvSpPr>
        <p:spPr>
          <a:xfrm>
            <a:off x="589137" y="3860754"/>
            <a:ext cx="1641476" cy="246221"/>
          </a:xfrm>
          <a:prstGeom prst="rect">
            <a:avLst/>
          </a:prstGeom>
        </p:spPr>
        <p:txBody>
          <a:bodyPr wrap="none" lIns="0" tIns="0" rIns="0" bIns="0">
            <a:spAutoFit/>
          </a:bodyPr>
          <a:lstStyle/>
          <a:p>
            <a:pPr algn="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
        <p:nvSpPr>
          <p:cNvPr id="22" name="Rectangle 52"/>
          <p:cNvSpPr/>
          <p:nvPr/>
        </p:nvSpPr>
        <p:spPr>
          <a:xfrm>
            <a:off x="1052947" y="5290117"/>
            <a:ext cx="1641476" cy="246221"/>
          </a:xfrm>
          <a:prstGeom prst="rect">
            <a:avLst/>
          </a:prstGeom>
        </p:spPr>
        <p:txBody>
          <a:bodyPr wrap="none" lIns="0" tIns="0" rIns="0" bIns="0">
            <a:spAutoFit/>
          </a:bodyPr>
          <a:lstStyle/>
          <a:p>
            <a:pPr algn="r" defTabSz="1375410"/>
            <a:r>
              <a:rPr lang="zh-CN" altLang="en-US" sz="1600" dirty="0">
                <a:gradFill>
                  <a:gsLst>
                    <a:gs pos="0">
                      <a:schemeClr val="tx1">
                        <a:lumMod val="65000"/>
                        <a:lumOff val="35000"/>
                      </a:schemeClr>
                    </a:gs>
                    <a:gs pos="100000">
                      <a:schemeClr val="tx1">
                        <a:lumMod val="65000"/>
                        <a:lumOff val="35000"/>
                      </a:scheme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schemeClr val="tx1">
                      <a:lumMod val="65000"/>
                      <a:lumOff val="35000"/>
                    </a:schemeClr>
                  </a:gs>
                  <a:gs pos="100000">
                    <a:schemeClr val="tx1">
                      <a:lumMod val="65000"/>
                      <a:lumOff val="35000"/>
                    </a:schemeClr>
                  </a:gs>
                </a:gsLst>
                <a:lin ang="5400000" scaled="1"/>
              </a:gradFill>
              <a:latin typeface="微软雅黑" panose="020B0503020204020204" pitchFamily="34" charset="-122"/>
              <a:ea typeface="微软雅黑" panose="020B0503020204020204" pitchFamily="34" charset="-122"/>
            </a:endParaRPr>
          </a:p>
        </p:txBody>
      </p:sp>
      <p:grpSp>
        <p:nvGrpSpPr>
          <p:cNvPr id="23" name="Group 77"/>
          <p:cNvGrpSpPr/>
          <p:nvPr/>
        </p:nvGrpSpPr>
        <p:grpSpPr>
          <a:xfrm>
            <a:off x="8390289" y="2137598"/>
            <a:ext cx="897823" cy="897820"/>
            <a:chOff x="6292716" y="1603198"/>
            <a:chExt cx="673367" cy="673365"/>
          </a:xfrm>
        </p:grpSpPr>
        <p:sp>
          <p:nvSpPr>
            <p:cNvPr id="24" name="Oval 57"/>
            <p:cNvSpPr/>
            <p:nvPr/>
          </p:nvSpPr>
          <p:spPr>
            <a:xfrm>
              <a:off x="6292716" y="1603198"/>
              <a:ext cx="673367" cy="673365"/>
            </a:xfrm>
            <a:prstGeom prst="ellipse">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1865" dirty="0">
                <a:gradFill>
                  <a:gsLst>
                    <a:gs pos="0">
                      <a:prstClr val="white">
                        <a:lumMod val="95000"/>
                      </a:prstClr>
                    </a:gs>
                    <a:gs pos="100000">
                      <a:prstClr val="white">
                        <a:lumMod val="95000"/>
                      </a:prstClr>
                    </a:gs>
                  </a:gsLst>
                  <a:lin ang="5400000" scaled="1"/>
                </a:gradFill>
              </a:endParaRPr>
            </a:p>
          </p:txBody>
        </p:sp>
        <p:sp>
          <p:nvSpPr>
            <p:cNvPr id="25" name="Freeform 154"/>
            <p:cNvSpPr/>
            <p:nvPr/>
          </p:nvSpPr>
          <p:spPr bwMode="auto">
            <a:xfrm>
              <a:off x="6422496" y="1785544"/>
              <a:ext cx="413610" cy="329689"/>
            </a:xfrm>
            <a:custGeom>
              <a:avLst/>
              <a:gdLst/>
              <a:ahLst/>
              <a:cxnLst>
                <a:cxn ang="0">
                  <a:pos x="57" y="12"/>
                </a:cxn>
                <a:cxn ang="0">
                  <a:pos x="57" y="14"/>
                </a:cxn>
                <a:cxn ang="0">
                  <a:pos x="20" y="51"/>
                </a:cxn>
                <a:cxn ang="0">
                  <a:pos x="0" y="45"/>
                </a:cxn>
                <a:cxn ang="0">
                  <a:pos x="3" y="45"/>
                </a:cxn>
                <a:cxn ang="0">
                  <a:pos x="19" y="40"/>
                </a:cxn>
                <a:cxn ang="0">
                  <a:pos x="7" y="31"/>
                </a:cxn>
                <a:cxn ang="0">
                  <a:pos x="10" y="31"/>
                </a:cxn>
                <a:cxn ang="0">
                  <a:pos x="13" y="31"/>
                </a:cxn>
                <a:cxn ang="0">
                  <a:pos x="3" y="18"/>
                </a:cxn>
                <a:cxn ang="0">
                  <a:pos x="3" y="18"/>
                </a:cxn>
                <a:cxn ang="0">
                  <a:pos x="9" y="19"/>
                </a:cxn>
                <a:cxn ang="0">
                  <a:pos x="3" y="9"/>
                </a:cxn>
                <a:cxn ang="0">
                  <a:pos x="5" y="2"/>
                </a:cxn>
                <a:cxn ang="0">
                  <a:pos x="31" y="16"/>
                </a:cxn>
                <a:cxn ang="0">
                  <a:pos x="31" y="13"/>
                </a:cxn>
                <a:cxn ang="0">
                  <a:pos x="44" y="0"/>
                </a:cxn>
                <a:cxn ang="0">
                  <a:pos x="54" y="4"/>
                </a:cxn>
                <a:cxn ang="0">
                  <a:pos x="62" y="1"/>
                </a:cxn>
                <a:cxn ang="0">
                  <a:pos x="56" y="8"/>
                </a:cxn>
                <a:cxn ang="0">
                  <a:pos x="64" y="6"/>
                </a:cxn>
                <a:cxn ang="0">
                  <a:pos x="57" y="12"/>
                </a:cxn>
              </a:cxnLst>
              <a:rect l="0" t="0" r="r" b="b"/>
              <a:pathLst>
                <a:path w="64" h="51">
                  <a:moveTo>
                    <a:pt x="57" y="12"/>
                  </a:moveTo>
                  <a:cubicBezTo>
                    <a:pt x="57" y="13"/>
                    <a:pt x="57" y="14"/>
                    <a:pt x="57" y="14"/>
                  </a:cubicBezTo>
                  <a:cubicBezTo>
                    <a:pt x="57" y="31"/>
                    <a:pt x="44" y="51"/>
                    <a:pt x="20" y="51"/>
                  </a:cubicBezTo>
                  <a:cubicBezTo>
                    <a:pt x="13" y="51"/>
                    <a:pt x="6" y="49"/>
                    <a:pt x="0" y="45"/>
                  </a:cubicBezTo>
                  <a:cubicBezTo>
                    <a:pt x="1" y="45"/>
                    <a:pt x="2" y="45"/>
                    <a:pt x="3" y="45"/>
                  </a:cubicBezTo>
                  <a:cubicBezTo>
                    <a:pt x="9" y="45"/>
                    <a:pt x="15" y="43"/>
                    <a:pt x="19" y="40"/>
                  </a:cubicBezTo>
                  <a:cubicBezTo>
                    <a:pt x="14" y="40"/>
                    <a:pt x="9" y="36"/>
                    <a:pt x="7" y="31"/>
                  </a:cubicBezTo>
                  <a:cubicBezTo>
                    <a:pt x="8" y="31"/>
                    <a:pt x="9" y="31"/>
                    <a:pt x="10" y="31"/>
                  </a:cubicBezTo>
                  <a:cubicBezTo>
                    <a:pt x="11" y="31"/>
                    <a:pt x="12" y="31"/>
                    <a:pt x="13" y="31"/>
                  </a:cubicBezTo>
                  <a:cubicBezTo>
                    <a:pt x="7" y="29"/>
                    <a:pt x="3" y="24"/>
                    <a:pt x="3" y="18"/>
                  </a:cubicBezTo>
                  <a:cubicBezTo>
                    <a:pt x="3" y="18"/>
                    <a:pt x="3" y="18"/>
                    <a:pt x="3" y="18"/>
                  </a:cubicBezTo>
                  <a:cubicBezTo>
                    <a:pt x="5" y="19"/>
                    <a:pt x="7" y="19"/>
                    <a:pt x="9" y="19"/>
                  </a:cubicBezTo>
                  <a:cubicBezTo>
                    <a:pt x="5" y="17"/>
                    <a:pt x="3" y="13"/>
                    <a:pt x="3" y="9"/>
                  </a:cubicBezTo>
                  <a:cubicBezTo>
                    <a:pt x="3" y="6"/>
                    <a:pt x="4" y="4"/>
                    <a:pt x="5" y="2"/>
                  </a:cubicBezTo>
                  <a:cubicBezTo>
                    <a:pt x="11" y="10"/>
                    <a:pt x="21" y="15"/>
                    <a:pt x="31" y="16"/>
                  </a:cubicBezTo>
                  <a:cubicBezTo>
                    <a:pt x="31" y="15"/>
                    <a:pt x="31" y="14"/>
                    <a:pt x="31" y="13"/>
                  </a:cubicBezTo>
                  <a:cubicBezTo>
                    <a:pt x="31" y="5"/>
                    <a:pt x="37" y="0"/>
                    <a:pt x="44" y="0"/>
                  </a:cubicBezTo>
                  <a:cubicBezTo>
                    <a:pt x="48" y="0"/>
                    <a:pt x="51" y="1"/>
                    <a:pt x="54" y="4"/>
                  </a:cubicBezTo>
                  <a:cubicBezTo>
                    <a:pt x="56" y="3"/>
                    <a:pt x="59" y="2"/>
                    <a:pt x="62" y="1"/>
                  </a:cubicBezTo>
                  <a:cubicBezTo>
                    <a:pt x="61" y="4"/>
                    <a:pt x="59" y="6"/>
                    <a:pt x="56" y="8"/>
                  </a:cubicBezTo>
                  <a:cubicBezTo>
                    <a:pt x="59" y="7"/>
                    <a:pt x="61" y="7"/>
                    <a:pt x="64" y="6"/>
                  </a:cubicBezTo>
                  <a:cubicBezTo>
                    <a:pt x="62" y="8"/>
                    <a:pt x="60" y="11"/>
                    <a:pt x="57" y="12"/>
                  </a:cubicBez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gradFill>
                  <a:gsLst>
                    <a:gs pos="0">
                      <a:prstClr val="white">
                        <a:lumMod val="95000"/>
                      </a:prstClr>
                    </a:gs>
                    <a:gs pos="100000">
                      <a:prstClr val="white">
                        <a:lumMod val="95000"/>
                      </a:prstClr>
                    </a:gs>
                  </a:gsLst>
                  <a:lin ang="5400000" scaled="1"/>
                </a:gradFill>
              </a:endParaRPr>
            </a:p>
          </p:txBody>
        </p:sp>
      </p:grpSp>
      <p:grpSp>
        <p:nvGrpSpPr>
          <p:cNvPr id="26" name="Group 78"/>
          <p:cNvGrpSpPr/>
          <p:nvPr/>
        </p:nvGrpSpPr>
        <p:grpSpPr>
          <a:xfrm>
            <a:off x="8839199" y="3375387"/>
            <a:ext cx="897823" cy="897820"/>
            <a:chOff x="6629399" y="2531540"/>
            <a:chExt cx="673367" cy="673365"/>
          </a:xfrm>
        </p:grpSpPr>
        <p:sp>
          <p:nvSpPr>
            <p:cNvPr id="27" name="Oval 59"/>
            <p:cNvSpPr/>
            <p:nvPr/>
          </p:nvSpPr>
          <p:spPr>
            <a:xfrm>
              <a:off x="6629399" y="2531540"/>
              <a:ext cx="673367" cy="673365"/>
            </a:xfrm>
            <a:prstGeom prst="ellipse">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1865" dirty="0">
                <a:gradFill>
                  <a:gsLst>
                    <a:gs pos="0">
                      <a:prstClr val="white">
                        <a:lumMod val="95000"/>
                      </a:prstClr>
                    </a:gs>
                    <a:gs pos="100000">
                      <a:prstClr val="white">
                        <a:lumMod val="95000"/>
                      </a:prstClr>
                    </a:gs>
                  </a:gsLst>
                  <a:lin ang="5400000" scaled="1"/>
                </a:gradFill>
              </a:endParaRPr>
            </a:p>
          </p:txBody>
        </p:sp>
        <p:sp>
          <p:nvSpPr>
            <p:cNvPr id="28" name="Freeform 141"/>
            <p:cNvSpPr>
              <a:spLocks noEditPoints="1"/>
            </p:cNvSpPr>
            <p:nvPr/>
          </p:nvSpPr>
          <p:spPr bwMode="auto">
            <a:xfrm>
              <a:off x="6777864" y="2732501"/>
              <a:ext cx="376436" cy="271442"/>
            </a:xfrm>
            <a:custGeom>
              <a:avLst/>
              <a:gdLst/>
              <a:ahLst/>
              <a:cxnLst>
                <a:cxn ang="0">
                  <a:pos x="67" y="41"/>
                </a:cxn>
                <a:cxn ang="0">
                  <a:pos x="59" y="48"/>
                </a:cxn>
                <a:cxn ang="0">
                  <a:pos x="34" y="49"/>
                </a:cxn>
                <a:cxn ang="0">
                  <a:pos x="8" y="48"/>
                </a:cxn>
                <a:cxn ang="0">
                  <a:pos x="1" y="41"/>
                </a:cxn>
                <a:cxn ang="0">
                  <a:pos x="0" y="25"/>
                </a:cxn>
                <a:cxn ang="0">
                  <a:pos x="1" y="8"/>
                </a:cxn>
                <a:cxn ang="0">
                  <a:pos x="8" y="1"/>
                </a:cxn>
                <a:cxn ang="0">
                  <a:pos x="34" y="0"/>
                </a:cxn>
                <a:cxn ang="0">
                  <a:pos x="59" y="1"/>
                </a:cxn>
                <a:cxn ang="0">
                  <a:pos x="67" y="8"/>
                </a:cxn>
                <a:cxn ang="0">
                  <a:pos x="68" y="25"/>
                </a:cxn>
                <a:cxn ang="0">
                  <a:pos x="67" y="41"/>
                </a:cxn>
                <a:cxn ang="0">
                  <a:pos x="47" y="23"/>
                </a:cxn>
                <a:cxn ang="0">
                  <a:pos x="28" y="11"/>
                </a:cxn>
                <a:cxn ang="0">
                  <a:pos x="25" y="10"/>
                </a:cxn>
                <a:cxn ang="0">
                  <a:pos x="24" y="13"/>
                </a:cxn>
                <a:cxn ang="0">
                  <a:pos x="24" y="37"/>
                </a:cxn>
                <a:cxn ang="0">
                  <a:pos x="25" y="39"/>
                </a:cxn>
                <a:cxn ang="0">
                  <a:pos x="26" y="39"/>
                </a:cxn>
                <a:cxn ang="0">
                  <a:pos x="28" y="39"/>
                </a:cxn>
                <a:cxn ang="0">
                  <a:pos x="47" y="27"/>
                </a:cxn>
                <a:cxn ang="0">
                  <a:pos x="48" y="25"/>
                </a:cxn>
                <a:cxn ang="0">
                  <a:pos x="47" y="23"/>
                </a:cxn>
              </a:cxnLst>
              <a:rect l="0" t="0" r="r" b="b"/>
              <a:pathLst>
                <a:path w="68" h="49">
                  <a:moveTo>
                    <a:pt x="67" y="41"/>
                  </a:moveTo>
                  <a:cubicBezTo>
                    <a:pt x="66" y="45"/>
                    <a:pt x="63" y="48"/>
                    <a:pt x="59" y="48"/>
                  </a:cubicBezTo>
                  <a:cubicBezTo>
                    <a:pt x="51" y="49"/>
                    <a:pt x="42" y="49"/>
                    <a:pt x="34" y="49"/>
                  </a:cubicBezTo>
                  <a:cubicBezTo>
                    <a:pt x="25" y="49"/>
                    <a:pt x="17" y="49"/>
                    <a:pt x="8" y="48"/>
                  </a:cubicBezTo>
                  <a:cubicBezTo>
                    <a:pt x="5" y="48"/>
                    <a:pt x="2" y="45"/>
                    <a:pt x="1" y="41"/>
                  </a:cubicBezTo>
                  <a:cubicBezTo>
                    <a:pt x="0" y="36"/>
                    <a:pt x="0" y="30"/>
                    <a:pt x="0" y="25"/>
                  </a:cubicBezTo>
                  <a:cubicBezTo>
                    <a:pt x="0" y="19"/>
                    <a:pt x="0" y="14"/>
                    <a:pt x="1" y="8"/>
                  </a:cubicBezTo>
                  <a:cubicBezTo>
                    <a:pt x="2" y="5"/>
                    <a:pt x="5" y="2"/>
                    <a:pt x="8" y="1"/>
                  </a:cubicBezTo>
                  <a:cubicBezTo>
                    <a:pt x="17" y="0"/>
                    <a:pt x="25" y="0"/>
                    <a:pt x="34" y="0"/>
                  </a:cubicBezTo>
                  <a:cubicBezTo>
                    <a:pt x="42" y="0"/>
                    <a:pt x="51" y="0"/>
                    <a:pt x="59" y="1"/>
                  </a:cubicBezTo>
                  <a:cubicBezTo>
                    <a:pt x="63" y="2"/>
                    <a:pt x="66" y="5"/>
                    <a:pt x="67" y="8"/>
                  </a:cubicBezTo>
                  <a:cubicBezTo>
                    <a:pt x="68" y="14"/>
                    <a:pt x="68" y="19"/>
                    <a:pt x="68" y="25"/>
                  </a:cubicBezTo>
                  <a:cubicBezTo>
                    <a:pt x="68" y="30"/>
                    <a:pt x="68" y="36"/>
                    <a:pt x="67" y="41"/>
                  </a:cubicBezTo>
                  <a:close/>
                  <a:moveTo>
                    <a:pt x="47" y="23"/>
                  </a:moveTo>
                  <a:cubicBezTo>
                    <a:pt x="28" y="11"/>
                    <a:pt x="28" y="11"/>
                    <a:pt x="28" y="11"/>
                  </a:cubicBezTo>
                  <a:cubicBezTo>
                    <a:pt x="27" y="10"/>
                    <a:pt x="26" y="10"/>
                    <a:pt x="25" y="10"/>
                  </a:cubicBezTo>
                  <a:cubicBezTo>
                    <a:pt x="25" y="11"/>
                    <a:pt x="24" y="12"/>
                    <a:pt x="24" y="13"/>
                  </a:cubicBezTo>
                  <a:cubicBezTo>
                    <a:pt x="24" y="37"/>
                    <a:pt x="24" y="37"/>
                    <a:pt x="24" y="37"/>
                  </a:cubicBezTo>
                  <a:cubicBezTo>
                    <a:pt x="24" y="38"/>
                    <a:pt x="25" y="39"/>
                    <a:pt x="25" y="39"/>
                  </a:cubicBezTo>
                  <a:cubicBezTo>
                    <a:pt x="26" y="39"/>
                    <a:pt x="26" y="39"/>
                    <a:pt x="26" y="39"/>
                  </a:cubicBezTo>
                  <a:cubicBezTo>
                    <a:pt x="27" y="39"/>
                    <a:pt x="27" y="39"/>
                    <a:pt x="28" y="39"/>
                  </a:cubicBezTo>
                  <a:cubicBezTo>
                    <a:pt x="47" y="27"/>
                    <a:pt x="47" y="27"/>
                    <a:pt x="47" y="27"/>
                  </a:cubicBezTo>
                  <a:cubicBezTo>
                    <a:pt x="48" y="26"/>
                    <a:pt x="48" y="26"/>
                    <a:pt x="48" y="25"/>
                  </a:cubicBezTo>
                  <a:cubicBezTo>
                    <a:pt x="48" y="24"/>
                    <a:pt x="48" y="23"/>
                    <a:pt x="47" y="23"/>
                  </a:cubicBez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gradFill>
                  <a:gsLst>
                    <a:gs pos="0">
                      <a:prstClr val="white">
                        <a:lumMod val="95000"/>
                      </a:prstClr>
                    </a:gs>
                    <a:gs pos="100000">
                      <a:prstClr val="white">
                        <a:lumMod val="95000"/>
                      </a:prstClr>
                    </a:gs>
                  </a:gsLst>
                  <a:lin ang="5400000" scaled="1"/>
                </a:gradFill>
              </a:endParaRPr>
            </a:p>
          </p:txBody>
        </p:sp>
      </p:grpSp>
      <p:grpSp>
        <p:nvGrpSpPr>
          <p:cNvPr id="29" name="Group 79"/>
          <p:cNvGrpSpPr/>
          <p:nvPr/>
        </p:nvGrpSpPr>
        <p:grpSpPr>
          <a:xfrm>
            <a:off x="8390289" y="4761589"/>
            <a:ext cx="897823" cy="897820"/>
            <a:chOff x="6292716" y="3571191"/>
            <a:chExt cx="673367" cy="673365"/>
          </a:xfrm>
        </p:grpSpPr>
        <p:sp>
          <p:nvSpPr>
            <p:cNvPr id="30" name="Oval 60"/>
            <p:cNvSpPr/>
            <p:nvPr/>
          </p:nvSpPr>
          <p:spPr>
            <a:xfrm>
              <a:off x="6292716" y="3571191"/>
              <a:ext cx="673367" cy="673365"/>
            </a:xfrm>
            <a:prstGeom prst="ellipse">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1865" dirty="0">
                <a:gradFill>
                  <a:gsLst>
                    <a:gs pos="0">
                      <a:prstClr val="white">
                        <a:lumMod val="95000"/>
                      </a:prstClr>
                    </a:gs>
                    <a:gs pos="100000">
                      <a:prstClr val="white">
                        <a:lumMod val="95000"/>
                      </a:prstClr>
                    </a:gs>
                  </a:gsLst>
                  <a:lin ang="5400000" scaled="1"/>
                </a:gradFill>
              </a:endParaRPr>
            </a:p>
          </p:txBody>
        </p:sp>
        <p:sp>
          <p:nvSpPr>
            <p:cNvPr id="31" name="Freeform 65"/>
            <p:cNvSpPr>
              <a:spLocks noEditPoints="1"/>
            </p:cNvSpPr>
            <p:nvPr/>
          </p:nvSpPr>
          <p:spPr bwMode="auto">
            <a:xfrm>
              <a:off x="6460892" y="3730292"/>
              <a:ext cx="337015" cy="355162"/>
            </a:xfrm>
            <a:custGeom>
              <a:avLst/>
              <a:gdLst/>
              <a:ahLst/>
              <a:cxnLst>
                <a:cxn ang="0">
                  <a:pos x="38" y="47"/>
                </a:cxn>
                <a:cxn ang="0">
                  <a:pos x="36" y="54"/>
                </a:cxn>
                <a:cxn ang="0">
                  <a:pos x="17" y="63"/>
                </a:cxn>
                <a:cxn ang="0">
                  <a:pos x="1" y="56"/>
                </a:cxn>
                <a:cxn ang="0">
                  <a:pos x="0" y="51"/>
                </a:cxn>
                <a:cxn ang="0">
                  <a:pos x="6" y="41"/>
                </a:cxn>
                <a:cxn ang="0">
                  <a:pos x="21" y="37"/>
                </a:cxn>
                <a:cxn ang="0">
                  <a:pos x="19" y="32"/>
                </a:cxn>
                <a:cxn ang="0">
                  <a:pos x="20" y="28"/>
                </a:cxn>
                <a:cxn ang="0">
                  <a:pos x="17" y="29"/>
                </a:cxn>
                <a:cxn ang="0">
                  <a:pos x="4" y="16"/>
                </a:cxn>
                <a:cxn ang="0">
                  <a:pos x="9" y="5"/>
                </a:cxn>
                <a:cxn ang="0">
                  <a:pos x="24" y="0"/>
                </a:cxn>
                <a:cxn ang="0">
                  <a:pos x="40" y="0"/>
                </a:cxn>
                <a:cxn ang="0">
                  <a:pos x="35" y="3"/>
                </a:cxn>
                <a:cxn ang="0">
                  <a:pos x="30" y="3"/>
                </a:cxn>
                <a:cxn ang="0">
                  <a:pos x="35" y="14"/>
                </a:cxn>
                <a:cxn ang="0">
                  <a:pos x="26" y="30"/>
                </a:cxn>
                <a:cxn ang="0">
                  <a:pos x="38" y="47"/>
                </a:cxn>
                <a:cxn ang="0">
                  <a:pos x="33" y="51"/>
                </a:cxn>
                <a:cxn ang="0">
                  <a:pos x="24" y="40"/>
                </a:cxn>
                <a:cxn ang="0">
                  <a:pos x="22" y="40"/>
                </a:cxn>
                <a:cxn ang="0">
                  <a:pos x="7" y="49"/>
                </a:cxn>
                <a:cxn ang="0">
                  <a:pos x="21" y="59"/>
                </a:cxn>
                <a:cxn ang="0">
                  <a:pos x="33" y="51"/>
                </a:cxn>
                <a:cxn ang="0">
                  <a:pos x="26" y="24"/>
                </a:cxn>
                <a:cxn ang="0">
                  <a:pos x="28" y="18"/>
                </a:cxn>
                <a:cxn ang="0">
                  <a:pos x="18" y="3"/>
                </a:cxn>
                <a:cxn ang="0">
                  <a:pos x="13" y="6"/>
                </a:cxn>
                <a:cxn ang="0">
                  <a:pos x="11" y="12"/>
                </a:cxn>
                <a:cxn ang="0">
                  <a:pos x="21" y="26"/>
                </a:cxn>
                <a:cxn ang="0">
                  <a:pos x="26" y="24"/>
                </a:cxn>
                <a:cxn ang="0">
                  <a:pos x="60" y="26"/>
                </a:cxn>
                <a:cxn ang="0">
                  <a:pos x="60" y="30"/>
                </a:cxn>
                <a:cxn ang="0">
                  <a:pos x="52" y="30"/>
                </a:cxn>
                <a:cxn ang="0">
                  <a:pos x="52" y="39"/>
                </a:cxn>
                <a:cxn ang="0">
                  <a:pos x="48" y="39"/>
                </a:cxn>
                <a:cxn ang="0">
                  <a:pos x="48" y="30"/>
                </a:cxn>
                <a:cxn ang="0">
                  <a:pos x="40" y="30"/>
                </a:cxn>
                <a:cxn ang="0">
                  <a:pos x="40" y="26"/>
                </a:cxn>
                <a:cxn ang="0">
                  <a:pos x="48" y="26"/>
                </a:cxn>
                <a:cxn ang="0">
                  <a:pos x="48" y="18"/>
                </a:cxn>
                <a:cxn ang="0">
                  <a:pos x="52" y="18"/>
                </a:cxn>
                <a:cxn ang="0">
                  <a:pos x="52" y="26"/>
                </a:cxn>
                <a:cxn ang="0">
                  <a:pos x="60" y="26"/>
                </a:cxn>
              </a:cxnLst>
              <a:rect l="0" t="0" r="r" b="b"/>
              <a:pathLst>
                <a:path w="60" h="63">
                  <a:moveTo>
                    <a:pt x="38" y="47"/>
                  </a:moveTo>
                  <a:cubicBezTo>
                    <a:pt x="38" y="50"/>
                    <a:pt x="37" y="52"/>
                    <a:pt x="36" y="54"/>
                  </a:cubicBezTo>
                  <a:cubicBezTo>
                    <a:pt x="32" y="61"/>
                    <a:pt x="24" y="63"/>
                    <a:pt x="17" y="63"/>
                  </a:cubicBezTo>
                  <a:cubicBezTo>
                    <a:pt x="11" y="63"/>
                    <a:pt x="4" y="61"/>
                    <a:pt x="1" y="56"/>
                  </a:cubicBezTo>
                  <a:cubicBezTo>
                    <a:pt x="0" y="55"/>
                    <a:pt x="0" y="53"/>
                    <a:pt x="0" y="51"/>
                  </a:cubicBezTo>
                  <a:cubicBezTo>
                    <a:pt x="0" y="47"/>
                    <a:pt x="2" y="43"/>
                    <a:pt x="6" y="41"/>
                  </a:cubicBezTo>
                  <a:cubicBezTo>
                    <a:pt x="10" y="38"/>
                    <a:pt x="16" y="38"/>
                    <a:pt x="21" y="37"/>
                  </a:cubicBezTo>
                  <a:cubicBezTo>
                    <a:pt x="20" y="35"/>
                    <a:pt x="19" y="34"/>
                    <a:pt x="19" y="32"/>
                  </a:cubicBezTo>
                  <a:cubicBezTo>
                    <a:pt x="19" y="30"/>
                    <a:pt x="19" y="29"/>
                    <a:pt x="20" y="28"/>
                  </a:cubicBezTo>
                  <a:cubicBezTo>
                    <a:pt x="19" y="29"/>
                    <a:pt x="18" y="29"/>
                    <a:pt x="17" y="29"/>
                  </a:cubicBezTo>
                  <a:cubicBezTo>
                    <a:pt x="10" y="29"/>
                    <a:pt x="4" y="23"/>
                    <a:pt x="4" y="16"/>
                  </a:cubicBezTo>
                  <a:cubicBezTo>
                    <a:pt x="4" y="11"/>
                    <a:pt x="6" y="7"/>
                    <a:pt x="9" y="5"/>
                  </a:cubicBezTo>
                  <a:cubicBezTo>
                    <a:pt x="13" y="1"/>
                    <a:pt x="19" y="0"/>
                    <a:pt x="24" y="0"/>
                  </a:cubicBezTo>
                  <a:cubicBezTo>
                    <a:pt x="40" y="0"/>
                    <a:pt x="40" y="0"/>
                    <a:pt x="40" y="0"/>
                  </a:cubicBezTo>
                  <a:cubicBezTo>
                    <a:pt x="35" y="3"/>
                    <a:pt x="35" y="3"/>
                    <a:pt x="35" y="3"/>
                  </a:cubicBezTo>
                  <a:cubicBezTo>
                    <a:pt x="30" y="3"/>
                    <a:pt x="30" y="3"/>
                    <a:pt x="30" y="3"/>
                  </a:cubicBezTo>
                  <a:cubicBezTo>
                    <a:pt x="33" y="6"/>
                    <a:pt x="35" y="9"/>
                    <a:pt x="35" y="14"/>
                  </a:cubicBezTo>
                  <a:cubicBezTo>
                    <a:pt x="35" y="24"/>
                    <a:pt x="26" y="25"/>
                    <a:pt x="26" y="30"/>
                  </a:cubicBezTo>
                  <a:cubicBezTo>
                    <a:pt x="26" y="35"/>
                    <a:pt x="38" y="37"/>
                    <a:pt x="38" y="47"/>
                  </a:cubicBezTo>
                  <a:close/>
                  <a:moveTo>
                    <a:pt x="33" y="51"/>
                  </a:moveTo>
                  <a:cubicBezTo>
                    <a:pt x="33" y="45"/>
                    <a:pt x="28" y="42"/>
                    <a:pt x="24" y="40"/>
                  </a:cubicBezTo>
                  <a:cubicBezTo>
                    <a:pt x="23" y="40"/>
                    <a:pt x="23" y="40"/>
                    <a:pt x="22" y="40"/>
                  </a:cubicBezTo>
                  <a:cubicBezTo>
                    <a:pt x="16" y="40"/>
                    <a:pt x="7" y="42"/>
                    <a:pt x="7" y="49"/>
                  </a:cubicBezTo>
                  <a:cubicBezTo>
                    <a:pt x="7" y="57"/>
                    <a:pt x="15" y="59"/>
                    <a:pt x="21" y="59"/>
                  </a:cubicBezTo>
                  <a:cubicBezTo>
                    <a:pt x="26" y="59"/>
                    <a:pt x="33" y="57"/>
                    <a:pt x="33" y="51"/>
                  </a:cubicBezTo>
                  <a:close/>
                  <a:moveTo>
                    <a:pt x="26" y="24"/>
                  </a:moveTo>
                  <a:cubicBezTo>
                    <a:pt x="28" y="22"/>
                    <a:pt x="28" y="20"/>
                    <a:pt x="28" y="18"/>
                  </a:cubicBezTo>
                  <a:cubicBezTo>
                    <a:pt x="28" y="12"/>
                    <a:pt x="25" y="3"/>
                    <a:pt x="18" y="3"/>
                  </a:cubicBezTo>
                  <a:cubicBezTo>
                    <a:pt x="16" y="3"/>
                    <a:pt x="14" y="4"/>
                    <a:pt x="13" y="6"/>
                  </a:cubicBezTo>
                  <a:cubicBezTo>
                    <a:pt x="11" y="7"/>
                    <a:pt x="11" y="9"/>
                    <a:pt x="11" y="12"/>
                  </a:cubicBezTo>
                  <a:cubicBezTo>
                    <a:pt x="11" y="17"/>
                    <a:pt x="14" y="26"/>
                    <a:pt x="21" y="26"/>
                  </a:cubicBezTo>
                  <a:cubicBezTo>
                    <a:pt x="23" y="26"/>
                    <a:pt x="25" y="25"/>
                    <a:pt x="26" y="24"/>
                  </a:cubicBezTo>
                  <a:close/>
                  <a:moveTo>
                    <a:pt x="60" y="26"/>
                  </a:moveTo>
                  <a:cubicBezTo>
                    <a:pt x="60" y="30"/>
                    <a:pt x="60" y="30"/>
                    <a:pt x="60" y="30"/>
                  </a:cubicBezTo>
                  <a:cubicBezTo>
                    <a:pt x="52" y="30"/>
                    <a:pt x="52" y="30"/>
                    <a:pt x="52" y="30"/>
                  </a:cubicBezTo>
                  <a:cubicBezTo>
                    <a:pt x="52" y="39"/>
                    <a:pt x="52" y="39"/>
                    <a:pt x="52" y="39"/>
                  </a:cubicBezTo>
                  <a:cubicBezTo>
                    <a:pt x="48" y="39"/>
                    <a:pt x="48" y="39"/>
                    <a:pt x="48" y="39"/>
                  </a:cubicBezTo>
                  <a:cubicBezTo>
                    <a:pt x="48" y="30"/>
                    <a:pt x="48" y="30"/>
                    <a:pt x="48" y="30"/>
                  </a:cubicBezTo>
                  <a:cubicBezTo>
                    <a:pt x="40" y="30"/>
                    <a:pt x="40" y="30"/>
                    <a:pt x="40" y="30"/>
                  </a:cubicBezTo>
                  <a:cubicBezTo>
                    <a:pt x="40" y="26"/>
                    <a:pt x="40" y="26"/>
                    <a:pt x="40" y="26"/>
                  </a:cubicBezTo>
                  <a:cubicBezTo>
                    <a:pt x="48" y="26"/>
                    <a:pt x="48" y="26"/>
                    <a:pt x="48" y="26"/>
                  </a:cubicBezTo>
                  <a:cubicBezTo>
                    <a:pt x="48" y="18"/>
                    <a:pt x="48" y="18"/>
                    <a:pt x="48" y="18"/>
                  </a:cubicBezTo>
                  <a:cubicBezTo>
                    <a:pt x="52" y="18"/>
                    <a:pt x="52" y="18"/>
                    <a:pt x="52" y="18"/>
                  </a:cubicBezTo>
                  <a:cubicBezTo>
                    <a:pt x="52" y="26"/>
                    <a:pt x="52" y="26"/>
                    <a:pt x="52" y="26"/>
                  </a:cubicBezTo>
                  <a:lnTo>
                    <a:pt x="60" y="26"/>
                  </a:ln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gradFill>
                  <a:gsLst>
                    <a:gs pos="0">
                      <a:prstClr val="white">
                        <a:lumMod val="95000"/>
                      </a:prstClr>
                    </a:gs>
                    <a:gs pos="100000">
                      <a:prstClr val="white">
                        <a:lumMod val="95000"/>
                      </a:prstClr>
                    </a:gs>
                  </a:gsLst>
                  <a:lin ang="5400000" scaled="1"/>
                </a:gradFill>
              </a:endParaRPr>
            </a:p>
          </p:txBody>
        </p:sp>
      </p:grpSp>
      <p:sp>
        <p:nvSpPr>
          <p:cNvPr id="32" name="TextBox 66"/>
          <p:cNvSpPr txBox="1"/>
          <p:nvPr/>
        </p:nvSpPr>
        <p:spPr>
          <a:xfrm>
            <a:off x="9337169" y="2174683"/>
            <a:ext cx="1135791" cy="328231"/>
          </a:xfrm>
          <a:prstGeom prst="rect">
            <a:avLst/>
          </a:prstGeom>
          <a:noFill/>
        </p:spPr>
        <p:txBody>
          <a:bodyPr wrap="square" lIns="0" tIns="0" rIns="0" bIns="0" rtlCol="0" anchor="ctr">
            <a:spAutoFit/>
          </a:bodyPr>
          <a:lstStyle/>
          <a:p>
            <a:pPr defTabSz="1375410"/>
            <a:r>
              <a:rPr lang="zh-CN" altLang="en-US" sz="2135"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添加文本</a:t>
            </a:r>
            <a:endParaRPr lang="en-US" sz="2135"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
        <p:nvSpPr>
          <p:cNvPr id="33" name="TextBox 67"/>
          <p:cNvSpPr txBox="1"/>
          <p:nvPr/>
        </p:nvSpPr>
        <p:spPr>
          <a:xfrm>
            <a:off x="9836433" y="3456291"/>
            <a:ext cx="1135791" cy="328231"/>
          </a:xfrm>
          <a:prstGeom prst="rect">
            <a:avLst/>
          </a:prstGeom>
          <a:noFill/>
        </p:spPr>
        <p:txBody>
          <a:bodyPr wrap="square" lIns="0" tIns="0" rIns="0" bIns="0" rtlCol="0" anchor="ctr">
            <a:spAutoFit/>
          </a:bodyPr>
          <a:lstStyle/>
          <a:p>
            <a:pPr defTabSz="1375410"/>
            <a:r>
              <a:rPr lang="zh-CN" altLang="en-US" sz="2135"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添加文本</a:t>
            </a:r>
            <a:endParaRPr 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
        <p:nvSpPr>
          <p:cNvPr id="34" name="TextBox 68"/>
          <p:cNvSpPr txBox="1"/>
          <p:nvPr/>
        </p:nvSpPr>
        <p:spPr>
          <a:xfrm>
            <a:off x="9332497" y="4896914"/>
            <a:ext cx="1277430" cy="328231"/>
          </a:xfrm>
          <a:prstGeom prst="rect">
            <a:avLst/>
          </a:prstGeom>
          <a:noFill/>
        </p:spPr>
        <p:txBody>
          <a:bodyPr wrap="square" lIns="0" tIns="0" rIns="0" bIns="0" rtlCol="0" anchor="ctr">
            <a:spAutoFit/>
          </a:bodyPr>
          <a:lstStyle/>
          <a:p>
            <a:pPr defTabSz="1375410"/>
            <a:r>
              <a:rPr lang="zh-CN" altLang="en-US" sz="2135"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添加文本</a:t>
            </a:r>
            <a:endParaRPr 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
        <p:nvSpPr>
          <p:cNvPr id="35" name="Rectangle 71"/>
          <p:cNvSpPr/>
          <p:nvPr/>
        </p:nvSpPr>
        <p:spPr>
          <a:xfrm>
            <a:off x="9352268" y="2522399"/>
            <a:ext cx="1641475" cy="246221"/>
          </a:xfrm>
          <a:prstGeom prst="rect">
            <a:avLst/>
          </a:prstGeom>
        </p:spPr>
        <p:txBody>
          <a:bodyPr wrap="none" lIns="0" tIns="0" rIns="0" bIns="0">
            <a:spAutoFit/>
          </a:bodyPr>
          <a:lstStyle/>
          <a:p>
            <a:pP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
        <p:nvSpPr>
          <p:cNvPr id="36" name="Rectangle 72"/>
          <p:cNvSpPr/>
          <p:nvPr/>
        </p:nvSpPr>
        <p:spPr>
          <a:xfrm>
            <a:off x="9829800" y="3797254"/>
            <a:ext cx="1641475" cy="246221"/>
          </a:xfrm>
          <a:prstGeom prst="rect">
            <a:avLst/>
          </a:prstGeom>
        </p:spPr>
        <p:txBody>
          <a:bodyPr wrap="none" lIns="0" tIns="0" rIns="0" bIns="0">
            <a:spAutoFit/>
          </a:bodyPr>
          <a:lstStyle/>
          <a:p>
            <a:pP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
        <p:nvSpPr>
          <p:cNvPr id="37" name="Rectangle 73"/>
          <p:cNvSpPr/>
          <p:nvPr/>
        </p:nvSpPr>
        <p:spPr>
          <a:xfrm>
            <a:off x="9365208" y="5209111"/>
            <a:ext cx="1641475" cy="246221"/>
          </a:xfrm>
          <a:prstGeom prst="rect">
            <a:avLst/>
          </a:prstGeom>
        </p:spPr>
        <p:txBody>
          <a:bodyPr wrap="none" lIns="0" tIns="0" rIns="0" bIns="0">
            <a:spAutoFit/>
          </a:bodyPr>
          <a:lstStyle/>
          <a:p>
            <a:pP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000"/>
                            </p:stCondLst>
                            <p:childTnLst>
                              <p:par>
                                <p:cTn id="23" presetID="53" presetClass="entr" presetSubtype="16"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par>
                                <p:cTn id="34" presetID="2" presetClass="entr" presetSubtype="8" accel="50000" decel="5000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fill="hold"/>
                                        <p:tgtEl>
                                          <p:spTgt spid="20"/>
                                        </p:tgtEl>
                                        <p:attrNameLst>
                                          <p:attrName>ppt_x</p:attrName>
                                        </p:attrNameLst>
                                      </p:cBhvr>
                                      <p:tavLst>
                                        <p:tav tm="0">
                                          <p:val>
                                            <p:strVal val="0-#ppt_w/2"/>
                                          </p:val>
                                        </p:tav>
                                        <p:tav tm="100000">
                                          <p:val>
                                            <p:strVal val="#ppt_x"/>
                                          </p:val>
                                        </p:tav>
                                      </p:tavLst>
                                    </p:anim>
                                    <p:anim calcmode="lin" valueType="num">
                                      <p:cBhvr additive="base">
                                        <p:cTn id="37" dur="500" fill="hold"/>
                                        <p:tgtEl>
                                          <p:spTgt spid="20"/>
                                        </p:tgtEl>
                                        <p:attrNameLst>
                                          <p:attrName>ppt_y</p:attrName>
                                        </p:attrNameLst>
                                      </p:cBhvr>
                                      <p:tavLst>
                                        <p:tav tm="0">
                                          <p:val>
                                            <p:strVal val="#ppt_y"/>
                                          </p:val>
                                        </p:tav>
                                        <p:tav tm="100000">
                                          <p:val>
                                            <p:strVal val="#ppt_y"/>
                                          </p:val>
                                        </p:tav>
                                      </p:tavLst>
                                    </p:anim>
                                  </p:childTnLst>
                                </p:cTn>
                              </p:par>
                            </p:childTnLst>
                          </p:cTn>
                        </p:par>
                        <p:par>
                          <p:cTn id="38" fill="hold">
                            <p:stCondLst>
                              <p:cond delay="2000"/>
                            </p:stCondLst>
                            <p:childTnLst>
                              <p:par>
                                <p:cTn id="39" presetID="53" presetClass="entr" presetSubtype="16"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childTnLst>
                          </p:cTn>
                        </p:par>
                        <p:par>
                          <p:cTn id="44" fill="hold">
                            <p:stCondLst>
                              <p:cond delay="2500"/>
                            </p:stCondLst>
                            <p:childTnLst>
                              <p:par>
                                <p:cTn id="45" presetID="53" presetClass="entr" presetSubtype="16"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par>
                                <p:cTn id="50" presetID="2" presetClass="entr" presetSubtype="8" accel="50000" decel="50000"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0-#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childTnLst>
                          </p:cTn>
                        </p:par>
                        <p:par>
                          <p:cTn id="54" fill="hold">
                            <p:stCondLst>
                              <p:cond delay="3000"/>
                            </p:stCondLst>
                            <p:childTnLst>
                              <p:par>
                                <p:cTn id="55" presetID="53" presetClass="entr" presetSubtype="16"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childTnLst>
                          </p:cTn>
                        </p:par>
                        <p:par>
                          <p:cTn id="60" fill="hold">
                            <p:stCondLst>
                              <p:cond delay="3500"/>
                            </p:stCondLst>
                            <p:childTnLst>
                              <p:par>
                                <p:cTn id="61" presetID="53" presetClass="entr" presetSubtype="16"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p:cTn id="63" dur="500" fill="hold"/>
                                        <p:tgtEl>
                                          <p:spTgt spid="19"/>
                                        </p:tgtEl>
                                        <p:attrNameLst>
                                          <p:attrName>ppt_w</p:attrName>
                                        </p:attrNameLst>
                                      </p:cBhvr>
                                      <p:tavLst>
                                        <p:tav tm="0">
                                          <p:val>
                                            <p:fltVal val="0"/>
                                          </p:val>
                                        </p:tav>
                                        <p:tav tm="100000">
                                          <p:val>
                                            <p:strVal val="#ppt_w"/>
                                          </p:val>
                                        </p:tav>
                                      </p:tavLst>
                                    </p:anim>
                                    <p:anim calcmode="lin" valueType="num">
                                      <p:cBhvr>
                                        <p:cTn id="64" dur="500" fill="hold"/>
                                        <p:tgtEl>
                                          <p:spTgt spid="19"/>
                                        </p:tgtEl>
                                        <p:attrNameLst>
                                          <p:attrName>ppt_h</p:attrName>
                                        </p:attrNameLst>
                                      </p:cBhvr>
                                      <p:tavLst>
                                        <p:tav tm="0">
                                          <p:val>
                                            <p:fltVal val="0"/>
                                          </p:val>
                                        </p:tav>
                                        <p:tav tm="100000">
                                          <p:val>
                                            <p:strVal val="#ppt_h"/>
                                          </p:val>
                                        </p:tav>
                                      </p:tavLst>
                                    </p:anim>
                                    <p:animEffect transition="in" filter="fade">
                                      <p:cBhvr>
                                        <p:cTn id="65" dur="500"/>
                                        <p:tgtEl>
                                          <p:spTgt spid="19"/>
                                        </p:tgtEl>
                                      </p:cBhvr>
                                    </p:animEffect>
                                  </p:childTnLst>
                                </p:cTn>
                              </p:par>
                              <p:par>
                                <p:cTn id="66" presetID="2" presetClass="entr" presetSubtype="8" accel="50000" decel="50000"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anim calcmode="lin" valueType="num">
                                      <p:cBhvr additive="base">
                                        <p:cTn id="68" dur="500" fill="hold"/>
                                        <p:tgtEl>
                                          <p:spTgt spid="22"/>
                                        </p:tgtEl>
                                        <p:attrNameLst>
                                          <p:attrName>ppt_x</p:attrName>
                                        </p:attrNameLst>
                                      </p:cBhvr>
                                      <p:tavLst>
                                        <p:tav tm="0">
                                          <p:val>
                                            <p:strVal val="0-#ppt_w/2"/>
                                          </p:val>
                                        </p:tav>
                                        <p:tav tm="100000">
                                          <p:val>
                                            <p:strVal val="#ppt_x"/>
                                          </p:val>
                                        </p:tav>
                                      </p:tavLst>
                                    </p:anim>
                                    <p:anim calcmode="lin" valueType="num">
                                      <p:cBhvr additive="base">
                                        <p:cTn id="69" dur="500" fill="hold"/>
                                        <p:tgtEl>
                                          <p:spTgt spid="22"/>
                                        </p:tgtEl>
                                        <p:attrNameLst>
                                          <p:attrName>ppt_y</p:attrName>
                                        </p:attrNameLst>
                                      </p:cBhvr>
                                      <p:tavLst>
                                        <p:tav tm="0">
                                          <p:val>
                                            <p:strVal val="#ppt_y"/>
                                          </p:val>
                                        </p:tav>
                                        <p:tav tm="100000">
                                          <p:val>
                                            <p:strVal val="#ppt_y"/>
                                          </p:val>
                                        </p:tav>
                                      </p:tavLst>
                                    </p:anim>
                                  </p:childTnLst>
                                </p:cTn>
                              </p:par>
                            </p:childTnLst>
                          </p:cTn>
                        </p:par>
                        <p:par>
                          <p:cTn id="70" fill="hold">
                            <p:stCondLst>
                              <p:cond delay="4000"/>
                            </p:stCondLst>
                            <p:childTnLst>
                              <p:par>
                                <p:cTn id="71" presetID="53" presetClass="entr" presetSubtype="16" fill="hold" grpId="0" nodeType="after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p:cTn id="73" dur="500" fill="hold"/>
                                        <p:tgtEl>
                                          <p:spTgt spid="4"/>
                                        </p:tgtEl>
                                        <p:attrNameLst>
                                          <p:attrName>ppt_w</p:attrName>
                                        </p:attrNameLst>
                                      </p:cBhvr>
                                      <p:tavLst>
                                        <p:tav tm="0">
                                          <p:val>
                                            <p:fltVal val="0"/>
                                          </p:val>
                                        </p:tav>
                                        <p:tav tm="100000">
                                          <p:val>
                                            <p:strVal val="#ppt_w"/>
                                          </p:val>
                                        </p:tav>
                                      </p:tavLst>
                                    </p:anim>
                                    <p:anim calcmode="lin" valueType="num">
                                      <p:cBhvr>
                                        <p:cTn id="74" dur="500" fill="hold"/>
                                        <p:tgtEl>
                                          <p:spTgt spid="4"/>
                                        </p:tgtEl>
                                        <p:attrNameLst>
                                          <p:attrName>ppt_h</p:attrName>
                                        </p:attrNameLst>
                                      </p:cBhvr>
                                      <p:tavLst>
                                        <p:tav tm="0">
                                          <p:val>
                                            <p:fltVal val="0"/>
                                          </p:val>
                                        </p:tav>
                                        <p:tav tm="100000">
                                          <p:val>
                                            <p:strVal val="#ppt_h"/>
                                          </p:val>
                                        </p:tav>
                                      </p:tavLst>
                                    </p:anim>
                                    <p:animEffect transition="in" filter="fade">
                                      <p:cBhvr>
                                        <p:cTn id="75" dur="500"/>
                                        <p:tgtEl>
                                          <p:spTgt spid="4"/>
                                        </p:tgtEl>
                                      </p:cBhvr>
                                    </p:animEffect>
                                  </p:childTnLst>
                                </p:cTn>
                              </p:par>
                            </p:childTnLst>
                          </p:cTn>
                        </p:par>
                        <p:par>
                          <p:cTn id="76" fill="hold">
                            <p:stCondLst>
                              <p:cond delay="4500"/>
                            </p:stCondLst>
                            <p:childTnLst>
                              <p:par>
                                <p:cTn id="77" presetID="53" presetClass="entr" presetSubtype="16" fill="hold" grpId="0" nodeType="afterEffect">
                                  <p:stCondLst>
                                    <p:cond delay="0"/>
                                  </p:stCondLst>
                                  <p:childTnLst>
                                    <p:set>
                                      <p:cBhvr>
                                        <p:cTn id="78" dur="1" fill="hold">
                                          <p:stCondLst>
                                            <p:cond delay="0"/>
                                          </p:stCondLst>
                                        </p:cTn>
                                        <p:tgtEl>
                                          <p:spTgt spid="6"/>
                                        </p:tgtEl>
                                        <p:attrNameLst>
                                          <p:attrName>style.visibility</p:attrName>
                                        </p:attrNameLst>
                                      </p:cBhvr>
                                      <p:to>
                                        <p:strVal val="visible"/>
                                      </p:to>
                                    </p:set>
                                    <p:anim calcmode="lin" valueType="num">
                                      <p:cBhvr>
                                        <p:cTn id="79" dur="500" fill="hold"/>
                                        <p:tgtEl>
                                          <p:spTgt spid="6"/>
                                        </p:tgtEl>
                                        <p:attrNameLst>
                                          <p:attrName>ppt_w</p:attrName>
                                        </p:attrNameLst>
                                      </p:cBhvr>
                                      <p:tavLst>
                                        <p:tav tm="0">
                                          <p:val>
                                            <p:fltVal val="0"/>
                                          </p:val>
                                        </p:tav>
                                        <p:tav tm="100000">
                                          <p:val>
                                            <p:strVal val="#ppt_w"/>
                                          </p:val>
                                        </p:tav>
                                      </p:tavLst>
                                    </p:anim>
                                    <p:anim calcmode="lin" valueType="num">
                                      <p:cBhvr>
                                        <p:cTn id="80" dur="500" fill="hold"/>
                                        <p:tgtEl>
                                          <p:spTgt spid="6"/>
                                        </p:tgtEl>
                                        <p:attrNameLst>
                                          <p:attrName>ppt_h</p:attrName>
                                        </p:attrNameLst>
                                      </p:cBhvr>
                                      <p:tavLst>
                                        <p:tav tm="0">
                                          <p:val>
                                            <p:fltVal val="0"/>
                                          </p:val>
                                        </p:tav>
                                        <p:tav tm="100000">
                                          <p:val>
                                            <p:strVal val="#ppt_h"/>
                                          </p:val>
                                        </p:tav>
                                      </p:tavLst>
                                    </p:anim>
                                    <p:animEffect transition="in" filter="fade">
                                      <p:cBhvr>
                                        <p:cTn id="81" dur="500"/>
                                        <p:tgtEl>
                                          <p:spTgt spid="6"/>
                                        </p:tgtEl>
                                      </p:cBhvr>
                                    </p:animEffect>
                                  </p:childTnLst>
                                </p:cTn>
                              </p:par>
                            </p:childTnLst>
                          </p:cTn>
                        </p:par>
                        <p:par>
                          <p:cTn id="82" fill="hold">
                            <p:stCondLst>
                              <p:cond delay="5000"/>
                            </p:stCondLst>
                            <p:childTnLst>
                              <p:par>
                                <p:cTn id="83" presetID="53" presetClass="entr" presetSubtype="16" fill="hold"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par>
                          <p:cTn id="88" fill="hold">
                            <p:stCondLst>
                              <p:cond delay="5500"/>
                            </p:stCondLst>
                            <p:childTnLst>
                              <p:par>
                                <p:cTn id="89" presetID="53" presetClass="entr" presetSubtype="16" fill="hold" grpId="0" nodeType="after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p:cTn id="91" dur="500" fill="hold"/>
                                        <p:tgtEl>
                                          <p:spTgt spid="32"/>
                                        </p:tgtEl>
                                        <p:attrNameLst>
                                          <p:attrName>ppt_w</p:attrName>
                                        </p:attrNameLst>
                                      </p:cBhvr>
                                      <p:tavLst>
                                        <p:tav tm="0">
                                          <p:val>
                                            <p:fltVal val="0"/>
                                          </p:val>
                                        </p:tav>
                                        <p:tav tm="100000">
                                          <p:val>
                                            <p:strVal val="#ppt_w"/>
                                          </p:val>
                                        </p:tav>
                                      </p:tavLst>
                                    </p:anim>
                                    <p:anim calcmode="lin" valueType="num">
                                      <p:cBhvr>
                                        <p:cTn id="92" dur="500" fill="hold"/>
                                        <p:tgtEl>
                                          <p:spTgt spid="32"/>
                                        </p:tgtEl>
                                        <p:attrNameLst>
                                          <p:attrName>ppt_h</p:attrName>
                                        </p:attrNameLst>
                                      </p:cBhvr>
                                      <p:tavLst>
                                        <p:tav tm="0">
                                          <p:val>
                                            <p:fltVal val="0"/>
                                          </p:val>
                                        </p:tav>
                                        <p:tav tm="100000">
                                          <p:val>
                                            <p:strVal val="#ppt_h"/>
                                          </p:val>
                                        </p:tav>
                                      </p:tavLst>
                                    </p:anim>
                                    <p:animEffect transition="in" filter="fade">
                                      <p:cBhvr>
                                        <p:cTn id="93" dur="500"/>
                                        <p:tgtEl>
                                          <p:spTgt spid="32"/>
                                        </p:tgtEl>
                                      </p:cBhvr>
                                    </p:animEffect>
                                  </p:childTnLst>
                                </p:cTn>
                              </p:par>
                              <p:par>
                                <p:cTn id="94" presetID="2" presetClass="entr" presetSubtype="2" accel="50000" decel="50000" fill="hold" grpId="0" nodeType="with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par>
                          <p:cTn id="98" fill="hold">
                            <p:stCondLst>
                              <p:cond delay="6000"/>
                            </p:stCondLst>
                            <p:childTnLst>
                              <p:par>
                                <p:cTn id="99" presetID="53" presetClass="entr" presetSubtype="16" fill="hold" nodeType="afterEffect">
                                  <p:stCondLst>
                                    <p:cond delay="0"/>
                                  </p:stCondLst>
                                  <p:childTnLst>
                                    <p:set>
                                      <p:cBhvr>
                                        <p:cTn id="100" dur="1" fill="hold">
                                          <p:stCondLst>
                                            <p:cond delay="0"/>
                                          </p:stCondLst>
                                        </p:cTn>
                                        <p:tgtEl>
                                          <p:spTgt spid="26"/>
                                        </p:tgtEl>
                                        <p:attrNameLst>
                                          <p:attrName>style.visibility</p:attrName>
                                        </p:attrNameLst>
                                      </p:cBhvr>
                                      <p:to>
                                        <p:strVal val="visible"/>
                                      </p:to>
                                    </p:set>
                                    <p:anim calcmode="lin" valueType="num">
                                      <p:cBhvr>
                                        <p:cTn id="101" dur="500" fill="hold"/>
                                        <p:tgtEl>
                                          <p:spTgt spid="26"/>
                                        </p:tgtEl>
                                        <p:attrNameLst>
                                          <p:attrName>ppt_w</p:attrName>
                                        </p:attrNameLst>
                                      </p:cBhvr>
                                      <p:tavLst>
                                        <p:tav tm="0">
                                          <p:val>
                                            <p:fltVal val="0"/>
                                          </p:val>
                                        </p:tav>
                                        <p:tav tm="100000">
                                          <p:val>
                                            <p:strVal val="#ppt_w"/>
                                          </p:val>
                                        </p:tav>
                                      </p:tavLst>
                                    </p:anim>
                                    <p:anim calcmode="lin" valueType="num">
                                      <p:cBhvr>
                                        <p:cTn id="102" dur="500" fill="hold"/>
                                        <p:tgtEl>
                                          <p:spTgt spid="26"/>
                                        </p:tgtEl>
                                        <p:attrNameLst>
                                          <p:attrName>ppt_h</p:attrName>
                                        </p:attrNameLst>
                                      </p:cBhvr>
                                      <p:tavLst>
                                        <p:tav tm="0">
                                          <p:val>
                                            <p:fltVal val="0"/>
                                          </p:val>
                                        </p:tav>
                                        <p:tav tm="100000">
                                          <p:val>
                                            <p:strVal val="#ppt_h"/>
                                          </p:val>
                                        </p:tav>
                                      </p:tavLst>
                                    </p:anim>
                                    <p:animEffect transition="in" filter="fade">
                                      <p:cBhvr>
                                        <p:cTn id="103" dur="500"/>
                                        <p:tgtEl>
                                          <p:spTgt spid="26"/>
                                        </p:tgtEl>
                                      </p:cBhvr>
                                    </p:animEffect>
                                  </p:childTnLst>
                                </p:cTn>
                              </p:par>
                            </p:childTnLst>
                          </p:cTn>
                        </p:par>
                        <p:par>
                          <p:cTn id="104" fill="hold">
                            <p:stCondLst>
                              <p:cond delay="6500"/>
                            </p:stCondLst>
                            <p:childTnLst>
                              <p:par>
                                <p:cTn id="105" presetID="53" presetClass="entr" presetSubtype="16" fill="hold" grpId="0" nodeType="afterEffect">
                                  <p:stCondLst>
                                    <p:cond delay="0"/>
                                  </p:stCondLst>
                                  <p:childTnLst>
                                    <p:set>
                                      <p:cBhvr>
                                        <p:cTn id="106" dur="1" fill="hold">
                                          <p:stCondLst>
                                            <p:cond delay="0"/>
                                          </p:stCondLst>
                                        </p:cTn>
                                        <p:tgtEl>
                                          <p:spTgt spid="33"/>
                                        </p:tgtEl>
                                        <p:attrNameLst>
                                          <p:attrName>style.visibility</p:attrName>
                                        </p:attrNameLst>
                                      </p:cBhvr>
                                      <p:to>
                                        <p:strVal val="visible"/>
                                      </p:to>
                                    </p:set>
                                    <p:anim calcmode="lin" valueType="num">
                                      <p:cBhvr>
                                        <p:cTn id="107" dur="500" fill="hold"/>
                                        <p:tgtEl>
                                          <p:spTgt spid="33"/>
                                        </p:tgtEl>
                                        <p:attrNameLst>
                                          <p:attrName>ppt_w</p:attrName>
                                        </p:attrNameLst>
                                      </p:cBhvr>
                                      <p:tavLst>
                                        <p:tav tm="0">
                                          <p:val>
                                            <p:fltVal val="0"/>
                                          </p:val>
                                        </p:tav>
                                        <p:tav tm="100000">
                                          <p:val>
                                            <p:strVal val="#ppt_w"/>
                                          </p:val>
                                        </p:tav>
                                      </p:tavLst>
                                    </p:anim>
                                    <p:anim calcmode="lin" valueType="num">
                                      <p:cBhvr>
                                        <p:cTn id="108" dur="500" fill="hold"/>
                                        <p:tgtEl>
                                          <p:spTgt spid="33"/>
                                        </p:tgtEl>
                                        <p:attrNameLst>
                                          <p:attrName>ppt_h</p:attrName>
                                        </p:attrNameLst>
                                      </p:cBhvr>
                                      <p:tavLst>
                                        <p:tav tm="0">
                                          <p:val>
                                            <p:fltVal val="0"/>
                                          </p:val>
                                        </p:tav>
                                        <p:tav tm="100000">
                                          <p:val>
                                            <p:strVal val="#ppt_h"/>
                                          </p:val>
                                        </p:tav>
                                      </p:tavLst>
                                    </p:anim>
                                    <p:animEffect transition="in" filter="fade">
                                      <p:cBhvr>
                                        <p:cTn id="109" dur="500"/>
                                        <p:tgtEl>
                                          <p:spTgt spid="33"/>
                                        </p:tgtEl>
                                      </p:cBhvr>
                                    </p:animEffect>
                                  </p:childTnLst>
                                </p:cTn>
                              </p:par>
                              <p:par>
                                <p:cTn id="110" presetID="2" presetClass="entr" presetSubtype="2" accel="50000" decel="50000" fill="hold" grpId="0" nodeType="withEffect">
                                  <p:stCondLst>
                                    <p:cond delay="0"/>
                                  </p:stCondLst>
                                  <p:childTnLst>
                                    <p:set>
                                      <p:cBhvr>
                                        <p:cTn id="111" dur="1" fill="hold">
                                          <p:stCondLst>
                                            <p:cond delay="0"/>
                                          </p:stCondLst>
                                        </p:cTn>
                                        <p:tgtEl>
                                          <p:spTgt spid="36"/>
                                        </p:tgtEl>
                                        <p:attrNameLst>
                                          <p:attrName>style.visibility</p:attrName>
                                        </p:attrNameLst>
                                      </p:cBhvr>
                                      <p:to>
                                        <p:strVal val="visible"/>
                                      </p:to>
                                    </p:set>
                                    <p:anim calcmode="lin" valueType="num">
                                      <p:cBhvr additive="base">
                                        <p:cTn id="112" dur="500" fill="hold"/>
                                        <p:tgtEl>
                                          <p:spTgt spid="36"/>
                                        </p:tgtEl>
                                        <p:attrNameLst>
                                          <p:attrName>ppt_x</p:attrName>
                                        </p:attrNameLst>
                                      </p:cBhvr>
                                      <p:tavLst>
                                        <p:tav tm="0">
                                          <p:val>
                                            <p:strVal val="1+#ppt_w/2"/>
                                          </p:val>
                                        </p:tav>
                                        <p:tav tm="100000">
                                          <p:val>
                                            <p:strVal val="#ppt_x"/>
                                          </p:val>
                                        </p:tav>
                                      </p:tavLst>
                                    </p:anim>
                                    <p:anim calcmode="lin" valueType="num">
                                      <p:cBhvr additive="base">
                                        <p:cTn id="113" dur="500" fill="hold"/>
                                        <p:tgtEl>
                                          <p:spTgt spid="36"/>
                                        </p:tgtEl>
                                        <p:attrNameLst>
                                          <p:attrName>ppt_y</p:attrName>
                                        </p:attrNameLst>
                                      </p:cBhvr>
                                      <p:tavLst>
                                        <p:tav tm="0">
                                          <p:val>
                                            <p:strVal val="#ppt_y"/>
                                          </p:val>
                                        </p:tav>
                                        <p:tav tm="100000">
                                          <p:val>
                                            <p:strVal val="#ppt_y"/>
                                          </p:val>
                                        </p:tav>
                                      </p:tavLst>
                                    </p:anim>
                                  </p:childTnLst>
                                </p:cTn>
                              </p:par>
                            </p:childTnLst>
                          </p:cTn>
                        </p:par>
                        <p:par>
                          <p:cTn id="114" fill="hold">
                            <p:stCondLst>
                              <p:cond delay="7000"/>
                            </p:stCondLst>
                            <p:childTnLst>
                              <p:par>
                                <p:cTn id="115" presetID="53" presetClass="entr" presetSubtype="16" fill="hold" nodeType="afterEffect">
                                  <p:stCondLst>
                                    <p:cond delay="0"/>
                                  </p:stCondLst>
                                  <p:childTnLst>
                                    <p:set>
                                      <p:cBhvr>
                                        <p:cTn id="116" dur="1" fill="hold">
                                          <p:stCondLst>
                                            <p:cond delay="0"/>
                                          </p:stCondLst>
                                        </p:cTn>
                                        <p:tgtEl>
                                          <p:spTgt spid="29"/>
                                        </p:tgtEl>
                                        <p:attrNameLst>
                                          <p:attrName>style.visibility</p:attrName>
                                        </p:attrNameLst>
                                      </p:cBhvr>
                                      <p:to>
                                        <p:strVal val="visible"/>
                                      </p:to>
                                    </p:set>
                                    <p:anim calcmode="lin" valueType="num">
                                      <p:cBhvr>
                                        <p:cTn id="117" dur="500" fill="hold"/>
                                        <p:tgtEl>
                                          <p:spTgt spid="29"/>
                                        </p:tgtEl>
                                        <p:attrNameLst>
                                          <p:attrName>ppt_w</p:attrName>
                                        </p:attrNameLst>
                                      </p:cBhvr>
                                      <p:tavLst>
                                        <p:tav tm="0">
                                          <p:val>
                                            <p:fltVal val="0"/>
                                          </p:val>
                                        </p:tav>
                                        <p:tav tm="100000">
                                          <p:val>
                                            <p:strVal val="#ppt_w"/>
                                          </p:val>
                                        </p:tav>
                                      </p:tavLst>
                                    </p:anim>
                                    <p:anim calcmode="lin" valueType="num">
                                      <p:cBhvr>
                                        <p:cTn id="118" dur="500" fill="hold"/>
                                        <p:tgtEl>
                                          <p:spTgt spid="29"/>
                                        </p:tgtEl>
                                        <p:attrNameLst>
                                          <p:attrName>ppt_h</p:attrName>
                                        </p:attrNameLst>
                                      </p:cBhvr>
                                      <p:tavLst>
                                        <p:tav tm="0">
                                          <p:val>
                                            <p:fltVal val="0"/>
                                          </p:val>
                                        </p:tav>
                                        <p:tav tm="100000">
                                          <p:val>
                                            <p:strVal val="#ppt_h"/>
                                          </p:val>
                                        </p:tav>
                                      </p:tavLst>
                                    </p:anim>
                                    <p:animEffect transition="in" filter="fade">
                                      <p:cBhvr>
                                        <p:cTn id="119" dur="500"/>
                                        <p:tgtEl>
                                          <p:spTgt spid="29"/>
                                        </p:tgtEl>
                                      </p:cBhvr>
                                    </p:animEffect>
                                  </p:childTnLst>
                                </p:cTn>
                              </p:par>
                            </p:childTnLst>
                          </p:cTn>
                        </p:par>
                        <p:par>
                          <p:cTn id="120" fill="hold">
                            <p:stCondLst>
                              <p:cond delay="7500"/>
                            </p:stCondLst>
                            <p:childTnLst>
                              <p:par>
                                <p:cTn id="121" presetID="53" presetClass="entr" presetSubtype="16" fill="hold" grpId="0" nodeType="afterEffect">
                                  <p:stCondLst>
                                    <p:cond delay="0"/>
                                  </p:stCondLst>
                                  <p:childTnLst>
                                    <p:set>
                                      <p:cBhvr>
                                        <p:cTn id="122" dur="1" fill="hold">
                                          <p:stCondLst>
                                            <p:cond delay="0"/>
                                          </p:stCondLst>
                                        </p:cTn>
                                        <p:tgtEl>
                                          <p:spTgt spid="34"/>
                                        </p:tgtEl>
                                        <p:attrNameLst>
                                          <p:attrName>style.visibility</p:attrName>
                                        </p:attrNameLst>
                                      </p:cBhvr>
                                      <p:to>
                                        <p:strVal val="visible"/>
                                      </p:to>
                                    </p:set>
                                    <p:anim calcmode="lin" valueType="num">
                                      <p:cBhvr>
                                        <p:cTn id="123" dur="500" fill="hold"/>
                                        <p:tgtEl>
                                          <p:spTgt spid="34"/>
                                        </p:tgtEl>
                                        <p:attrNameLst>
                                          <p:attrName>ppt_w</p:attrName>
                                        </p:attrNameLst>
                                      </p:cBhvr>
                                      <p:tavLst>
                                        <p:tav tm="0">
                                          <p:val>
                                            <p:fltVal val="0"/>
                                          </p:val>
                                        </p:tav>
                                        <p:tav tm="100000">
                                          <p:val>
                                            <p:strVal val="#ppt_w"/>
                                          </p:val>
                                        </p:tav>
                                      </p:tavLst>
                                    </p:anim>
                                    <p:anim calcmode="lin" valueType="num">
                                      <p:cBhvr>
                                        <p:cTn id="124" dur="500" fill="hold"/>
                                        <p:tgtEl>
                                          <p:spTgt spid="34"/>
                                        </p:tgtEl>
                                        <p:attrNameLst>
                                          <p:attrName>ppt_h</p:attrName>
                                        </p:attrNameLst>
                                      </p:cBhvr>
                                      <p:tavLst>
                                        <p:tav tm="0">
                                          <p:val>
                                            <p:fltVal val="0"/>
                                          </p:val>
                                        </p:tav>
                                        <p:tav tm="100000">
                                          <p:val>
                                            <p:strVal val="#ppt_h"/>
                                          </p:val>
                                        </p:tav>
                                      </p:tavLst>
                                    </p:anim>
                                    <p:animEffect transition="in" filter="fade">
                                      <p:cBhvr>
                                        <p:cTn id="125" dur="500"/>
                                        <p:tgtEl>
                                          <p:spTgt spid="34"/>
                                        </p:tgtEl>
                                      </p:cBhvr>
                                    </p:animEffect>
                                  </p:childTnLst>
                                </p:cTn>
                              </p:par>
                              <p:par>
                                <p:cTn id="126" presetID="2" presetClass="entr" presetSubtype="2" accel="50000" decel="50000" fill="hold" grpId="0" nodeType="withEffect">
                                  <p:stCondLst>
                                    <p:cond delay="0"/>
                                  </p:stCondLst>
                                  <p:childTnLst>
                                    <p:set>
                                      <p:cBhvr>
                                        <p:cTn id="127" dur="1" fill="hold">
                                          <p:stCondLst>
                                            <p:cond delay="0"/>
                                          </p:stCondLst>
                                        </p:cTn>
                                        <p:tgtEl>
                                          <p:spTgt spid="37"/>
                                        </p:tgtEl>
                                        <p:attrNameLst>
                                          <p:attrName>style.visibility</p:attrName>
                                        </p:attrNameLst>
                                      </p:cBhvr>
                                      <p:to>
                                        <p:strVal val="visible"/>
                                      </p:to>
                                    </p:set>
                                    <p:anim calcmode="lin" valueType="num">
                                      <p:cBhvr additive="base">
                                        <p:cTn id="128" dur="500" fill="hold"/>
                                        <p:tgtEl>
                                          <p:spTgt spid="37"/>
                                        </p:tgtEl>
                                        <p:attrNameLst>
                                          <p:attrName>ppt_x</p:attrName>
                                        </p:attrNameLst>
                                      </p:cBhvr>
                                      <p:tavLst>
                                        <p:tav tm="0">
                                          <p:val>
                                            <p:strVal val="1+#ppt_w/2"/>
                                          </p:val>
                                        </p:tav>
                                        <p:tav tm="100000">
                                          <p:val>
                                            <p:strVal val="#ppt_x"/>
                                          </p:val>
                                        </p:tav>
                                      </p:tavLst>
                                    </p:anim>
                                    <p:anim calcmode="lin" valueType="num">
                                      <p:cBhvr additive="base">
                                        <p:cTn id="129"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animBg="1"/>
      <p:bldP spid="4" grpId="0" animBg="1"/>
      <p:bldP spid="5" grpId="0" animBg="1"/>
      <p:bldP spid="6" grpId="0" animBg="1"/>
      <p:bldP spid="17" grpId="0"/>
      <p:bldP spid="18" grpId="0"/>
      <p:bldP spid="19" grpId="0"/>
      <p:bldP spid="20" grpId="0"/>
      <p:bldP spid="21" grpId="0"/>
      <p:bldP spid="22" grpId="0"/>
      <p:bldP spid="32" grpId="0"/>
      <p:bldP spid="33" grpId="0"/>
      <p:bldP spid="34" grpId="0"/>
      <p:bldP spid="35" grpId="0"/>
      <p:bldP spid="36" grpId="0"/>
      <p:bldP spid="37"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3F5096"/>
        </a:solidFill>
        <a:effectLst/>
      </p:bgPr>
    </p:bg>
    <p:spTree>
      <p:nvGrpSpPr>
        <p:cNvPr id="1" name=""/>
        <p:cNvGrpSpPr/>
        <p:nvPr/>
      </p:nvGrpSpPr>
      <p:grpSpPr>
        <a:xfrm>
          <a:off x="0" y="0"/>
          <a:ext cx="0" cy="0"/>
          <a:chOff x="0" y="0"/>
          <a:chExt cx="0" cy="0"/>
        </a:xfrm>
      </p:grpSpPr>
      <p:sp>
        <p:nvSpPr>
          <p:cNvPr id="20" name="圆角矩形 23"/>
          <p:cNvSpPr>
            <a:spLocks noChangeArrowheads="1"/>
          </p:cNvSpPr>
          <p:nvPr/>
        </p:nvSpPr>
        <p:spPr bwMode="auto">
          <a:xfrm>
            <a:off x="800100" y="571501"/>
            <a:ext cx="10591800" cy="5676900"/>
          </a:xfrm>
          <a:prstGeom prst="roundRect">
            <a:avLst>
              <a:gd name="adj" fmla="val 7989"/>
            </a:avLst>
          </a:prstGeom>
          <a:noFill/>
          <a:ln w="9525">
            <a:solidFill>
              <a:schemeClr val="bg1">
                <a:lumMod val="95000"/>
              </a:schemeClr>
            </a:solidFill>
            <a:prstDash val="sysDash"/>
            <a:round/>
          </a:ln>
          <a:extLst>
            <a:ext uri="{909E8E84-426E-40DD-AFC4-6F175D3DCCD1}">
              <a14:hiddenFill xmlns:a14="http://schemas.microsoft.com/office/drawing/2010/main">
                <a:solidFill>
                  <a:srgbClr val="FFFFFF"/>
                </a:solidFill>
              </a14:hiddenFill>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526272" y="4704213"/>
            <a:ext cx="2171700" cy="744087"/>
            <a:chOff x="1526272" y="4704213"/>
            <a:chExt cx="2171700" cy="744087"/>
          </a:xfrm>
        </p:grpSpPr>
        <p:sp>
          <p:nvSpPr>
            <p:cNvPr id="125" name="圆角矩形 124"/>
            <p:cNvSpPr/>
            <p:nvPr/>
          </p:nvSpPr>
          <p:spPr>
            <a:xfrm>
              <a:off x="1526272" y="4704213"/>
              <a:ext cx="2171700" cy="744087"/>
            </a:xfrm>
            <a:prstGeom prst="roundRect">
              <a:avLst>
                <a:gd name="adj" fmla="val 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84" name="矩形 83"/>
            <p:cNvSpPr/>
            <p:nvPr/>
          </p:nvSpPr>
          <p:spPr>
            <a:xfrm>
              <a:off x="1590649" y="4783869"/>
              <a:ext cx="2042947" cy="584775"/>
            </a:xfrm>
            <a:prstGeom prst="rect">
              <a:avLst/>
            </a:prstGeom>
          </p:spPr>
          <p:txBody>
            <a:bodyPr wrap="square">
              <a:spAutoFit/>
            </a:bodyPr>
            <a:lstStyle/>
            <a:p>
              <a:pPr algn="ctr">
                <a:defRPr/>
              </a:pPr>
              <a:r>
                <a:rPr lang="zh-CN" altLang="en-US" sz="32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人事工作</a:t>
              </a:r>
              <a:endParaRPr lang="zh-CN" altLang="en-US" sz="4000" kern="0" dirty="0">
                <a:gradFill>
                  <a:gsLst>
                    <a:gs pos="90000">
                      <a:prstClr val="white"/>
                    </a:gs>
                    <a:gs pos="30000">
                      <a:prstClr val="white"/>
                    </a:gs>
                  </a:gsLst>
                  <a:lin ang="5400000" scaled="1"/>
                </a:gradFill>
                <a:latin typeface="Akzidenz-Grotesk BQ Condensed" pitchFamily="2" charset="0"/>
              </a:endParaRPr>
            </a:p>
          </p:txBody>
        </p:sp>
      </p:grpSp>
      <p:grpSp>
        <p:nvGrpSpPr>
          <p:cNvPr id="2" name="组合 1"/>
          <p:cNvGrpSpPr/>
          <p:nvPr/>
        </p:nvGrpSpPr>
        <p:grpSpPr>
          <a:xfrm>
            <a:off x="4135914" y="-17463"/>
            <a:ext cx="3881031" cy="4087813"/>
            <a:chOff x="4603750" y="-17463"/>
            <a:chExt cx="2944813" cy="4087813"/>
          </a:xfrm>
        </p:grpSpPr>
        <p:grpSp>
          <p:nvGrpSpPr>
            <p:cNvPr id="5" name="Group 4"/>
            <p:cNvGrpSpPr>
              <a:grpSpLocks noChangeAspect="1"/>
            </p:cNvGrpSpPr>
            <p:nvPr/>
          </p:nvGrpSpPr>
          <p:grpSpPr bwMode="auto">
            <a:xfrm rot="10800000">
              <a:off x="4603750" y="-17463"/>
              <a:ext cx="2944813" cy="4087813"/>
              <a:chOff x="2900" y="-47"/>
              <a:chExt cx="1855" cy="2575"/>
            </a:xfrm>
          </p:grpSpPr>
          <p:sp>
            <p:nvSpPr>
              <p:cNvPr id="6" name="AutoShape 3"/>
              <p:cNvSpPr>
                <a:spLocks noChangeAspect="1" noChangeArrowheads="1" noTextEdit="1"/>
              </p:cNvSpPr>
              <p:nvPr/>
            </p:nvSpPr>
            <p:spPr bwMode="auto">
              <a:xfrm>
                <a:off x="2900" y="-44"/>
                <a:ext cx="1851" cy="2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 name="Freeform 5"/>
              <p:cNvSpPr/>
              <p:nvPr/>
            </p:nvSpPr>
            <p:spPr bwMode="auto">
              <a:xfrm>
                <a:off x="2904" y="-47"/>
                <a:ext cx="1851" cy="2575"/>
              </a:xfrm>
              <a:custGeom>
                <a:avLst/>
                <a:gdLst>
                  <a:gd name="T0" fmla="*/ 58 w 519"/>
                  <a:gd name="T1" fmla="*/ 889 h 889"/>
                  <a:gd name="T2" fmla="*/ 0 w 519"/>
                  <a:gd name="T3" fmla="*/ 830 h 889"/>
                  <a:gd name="T4" fmla="*/ 0 w 519"/>
                  <a:gd name="T5" fmla="*/ 204 h 889"/>
                  <a:gd name="T6" fmla="*/ 42 w 519"/>
                  <a:gd name="T7" fmla="*/ 140 h 889"/>
                  <a:gd name="T8" fmla="*/ 42 w 519"/>
                  <a:gd name="T9" fmla="*/ 139 h 889"/>
                  <a:gd name="T10" fmla="*/ 262 w 519"/>
                  <a:gd name="T11" fmla="*/ 0 h 889"/>
                  <a:gd name="T12" fmla="*/ 477 w 519"/>
                  <a:gd name="T13" fmla="*/ 140 h 889"/>
                  <a:gd name="T14" fmla="*/ 478 w 519"/>
                  <a:gd name="T15" fmla="*/ 140 h 889"/>
                  <a:gd name="T16" fmla="*/ 519 w 519"/>
                  <a:gd name="T17" fmla="*/ 204 h 889"/>
                  <a:gd name="T18" fmla="*/ 519 w 519"/>
                  <a:gd name="T19" fmla="*/ 830 h 889"/>
                  <a:gd name="T20" fmla="*/ 460 w 519"/>
                  <a:gd name="T21" fmla="*/ 889 h 889"/>
                  <a:gd name="T22" fmla="*/ 58 w 519"/>
                  <a:gd name="T23" fmla="*/ 889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9" h="889">
                    <a:moveTo>
                      <a:pt x="58" y="889"/>
                    </a:moveTo>
                    <a:cubicBezTo>
                      <a:pt x="26" y="889"/>
                      <a:pt x="0" y="863"/>
                      <a:pt x="0" y="830"/>
                    </a:cubicBezTo>
                    <a:cubicBezTo>
                      <a:pt x="0" y="204"/>
                      <a:pt x="0" y="204"/>
                      <a:pt x="0" y="204"/>
                    </a:cubicBezTo>
                    <a:cubicBezTo>
                      <a:pt x="0" y="170"/>
                      <a:pt x="28" y="150"/>
                      <a:pt x="42" y="140"/>
                    </a:cubicBezTo>
                    <a:cubicBezTo>
                      <a:pt x="42" y="139"/>
                      <a:pt x="42" y="139"/>
                      <a:pt x="42" y="139"/>
                    </a:cubicBezTo>
                    <a:cubicBezTo>
                      <a:pt x="262" y="0"/>
                      <a:pt x="262" y="0"/>
                      <a:pt x="262" y="0"/>
                    </a:cubicBezTo>
                    <a:cubicBezTo>
                      <a:pt x="477" y="140"/>
                      <a:pt x="477" y="140"/>
                      <a:pt x="477" y="140"/>
                    </a:cubicBezTo>
                    <a:cubicBezTo>
                      <a:pt x="478" y="140"/>
                      <a:pt x="478" y="140"/>
                      <a:pt x="478" y="140"/>
                    </a:cubicBezTo>
                    <a:cubicBezTo>
                      <a:pt x="493" y="152"/>
                      <a:pt x="519" y="171"/>
                      <a:pt x="519" y="204"/>
                    </a:cubicBezTo>
                    <a:cubicBezTo>
                      <a:pt x="519" y="830"/>
                      <a:pt x="519" y="830"/>
                      <a:pt x="519" y="830"/>
                    </a:cubicBezTo>
                    <a:cubicBezTo>
                      <a:pt x="519" y="863"/>
                      <a:pt x="493" y="889"/>
                      <a:pt x="460" y="889"/>
                    </a:cubicBezTo>
                    <a:lnTo>
                      <a:pt x="58" y="889"/>
                    </a:lnTo>
                    <a:close/>
                  </a:path>
                </a:pathLst>
              </a:custGeom>
              <a:solidFill>
                <a:srgbClr val="3143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 name="Freeform 6"/>
              <p:cNvSpPr>
                <a:spLocks noEditPoints="1"/>
              </p:cNvSpPr>
              <p:nvPr/>
            </p:nvSpPr>
            <p:spPr bwMode="auto">
              <a:xfrm>
                <a:off x="3000" y="46"/>
                <a:ext cx="1658" cy="2404"/>
              </a:xfrm>
              <a:custGeom>
                <a:avLst/>
                <a:gdLst>
                  <a:gd name="T0" fmla="*/ 440 w 465"/>
                  <a:gd name="T1" fmla="*/ 829 h 830"/>
                  <a:gd name="T2" fmla="*/ 408 w 465"/>
                  <a:gd name="T3" fmla="*/ 830 h 830"/>
                  <a:gd name="T4" fmla="*/ 344 w 465"/>
                  <a:gd name="T5" fmla="*/ 830 h 830"/>
                  <a:gd name="T6" fmla="*/ 296 w 465"/>
                  <a:gd name="T7" fmla="*/ 830 h 830"/>
                  <a:gd name="T8" fmla="*/ 264 w 465"/>
                  <a:gd name="T9" fmla="*/ 826 h 830"/>
                  <a:gd name="T10" fmla="*/ 248 w 465"/>
                  <a:gd name="T11" fmla="*/ 826 h 830"/>
                  <a:gd name="T12" fmla="*/ 216 w 465"/>
                  <a:gd name="T13" fmla="*/ 830 h 830"/>
                  <a:gd name="T14" fmla="*/ 152 w 465"/>
                  <a:gd name="T15" fmla="*/ 830 h 830"/>
                  <a:gd name="T16" fmla="*/ 104 w 465"/>
                  <a:gd name="T17" fmla="*/ 830 h 830"/>
                  <a:gd name="T18" fmla="*/ 72 w 465"/>
                  <a:gd name="T19" fmla="*/ 826 h 830"/>
                  <a:gd name="T20" fmla="*/ 56 w 465"/>
                  <a:gd name="T21" fmla="*/ 826 h 830"/>
                  <a:gd name="T22" fmla="*/ 23 w 465"/>
                  <a:gd name="T23" fmla="*/ 829 h 830"/>
                  <a:gd name="T24" fmla="*/ 1 w 465"/>
                  <a:gd name="T25" fmla="*/ 805 h 830"/>
                  <a:gd name="T26" fmla="*/ 1 w 465"/>
                  <a:gd name="T27" fmla="*/ 805 h 830"/>
                  <a:gd name="T28" fmla="*/ 4 w 465"/>
                  <a:gd name="T29" fmla="*/ 773 h 830"/>
                  <a:gd name="T30" fmla="*/ 461 w 465"/>
                  <a:gd name="T31" fmla="*/ 758 h 830"/>
                  <a:gd name="T32" fmla="*/ 0 w 465"/>
                  <a:gd name="T33" fmla="*/ 725 h 830"/>
                  <a:gd name="T34" fmla="*/ 465 w 465"/>
                  <a:gd name="T35" fmla="*/ 710 h 830"/>
                  <a:gd name="T36" fmla="*/ 4 w 465"/>
                  <a:gd name="T37" fmla="*/ 709 h 830"/>
                  <a:gd name="T38" fmla="*/ 4 w 465"/>
                  <a:gd name="T39" fmla="*/ 677 h 830"/>
                  <a:gd name="T40" fmla="*/ 461 w 465"/>
                  <a:gd name="T41" fmla="*/ 662 h 830"/>
                  <a:gd name="T42" fmla="*/ 0 w 465"/>
                  <a:gd name="T43" fmla="*/ 629 h 830"/>
                  <a:gd name="T44" fmla="*/ 465 w 465"/>
                  <a:gd name="T45" fmla="*/ 614 h 830"/>
                  <a:gd name="T46" fmla="*/ 4 w 465"/>
                  <a:gd name="T47" fmla="*/ 613 h 830"/>
                  <a:gd name="T48" fmla="*/ 4 w 465"/>
                  <a:gd name="T49" fmla="*/ 581 h 830"/>
                  <a:gd name="T50" fmla="*/ 461 w 465"/>
                  <a:gd name="T51" fmla="*/ 566 h 830"/>
                  <a:gd name="T52" fmla="*/ 0 w 465"/>
                  <a:gd name="T53" fmla="*/ 533 h 830"/>
                  <a:gd name="T54" fmla="*/ 465 w 465"/>
                  <a:gd name="T55" fmla="*/ 518 h 830"/>
                  <a:gd name="T56" fmla="*/ 4 w 465"/>
                  <a:gd name="T57" fmla="*/ 517 h 830"/>
                  <a:gd name="T58" fmla="*/ 4 w 465"/>
                  <a:gd name="T59" fmla="*/ 485 h 830"/>
                  <a:gd name="T60" fmla="*/ 461 w 465"/>
                  <a:gd name="T61" fmla="*/ 470 h 830"/>
                  <a:gd name="T62" fmla="*/ 0 w 465"/>
                  <a:gd name="T63" fmla="*/ 437 h 830"/>
                  <a:gd name="T64" fmla="*/ 465 w 465"/>
                  <a:gd name="T65" fmla="*/ 422 h 830"/>
                  <a:gd name="T66" fmla="*/ 4 w 465"/>
                  <a:gd name="T67" fmla="*/ 421 h 830"/>
                  <a:gd name="T68" fmla="*/ 4 w 465"/>
                  <a:gd name="T69" fmla="*/ 389 h 830"/>
                  <a:gd name="T70" fmla="*/ 461 w 465"/>
                  <a:gd name="T71" fmla="*/ 374 h 830"/>
                  <a:gd name="T72" fmla="*/ 0 w 465"/>
                  <a:gd name="T73" fmla="*/ 341 h 830"/>
                  <a:gd name="T74" fmla="*/ 465 w 465"/>
                  <a:gd name="T75" fmla="*/ 326 h 830"/>
                  <a:gd name="T76" fmla="*/ 4 w 465"/>
                  <a:gd name="T77" fmla="*/ 325 h 830"/>
                  <a:gd name="T78" fmla="*/ 4 w 465"/>
                  <a:gd name="T79" fmla="*/ 293 h 830"/>
                  <a:gd name="T80" fmla="*/ 461 w 465"/>
                  <a:gd name="T81" fmla="*/ 278 h 830"/>
                  <a:gd name="T82" fmla="*/ 0 w 465"/>
                  <a:gd name="T83" fmla="*/ 245 h 830"/>
                  <a:gd name="T84" fmla="*/ 465 w 465"/>
                  <a:gd name="T85" fmla="*/ 230 h 830"/>
                  <a:gd name="T86" fmla="*/ 4 w 465"/>
                  <a:gd name="T87" fmla="*/ 229 h 830"/>
                  <a:gd name="T88" fmla="*/ 4 w 465"/>
                  <a:gd name="T89" fmla="*/ 197 h 830"/>
                  <a:gd name="T90" fmla="*/ 461 w 465"/>
                  <a:gd name="T91" fmla="*/ 182 h 830"/>
                  <a:gd name="T92" fmla="*/ 4 w 465"/>
                  <a:gd name="T93" fmla="*/ 172 h 830"/>
                  <a:gd name="T94" fmla="*/ 444 w 465"/>
                  <a:gd name="T95" fmla="*/ 142 h 830"/>
                  <a:gd name="T96" fmla="*/ 27 w 465"/>
                  <a:gd name="T97" fmla="*/ 132 h 830"/>
                  <a:gd name="T98" fmla="*/ 433 w 465"/>
                  <a:gd name="T99" fmla="*/ 129 h 830"/>
                  <a:gd name="T100" fmla="*/ 43 w 465"/>
                  <a:gd name="T101" fmla="*/ 126 h 830"/>
                  <a:gd name="T102" fmla="*/ 70 w 465"/>
                  <a:gd name="T103" fmla="*/ 109 h 830"/>
                  <a:gd name="T104" fmla="*/ 364 w 465"/>
                  <a:gd name="T105" fmla="*/ 89 h 830"/>
                  <a:gd name="T106" fmla="*/ 108 w 465"/>
                  <a:gd name="T107" fmla="*/ 80 h 830"/>
                  <a:gd name="T108" fmla="*/ 353 w 465"/>
                  <a:gd name="T109" fmla="*/ 77 h 830"/>
                  <a:gd name="T110" fmla="*/ 124 w 465"/>
                  <a:gd name="T111" fmla="*/ 75 h 830"/>
                  <a:gd name="T112" fmla="*/ 151 w 465"/>
                  <a:gd name="T113" fmla="*/ 58 h 830"/>
                  <a:gd name="T114" fmla="*/ 284 w 465"/>
                  <a:gd name="T115" fmla="*/ 36 h 830"/>
                  <a:gd name="T116" fmla="*/ 189 w 465"/>
                  <a:gd name="T117" fmla="*/ 29 h 830"/>
                  <a:gd name="T118" fmla="*/ 272 w 465"/>
                  <a:gd name="T119" fmla="*/ 24 h 830"/>
                  <a:gd name="T120" fmla="*/ 205 w 465"/>
                  <a:gd name="T121" fmla="*/ 24 h 830"/>
                  <a:gd name="T122" fmla="*/ 246 w 465"/>
                  <a:gd name="T123" fmla="*/ 7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5" h="830">
                    <a:moveTo>
                      <a:pt x="433" y="830"/>
                    </a:moveTo>
                    <a:cubicBezTo>
                      <a:pt x="424" y="830"/>
                      <a:pt x="424" y="830"/>
                      <a:pt x="424" y="830"/>
                    </a:cubicBezTo>
                    <a:cubicBezTo>
                      <a:pt x="424" y="826"/>
                      <a:pt x="424" y="826"/>
                      <a:pt x="424" y="826"/>
                    </a:cubicBezTo>
                    <a:cubicBezTo>
                      <a:pt x="433" y="826"/>
                      <a:pt x="433" y="826"/>
                      <a:pt x="433" y="826"/>
                    </a:cubicBezTo>
                    <a:cubicBezTo>
                      <a:pt x="435" y="826"/>
                      <a:pt x="437" y="826"/>
                      <a:pt x="439" y="825"/>
                    </a:cubicBezTo>
                    <a:cubicBezTo>
                      <a:pt x="440" y="829"/>
                      <a:pt x="440" y="829"/>
                      <a:pt x="440" y="829"/>
                    </a:cubicBezTo>
                    <a:cubicBezTo>
                      <a:pt x="438" y="830"/>
                      <a:pt x="436" y="830"/>
                      <a:pt x="433" y="830"/>
                    </a:cubicBezTo>
                    <a:close/>
                    <a:moveTo>
                      <a:pt x="408" y="830"/>
                    </a:moveTo>
                    <a:cubicBezTo>
                      <a:pt x="392" y="830"/>
                      <a:pt x="392" y="830"/>
                      <a:pt x="392" y="830"/>
                    </a:cubicBezTo>
                    <a:cubicBezTo>
                      <a:pt x="392" y="826"/>
                      <a:pt x="392" y="826"/>
                      <a:pt x="392" y="826"/>
                    </a:cubicBezTo>
                    <a:cubicBezTo>
                      <a:pt x="408" y="826"/>
                      <a:pt x="408" y="826"/>
                      <a:pt x="408" y="826"/>
                    </a:cubicBezTo>
                    <a:lnTo>
                      <a:pt x="408" y="830"/>
                    </a:lnTo>
                    <a:close/>
                    <a:moveTo>
                      <a:pt x="376" y="830"/>
                    </a:moveTo>
                    <a:cubicBezTo>
                      <a:pt x="360" y="830"/>
                      <a:pt x="360" y="830"/>
                      <a:pt x="360" y="830"/>
                    </a:cubicBezTo>
                    <a:cubicBezTo>
                      <a:pt x="360" y="826"/>
                      <a:pt x="360" y="826"/>
                      <a:pt x="360" y="826"/>
                    </a:cubicBezTo>
                    <a:cubicBezTo>
                      <a:pt x="376" y="826"/>
                      <a:pt x="376" y="826"/>
                      <a:pt x="376" y="826"/>
                    </a:cubicBezTo>
                    <a:lnTo>
                      <a:pt x="376" y="830"/>
                    </a:lnTo>
                    <a:close/>
                    <a:moveTo>
                      <a:pt x="344" y="830"/>
                    </a:moveTo>
                    <a:cubicBezTo>
                      <a:pt x="328" y="830"/>
                      <a:pt x="328" y="830"/>
                      <a:pt x="328" y="830"/>
                    </a:cubicBezTo>
                    <a:cubicBezTo>
                      <a:pt x="328" y="826"/>
                      <a:pt x="328" y="826"/>
                      <a:pt x="328" y="826"/>
                    </a:cubicBezTo>
                    <a:cubicBezTo>
                      <a:pt x="344" y="826"/>
                      <a:pt x="344" y="826"/>
                      <a:pt x="344" y="826"/>
                    </a:cubicBezTo>
                    <a:lnTo>
                      <a:pt x="344" y="830"/>
                    </a:lnTo>
                    <a:close/>
                    <a:moveTo>
                      <a:pt x="312" y="830"/>
                    </a:moveTo>
                    <a:cubicBezTo>
                      <a:pt x="296" y="830"/>
                      <a:pt x="296" y="830"/>
                      <a:pt x="296" y="830"/>
                    </a:cubicBezTo>
                    <a:cubicBezTo>
                      <a:pt x="296" y="826"/>
                      <a:pt x="296" y="826"/>
                      <a:pt x="296" y="826"/>
                    </a:cubicBezTo>
                    <a:cubicBezTo>
                      <a:pt x="312" y="826"/>
                      <a:pt x="312" y="826"/>
                      <a:pt x="312" y="826"/>
                    </a:cubicBezTo>
                    <a:lnTo>
                      <a:pt x="312" y="830"/>
                    </a:lnTo>
                    <a:close/>
                    <a:moveTo>
                      <a:pt x="280" y="830"/>
                    </a:moveTo>
                    <a:cubicBezTo>
                      <a:pt x="264" y="830"/>
                      <a:pt x="264" y="830"/>
                      <a:pt x="264" y="830"/>
                    </a:cubicBezTo>
                    <a:cubicBezTo>
                      <a:pt x="264" y="826"/>
                      <a:pt x="264" y="826"/>
                      <a:pt x="264" y="826"/>
                    </a:cubicBezTo>
                    <a:cubicBezTo>
                      <a:pt x="280" y="826"/>
                      <a:pt x="280" y="826"/>
                      <a:pt x="280" y="826"/>
                    </a:cubicBezTo>
                    <a:lnTo>
                      <a:pt x="280" y="830"/>
                    </a:lnTo>
                    <a:close/>
                    <a:moveTo>
                      <a:pt x="248" y="830"/>
                    </a:moveTo>
                    <a:cubicBezTo>
                      <a:pt x="232" y="830"/>
                      <a:pt x="232" y="830"/>
                      <a:pt x="232" y="830"/>
                    </a:cubicBezTo>
                    <a:cubicBezTo>
                      <a:pt x="232" y="826"/>
                      <a:pt x="232" y="826"/>
                      <a:pt x="232" y="826"/>
                    </a:cubicBezTo>
                    <a:cubicBezTo>
                      <a:pt x="248" y="826"/>
                      <a:pt x="248" y="826"/>
                      <a:pt x="248" y="826"/>
                    </a:cubicBezTo>
                    <a:lnTo>
                      <a:pt x="248" y="830"/>
                    </a:lnTo>
                    <a:close/>
                    <a:moveTo>
                      <a:pt x="216" y="830"/>
                    </a:moveTo>
                    <a:cubicBezTo>
                      <a:pt x="200" y="830"/>
                      <a:pt x="200" y="830"/>
                      <a:pt x="200" y="830"/>
                    </a:cubicBezTo>
                    <a:cubicBezTo>
                      <a:pt x="200" y="826"/>
                      <a:pt x="200" y="826"/>
                      <a:pt x="200" y="826"/>
                    </a:cubicBezTo>
                    <a:cubicBezTo>
                      <a:pt x="216" y="826"/>
                      <a:pt x="216" y="826"/>
                      <a:pt x="216" y="826"/>
                    </a:cubicBezTo>
                    <a:lnTo>
                      <a:pt x="216" y="830"/>
                    </a:lnTo>
                    <a:close/>
                    <a:moveTo>
                      <a:pt x="184" y="830"/>
                    </a:moveTo>
                    <a:cubicBezTo>
                      <a:pt x="168" y="830"/>
                      <a:pt x="168" y="830"/>
                      <a:pt x="168" y="830"/>
                    </a:cubicBezTo>
                    <a:cubicBezTo>
                      <a:pt x="168" y="826"/>
                      <a:pt x="168" y="826"/>
                      <a:pt x="168" y="826"/>
                    </a:cubicBezTo>
                    <a:cubicBezTo>
                      <a:pt x="184" y="826"/>
                      <a:pt x="184" y="826"/>
                      <a:pt x="184" y="826"/>
                    </a:cubicBezTo>
                    <a:lnTo>
                      <a:pt x="184" y="830"/>
                    </a:lnTo>
                    <a:close/>
                    <a:moveTo>
                      <a:pt x="152" y="830"/>
                    </a:moveTo>
                    <a:cubicBezTo>
                      <a:pt x="136" y="830"/>
                      <a:pt x="136" y="830"/>
                      <a:pt x="136" y="830"/>
                    </a:cubicBezTo>
                    <a:cubicBezTo>
                      <a:pt x="136" y="826"/>
                      <a:pt x="136" y="826"/>
                      <a:pt x="136" y="826"/>
                    </a:cubicBezTo>
                    <a:cubicBezTo>
                      <a:pt x="152" y="826"/>
                      <a:pt x="152" y="826"/>
                      <a:pt x="152" y="826"/>
                    </a:cubicBezTo>
                    <a:lnTo>
                      <a:pt x="152" y="830"/>
                    </a:lnTo>
                    <a:close/>
                    <a:moveTo>
                      <a:pt x="120" y="830"/>
                    </a:moveTo>
                    <a:cubicBezTo>
                      <a:pt x="104" y="830"/>
                      <a:pt x="104" y="830"/>
                      <a:pt x="104" y="830"/>
                    </a:cubicBezTo>
                    <a:cubicBezTo>
                      <a:pt x="104" y="826"/>
                      <a:pt x="104" y="826"/>
                      <a:pt x="104" y="826"/>
                    </a:cubicBezTo>
                    <a:cubicBezTo>
                      <a:pt x="120" y="826"/>
                      <a:pt x="120" y="826"/>
                      <a:pt x="120" y="826"/>
                    </a:cubicBezTo>
                    <a:lnTo>
                      <a:pt x="120" y="830"/>
                    </a:lnTo>
                    <a:close/>
                    <a:moveTo>
                      <a:pt x="88" y="830"/>
                    </a:moveTo>
                    <a:cubicBezTo>
                      <a:pt x="72" y="830"/>
                      <a:pt x="72" y="830"/>
                      <a:pt x="72" y="830"/>
                    </a:cubicBezTo>
                    <a:cubicBezTo>
                      <a:pt x="72" y="826"/>
                      <a:pt x="72" y="826"/>
                      <a:pt x="72" y="826"/>
                    </a:cubicBezTo>
                    <a:cubicBezTo>
                      <a:pt x="88" y="826"/>
                      <a:pt x="88" y="826"/>
                      <a:pt x="88" y="826"/>
                    </a:cubicBezTo>
                    <a:lnTo>
                      <a:pt x="88" y="830"/>
                    </a:lnTo>
                    <a:close/>
                    <a:moveTo>
                      <a:pt x="56" y="830"/>
                    </a:moveTo>
                    <a:cubicBezTo>
                      <a:pt x="40" y="830"/>
                      <a:pt x="40" y="830"/>
                      <a:pt x="40" y="830"/>
                    </a:cubicBezTo>
                    <a:cubicBezTo>
                      <a:pt x="40" y="826"/>
                      <a:pt x="40" y="826"/>
                      <a:pt x="40" y="826"/>
                    </a:cubicBezTo>
                    <a:cubicBezTo>
                      <a:pt x="56" y="826"/>
                      <a:pt x="56" y="826"/>
                      <a:pt x="56" y="826"/>
                    </a:cubicBezTo>
                    <a:lnTo>
                      <a:pt x="56" y="830"/>
                    </a:lnTo>
                    <a:close/>
                    <a:moveTo>
                      <a:pt x="23" y="829"/>
                    </a:moveTo>
                    <a:cubicBezTo>
                      <a:pt x="18" y="827"/>
                      <a:pt x="13" y="824"/>
                      <a:pt x="9" y="820"/>
                    </a:cubicBezTo>
                    <a:cubicBezTo>
                      <a:pt x="12" y="817"/>
                      <a:pt x="12" y="817"/>
                      <a:pt x="12" y="817"/>
                    </a:cubicBezTo>
                    <a:cubicBezTo>
                      <a:pt x="15" y="821"/>
                      <a:pt x="20" y="824"/>
                      <a:pt x="24" y="825"/>
                    </a:cubicBezTo>
                    <a:lnTo>
                      <a:pt x="23" y="829"/>
                    </a:lnTo>
                    <a:close/>
                    <a:moveTo>
                      <a:pt x="455" y="821"/>
                    </a:moveTo>
                    <a:cubicBezTo>
                      <a:pt x="452" y="818"/>
                      <a:pt x="452" y="818"/>
                      <a:pt x="452" y="818"/>
                    </a:cubicBezTo>
                    <a:cubicBezTo>
                      <a:pt x="456" y="815"/>
                      <a:pt x="459" y="810"/>
                      <a:pt x="460" y="806"/>
                    </a:cubicBezTo>
                    <a:cubicBezTo>
                      <a:pt x="464" y="807"/>
                      <a:pt x="464" y="807"/>
                      <a:pt x="464" y="807"/>
                    </a:cubicBezTo>
                    <a:cubicBezTo>
                      <a:pt x="462" y="812"/>
                      <a:pt x="459" y="817"/>
                      <a:pt x="455" y="821"/>
                    </a:cubicBezTo>
                    <a:close/>
                    <a:moveTo>
                      <a:pt x="1" y="805"/>
                    </a:moveTo>
                    <a:cubicBezTo>
                      <a:pt x="0" y="803"/>
                      <a:pt x="0" y="801"/>
                      <a:pt x="0" y="798"/>
                    </a:cubicBezTo>
                    <a:cubicBezTo>
                      <a:pt x="0" y="789"/>
                      <a:pt x="0" y="789"/>
                      <a:pt x="0" y="789"/>
                    </a:cubicBezTo>
                    <a:cubicBezTo>
                      <a:pt x="4" y="789"/>
                      <a:pt x="4" y="789"/>
                      <a:pt x="4" y="789"/>
                    </a:cubicBezTo>
                    <a:cubicBezTo>
                      <a:pt x="4" y="798"/>
                      <a:pt x="4" y="798"/>
                      <a:pt x="4" y="798"/>
                    </a:cubicBezTo>
                    <a:cubicBezTo>
                      <a:pt x="4" y="800"/>
                      <a:pt x="4" y="802"/>
                      <a:pt x="5" y="804"/>
                    </a:cubicBezTo>
                    <a:lnTo>
                      <a:pt x="1" y="805"/>
                    </a:lnTo>
                    <a:close/>
                    <a:moveTo>
                      <a:pt x="465" y="790"/>
                    </a:moveTo>
                    <a:cubicBezTo>
                      <a:pt x="461" y="790"/>
                      <a:pt x="461" y="790"/>
                      <a:pt x="461" y="790"/>
                    </a:cubicBezTo>
                    <a:cubicBezTo>
                      <a:pt x="461" y="774"/>
                      <a:pt x="461" y="774"/>
                      <a:pt x="461" y="774"/>
                    </a:cubicBezTo>
                    <a:cubicBezTo>
                      <a:pt x="465" y="774"/>
                      <a:pt x="465" y="774"/>
                      <a:pt x="465" y="774"/>
                    </a:cubicBezTo>
                    <a:lnTo>
                      <a:pt x="465" y="790"/>
                    </a:lnTo>
                    <a:close/>
                    <a:moveTo>
                      <a:pt x="4" y="773"/>
                    </a:moveTo>
                    <a:cubicBezTo>
                      <a:pt x="0" y="773"/>
                      <a:pt x="0" y="773"/>
                      <a:pt x="0" y="773"/>
                    </a:cubicBezTo>
                    <a:cubicBezTo>
                      <a:pt x="0" y="757"/>
                      <a:pt x="0" y="757"/>
                      <a:pt x="0" y="757"/>
                    </a:cubicBezTo>
                    <a:cubicBezTo>
                      <a:pt x="4" y="757"/>
                      <a:pt x="4" y="757"/>
                      <a:pt x="4" y="757"/>
                    </a:cubicBezTo>
                    <a:lnTo>
                      <a:pt x="4" y="773"/>
                    </a:lnTo>
                    <a:close/>
                    <a:moveTo>
                      <a:pt x="465" y="758"/>
                    </a:moveTo>
                    <a:cubicBezTo>
                      <a:pt x="461" y="758"/>
                      <a:pt x="461" y="758"/>
                      <a:pt x="461" y="758"/>
                    </a:cubicBezTo>
                    <a:cubicBezTo>
                      <a:pt x="461" y="742"/>
                      <a:pt x="461" y="742"/>
                      <a:pt x="461" y="742"/>
                    </a:cubicBezTo>
                    <a:cubicBezTo>
                      <a:pt x="465" y="742"/>
                      <a:pt x="465" y="742"/>
                      <a:pt x="465" y="742"/>
                    </a:cubicBezTo>
                    <a:lnTo>
                      <a:pt x="465" y="758"/>
                    </a:lnTo>
                    <a:close/>
                    <a:moveTo>
                      <a:pt x="4" y="741"/>
                    </a:moveTo>
                    <a:cubicBezTo>
                      <a:pt x="0" y="741"/>
                      <a:pt x="0" y="741"/>
                      <a:pt x="0" y="741"/>
                    </a:cubicBezTo>
                    <a:cubicBezTo>
                      <a:pt x="0" y="725"/>
                      <a:pt x="0" y="725"/>
                      <a:pt x="0" y="725"/>
                    </a:cubicBezTo>
                    <a:cubicBezTo>
                      <a:pt x="4" y="725"/>
                      <a:pt x="4" y="725"/>
                      <a:pt x="4" y="725"/>
                    </a:cubicBezTo>
                    <a:lnTo>
                      <a:pt x="4" y="741"/>
                    </a:lnTo>
                    <a:close/>
                    <a:moveTo>
                      <a:pt x="465" y="726"/>
                    </a:moveTo>
                    <a:cubicBezTo>
                      <a:pt x="461" y="726"/>
                      <a:pt x="461" y="726"/>
                      <a:pt x="461" y="726"/>
                    </a:cubicBezTo>
                    <a:cubicBezTo>
                      <a:pt x="461" y="710"/>
                      <a:pt x="461" y="710"/>
                      <a:pt x="461" y="710"/>
                    </a:cubicBezTo>
                    <a:cubicBezTo>
                      <a:pt x="465" y="710"/>
                      <a:pt x="465" y="710"/>
                      <a:pt x="465" y="710"/>
                    </a:cubicBezTo>
                    <a:lnTo>
                      <a:pt x="465" y="726"/>
                    </a:lnTo>
                    <a:close/>
                    <a:moveTo>
                      <a:pt x="4" y="709"/>
                    </a:moveTo>
                    <a:cubicBezTo>
                      <a:pt x="0" y="709"/>
                      <a:pt x="0" y="709"/>
                      <a:pt x="0" y="709"/>
                    </a:cubicBezTo>
                    <a:cubicBezTo>
                      <a:pt x="0" y="693"/>
                      <a:pt x="0" y="693"/>
                      <a:pt x="0" y="693"/>
                    </a:cubicBezTo>
                    <a:cubicBezTo>
                      <a:pt x="4" y="693"/>
                      <a:pt x="4" y="693"/>
                      <a:pt x="4" y="693"/>
                    </a:cubicBezTo>
                    <a:lnTo>
                      <a:pt x="4" y="709"/>
                    </a:lnTo>
                    <a:close/>
                    <a:moveTo>
                      <a:pt x="465" y="694"/>
                    </a:moveTo>
                    <a:cubicBezTo>
                      <a:pt x="461" y="694"/>
                      <a:pt x="461" y="694"/>
                      <a:pt x="461" y="694"/>
                    </a:cubicBezTo>
                    <a:cubicBezTo>
                      <a:pt x="461" y="678"/>
                      <a:pt x="461" y="678"/>
                      <a:pt x="461" y="678"/>
                    </a:cubicBezTo>
                    <a:cubicBezTo>
                      <a:pt x="465" y="678"/>
                      <a:pt x="465" y="678"/>
                      <a:pt x="465" y="678"/>
                    </a:cubicBezTo>
                    <a:lnTo>
                      <a:pt x="465" y="694"/>
                    </a:lnTo>
                    <a:close/>
                    <a:moveTo>
                      <a:pt x="4" y="677"/>
                    </a:moveTo>
                    <a:cubicBezTo>
                      <a:pt x="0" y="677"/>
                      <a:pt x="0" y="677"/>
                      <a:pt x="0" y="677"/>
                    </a:cubicBezTo>
                    <a:cubicBezTo>
                      <a:pt x="0" y="661"/>
                      <a:pt x="0" y="661"/>
                      <a:pt x="0" y="661"/>
                    </a:cubicBezTo>
                    <a:cubicBezTo>
                      <a:pt x="4" y="661"/>
                      <a:pt x="4" y="661"/>
                      <a:pt x="4" y="661"/>
                    </a:cubicBezTo>
                    <a:lnTo>
                      <a:pt x="4" y="677"/>
                    </a:lnTo>
                    <a:close/>
                    <a:moveTo>
                      <a:pt x="465" y="662"/>
                    </a:moveTo>
                    <a:cubicBezTo>
                      <a:pt x="461" y="662"/>
                      <a:pt x="461" y="662"/>
                      <a:pt x="461" y="662"/>
                    </a:cubicBezTo>
                    <a:cubicBezTo>
                      <a:pt x="461" y="646"/>
                      <a:pt x="461" y="646"/>
                      <a:pt x="461" y="646"/>
                    </a:cubicBezTo>
                    <a:cubicBezTo>
                      <a:pt x="465" y="646"/>
                      <a:pt x="465" y="646"/>
                      <a:pt x="465" y="646"/>
                    </a:cubicBezTo>
                    <a:lnTo>
                      <a:pt x="465" y="662"/>
                    </a:lnTo>
                    <a:close/>
                    <a:moveTo>
                      <a:pt x="4" y="645"/>
                    </a:moveTo>
                    <a:cubicBezTo>
                      <a:pt x="0" y="645"/>
                      <a:pt x="0" y="645"/>
                      <a:pt x="0" y="645"/>
                    </a:cubicBezTo>
                    <a:cubicBezTo>
                      <a:pt x="0" y="629"/>
                      <a:pt x="0" y="629"/>
                      <a:pt x="0" y="629"/>
                    </a:cubicBezTo>
                    <a:cubicBezTo>
                      <a:pt x="4" y="629"/>
                      <a:pt x="4" y="629"/>
                      <a:pt x="4" y="629"/>
                    </a:cubicBezTo>
                    <a:lnTo>
                      <a:pt x="4" y="645"/>
                    </a:lnTo>
                    <a:close/>
                    <a:moveTo>
                      <a:pt x="465" y="630"/>
                    </a:moveTo>
                    <a:cubicBezTo>
                      <a:pt x="461" y="630"/>
                      <a:pt x="461" y="630"/>
                      <a:pt x="461" y="630"/>
                    </a:cubicBezTo>
                    <a:cubicBezTo>
                      <a:pt x="461" y="614"/>
                      <a:pt x="461" y="614"/>
                      <a:pt x="461" y="614"/>
                    </a:cubicBezTo>
                    <a:cubicBezTo>
                      <a:pt x="465" y="614"/>
                      <a:pt x="465" y="614"/>
                      <a:pt x="465" y="614"/>
                    </a:cubicBezTo>
                    <a:lnTo>
                      <a:pt x="465" y="630"/>
                    </a:lnTo>
                    <a:close/>
                    <a:moveTo>
                      <a:pt x="4" y="613"/>
                    </a:moveTo>
                    <a:cubicBezTo>
                      <a:pt x="0" y="613"/>
                      <a:pt x="0" y="613"/>
                      <a:pt x="0" y="613"/>
                    </a:cubicBezTo>
                    <a:cubicBezTo>
                      <a:pt x="0" y="597"/>
                      <a:pt x="0" y="597"/>
                      <a:pt x="0" y="597"/>
                    </a:cubicBezTo>
                    <a:cubicBezTo>
                      <a:pt x="4" y="597"/>
                      <a:pt x="4" y="597"/>
                      <a:pt x="4" y="597"/>
                    </a:cubicBezTo>
                    <a:lnTo>
                      <a:pt x="4" y="613"/>
                    </a:lnTo>
                    <a:close/>
                    <a:moveTo>
                      <a:pt x="465" y="598"/>
                    </a:moveTo>
                    <a:cubicBezTo>
                      <a:pt x="461" y="598"/>
                      <a:pt x="461" y="598"/>
                      <a:pt x="461" y="598"/>
                    </a:cubicBezTo>
                    <a:cubicBezTo>
                      <a:pt x="461" y="582"/>
                      <a:pt x="461" y="582"/>
                      <a:pt x="461" y="582"/>
                    </a:cubicBezTo>
                    <a:cubicBezTo>
                      <a:pt x="465" y="582"/>
                      <a:pt x="465" y="582"/>
                      <a:pt x="465" y="582"/>
                    </a:cubicBezTo>
                    <a:lnTo>
                      <a:pt x="465" y="598"/>
                    </a:lnTo>
                    <a:close/>
                    <a:moveTo>
                      <a:pt x="4" y="581"/>
                    </a:moveTo>
                    <a:cubicBezTo>
                      <a:pt x="0" y="581"/>
                      <a:pt x="0" y="581"/>
                      <a:pt x="0" y="581"/>
                    </a:cubicBezTo>
                    <a:cubicBezTo>
                      <a:pt x="0" y="565"/>
                      <a:pt x="0" y="565"/>
                      <a:pt x="0" y="565"/>
                    </a:cubicBezTo>
                    <a:cubicBezTo>
                      <a:pt x="4" y="565"/>
                      <a:pt x="4" y="565"/>
                      <a:pt x="4" y="565"/>
                    </a:cubicBezTo>
                    <a:lnTo>
                      <a:pt x="4" y="581"/>
                    </a:lnTo>
                    <a:close/>
                    <a:moveTo>
                      <a:pt x="465" y="566"/>
                    </a:moveTo>
                    <a:cubicBezTo>
                      <a:pt x="461" y="566"/>
                      <a:pt x="461" y="566"/>
                      <a:pt x="461" y="566"/>
                    </a:cubicBezTo>
                    <a:cubicBezTo>
                      <a:pt x="461" y="550"/>
                      <a:pt x="461" y="550"/>
                      <a:pt x="461" y="550"/>
                    </a:cubicBezTo>
                    <a:cubicBezTo>
                      <a:pt x="465" y="550"/>
                      <a:pt x="465" y="550"/>
                      <a:pt x="465" y="550"/>
                    </a:cubicBezTo>
                    <a:lnTo>
                      <a:pt x="465" y="566"/>
                    </a:lnTo>
                    <a:close/>
                    <a:moveTo>
                      <a:pt x="4" y="549"/>
                    </a:moveTo>
                    <a:cubicBezTo>
                      <a:pt x="0" y="549"/>
                      <a:pt x="0" y="549"/>
                      <a:pt x="0" y="549"/>
                    </a:cubicBezTo>
                    <a:cubicBezTo>
                      <a:pt x="0" y="533"/>
                      <a:pt x="0" y="533"/>
                      <a:pt x="0" y="533"/>
                    </a:cubicBezTo>
                    <a:cubicBezTo>
                      <a:pt x="4" y="533"/>
                      <a:pt x="4" y="533"/>
                      <a:pt x="4" y="533"/>
                    </a:cubicBezTo>
                    <a:lnTo>
                      <a:pt x="4" y="549"/>
                    </a:lnTo>
                    <a:close/>
                    <a:moveTo>
                      <a:pt x="465" y="534"/>
                    </a:moveTo>
                    <a:cubicBezTo>
                      <a:pt x="461" y="534"/>
                      <a:pt x="461" y="534"/>
                      <a:pt x="461" y="534"/>
                    </a:cubicBezTo>
                    <a:cubicBezTo>
                      <a:pt x="461" y="518"/>
                      <a:pt x="461" y="518"/>
                      <a:pt x="461" y="518"/>
                    </a:cubicBezTo>
                    <a:cubicBezTo>
                      <a:pt x="465" y="518"/>
                      <a:pt x="465" y="518"/>
                      <a:pt x="465" y="518"/>
                    </a:cubicBezTo>
                    <a:lnTo>
                      <a:pt x="465" y="534"/>
                    </a:lnTo>
                    <a:close/>
                    <a:moveTo>
                      <a:pt x="4" y="517"/>
                    </a:moveTo>
                    <a:cubicBezTo>
                      <a:pt x="0" y="517"/>
                      <a:pt x="0" y="517"/>
                      <a:pt x="0" y="517"/>
                    </a:cubicBezTo>
                    <a:cubicBezTo>
                      <a:pt x="0" y="501"/>
                      <a:pt x="0" y="501"/>
                      <a:pt x="0" y="501"/>
                    </a:cubicBezTo>
                    <a:cubicBezTo>
                      <a:pt x="4" y="501"/>
                      <a:pt x="4" y="501"/>
                      <a:pt x="4" y="501"/>
                    </a:cubicBezTo>
                    <a:lnTo>
                      <a:pt x="4" y="517"/>
                    </a:lnTo>
                    <a:close/>
                    <a:moveTo>
                      <a:pt x="465" y="502"/>
                    </a:moveTo>
                    <a:cubicBezTo>
                      <a:pt x="461" y="502"/>
                      <a:pt x="461" y="502"/>
                      <a:pt x="461" y="502"/>
                    </a:cubicBezTo>
                    <a:cubicBezTo>
                      <a:pt x="461" y="486"/>
                      <a:pt x="461" y="486"/>
                      <a:pt x="461" y="486"/>
                    </a:cubicBezTo>
                    <a:cubicBezTo>
                      <a:pt x="465" y="486"/>
                      <a:pt x="465" y="486"/>
                      <a:pt x="465" y="486"/>
                    </a:cubicBezTo>
                    <a:lnTo>
                      <a:pt x="465" y="502"/>
                    </a:lnTo>
                    <a:close/>
                    <a:moveTo>
                      <a:pt x="4" y="485"/>
                    </a:moveTo>
                    <a:cubicBezTo>
                      <a:pt x="0" y="485"/>
                      <a:pt x="0" y="485"/>
                      <a:pt x="0" y="485"/>
                    </a:cubicBezTo>
                    <a:cubicBezTo>
                      <a:pt x="0" y="469"/>
                      <a:pt x="0" y="469"/>
                      <a:pt x="0" y="469"/>
                    </a:cubicBezTo>
                    <a:cubicBezTo>
                      <a:pt x="4" y="469"/>
                      <a:pt x="4" y="469"/>
                      <a:pt x="4" y="469"/>
                    </a:cubicBezTo>
                    <a:lnTo>
                      <a:pt x="4" y="485"/>
                    </a:lnTo>
                    <a:close/>
                    <a:moveTo>
                      <a:pt x="465" y="470"/>
                    </a:moveTo>
                    <a:cubicBezTo>
                      <a:pt x="461" y="470"/>
                      <a:pt x="461" y="470"/>
                      <a:pt x="461" y="470"/>
                    </a:cubicBezTo>
                    <a:cubicBezTo>
                      <a:pt x="461" y="454"/>
                      <a:pt x="461" y="454"/>
                      <a:pt x="461" y="454"/>
                    </a:cubicBezTo>
                    <a:cubicBezTo>
                      <a:pt x="465" y="454"/>
                      <a:pt x="465" y="454"/>
                      <a:pt x="465" y="454"/>
                    </a:cubicBezTo>
                    <a:lnTo>
                      <a:pt x="465" y="470"/>
                    </a:lnTo>
                    <a:close/>
                    <a:moveTo>
                      <a:pt x="4" y="453"/>
                    </a:moveTo>
                    <a:cubicBezTo>
                      <a:pt x="0" y="453"/>
                      <a:pt x="0" y="453"/>
                      <a:pt x="0" y="453"/>
                    </a:cubicBezTo>
                    <a:cubicBezTo>
                      <a:pt x="0" y="437"/>
                      <a:pt x="0" y="437"/>
                      <a:pt x="0" y="437"/>
                    </a:cubicBezTo>
                    <a:cubicBezTo>
                      <a:pt x="4" y="437"/>
                      <a:pt x="4" y="437"/>
                      <a:pt x="4" y="437"/>
                    </a:cubicBezTo>
                    <a:lnTo>
                      <a:pt x="4" y="453"/>
                    </a:lnTo>
                    <a:close/>
                    <a:moveTo>
                      <a:pt x="465" y="438"/>
                    </a:moveTo>
                    <a:cubicBezTo>
                      <a:pt x="461" y="438"/>
                      <a:pt x="461" y="438"/>
                      <a:pt x="461" y="438"/>
                    </a:cubicBezTo>
                    <a:cubicBezTo>
                      <a:pt x="461" y="422"/>
                      <a:pt x="461" y="422"/>
                      <a:pt x="461" y="422"/>
                    </a:cubicBezTo>
                    <a:cubicBezTo>
                      <a:pt x="465" y="422"/>
                      <a:pt x="465" y="422"/>
                      <a:pt x="465" y="422"/>
                    </a:cubicBezTo>
                    <a:lnTo>
                      <a:pt x="465" y="438"/>
                    </a:lnTo>
                    <a:close/>
                    <a:moveTo>
                      <a:pt x="4" y="421"/>
                    </a:moveTo>
                    <a:cubicBezTo>
                      <a:pt x="0" y="421"/>
                      <a:pt x="0" y="421"/>
                      <a:pt x="0" y="421"/>
                    </a:cubicBezTo>
                    <a:cubicBezTo>
                      <a:pt x="0" y="405"/>
                      <a:pt x="0" y="405"/>
                      <a:pt x="0" y="405"/>
                    </a:cubicBezTo>
                    <a:cubicBezTo>
                      <a:pt x="4" y="405"/>
                      <a:pt x="4" y="405"/>
                      <a:pt x="4" y="405"/>
                    </a:cubicBezTo>
                    <a:lnTo>
                      <a:pt x="4" y="421"/>
                    </a:lnTo>
                    <a:close/>
                    <a:moveTo>
                      <a:pt x="465" y="406"/>
                    </a:moveTo>
                    <a:cubicBezTo>
                      <a:pt x="461" y="406"/>
                      <a:pt x="461" y="406"/>
                      <a:pt x="461" y="406"/>
                    </a:cubicBezTo>
                    <a:cubicBezTo>
                      <a:pt x="461" y="390"/>
                      <a:pt x="461" y="390"/>
                      <a:pt x="461" y="390"/>
                    </a:cubicBezTo>
                    <a:cubicBezTo>
                      <a:pt x="465" y="390"/>
                      <a:pt x="465" y="390"/>
                      <a:pt x="465" y="390"/>
                    </a:cubicBezTo>
                    <a:lnTo>
                      <a:pt x="465" y="406"/>
                    </a:lnTo>
                    <a:close/>
                    <a:moveTo>
                      <a:pt x="4" y="389"/>
                    </a:moveTo>
                    <a:cubicBezTo>
                      <a:pt x="0" y="389"/>
                      <a:pt x="0" y="389"/>
                      <a:pt x="0" y="389"/>
                    </a:cubicBezTo>
                    <a:cubicBezTo>
                      <a:pt x="0" y="373"/>
                      <a:pt x="0" y="373"/>
                      <a:pt x="0" y="373"/>
                    </a:cubicBezTo>
                    <a:cubicBezTo>
                      <a:pt x="4" y="373"/>
                      <a:pt x="4" y="373"/>
                      <a:pt x="4" y="373"/>
                    </a:cubicBezTo>
                    <a:lnTo>
                      <a:pt x="4" y="389"/>
                    </a:lnTo>
                    <a:close/>
                    <a:moveTo>
                      <a:pt x="465" y="374"/>
                    </a:moveTo>
                    <a:cubicBezTo>
                      <a:pt x="461" y="374"/>
                      <a:pt x="461" y="374"/>
                      <a:pt x="461" y="374"/>
                    </a:cubicBezTo>
                    <a:cubicBezTo>
                      <a:pt x="461" y="358"/>
                      <a:pt x="461" y="358"/>
                      <a:pt x="461" y="358"/>
                    </a:cubicBezTo>
                    <a:cubicBezTo>
                      <a:pt x="465" y="358"/>
                      <a:pt x="465" y="358"/>
                      <a:pt x="465" y="358"/>
                    </a:cubicBezTo>
                    <a:lnTo>
                      <a:pt x="465" y="374"/>
                    </a:lnTo>
                    <a:close/>
                    <a:moveTo>
                      <a:pt x="4" y="357"/>
                    </a:moveTo>
                    <a:cubicBezTo>
                      <a:pt x="0" y="357"/>
                      <a:pt x="0" y="357"/>
                      <a:pt x="0" y="357"/>
                    </a:cubicBezTo>
                    <a:cubicBezTo>
                      <a:pt x="0" y="341"/>
                      <a:pt x="0" y="341"/>
                      <a:pt x="0" y="341"/>
                    </a:cubicBezTo>
                    <a:cubicBezTo>
                      <a:pt x="4" y="341"/>
                      <a:pt x="4" y="341"/>
                      <a:pt x="4" y="341"/>
                    </a:cubicBezTo>
                    <a:lnTo>
                      <a:pt x="4" y="357"/>
                    </a:lnTo>
                    <a:close/>
                    <a:moveTo>
                      <a:pt x="465" y="342"/>
                    </a:moveTo>
                    <a:cubicBezTo>
                      <a:pt x="461" y="342"/>
                      <a:pt x="461" y="342"/>
                      <a:pt x="461" y="342"/>
                    </a:cubicBezTo>
                    <a:cubicBezTo>
                      <a:pt x="461" y="326"/>
                      <a:pt x="461" y="326"/>
                      <a:pt x="461" y="326"/>
                    </a:cubicBezTo>
                    <a:cubicBezTo>
                      <a:pt x="465" y="326"/>
                      <a:pt x="465" y="326"/>
                      <a:pt x="465" y="326"/>
                    </a:cubicBezTo>
                    <a:lnTo>
                      <a:pt x="465" y="342"/>
                    </a:lnTo>
                    <a:close/>
                    <a:moveTo>
                      <a:pt x="4" y="325"/>
                    </a:moveTo>
                    <a:cubicBezTo>
                      <a:pt x="0" y="325"/>
                      <a:pt x="0" y="325"/>
                      <a:pt x="0" y="325"/>
                    </a:cubicBezTo>
                    <a:cubicBezTo>
                      <a:pt x="0" y="309"/>
                      <a:pt x="0" y="309"/>
                      <a:pt x="0" y="309"/>
                    </a:cubicBezTo>
                    <a:cubicBezTo>
                      <a:pt x="4" y="309"/>
                      <a:pt x="4" y="309"/>
                      <a:pt x="4" y="309"/>
                    </a:cubicBezTo>
                    <a:lnTo>
                      <a:pt x="4" y="325"/>
                    </a:lnTo>
                    <a:close/>
                    <a:moveTo>
                      <a:pt x="465" y="310"/>
                    </a:moveTo>
                    <a:cubicBezTo>
                      <a:pt x="461" y="310"/>
                      <a:pt x="461" y="310"/>
                      <a:pt x="461" y="310"/>
                    </a:cubicBezTo>
                    <a:cubicBezTo>
                      <a:pt x="461" y="294"/>
                      <a:pt x="461" y="294"/>
                      <a:pt x="461" y="294"/>
                    </a:cubicBezTo>
                    <a:cubicBezTo>
                      <a:pt x="465" y="294"/>
                      <a:pt x="465" y="294"/>
                      <a:pt x="465" y="294"/>
                    </a:cubicBezTo>
                    <a:lnTo>
                      <a:pt x="465" y="310"/>
                    </a:lnTo>
                    <a:close/>
                    <a:moveTo>
                      <a:pt x="4" y="293"/>
                    </a:moveTo>
                    <a:cubicBezTo>
                      <a:pt x="0" y="293"/>
                      <a:pt x="0" y="293"/>
                      <a:pt x="0" y="293"/>
                    </a:cubicBezTo>
                    <a:cubicBezTo>
                      <a:pt x="0" y="277"/>
                      <a:pt x="0" y="277"/>
                      <a:pt x="0" y="277"/>
                    </a:cubicBezTo>
                    <a:cubicBezTo>
                      <a:pt x="4" y="277"/>
                      <a:pt x="4" y="277"/>
                      <a:pt x="4" y="277"/>
                    </a:cubicBezTo>
                    <a:lnTo>
                      <a:pt x="4" y="293"/>
                    </a:lnTo>
                    <a:close/>
                    <a:moveTo>
                      <a:pt x="465" y="278"/>
                    </a:moveTo>
                    <a:cubicBezTo>
                      <a:pt x="461" y="278"/>
                      <a:pt x="461" y="278"/>
                      <a:pt x="461" y="278"/>
                    </a:cubicBezTo>
                    <a:cubicBezTo>
                      <a:pt x="461" y="262"/>
                      <a:pt x="461" y="262"/>
                      <a:pt x="461" y="262"/>
                    </a:cubicBezTo>
                    <a:cubicBezTo>
                      <a:pt x="465" y="262"/>
                      <a:pt x="465" y="262"/>
                      <a:pt x="465" y="262"/>
                    </a:cubicBezTo>
                    <a:lnTo>
                      <a:pt x="465" y="278"/>
                    </a:lnTo>
                    <a:close/>
                    <a:moveTo>
                      <a:pt x="4" y="261"/>
                    </a:moveTo>
                    <a:cubicBezTo>
                      <a:pt x="0" y="261"/>
                      <a:pt x="0" y="261"/>
                      <a:pt x="0" y="261"/>
                    </a:cubicBezTo>
                    <a:cubicBezTo>
                      <a:pt x="0" y="245"/>
                      <a:pt x="0" y="245"/>
                      <a:pt x="0" y="245"/>
                    </a:cubicBezTo>
                    <a:cubicBezTo>
                      <a:pt x="4" y="245"/>
                      <a:pt x="4" y="245"/>
                      <a:pt x="4" y="245"/>
                    </a:cubicBezTo>
                    <a:lnTo>
                      <a:pt x="4" y="261"/>
                    </a:lnTo>
                    <a:close/>
                    <a:moveTo>
                      <a:pt x="465" y="246"/>
                    </a:moveTo>
                    <a:cubicBezTo>
                      <a:pt x="461" y="246"/>
                      <a:pt x="461" y="246"/>
                      <a:pt x="461" y="246"/>
                    </a:cubicBezTo>
                    <a:cubicBezTo>
                      <a:pt x="461" y="230"/>
                      <a:pt x="461" y="230"/>
                      <a:pt x="461" y="230"/>
                    </a:cubicBezTo>
                    <a:cubicBezTo>
                      <a:pt x="465" y="230"/>
                      <a:pt x="465" y="230"/>
                      <a:pt x="465" y="230"/>
                    </a:cubicBezTo>
                    <a:lnTo>
                      <a:pt x="465" y="246"/>
                    </a:lnTo>
                    <a:close/>
                    <a:moveTo>
                      <a:pt x="4" y="229"/>
                    </a:moveTo>
                    <a:cubicBezTo>
                      <a:pt x="0" y="229"/>
                      <a:pt x="0" y="229"/>
                      <a:pt x="0" y="229"/>
                    </a:cubicBezTo>
                    <a:cubicBezTo>
                      <a:pt x="0" y="213"/>
                      <a:pt x="0" y="213"/>
                      <a:pt x="0" y="213"/>
                    </a:cubicBezTo>
                    <a:cubicBezTo>
                      <a:pt x="4" y="213"/>
                      <a:pt x="4" y="213"/>
                      <a:pt x="4" y="213"/>
                    </a:cubicBezTo>
                    <a:lnTo>
                      <a:pt x="4" y="229"/>
                    </a:lnTo>
                    <a:close/>
                    <a:moveTo>
                      <a:pt x="465" y="214"/>
                    </a:moveTo>
                    <a:cubicBezTo>
                      <a:pt x="461" y="214"/>
                      <a:pt x="461" y="214"/>
                      <a:pt x="461" y="214"/>
                    </a:cubicBezTo>
                    <a:cubicBezTo>
                      <a:pt x="461" y="198"/>
                      <a:pt x="461" y="198"/>
                      <a:pt x="461" y="198"/>
                    </a:cubicBezTo>
                    <a:cubicBezTo>
                      <a:pt x="465" y="198"/>
                      <a:pt x="465" y="198"/>
                      <a:pt x="465" y="198"/>
                    </a:cubicBezTo>
                    <a:lnTo>
                      <a:pt x="465" y="214"/>
                    </a:lnTo>
                    <a:close/>
                    <a:moveTo>
                      <a:pt x="4" y="197"/>
                    </a:moveTo>
                    <a:cubicBezTo>
                      <a:pt x="0" y="197"/>
                      <a:pt x="0" y="197"/>
                      <a:pt x="0" y="197"/>
                    </a:cubicBezTo>
                    <a:cubicBezTo>
                      <a:pt x="0" y="181"/>
                      <a:pt x="0" y="181"/>
                      <a:pt x="0" y="181"/>
                    </a:cubicBezTo>
                    <a:cubicBezTo>
                      <a:pt x="4" y="181"/>
                      <a:pt x="4" y="181"/>
                      <a:pt x="4" y="181"/>
                    </a:cubicBezTo>
                    <a:lnTo>
                      <a:pt x="4" y="197"/>
                    </a:lnTo>
                    <a:close/>
                    <a:moveTo>
                      <a:pt x="465" y="182"/>
                    </a:moveTo>
                    <a:cubicBezTo>
                      <a:pt x="461" y="182"/>
                      <a:pt x="461" y="182"/>
                      <a:pt x="461" y="182"/>
                    </a:cubicBezTo>
                    <a:cubicBezTo>
                      <a:pt x="461" y="172"/>
                      <a:pt x="461" y="172"/>
                      <a:pt x="461" y="172"/>
                    </a:cubicBezTo>
                    <a:cubicBezTo>
                      <a:pt x="461" y="170"/>
                      <a:pt x="461" y="168"/>
                      <a:pt x="461" y="167"/>
                    </a:cubicBezTo>
                    <a:cubicBezTo>
                      <a:pt x="464" y="166"/>
                      <a:pt x="464" y="166"/>
                      <a:pt x="464" y="166"/>
                    </a:cubicBezTo>
                    <a:cubicBezTo>
                      <a:pt x="465" y="168"/>
                      <a:pt x="465" y="170"/>
                      <a:pt x="465" y="172"/>
                    </a:cubicBezTo>
                    <a:lnTo>
                      <a:pt x="465" y="182"/>
                    </a:lnTo>
                    <a:close/>
                    <a:moveTo>
                      <a:pt x="4" y="172"/>
                    </a:moveTo>
                    <a:cubicBezTo>
                      <a:pt x="0" y="172"/>
                      <a:pt x="0" y="172"/>
                      <a:pt x="0" y="172"/>
                    </a:cubicBezTo>
                    <a:cubicBezTo>
                      <a:pt x="0" y="166"/>
                      <a:pt x="1" y="161"/>
                      <a:pt x="4" y="155"/>
                    </a:cubicBezTo>
                    <a:cubicBezTo>
                      <a:pt x="8" y="157"/>
                      <a:pt x="8" y="157"/>
                      <a:pt x="8" y="157"/>
                    </a:cubicBezTo>
                    <a:cubicBezTo>
                      <a:pt x="5" y="162"/>
                      <a:pt x="4" y="167"/>
                      <a:pt x="4" y="172"/>
                    </a:cubicBezTo>
                    <a:close/>
                    <a:moveTo>
                      <a:pt x="454" y="153"/>
                    </a:moveTo>
                    <a:cubicBezTo>
                      <a:pt x="452" y="150"/>
                      <a:pt x="448" y="146"/>
                      <a:pt x="444" y="142"/>
                    </a:cubicBezTo>
                    <a:cubicBezTo>
                      <a:pt x="446" y="139"/>
                      <a:pt x="446" y="139"/>
                      <a:pt x="446" y="139"/>
                    </a:cubicBezTo>
                    <a:cubicBezTo>
                      <a:pt x="451" y="143"/>
                      <a:pt x="455" y="147"/>
                      <a:pt x="458" y="151"/>
                    </a:cubicBezTo>
                    <a:lnTo>
                      <a:pt x="454" y="153"/>
                    </a:lnTo>
                    <a:close/>
                    <a:moveTo>
                      <a:pt x="18" y="145"/>
                    </a:moveTo>
                    <a:cubicBezTo>
                      <a:pt x="15" y="142"/>
                      <a:pt x="15" y="142"/>
                      <a:pt x="15" y="142"/>
                    </a:cubicBezTo>
                    <a:cubicBezTo>
                      <a:pt x="18" y="139"/>
                      <a:pt x="22" y="136"/>
                      <a:pt x="27" y="132"/>
                    </a:cubicBezTo>
                    <a:cubicBezTo>
                      <a:pt x="30" y="135"/>
                      <a:pt x="30" y="135"/>
                      <a:pt x="30" y="135"/>
                    </a:cubicBezTo>
                    <a:cubicBezTo>
                      <a:pt x="25" y="139"/>
                      <a:pt x="21" y="142"/>
                      <a:pt x="18" y="145"/>
                    </a:cubicBezTo>
                    <a:close/>
                    <a:moveTo>
                      <a:pt x="431" y="132"/>
                    </a:moveTo>
                    <a:cubicBezTo>
                      <a:pt x="418" y="124"/>
                      <a:pt x="418" y="124"/>
                      <a:pt x="418" y="124"/>
                    </a:cubicBezTo>
                    <a:cubicBezTo>
                      <a:pt x="420" y="120"/>
                      <a:pt x="420" y="120"/>
                      <a:pt x="420" y="120"/>
                    </a:cubicBezTo>
                    <a:cubicBezTo>
                      <a:pt x="433" y="129"/>
                      <a:pt x="433" y="129"/>
                      <a:pt x="433" y="129"/>
                    </a:cubicBezTo>
                    <a:lnTo>
                      <a:pt x="431" y="132"/>
                    </a:lnTo>
                    <a:close/>
                    <a:moveTo>
                      <a:pt x="43" y="126"/>
                    </a:moveTo>
                    <a:cubicBezTo>
                      <a:pt x="41" y="123"/>
                      <a:pt x="41" y="123"/>
                      <a:pt x="41" y="123"/>
                    </a:cubicBezTo>
                    <a:cubicBezTo>
                      <a:pt x="54" y="115"/>
                      <a:pt x="54" y="115"/>
                      <a:pt x="54" y="115"/>
                    </a:cubicBezTo>
                    <a:cubicBezTo>
                      <a:pt x="56" y="118"/>
                      <a:pt x="56" y="118"/>
                      <a:pt x="56" y="118"/>
                    </a:cubicBezTo>
                    <a:lnTo>
                      <a:pt x="43" y="126"/>
                    </a:lnTo>
                    <a:close/>
                    <a:moveTo>
                      <a:pt x="404" y="115"/>
                    </a:moveTo>
                    <a:cubicBezTo>
                      <a:pt x="391" y="106"/>
                      <a:pt x="391" y="106"/>
                      <a:pt x="391" y="106"/>
                    </a:cubicBezTo>
                    <a:cubicBezTo>
                      <a:pt x="393" y="103"/>
                      <a:pt x="393" y="103"/>
                      <a:pt x="393" y="103"/>
                    </a:cubicBezTo>
                    <a:cubicBezTo>
                      <a:pt x="407" y="111"/>
                      <a:pt x="407" y="111"/>
                      <a:pt x="407" y="111"/>
                    </a:cubicBezTo>
                    <a:lnTo>
                      <a:pt x="404" y="115"/>
                    </a:lnTo>
                    <a:close/>
                    <a:moveTo>
                      <a:pt x="70" y="109"/>
                    </a:moveTo>
                    <a:cubicBezTo>
                      <a:pt x="68" y="106"/>
                      <a:pt x="68" y="106"/>
                      <a:pt x="68" y="106"/>
                    </a:cubicBezTo>
                    <a:cubicBezTo>
                      <a:pt x="81" y="97"/>
                      <a:pt x="81" y="97"/>
                      <a:pt x="81" y="97"/>
                    </a:cubicBezTo>
                    <a:cubicBezTo>
                      <a:pt x="83" y="101"/>
                      <a:pt x="83" y="101"/>
                      <a:pt x="83" y="101"/>
                    </a:cubicBezTo>
                    <a:lnTo>
                      <a:pt x="70" y="109"/>
                    </a:lnTo>
                    <a:close/>
                    <a:moveTo>
                      <a:pt x="378" y="97"/>
                    </a:moveTo>
                    <a:cubicBezTo>
                      <a:pt x="364" y="89"/>
                      <a:pt x="364" y="89"/>
                      <a:pt x="364" y="89"/>
                    </a:cubicBezTo>
                    <a:cubicBezTo>
                      <a:pt x="366" y="85"/>
                      <a:pt x="366" y="85"/>
                      <a:pt x="366" y="85"/>
                    </a:cubicBezTo>
                    <a:cubicBezTo>
                      <a:pt x="380" y="94"/>
                      <a:pt x="380" y="94"/>
                      <a:pt x="380" y="94"/>
                    </a:cubicBezTo>
                    <a:lnTo>
                      <a:pt x="378" y="97"/>
                    </a:lnTo>
                    <a:close/>
                    <a:moveTo>
                      <a:pt x="97" y="92"/>
                    </a:moveTo>
                    <a:cubicBezTo>
                      <a:pt x="95" y="89"/>
                      <a:pt x="95" y="89"/>
                      <a:pt x="95" y="89"/>
                    </a:cubicBezTo>
                    <a:cubicBezTo>
                      <a:pt x="108" y="80"/>
                      <a:pt x="108" y="80"/>
                      <a:pt x="108" y="80"/>
                    </a:cubicBezTo>
                    <a:cubicBezTo>
                      <a:pt x="110" y="84"/>
                      <a:pt x="110" y="84"/>
                      <a:pt x="110" y="84"/>
                    </a:cubicBezTo>
                    <a:lnTo>
                      <a:pt x="97" y="92"/>
                    </a:lnTo>
                    <a:close/>
                    <a:moveTo>
                      <a:pt x="351" y="80"/>
                    </a:moveTo>
                    <a:cubicBezTo>
                      <a:pt x="337" y="71"/>
                      <a:pt x="337" y="71"/>
                      <a:pt x="337" y="71"/>
                    </a:cubicBezTo>
                    <a:cubicBezTo>
                      <a:pt x="340" y="68"/>
                      <a:pt x="340" y="68"/>
                      <a:pt x="340" y="68"/>
                    </a:cubicBezTo>
                    <a:cubicBezTo>
                      <a:pt x="353" y="77"/>
                      <a:pt x="353" y="77"/>
                      <a:pt x="353" y="77"/>
                    </a:cubicBezTo>
                    <a:lnTo>
                      <a:pt x="351" y="80"/>
                    </a:lnTo>
                    <a:close/>
                    <a:moveTo>
                      <a:pt x="124" y="75"/>
                    </a:moveTo>
                    <a:cubicBezTo>
                      <a:pt x="122" y="72"/>
                      <a:pt x="122" y="72"/>
                      <a:pt x="122" y="72"/>
                    </a:cubicBezTo>
                    <a:cubicBezTo>
                      <a:pt x="135" y="63"/>
                      <a:pt x="135" y="63"/>
                      <a:pt x="135" y="63"/>
                    </a:cubicBezTo>
                    <a:cubicBezTo>
                      <a:pt x="137" y="67"/>
                      <a:pt x="137" y="67"/>
                      <a:pt x="137" y="67"/>
                    </a:cubicBezTo>
                    <a:lnTo>
                      <a:pt x="124" y="75"/>
                    </a:lnTo>
                    <a:close/>
                    <a:moveTo>
                      <a:pt x="324" y="62"/>
                    </a:moveTo>
                    <a:cubicBezTo>
                      <a:pt x="310" y="54"/>
                      <a:pt x="310" y="54"/>
                      <a:pt x="310" y="54"/>
                    </a:cubicBezTo>
                    <a:cubicBezTo>
                      <a:pt x="313" y="50"/>
                      <a:pt x="313" y="50"/>
                      <a:pt x="313" y="50"/>
                    </a:cubicBezTo>
                    <a:cubicBezTo>
                      <a:pt x="326" y="59"/>
                      <a:pt x="326" y="59"/>
                      <a:pt x="326" y="59"/>
                    </a:cubicBezTo>
                    <a:lnTo>
                      <a:pt x="324" y="62"/>
                    </a:lnTo>
                    <a:close/>
                    <a:moveTo>
                      <a:pt x="151" y="58"/>
                    </a:moveTo>
                    <a:cubicBezTo>
                      <a:pt x="149" y="55"/>
                      <a:pt x="149" y="55"/>
                      <a:pt x="149" y="55"/>
                    </a:cubicBezTo>
                    <a:cubicBezTo>
                      <a:pt x="162" y="46"/>
                      <a:pt x="162" y="46"/>
                      <a:pt x="162" y="46"/>
                    </a:cubicBezTo>
                    <a:cubicBezTo>
                      <a:pt x="165" y="50"/>
                      <a:pt x="165" y="50"/>
                      <a:pt x="165" y="50"/>
                    </a:cubicBezTo>
                    <a:lnTo>
                      <a:pt x="151" y="58"/>
                    </a:lnTo>
                    <a:close/>
                    <a:moveTo>
                      <a:pt x="297" y="45"/>
                    </a:moveTo>
                    <a:cubicBezTo>
                      <a:pt x="284" y="36"/>
                      <a:pt x="284" y="36"/>
                      <a:pt x="284" y="36"/>
                    </a:cubicBezTo>
                    <a:cubicBezTo>
                      <a:pt x="286" y="33"/>
                      <a:pt x="286" y="33"/>
                      <a:pt x="286" y="33"/>
                    </a:cubicBezTo>
                    <a:cubicBezTo>
                      <a:pt x="299" y="42"/>
                      <a:pt x="299" y="42"/>
                      <a:pt x="299" y="42"/>
                    </a:cubicBezTo>
                    <a:lnTo>
                      <a:pt x="297" y="45"/>
                    </a:lnTo>
                    <a:close/>
                    <a:moveTo>
                      <a:pt x="178" y="41"/>
                    </a:moveTo>
                    <a:cubicBezTo>
                      <a:pt x="176" y="38"/>
                      <a:pt x="176" y="38"/>
                      <a:pt x="176" y="38"/>
                    </a:cubicBezTo>
                    <a:cubicBezTo>
                      <a:pt x="189" y="29"/>
                      <a:pt x="189" y="29"/>
                      <a:pt x="189" y="29"/>
                    </a:cubicBezTo>
                    <a:cubicBezTo>
                      <a:pt x="192" y="32"/>
                      <a:pt x="192" y="32"/>
                      <a:pt x="192" y="32"/>
                    </a:cubicBezTo>
                    <a:lnTo>
                      <a:pt x="178" y="41"/>
                    </a:lnTo>
                    <a:close/>
                    <a:moveTo>
                      <a:pt x="270" y="28"/>
                    </a:moveTo>
                    <a:cubicBezTo>
                      <a:pt x="257" y="19"/>
                      <a:pt x="257" y="19"/>
                      <a:pt x="257" y="19"/>
                    </a:cubicBezTo>
                    <a:cubicBezTo>
                      <a:pt x="259" y="16"/>
                      <a:pt x="259" y="16"/>
                      <a:pt x="259" y="16"/>
                    </a:cubicBezTo>
                    <a:cubicBezTo>
                      <a:pt x="272" y="24"/>
                      <a:pt x="272" y="24"/>
                      <a:pt x="272" y="24"/>
                    </a:cubicBezTo>
                    <a:lnTo>
                      <a:pt x="270" y="28"/>
                    </a:lnTo>
                    <a:close/>
                    <a:moveTo>
                      <a:pt x="205" y="24"/>
                    </a:moveTo>
                    <a:cubicBezTo>
                      <a:pt x="203" y="20"/>
                      <a:pt x="203" y="20"/>
                      <a:pt x="203" y="20"/>
                    </a:cubicBezTo>
                    <a:cubicBezTo>
                      <a:pt x="216" y="12"/>
                      <a:pt x="216" y="12"/>
                      <a:pt x="216" y="12"/>
                    </a:cubicBezTo>
                    <a:cubicBezTo>
                      <a:pt x="219" y="15"/>
                      <a:pt x="219" y="15"/>
                      <a:pt x="219" y="15"/>
                    </a:cubicBezTo>
                    <a:lnTo>
                      <a:pt x="205" y="24"/>
                    </a:lnTo>
                    <a:close/>
                    <a:moveTo>
                      <a:pt x="243" y="10"/>
                    </a:moveTo>
                    <a:cubicBezTo>
                      <a:pt x="235" y="5"/>
                      <a:pt x="235" y="5"/>
                      <a:pt x="235" y="5"/>
                    </a:cubicBezTo>
                    <a:cubicBezTo>
                      <a:pt x="232" y="7"/>
                      <a:pt x="232" y="7"/>
                      <a:pt x="232" y="7"/>
                    </a:cubicBezTo>
                    <a:cubicBezTo>
                      <a:pt x="230" y="3"/>
                      <a:pt x="230" y="3"/>
                      <a:pt x="230" y="3"/>
                    </a:cubicBezTo>
                    <a:cubicBezTo>
                      <a:pt x="235" y="0"/>
                      <a:pt x="235" y="0"/>
                      <a:pt x="235" y="0"/>
                    </a:cubicBezTo>
                    <a:cubicBezTo>
                      <a:pt x="246" y="7"/>
                      <a:pt x="246" y="7"/>
                      <a:pt x="246" y="7"/>
                    </a:cubicBezTo>
                    <a:lnTo>
                      <a:pt x="243" y="1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 name="Line 7"/>
              <p:cNvSpPr>
                <a:spLocks noChangeShapeType="1"/>
              </p:cNvSpPr>
              <p:nvPr/>
            </p:nvSpPr>
            <p:spPr bwMode="auto">
              <a:xfrm>
                <a:off x="3827" y="151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Line 8"/>
              <p:cNvSpPr>
                <a:spLocks noChangeShapeType="1"/>
              </p:cNvSpPr>
              <p:nvPr/>
            </p:nvSpPr>
            <p:spPr bwMode="auto">
              <a:xfrm>
                <a:off x="3827" y="151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 name="组合 2"/>
            <p:cNvGrpSpPr/>
            <p:nvPr/>
          </p:nvGrpSpPr>
          <p:grpSpPr>
            <a:xfrm>
              <a:off x="4757585" y="1919442"/>
              <a:ext cx="2574629" cy="768350"/>
              <a:chOff x="3014182" y="2249345"/>
              <a:chExt cx="2574629" cy="768350"/>
            </a:xfrm>
          </p:grpSpPr>
          <p:sp>
            <p:nvSpPr>
              <p:cNvPr id="73" name="矩形 72"/>
              <p:cNvSpPr/>
              <p:nvPr/>
            </p:nvSpPr>
            <p:spPr>
              <a:xfrm>
                <a:off x="4170395" y="2249345"/>
                <a:ext cx="1418416" cy="768350"/>
              </a:xfrm>
              <a:prstGeom prst="rect">
                <a:avLst/>
              </a:prstGeom>
            </p:spPr>
            <p:txBody>
              <a:bodyPr wrap="square">
                <a:spAutoFit/>
              </a:bodyPr>
              <a:lstStyle/>
              <a:p>
                <a:pPr algn="ctr">
                  <a:defRPr/>
                </a:pPr>
                <a:r>
                  <a:rPr lang="en-US" altLang="zh-CN" sz="4400" b="1" kern="0" dirty="0">
                    <a:gradFill>
                      <a:gsLst>
                        <a:gs pos="90000">
                          <a:prstClr val="white"/>
                        </a:gs>
                        <a:gs pos="30000">
                          <a:prstClr val="white"/>
                        </a:gs>
                      </a:gsLst>
                      <a:lin ang="5400000" scaled="1"/>
                    </a:gradFill>
                    <a:latin typeface="Akzidenz-Grotesk BQ Condensed" pitchFamily="2" charset="0"/>
                    <a:ea typeface="微软雅黑" panose="020B0503020204020204" pitchFamily="34" charset="-122"/>
                  </a:rPr>
                  <a:t>202X</a:t>
                </a:r>
              </a:p>
            </p:txBody>
          </p:sp>
          <p:sp>
            <p:nvSpPr>
              <p:cNvPr id="80" name="矩形 79"/>
              <p:cNvSpPr/>
              <p:nvPr/>
            </p:nvSpPr>
            <p:spPr>
              <a:xfrm>
                <a:off x="3014182" y="2309590"/>
                <a:ext cx="1316467" cy="707886"/>
              </a:xfrm>
              <a:prstGeom prst="rect">
                <a:avLst/>
              </a:prstGeom>
            </p:spPr>
            <p:txBody>
              <a:bodyPr wrap="square">
                <a:spAutoFit/>
              </a:bodyPr>
              <a:lstStyle/>
              <a:p>
                <a:pPr algn="ctr">
                  <a:defRPr/>
                </a:pPr>
                <a:r>
                  <a:rPr lang="zh-CN" altLang="en-US" sz="40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回首</a:t>
                </a:r>
                <a:endParaRPr lang="zh-CN" altLang="en-US" sz="4800" kern="0" dirty="0">
                  <a:gradFill>
                    <a:gsLst>
                      <a:gs pos="90000">
                        <a:prstClr val="white"/>
                      </a:gs>
                      <a:gs pos="30000">
                        <a:prstClr val="white"/>
                      </a:gs>
                    </a:gsLst>
                    <a:lin ang="5400000" scaled="1"/>
                  </a:gradFill>
                  <a:latin typeface="Akzidenz-Grotesk BQ Condensed" pitchFamily="2" charset="0"/>
                </a:endParaRPr>
              </a:p>
            </p:txBody>
          </p:sp>
        </p:grpSp>
        <p:sp>
          <p:nvSpPr>
            <p:cNvPr id="21" name="矩形 20"/>
            <p:cNvSpPr/>
            <p:nvPr/>
          </p:nvSpPr>
          <p:spPr>
            <a:xfrm>
              <a:off x="4866418" y="825568"/>
              <a:ext cx="2612813" cy="1014730"/>
            </a:xfrm>
            <a:prstGeom prst="rect">
              <a:avLst/>
            </a:prstGeom>
          </p:spPr>
          <p:txBody>
            <a:bodyPr wrap="square">
              <a:spAutoFit/>
            </a:bodyPr>
            <a:lstStyle/>
            <a:p>
              <a:pPr algn="ctr">
                <a:defRPr/>
              </a:pPr>
              <a:r>
                <a:rPr lang="en-US" altLang="zh-CN" sz="6000" b="1" kern="0" dirty="0">
                  <a:gradFill>
                    <a:gsLst>
                      <a:gs pos="90000">
                        <a:prstClr val="white"/>
                      </a:gs>
                      <a:gs pos="30000">
                        <a:prstClr val="white"/>
                      </a:gs>
                    </a:gsLst>
                    <a:lin ang="5400000" scaled="1"/>
                  </a:gradFill>
                  <a:latin typeface="Akzidenz-Grotesk BQ Condensed" pitchFamily="2" charset="0"/>
                  <a:ea typeface="微软雅黑" panose="020B0503020204020204" pitchFamily="34" charset="-122"/>
                </a:rPr>
                <a:t>PART </a:t>
              </a:r>
              <a:r>
                <a:rPr lang="en-US" sz="6000" b="1" kern="0" dirty="0">
                  <a:gradFill>
                    <a:gsLst>
                      <a:gs pos="90000">
                        <a:prstClr val="white"/>
                      </a:gs>
                      <a:gs pos="30000">
                        <a:prstClr val="white"/>
                      </a:gs>
                    </a:gsLst>
                    <a:lin ang="5400000" scaled="1"/>
                  </a:gradFill>
                  <a:latin typeface="華康娃娃體W7(P)" panose="040B0700000000000000" pitchFamily="82" charset="-120"/>
                  <a:ea typeface="華康娃娃體W7(P)" panose="040B0700000000000000" pitchFamily="82" charset="-120"/>
                </a:rPr>
                <a:t>4</a:t>
              </a:r>
              <a:endParaRPr lang="en-US" sz="6000" kern="0" dirty="0">
                <a:gradFill>
                  <a:gsLst>
                    <a:gs pos="90000">
                      <a:prstClr val="white"/>
                    </a:gs>
                    <a:gs pos="30000">
                      <a:prstClr val="white"/>
                    </a:gs>
                  </a:gsLst>
                  <a:lin ang="5400000" scaled="1"/>
                </a:gradFill>
                <a:latin typeface="華康娃娃體W7(P)" panose="040B0700000000000000" pitchFamily="82" charset="-120"/>
                <a:ea typeface="華康娃娃體W7(P)" panose="040B0700000000000000" pitchFamily="82" charset="-120"/>
              </a:endParaRPr>
            </a:p>
          </p:txBody>
        </p:sp>
      </p:grpSp>
      <p:grpSp>
        <p:nvGrpSpPr>
          <p:cNvPr id="7" name="组合 6"/>
          <p:cNvGrpSpPr/>
          <p:nvPr/>
        </p:nvGrpSpPr>
        <p:grpSpPr>
          <a:xfrm>
            <a:off x="3771900" y="4704213"/>
            <a:ext cx="2171700" cy="744087"/>
            <a:chOff x="3771900" y="4704213"/>
            <a:chExt cx="2171700" cy="744087"/>
          </a:xfrm>
        </p:grpSpPr>
        <p:sp>
          <p:nvSpPr>
            <p:cNvPr id="126" name="圆角矩形 125"/>
            <p:cNvSpPr/>
            <p:nvPr/>
          </p:nvSpPr>
          <p:spPr>
            <a:xfrm>
              <a:off x="3771900" y="4704213"/>
              <a:ext cx="2171700" cy="744087"/>
            </a:xfrm>
            <a:prstGeom prst="roundRect">
              <a:avLst>
                <a:gd name="adj" fmla="val 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2" name="矩形 121"/>
            <p:cNvSpPr/>
            <p:nvPr/>
          </p:nvSpPr>
          <p:spPr>
            <a:xfrm>
              <a:off x="3836277" y="4783869"/>
              <a:ext cx="2042947" cy="584775"/>
            </a:xfrm>
            <a:prstGeom prst="rect">
              <a:avLst/>
            </a:prstGeom>
          </p:spPr>
          <p:txBody>
            <a:bodyPr wrap="square">
              <a:spAutoFit/>
            </a:bodyPr>
            <a:lstStyle/>
            <a:p>
              <a:pPr algn="ctr">
                <a:defRPr/>
              </a:pPr>
              <a:r>
                <a:rPr lang="zh-CN" altLang="en-US" sz="32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行政工作</a:t>
              </a:r>
              <a:endParaRPr lang="zh-CN" altLang="en-US" sz="4000" kern="0" dirty="0">
                <a:gradFill>
                  <a:gsLst>
                    <a:gs pos="90000">
                      <a:prstClr val="white"/>
                    </a:gs>
                    <a:gs pos="30000">
                      <a:prstClr val="white"/>
                    </a:gs>
                  </a:gsLst>
                  <a:lin ang="5400000" scaled="1"/>
                </a:gradFill>
                <a:latin typeface="Akzidenz-Grotesk BQ Condensed" pitchFamily="2" charset="0"/>
              </a:endParaRPr>
            </a:p>
          </p:txBody>
        </p:sp>
      </p:grpSp>
      <p:grpSp>
        <p:nvGrpSpPr>
          <p:cNvPr id="12" name="组合 11"/>
          <p:cNvGrpSpPr/>
          <p:nvPr/>
        </p:nvGrpSpPr>
        <p:grpSpPr>
          <a:xfrm>
            <a:off x="6013198" y="4704213"/>
            <a:ext cx="2171700" cy="744087"/>
            <a:chOff x="6013198" y="4704213"/>
            <a:chExt cx="2171700" cy="744087"/>
          </a:xfrm>
        </p:grpSpPr>
        <p:sp>
          <p:nvSpPr>
            <p:cNvPr id="127" name="圆角矩形 126"/>
            <p:cNvSpPr/>
            <p:nvPr/>
          </p:nvSpPr>
          <p:spPr>
            <a:xfrm>
              <a:off x="6013198" y="4704213"/>
              <a:ext cx="2171700" cy="744087"/>
            </a:xfrm>
            <a:prstGeom prst="roundRect">
              <a:avLst>
                <a:gd name="adj" fmla="val 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3" name="矩形 122"/>
            <p:cNvSpPr/>
            <p:nvPr/>
          </p:nvSpPr>
          <p:spPr>
            <a:xfrm>
              <a:off x="6077575" y="4783869"/>
              <a:ext cx="2042947" cy="584775"/>
            </a:xfrm>
            <a:prstGeom prst="rect">
              <a:avLst/>
            </a:prstGeom>
          </p:spPr>
          <p:txBody>
            <a:bodyPr wrap="square">
              <a:spAutoFit/>
            </a:bodyPr>
            <a:lstStyle/>
            <a:p>
              <a:pPr algn="ctr">
                <a:defRPr/>
              </a:pPr>
              <a:r>
                <a:rPr lang="zh-CN" altLang="en-US" sz="32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销售工作</a:t>
              </a:r>
              <a:endParaRPr lang="zh-CN" altLang="en-US" sz="4000" kern="0" dirty="0">
                <a:gradFill>
                  <a:gsLst>
                    <a:gs pos="90000">
                      <a:prstClr val="white"/>
                    </a:gs>
                    <a:gs pos="30000">
                      <a:prstClr val="white"/>
                    </a:gs>
                  </a:gsLst>
                  <a:lin ang="5400000" scaled="1"/>
                </a:gradFill>
                <a:latin typeface="Akzidenz-Grotesk BQ Condensed" pitchFamily="2" charset="0"/>
              </a:endParaRPr>
            </a:p>
          </p:txBody>
        </p:sp>
      </p:grpSp>
      <p:grpSp>
        <p:nvGrpSpPr>
          <p:cNvPr id="13" name="组合 12"/>
          <p:cNvGrpSpPr/>
          <p:nvPr/>
        </p:nvGrpSpPr>
        <p:grpSpPr>
          <a:xfrm>
            <a:off x="8261098" y="4704213"/>
            <a:ext cx="2171700" cy="744087"/>
            <a:chOff x="8261098" y="4704213"/>
            <a:chExt cx="2171700" cy="744087"/>
          </a:xfrm>
        </p:grpSpPr>
        <p:sp>
          <p:nvSpPr>
            <p:cNvPr id="128" name="圆角矩形 127"/>
            <p:cNvSpPr/>
            <p:nvPr/>
          </p:nvSpPr>
          <p:spPr>
            <a:xfrm>
              <a:off x="8261098" y="4704213"/>
              <a:ext cx="2171700" cy="744087"/>
            </a:xfrm>
            <a:prstGeom prst="roundRect">
              <a:avLst>
                <a:gd name="adj" fmla="val 0"/>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4" name="矩形 123"/>
            <p:cNvSpPr/>
            <p:nvPr/>
          </p:nvSpPr>
          <p:spPr>
            <a:xfrm>
              <a:off x="8325475" y="4783869"/>
              <a:ext cx="2042947" cy="584775"/>
            </a:xfrm>
            <a:prstGeom prst="rect">
              <a:avLst/>
            </a:prstGeom>
          </p:spPr>
          <p:txBody>
            <a:bodyPr wrap="square">
              <a:spAutoFit/>
            </a:bodyPr>
            <a:lstStyle/>
            <a:p>
              <a:pPr algn="ctr">
                <a:defRPr/>
              </a:pPr>
              <a:r>
                <a:rPr lang="zh-CN" altLang="en-US" sz="3200" b="1" kern="0" dirty="0">
                  <a:gradFill>
                    <a:gsLst>
                      <a:gs pos="90000">
                        <a:prstClr val="white"/>
                      </a:gs>
                      <a:gs pos="30000">
                        <a:prstClr val="white"/>
                      </a:gs>
                    </a:gsLst>
                    <a:lin ang="5400000" scaled="1"/>
                  </a:gradFill>
                  <a:latin typeface="微软雅黑" panose="020B0503020204020204" pitchFamily="34" charset="-122"/>
                  <a:ea typeface="微软雅黑" panose="020B0503020204020204" pitchFamily="34" charset="-122"/>
                </a:rPr>
                <a:t>后勤工作</a:t>
              </a:r>
              <a:endParaRPr lang="zh-CN" altLang="en-US" sz="4000" kern="0" dirty="0">
                <a:gradFill>
                  <a:gsLst>
                    <a:gs pos="90000">
                      <a:prstClr val="white"/>
                    </a:gs>
                    <a:gs pos="30000">
                      <a:prstClr val="white"/>
                    </a:gs>
                  </a:gsLst>
                  <a:lin ang="5400000" scaled="1"/>
                </a:gradFill>
                <a:latin typeface="Akzidenz-Grotesk BQ Condensed" pitchFamily="2" charset="0"/>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25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5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75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明年工作的整体思路</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56" name="组合 55"/>
          <p:cNvGrpSpPr/>
          <p:nvPr/>
        </p:nvGrpSpPr>
        <p:grpSpPr>
          <a:xfrm>
            <a:off x="-1131465" y="4377948"/>
            <a:ext cx="10621087" cy="1866900"/>
            <a:chOff x="-1131465" y="4377948"/>
            <a:chExt cx="10621087" cy="1866900"/>
          </a:xfrm>
        </p:grpSpPr>
        <p:sp>
          <p:nvSpPr>
            <p:cNvPr id="57" name="对角圆角矩形 56"/>
            <p:cNvSpPr/>
            <p:nvPr/>
          </p:nvSpPr>
          <p:spPr>
            <a:xfrm>
              <a:off x="-1131465" y="4377948"/>
              <a:ext cx="10621087" cy="1866900"/>
            </a:xfrm>
            <a:prstGeom prst="round2DiagRect">
              <a:avLst>
                <a:gd name="adj1" fmla="val 30751"/>
                <a:gd name="adj2" fmla="val 0"/>
              </a:avLst>
            </a:prstGeom>
            <a:noFill/>
            <a:ln w="28575">
              <a:solidFill>
                <a:srgbClr val="314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100000">
                      <a:srgbClr val="3F5096"/>
                    </a:gs>
                    <a:gs pos="0">
                      <a:srgbClr val="3F5096"/>
                    </a:gs>
                  </a:gsLst>
                  <a:lin ang="5400000" scaled="0"/>
                </a:gradFill>
              </a:endParaRPr>
            </a:p>
          </p:txBody>
        </p:sp>
        <p:grpSp>
          <p:nvGrpSpPr>
            <p:cNvPr id="58" name="组合 57"/>
            <p:cNvGrpSpPr/>
            <p:nvPr/>
          </p:nvGrpSpPr>
          <p:grpSpPr>
            <a:xfrm>
              <a:off x="990600" y="4456540"/>
              <a:ext cx="7955096" cy="1607093"/>
              <a:chOff x="990600" y="4456540"/>
              <a:chExt cx="7955096" cy="1607093"/>
            </a:xfrm>
          </p:grpSpPr>
          <p:sp>
            <p:nvSpPr>
              <p:cNvPr id="59" name="对角圆角矩形 58"/>
              <p:cNvSpPr/>
              <p:nvPr/>
            </p:nvSpPr>
            <p:spPr>
              <a:xfrm>
                <a:off x="7441227" y="4559164"/>
                <a:ext cx="1504469" cy="1504469"/>
              </a:xfrm>
              <a:prstGeom prst="round2DiagRect">
                <a:avLst>
                  <a:gd name="adj1" fmla="val 30751"/>
                  <a:gd name="adj2" fmla="val 0"/>
                </a:avLst>
              </a:prstGeom>
              <a:blipFill dpi="0" rotWithShape="1">
                <a:blip r:embed="rId3"/>
                <a:srcRect/>
                <a:stretch>
                  <a:fillRect l="-29000"/>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100000">
                        <a:srgbClr val="3F5096"/>
                      </a:gs>
                      <a:gs pos="0">
                        <a:srgbClr val="3F5096"/>
                      </a:gs>
                    </a:gsLst>
                    <a:lin ang="5400000" scaled="0"/>
                  </a:gradFill>
                </a:endParaRPr>
              </a:p>
            </p:txBody>
          </p:sp>
          <p:sp>
            <p:nvSpPr>
              <p:cNvPr id="60" name="TextBox 30"/>
              <p:cNvSpPr txBox="1"/>
              <p:nvPr/>
            </p:nvSpPr>
            <p:spPr>
              <a:xfrm>
                <a:off x="990600" y="5232225"/>
                <a:ext cx="6248400" cy="782074"/>
              </a:xfrm>
              <a:prstGeom prst="rect">
                <a:avLst/>
              </a:prstGeom>
              <a:noFill/>
            </p:spPr>
            <p:txBody>
              <a:bodyPr wrap="square" lIns="0" tIns="0" rIns="0" bIns="0" rtlCol="0">
                <a:spAutoFit/>
              </a:bodyPr>
              <a:lstStyle/>
              <a:p>
                <a:pPr algn="just">
                  <a:lnSpc>
                    <a:spcPct val="150000"/>
                  </a:lnSpc>
                </a:pPr>
                <a:r>
                  <a:rPr lang="zh-CN" altLang="en-US" dirty="0">
                    <a:gradFill>
                      <a:gsLst>
                        <a:gs pos="100000">
                          <a:schemeClr val="tx1">
                            <a:lumMod val="75000"/>
                            <a:lumOff val="25000"/>
                          </a:schemeClr>
                        </a:gs>
                        <a:gs pos="0">
                          <a:schemeClr val="tx1">
                            <a:lumMod val="75000"/>
                            <a:lumOff val="25000"/>
                          </a:schemeClr>
                        </a:gs>
                      </a:gsLst>
                      <a:lin ang="5400000" scaled="0"/>
                    </a:gradFill>
                    <a:latin typeface="微软雅黑" panose="020B0503020204020204" pitchFamily="34" charset="-122"/>
                    <a:ea typeface="微软雅黑" panose="020B0503020204020204" pitchFamily="34" charset="-122"/>
                  </a:rPr>
                  <a:t>单击此处添加文本内容单击添加文本内容单击此处添加文本内容单击添加文本内容单击此处添加文本内容单击添加文本内容</a:t>
                </a:r>
                <a:endParaRPr lang="en-US" altLang="zh-CN" dirty="0">
                  <a:gradFill>
                    <a:gsLst>
                      <a:gs pos="100000">
                        <a:schemeClr val="tx1">
                          <a:lumMod val="75000"/>
                          <a:lumOff val="25000"/>
                        </a:schemeClr>
                      </a:gs>
                      <a:gs pos="0">
                        <a:schemeClr val="tx1">
                          <a:lumMod val="75000"/>
                          <a:lumOff val="25000"/>
                        </a:schemeClr>
                      </a:gs>
                    </a:gsLst>
                    <a:lin ang="5400000" scaled="0"/>
                  </a:gradFill>
                  <a:latin typeface="微软雅黑" panose="020B0503020204020204" pitchFamily="34" charset="-122"/>
                  <a:ea typeface="微软雅黑" panose="020B0503020204020204" pitchFamily="34" charset="-122"/>
                </a:endParaRPr>
              </a:p>
            </p:txBody>
          </p:sp>
          <p:sp>
            <p:nvSpPr>
              <p:cNvPr id="61" name="TextBox 30"/>
              <p:cNvSpPr txBox="1"/>
              <p:nvPr/>
            </p:nvSpPr>
            <p:spPr>
              <a:xfrm>
                <a:off x="4598177" y="4456540"/>
                <a:ext cx="2416771" cy="830997"/>
              </a:xfrm>
              <a:prstGeom prst="rect">
                <a:avLst/>
              </a:prstGeom>
              <a:noFill/>
            </p:spPr>
            <p:txBody>
              <a:bodyPr wrap="square" lIns="0" tIns="0" rIns="0" bIns="0" rtlCol="0">
                <a:spAutoFit/>
              </a:bodyPr>
              <a:lstStyle/>
              <a:p>
                <a:pPr algn="just">
                  <a:lnSpc>
                    <a:spcPct val="150000"/>
                  </a:lnSpc>
                </a:pPr>
                <a:r>
                  <a:rPr lang="zh-CN" altLang="en-US" sz="3600" dirty="0">
                    <a:gradFill>
                      <a:gsLst>
                        <a:gs pos="100000">
                          <a:srgbClr val="3F5096"/>
                        </a:gs>
                        <a:gs pos="0">
                          <a:srgbClr val="3F5096"/>
                        </a:gs>
                      </a:gsLst>
                      <a:lin ang="5400000" scaled="0"/>
                    </a:gradFill>
                    <a:latin typeface="微软雅黑" panose="020B0503020204020204" pitchFamily="34" charset="-122"/>
                    <a:ea typeface="微软雅黑" panose="020B0503020204020204" pitchFamily="34" charset="-122"/>
                  </a:rPr>
                  <a:t>整体思路二</a:t>
                </a:r>
                <a:endParaRPr lang="en-US" altLang="zh-CN" sz="3600" dirty="0">
                  <a:gradFill>
                    <a:gsLst>
                      <a:gs pos="100000">
                        <a:srgbClr val="3F5096"/>
                      </a:gs>
                      <a:gs pos="0">
                        <a:srgbClr val="3F5096"/>
                      </a:gs>
                    </a:gsLst>
                    <a:lin ang="5400000" scaled="0"/>
                  </a:gradFill>
                  <a:latin typeface="微软雅黑" panose="020B0503020204020204" pitchFamily="34" charset="-122"/>
                  <a:ea typeface="微软雅黑" panose="020B0503020204020204" pitchFamily="34" charset="-122"/>
                </a:endParaRPr>
              </a:p>
            </p:txBody>
          </p:sp>
        </p:grpSp>
      </p:grpSp>
      <p:grpSp>
        <p:nvGrpSpPr>
          <p:cNvPr id="63" name="组合 62"/>
          <p:cNvGrpSpPr/>
          <p:nvPr/>
        </p:nvGrpSpPr>
        <p:grpSpPr>
          <a:xfrm>
            <a:off x="2130683" y="1992333"/>
            <a:ext cx="10621087" cy="1866900"/>
            <a:chOff x="2130683" y="1992333"/>
            <a:chExt cx="10621087" cy="1866900"/>
          </a:xfrm>
        </p:grpSpPr>
        <p:sp>
          <p:nvSpPr>
            <p:cNvPr id="64" name="对角圆角矩形 63"/>
            <p:cNvSpPr/>
            <p:nvPr/>
          </p:nvSpPr>
          <p:spPr>
            <a:xfrm>
              <a:off x="2130683" y="1992333"/>
              <a:ext cx="10621087" cy="1866900"/>
            </a:xfrm>
            <a:prstGeom prst="round2DiagRect">
              <a:avLst>
                <a:gd name="adj1" fmla="val 30751"/>
                <a:gd name="adj2" fmla="val 0"/>
              </a:avLst>
            </a:prstGeom>
            <a:noFill/>
            <a:ln w="31750">
              <a:solidFill>
                <a:srgbClr val="314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100000">
                      <a:srgbClr val="3F5096"/>
                    </a:gs>
                    <a:gs pos="0">
                      <a:srgbClr val="3F5096"/>
                    </a:gs>
                  </a:gsLst>
                  <a:lin ang="5400000" scaled="0"/>
                </a:gradFill>
              </a:endParaRPr>
            </a:p>
          </p:txBody>
        </p:sp>
        <p:sp>
          <p:nvSpPr>
            <p:cNvPr id="65" name="对角圆角矩形 64"/>
            <p:cNvSpPr/>
            <p:nvPr/>
          </p:nvSpPr>
          <p:spPr>
            <a:xfrm>
              <a:off x="2337790" y="2188617"/>
              <a:ext cx="1504469" cy="1504469"/>
            </a:xfrm>
            <a:prstGeom prst="round2DiagRect">
              <a:avLst>
                <a:gd name="adj1" fmla="val 30751"/>
                <a:gd name="adj2" fmla="val 0"/>
              </a:avLst>
            </a:prstGeom>
            <a:blipFill dpi="0" rotWithShape="1">
              <a:blip r:embed="rId4"/>
              <a:srcRec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100000">
                      <a:srgbClr val="3F5096"/>
                    </a:gs>
                    <a:gs pos="0">
                      <a:srgbClr val="3F5096"/>
                    </a:gs>
                  </a:gsLst>
                  <a:lin ang="5400000" scaled="0"/>
                </a:gradFill>
              </a:endParaRPr>
            </a:p>
          </p:txBody>
        </p:sp>
        <p:sp>
          <p:nvSpPr>
            <p:cNvPr id="66" name="TextBox 30"/>
            <p:cNvSpPr txBox="1"/>
            <p:nvPr/>
          </p:nvSpPr>
          <p:spPr>
            <a:xfrm>
              <a:off x="4253916" y="2834050"/>
              <a:ext cx="7358938" cy="782074"/>
            </a:xfrm>
            <a:prstGeom prst="rect">
              <a:avLst/>
            </a:prstGeom>
            <a:noFill/>
          </p:spPr>
          <p:txBody>
            <a:bodyPr wrap="square" lIns="0" tIns="0" rIns="0" bIns="0" rtlCol="0">
              <a:spAutoFit/>
            </a:bodyPr>
            <a:lstStyle/>
            <a:p>
              <a:pPr algn="just">
                <a:lnSpc>
                  <a:spcPct val="150000"/>
                </a:lnSpc>
              </a:pPr>
              <a:r>
                <a:rPr lang="zh-CN" altLang="en-US" dirty="0">
                  <a:gradFill>
                    <a:gsLst>
                      <a:gs pos="100000">
                        <a:schemeClr val="tx1">
                          <a:lumMod val="75000"/>
                          <a:lumOff val="25000"/>
                        </a:schemeClr>
                      </a:gs>
                      <a:gs pos="0">
                        <a:schemeClr val="tx1">
                          <a:lumMod val="75000"/>
                          <a:lumOff val="25000"/>
                        </a:schemeClr>
                      </a:gs>
                    </a:gsLst>
                    <a:lin ang="5400000" scaled="0"/>
                  </a:gradFill>
                  <a:latin typeface="微软雅黑" panose="020B0503020204020204" pitchFamily="34" charset="-122"/>
                  <a:ea typeface="微软雅黑" panose="020B0503020204020204" pitchFamily="34" charset="-122"/>
                </a:rPr>
                <a:t>单击此处添加文本内容单击添加文本内容单击此处添加文本内容单击添加文本内容单击此处添加文本内容单击添加文本内容单击此处添加文本内容</a:t>
              </a:r>
              <a:endParaRPr lang="en-US" altLang="zh-CN" dirty="0">
                <a:gradFill>
                  <a:gsLst>
                    <a:gs pos="100000">
                      <a:schemeClr val="tx1">
                        <a:lumMod val="75000"/>
                        <a:lumOff val="25000"/>
                      </a:schemeClr>
                    </a:gs>
                    <a:gs pos="0">
                      <a:schemeClr val="tx1">
                        <a:lumMod val="75000"/>
                        <a:lumOff val="25000"/>
                      </a:schemeClr>
                    </a:gs>
                  </a:gsLst>
                  <a:lin ang="5400000" scaled="0"/>
                </a:gradFill>
                <a:latin typeface="微软雅黑" panose="020B0503020204020204" pitchFamily="34" charset="-122"/>
                <a:ea typeface="微软雅黑" panose="020B0503020204020204" pitchFamily="34" charset="-122"/>
              </a:endParaRPr>
            </a:p>
          </p:txBody>
        </p:sp>
        <p:sp>
          <p:nvSpPr>
            <p:cNvPr id="67" name="TextBox 30"/>
            <p:cNvSpPr txBox="1"/>
            <p:nvPr/>
          </p:nvSpPr>
          <p:spPr>
            <a:xfrm>
              <a:off x="4253915" y="2058365"/>
              <a:ext cx="2447135" cy="830997"/>
            </a:xfrm>
            <a:prstGeom prst="rect">
              <a:avLst/>
            </a:prstGeom>
            <a:noFill/>
          </p:spPr>
          <p:txBody>
            <a:bodyPr wrap="square" lIns="0" tIns="0" rIns="0" bIns="0" rtlCol="0">
              <a:spAutoFit/>
            </a:bodyPr>
            <a:lstStyle/>
            <a:p>
              <a:pPr algn="just">
                <a:lnSpc>
                  <a:spcPct val="150000"/>
                </a:lnSpc>
              </a:pPr>
              <a:r>
                <a:rPr lang="zh-CN" altLang="en-US" sz="3600" dirty="0">
                  <a:gradFill>
                    <a:gsLst>
                      <a:gs pos="100000">
                        <a:srgbClr val="3F5096"/>
                      </a:gs>
                      <a:gs pos="0">
                        <a:srgbClr val="3F5096"/>
                      </a:gs>
                    </a:gsLst>
                    <a:lin ang="5400000" scaled="0"/>
                  </a:gradFill>
                  <a:latin typeface="微软雅黑" panose="020B0503020204020204" pitchFamily="34" charset="-122"/>
                  <a:ea typeface="微软雅黑" panose="020B0503020204020204" pitchFamily="34" charset="-122"/>
                </a:rPr>
                <a:t>整体思路一</a:t>
              </a:r>
              <a:endParaRPr lang="en-US" altLang="zh-CN" sz="3600" dirty="0">
                <a:gradFill>
                  <a:gsLst>
                    <a:gs pos="100000">
                      <a:srgbClr val="3F5096"/>
                    </a:gs>
                    <a:gs pos="0">
                      <a:srgbClr val="3F5096"/>
                    </a:gs>
                  </a:gsLst>
                  <a:lin ang="5400000" scaled="0"/>
                </a:gra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accel="46000" fill="hold" nodeType="clickEffect" p14:presetBounceEnd="42000">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14:bounceEnd="42000">
                                          <p:cBhvr additive="base">
                                            <p:cTn id="14" dur="500" fill="hold"/>
                                            <p:tgtEl>
                                              <p:spTgt spid="63"/>
                                            </p:tgtEl>
                                            <p:attrNameLst>
                                              <p:attrName>ppt_x</p:attrName>
                                            </p:attrNameLst>
                                          </p:cBhvr>
                                          <p:tavLst>
                                            <p:tav tm="0">
                                              <p:val>
                                                <p:strVal val="1+#ppt_w/2"/>
                                              </p:val>
                                            </p:tav>
                                            <p:tav tm="100000">
                                              <p:val>
                                                <p:strVal val="#ppt_x"/>
                                              </p:val>
                                            </p:tav>
                                          </p:tavLst>
                                        </p:anim>
                                        <p:anim calcmode="lin" valueType="num" p14:bounceEnd="42000">
                                          <p:cBhvr additive="base">
                                            <p:cTn id="15" dur="500" fill="hold"/>
                                            <p:tgtEl>
                                              <p:spTgt spid="63"/>
                                            </p:tgtEl>
                                            <p:attrNameLst>
                                              <p:attrName>ppt_y</p:attrName>
                                            </p:attrNameLst>
                                          </p:cBhvr>
                                          <p:tavLst>
                                            <p:tav tm="0">
                                              <p:val>
                                                <p:strVal val="#ppt_y"/>
                                              </p:val>
                                            </p:tav>
                                            <p:tav tm="100000">
                                              <p:val>
                                                <p:strVal val="#ppt_y"/>
                                              </p:val>
                                            </p:tav>
                                          </p:tavLst>
                                        </p:anim>
                                      </p:childTnLst>
                                    </p:cTn>
                                  </p:par>
                                  <p:par>
                                    <p:cTn id="16" presetID="2" presetClass="entr" presetSubtype="8" accel="46000" fill="hold" nodeType="withEffect" p14:presetBounceEnd="42000">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14:bounceEnd="42000">
                                          <p:cBhvr additive="base">
                                            <p:cTn id="18" dur="500" fill="hold"/>
                                            <p:tgtEl>
                                              <p:spTgt spid="56"/>
                                            </p:tgtEl>
                                            <p:attrNameLst>
                                              <p:attrName>ppt_x</p:attrName>
                                            </p:attrNameLst>
                                          </p:cBhvr>
                                          <p:tavLst>
                                            <p:tav tm="0">
                                              <p:val>
                                                <p:strVal val="0-#ppt_w/2"/>
                                              </p:val>
                                            </p:tav>
                                            <p:tav tm="100000">
                                              <p:val>
                                                <p:strVal val="#ppt_x"/>
                                              </p:val>
                                            </p:tav>
                                          </p:tavLst>
                                        </p:anim>
                                        <p:anim calcmode="lin" valueType="num" p14:bounceEnd="42000">
                                          <p:cBhvr additive="base">
                                            <p:cTn id="19"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accel="46000" fill="hold" nodeType="click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500" fill="hold"/>
                                            <p:tgtEl>
                                              <p:spTgt spid="63"/>
                                            </p:tgtEl>
                                            <p:attrNameLst>
                                              <p:attrName>ppt_x</p:attrName>
                                            </p:attrNameLst>
                                          </p:cBhvr>
                                          <p:tavLst>
                                            <p:tav tm="0">
                                              <p:val>
                                                <p:strVal val="1+#ppt_w/2"/>
                                              </p:val>
                                            </p:tav>
                                            <p:tav tm="100000">
                                              <p:val>
                                                <p:strVal val="#ppt_x"/>
                                              </p:val>
                                            </p:tav>
                                          </p:tavLst>
                                        </p:anim>
                                        <p:anim calcmode="lin" valueType="num">
                                          <p:cBhvr additive="base">
                                            <p:cTn id="15" dur="500" fill="hold"/>
                                            <p:tgtEl>
                                              <p:spTgt spid="63"/>
                                            </p:tgtEl>
                                            <p:attrNameLst>
                                              <p:attrName>ppt_y</p:attrName>
                                            </p:attrNameLst>
                                          </p:cBhvr>
                                          <p:tavLst>
                                            <p:tav tm="0">
                                              <p:val>
                                                <p:strVal val="#ppt_y"/>
                                              </p:val>
                                            </p:tav>
                                            <p:tav tm="100000">
                                              <p:val>
                                                <p:strVal val="#ppt_y"/>
                                              </p:val>
                                            </p:tav>
                                          </p:tavLst>
                                        </p:anim>
                                      </p:childTnLst>
                                    </p:cTn>
                                  </p:par>
                                  <p:par>
                                    <p:cTn id="16" presetID="2" presetClass="entr" presetSubtype="8" accel="46000" fill="hold" nodeType="with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additive="base">
                                            <p:cTn id="18" dur="500" fill="hold"/>
                                            <p:tgtEl>
                                              <p:spTgt spid="56"/>
                                            </p:tgtEl>
                                            <p:attrNameLst>
                                              <p:attrName>ppt_x</p:attrName>
                                            </p:attrNameLst>
                                          </p:cBhvr>
                                          <p:tavLst>
                                            <p:tav tm="0">
                                              <p:val>
                                                <p:strVal val="0-#ppt_w/2"/>
                                              </p:val>
                                            </p:tav>
                                            <p:tav tm="100000">
                                              <p:val>
                                                <p:strVal val="#ppt_x"/>
                                              </p:val>
                                            </p:tav>
                                          </p:tavLst>
                                        </p:anim>
                                        <p:anim calcmode="lin" valueType="num">
                                          <p:cBhvr additive="base">
                                            <p:cTn id="19"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明年工作具体目标规划</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3" name="组合 2"/>
          <p:cNvGrpSpPr/>
          <p:nvPr/>
        </p:nvGrpSpPr>
        <p:grpSpPr>
          <a:xfrm>
            <a:off x="2798328" y="1892399"/>
            <a:ext cx="7492109" cy="826469"/>
            <a:chOff x="4075681" y="1021470"/>
            <a:chExt cx="7492109" cy="1262257"/>
          </a:xfrm>
        </p:grpSpPr>
        <p:sp>
          <p:nvSpPr>
            <p:cNvPr id="4" name="矩形 3"/>
            <p:cNvSpPr/>
            <p:nvPr/>
          </p:nvSpPr>
          <p:spPr>
            <a:xfrm>
              <a:off x="4075681" y="1121159"/>
              <a:ext cx="7492109" cy="1162568"/>
            </a:xfrm>
            <a:prstGeom prst="rect">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 name="文本框 4"/>
            <p:cNvSpPr txBox="1"/>
            <p:nvPr/>
          </p:nvSpPr>
          <p:spPr>
            <a:xfrm>
              <a:off x="5090306" y="1021470"/>
              <a:ext cx="508473" cy="913009"/>
            </a:xfrm>
            <a:prstGeom prst="rect">
              <a:avLst/>
            </a:prstGeom>
            <a:noFill/>
          </p:spPr>
          <p:txBody>
            <a:bodyPr wrap="none" rtlCol="0">
              <a:spAutoFit/>
            </a:bodyPr>
            <a:lstStyle/>
            <a:p>
              <a:pPr algn="ctr"/>
              <a:r>
                <a:rPr lang="en-US" altLang="zh-CN" sz="5335" b="1" dirty="0">
                  <a:gradFill>
                    <a:gsLst>
                      <a:gs pos="0">
                        <a:prstClr val="white"/>
                      </a:gs>
                      <a:gs pos="100000">
                        <a:prstClr val="white"/>
                      </a:gs>
                    </a:gsLst>
                    <a:lin ang="18900000" scaled="0"/>
                  </a:gradFill>
                </a:rPr>
                <a:t>S</a:t>
              </a:r>
              <a:endParaRPr lang="zh-CN" altLang="en-US" sz="5335" b="1" dirty="0">
                <a:gradFill>
                  <a:gsLst>
                    <a:gs pos="0">
                      <a:prstClr val="white"/>
                    </a:gs>
                    <a:gs pos="100000">
                      <a:prstClr val="white"/>
                    </a:gs>
                  </a:gsLst>
                  <a:lin ang="18900000" scaled="0"/>
                </a:gradFill>
              </a:endParaRPr>
            </a:p>
          </p:txBody>
        </p:sp>
        <p:sp>
          <p:nvSpPr>
            <p:cNvPr id="6" name="文本框 5"/>
            <p:cNvSpPr txBox="1"/>
            <p:nvPr/>
          </p:nvSpPr>
          <p:spPr>
            <a:xfrm>
              <a:off x="6184031" y="1226053"/>
              <a:ext cx="4855777" cy="9556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00">
                <a:lnSpc>
                  <a:spcPct val="130000"/>
                </a:lnSpc>
              </a:pPr>
              <a:r>
                <a:rPr kumimoji="1" lang="zh-CN" altLang="en-US" sz="1335" dirty="0">
                  <a:gradFill>
                    <a:gsLst>
                      <a:gs pos="0">
                        <a:prstClr val="white"/>
                      </a:gs>
                      <a:gs pos="100000">
                        <a:prstClr val="white"/>
                      </a:gs>
                    </a:gsLst>
                    <a:lin ang="18900000" scaled="0"/>
                  </a:gradFill>
                  <a:latin typeface="微软雅黑" panose="020B0503020204020204" pitchFamily="34" charset="-122"/>
                  <a:ea typeface="微软雅黑" panose="020B0503020204020204" pitchFamily="34" charset="-122"/>
                </a:rPr>
                <a:t>点击此处添加文本信息。</a:t>
              </a:r>
            </a:p>
            <a:p>
              <a:pPr defTabSz="609600">
                <a:lnSpc>
                  <a:spcPct val="130000"/>
                </a:lnSpc>
              </a:pPr>
              <a:r>
                <a:rPr kumimoji="1" lang="zh-CN" altLang="en-US" sz="1335" dirty="0">
                  <a:gradFill>
                    <a:gsLst>
                      <a:gs pos="0">
                        <a:prstClr val="white"/>
                      </a:gs>
                      <a:gs pos="100000">
                        <a:prstClr val="white"/>
                      </a:gs>
                    </a:gsLst>
                    <a:lin ang="18900000" scaled="0"/>
                  </a:gradFill>
                  <a:latin typeface="微软雅黑" panose="020B0503020204020204" pitchFamily="34" charset="-122"/>
                  <a:ea typeface="微软雅黑" panose="020B0503020204020204" pitchFamily="34" charset="-122"/>
                </a:rPr>
                <a:t>顶部“开始”面板中可以对字体、字号、颜色、行距等进行</a:t>
              </a:r>
            </a:p>
          </p:txBody>
        </p:sp>
      </p:grpSp>
      <p:grpSp>
        <p:nvGrpSpPr>
          <p:cNvPr id="8" name="组合 7"/>
          <p:cNvGrpSpPr/>
          <p:nvPr/>
        </p:nvGrpSpPr>
        <p:grpSpPr>
          <a:xfrm>
            <a:off x="2798328" y="2999419"/>
            <a:ext cx="7492109" cy="858739"/>
            <a:chOff x="4075681" y="2454664"/>
            <a:chExt cx="7492109" cy="1268267"/>
          </a:xfrm>
        </p:grpSpPr>
        <p:sp>
          <p:nvSpPr>
            <p:cNvPr id="9" name="矩形 8"/>
            <p:cNvSpPr/>
            <p:nvPr/>
          </p:nvSpPr>
          <p:spPr>
            <a:xfrm>
              <a:off x="4075681" y="2560363"/>
              <a:ext cx="7492109" cy="1162568"/>
            </a:xfrm>
            <a:prstGeom prst="rect">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0" name="文本框 9"/>
            <p:cNvSpPr txBox="1"/>
            <p:nvPr/>
          </p:nvSpPr>
          <p:spPr>
            <a:xfrm>
              <a:off x="4942027" y="2454664"/>
              <a:ext cx="805029" cy="913006"/>
            </a:xfrm>
            <a:prstGeom prst="rect">
              <a:avLst/>
            </a:prstGeom>
            <a:noFill/>
          </p:spPr>
          <p:txBody>
            <a:bodyPr wrap="none" rtlCol="0">
              <a:spAutoFit/>
            </a:bodyPr>
            <a:lstStyle/>
            <a:p>
              <a:pPr algn="ctr"/>
              <a:r>
                <a:rPr lang="en-US" altLang="zh-CN" sz="5335" b="1" dirty="0">
                  <a:gradFill>
                    <a:gsLst>
                      <a:gs pos="0">
                        <a:prstClr val="white"/>
                      </a:gs>
                      <a:gs pos="100000">
                        <a:prstClr val="white"/>
                      </a:gs>
                    </a:gsLst>
                    <a:lin ang="18900000" scaled="0"/>
                  </a:gradFill>
                </a:rPr>
                <a:t>W</a:t>
              </a:r>
              <a:endParaRPr lang="zh-CN" altLang="en-US" sz="5335" b="1" dirty="0">
                <a:gradFill>
                  <a:gsLst>
                    <a:gs pos="0">
                      <a:prstClr val="white"/>
                    </a:gs>
                    <a:gs pos="100000">
                      <a:prstClr val="white"/>
                    </a:gs>
                  </a:gsLst>
                  <a:lin ang="18900000" scaled="0"/>
                </a:gradFill>
              </a:endParaRPr>
            </a:p>
          </p:txBody>
        </p:sp>
        <p:sp>
          <p:nvSpPr>
            <p:cNvPr id="11" name="文本框 10"/>
            <p:cNvSpPr txBox="1"/>
            <p:nvPr/>
          </p:nvSpPr>
          <p:spPr>
            <a:xfrm>
              <a:off x="6184031" y="2641374"/>
              <a:ext cx="4855777" cy="9240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00">
                <a:lnSpc>
                  <a:spcPct val="130000"/>
                </a:lnSpc>
              </a:pPr>
              <a:r>
                <a:rPr kumimoji="1" lang="zh-CN" altLang="en-US" sz="1335" dirty="0">
                  <a:gradFill>
                    <a:gsLst>
                      <a:gs pos="0">
                        <a:prstClr val="white"/>
                      </a:gs>
                      <a:gs pos="100000">
                        <a:prstClr val="white"/>
                      </a:gs>
                    </a:gsLst>
                    <a:lin ang="18900000" scaled="0"/>
                  </a:gradFill>
                  <a:latin typeface="微软雅黑" panose="020B0503020204020204" pitchFamily="34" charset="-122"/>
                  <a:ea typeface="微软雅黑" panose="020B0503020204020204" pitchFamily="34" charset="-122"/>
                </a:rPr>
                <a:t>点击此处添加文本信息。</a:t>
              </a:r>
            </a:p>
            <a:p>
              <a:pPr defTabSz="609600">
                <a:lnSpc>
                  <a:spcPct val="130000"/>
                </a:lnSpc>
              </a:pPr>
              <a:r>
                <a:rPr kumimoji="1" lang="zh-CN" altLang="en-US" sz="1335" dirty="0">
                  <a:gradFill>
                    <a:gsLst>
                      <a:gs pos="0">
                        <a:prstClr val="white"/>
                      </a:gs>
                      <a:gs pos="100000">
                        <a:prstClr val="white"/>
                      </a:gs>
                    </a:gsLst>
                    <a:lin ang="18900000" scaled="0"/>
                  </a:gradFill>
                  <a:latin typeface="微软雅黑" panose="020B0503020204020204" pitchFamily="34" charset="-122"/>
                  <a:ea typeface="微软雅黑" panose="020B0503020204020204" pitchFamily="34" charset="-122"/>
                </a:rPr>
                <a:t>顶部“开始”面板中可以对字体、字号、颜色、行距等进行</a:t>
              </a:r>
            </a:p>
          </p:txBody>
        </p:sp>
      </p:grpSp>
      <p:grpSp>
        <p:nvGrpSpPr>
          <p:cNvPr id="12" name="组合 11"/>
          <p:cNvGrpSpPr/>
          <p:nvPr/>
        </p:nvGrpSpPr>
        <p:grpSpPr>
          <a:xfrm>
            <a:off x="2798328" y="4130800"/>
            <a:ext cx="7492109" cy="824813"/>
            <a:chOff x="4075681" y="3852357"/>
            <a:chExt cx="7492109" cy="1309778"/>
          </a:xfrm>
        </p:grpSpPr>
        <p:sp>
          <p:nvSpPr>
            <p:cNvPr id="13" name="矩形 12"/>
            <p:cNvSpPr/>
            <p:nvPr/>
          </p:nvSpPr>
          <p:spPr>
            <a:xfrm>
              <a:off x="4075681" y="3999567"/>
              <a:ext cx="7492109" cy="1162568"/>
            </a:xfrm>
            <a:prstGeom prst="rect">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4" name="文本框 13"/>
            <p:cNvSpPr txBox="1"/>
            <p:nvPr/>
          </p:nvSpPr>
          <p:spPr>
            <a:xfrm>
              <a:off x="5020575" y="3852357"/>
              <a:ext cx="647933" cy="913006"/>
            </a:xfrm>
            <a:prstGeom prst="rect">
              <a:avLst/>
            </a:prstGeom>
            <a:noFill/>
          </p:spPr>
          <p:txBody>
            <a:bodyPr wrap="none" rtlCol="0">
              <a:spAutoFit/>
            </a:bodyPr>
            <a:lstStyle/>
            <a:p>
              <a:pPr algn="ctr"/>
              <a:r>
                <a:rPr lang="en-US" altLang="zh-CN" sz="5335" b="1" dirty="0">
                  <a:gradFill>
                    <a:gsLst>
                      <a:gs pos="0">
                        <a:prstClr val="white"/>
                      </a:gs>
                      <a:gs pos="100000">
                        <a:prstClr val="white"/>
                      </a:gs>
                    </a:gsLst>
                    <a:lin ang="18900000" scaled="0"/>
                  </a:gradFill>
                </a:rPr>
                <a:t>O</a:t>
              </a:r>
              <a:endParaRPr lang="zh-CN" altLang="en-US" sz="5335" b="1" dirty="0">
                <a:gradFill>
                  <a:gsLst>
                    <a:gs pos="0">
                      <a:prstClr val="white"/>
                    </a:gs>
                    <a:gs pos="100000">
                      <a:prstClr val="white"/>
                    </a:gs>
                  </a:gsLst>
                  <a:lin ang="18900000" scaled="0"/>
                </a:gradFill>
              </a:endParaRPr>
            </a:p>
          </p:txBody>
        </p:sp>
        <p:sp>
          <p:nvSpPr>
            <p:cNvPr id="15" name="文本框 14"/>
            <p:cNvSpPr txBox="1"/>
            <p:nvPr/>
          </p:nvSpPr>
          <p:spPr>
            <a:xfrm>
              <a:off x="6184031" y="4065906"/>
              <a:ext cx="4855777" cy="99356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00">
                <a:lnSpc>
                  <a:spcPct val="130000"/>
                </a:lnSpc>
              </a:pPr>
              <a:r>
                <a:rPr kumimoji="1" lang="zh-CN" altLang="en-US" sz="1335" dirty="0">
                  <a:gradFill>
                    <a:gsLst>
                      <a:gs pos="0">
                        <a:prstClr val="white"/>
                      </a:gs>
                      <a:gs pos="100000">
                        <a:prstClr val="white"/>
                      </a:gs>
                    </a:gsLst>
                    <a:lin ang="18900000" scaled="0"/>
                  </a:gradFill>
                  <a:latin typeface="微软雅黑" panose="020B0503020204020204" pitchFamily="34" charset="-122"/>
                  <a:ea typeface="微软雅黑" panose="020B0503020204020204" pitchFamily="34" charset="-122"/>
                </a:rPr>
                <a:t>点击此处添加文本信息。</a:t>
              </a:r>
            </a:p>
            <a:p>
              <a:pPr defTabSz="609600">
                <a:lnSpc>
                  <a:spcPct val="130000"/>
                </a:lnSpc>
              </a:pPr>
              <a:r>
                <a:rPr kumimoji="1" lang="zh-CN" altLang="en-US" sz="1335" dirty="0">
                  <a:gradFill>
                    <a:gsLst>
                      <a:gs pos="0">
                        <a:prstClr val="white"/>
                      </a:gs>
                      <a:gs pos="100000">
                        <a:prstClr val="white"/>
                      </a:gs>
                    </a:gsLst>
                    <a:lin ang="18900000" scaled="0"/>
                  </a:gradFill>
                  <a:latin typeface="微软雅黑" panose="020B0503020204020204" pitchFamily="34" charset="-122"/>
                  <a:ea typeface="微软雅黑" panose="020B0503020204020204" pitchFamily="34" charset="-122"/>
                </a:rPr>
                <a:t>顶部“开始”面板中可以对字体、字号、颜色、行距等进行</a:t>
              </a:r>
            </a:p>
          </p:txBody>
        </p:sp>
      </p:grpSp>
      <p:grpSp>
        <p:nvGrpSpPr>
          <p:cNvPr id="16" name="组合 15"/>
          <p:cNvGrpSpPr/>
          <p:nvPr/>
        </p:nvGrpSpPr>
        <p:grpSpPr>
          <a:xfrm>
            <a:off x="2798328" y="5269378"/>
            <a:ext cx="7492109" cy="851670"/>
            <a:chOff x="4075681" y="5387231"/>
            <a:chExt cx="7492109" cy="1214108"/>
          </a:xfrm>
        </p:grpSpPr>
        <p:sp>
          <p:nvSpPr>
            <p:cNvPr id="17" name="矩形 16"/>
            <p:cNvSpPr/>
            <p:nvPr/>
          </p:nvSpPr>
          <p:spPr>
            <a:xfrm>
              <a:off x="4075681" y="5438771"/>
              <a:ext cx="7492109" cy="1162568"/>
            </a:xfrm>
            <a:prstGeom prst="rect">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8" name="文本框 17"/>
            <p:cNvSpPr txBox="1"/>
            <p:nvPr/>
          </p:nvSpPr>
          <p:spPr>
            <a:xfrm>
              <a:off x="5083092" y="5387231"/>
              <a:ext cx="522900" cy="913006"/>
            </a:xfrm>
            <a:prstGeom prst="rect">
              <a:avLst/>
            </a:prstGeom>
            <a:noFill/>
          </p:spPr>
          <p:txBody>
            <a:bodyPr wrap="none" rtlCol="0">
              <a:spAutoFit/>
            </a:bodyPr>
            <a:lstStyle/>
            <a:p>
              <a:pPr algn="ctr"/>
              <a:r>
                <a:rPr lang="en-US" altLang="zh-CN" sz="5335" b="1" dirty="0">
                  <a:gradFill>
                    <a:gsLst>
                      <a:gs pos="0">
                        <a:prstClr val="white"/>
                      </a:gs>
                      <a:gs pos="100000">
                        <a:prstClr val="white"/>
                      </a:gs>
                    </a:gsLst>
                    <a:lin ang="18900000" scaled="0"/>
                  </a:gradFill>
                </a:rPr>
                <a:t>T</a:t>
              </a:r>
              <a:endParaRPr lang="zh-CN" altLang="en-US" sz="5335" b="1" dirty="0">
                <a:gradFill>
                  <a:gsLst>
                    <a:gs pos="0">
                      <a:prstClr val="white"/>
                    </a:gs>
                    <a:gs pos="100000">
                      <a:prstClr val="white"/>
                    </a:gs>
                  </a:gsLst>
                  <a:lin ang="18900000" scaled="0"/>
                </a:gradFill>
              </a:endParaRPr>
            </a:p>
          </p:txBody>
        </p:sp>
        <p:sp>
          <p:nvSpPr>
            <p:cNvPr id="19" name="文本框 18"/>
            <p:cNvSpPr txBox="1"/>
            <p:nvPr/>
          </p:nvSpPr>
          <p:spPr>
            <a:xfrm>
              <a:off x="6184031" y="5560641"/>
              <a:ext cx="4855777" cy="8923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00">
                <a:lnSpc>
                  <a:spcPct val="130000"/>
                </a:lnSpc>
              </a:pPr>
              <a:r>
                <a:rPr kumimoji="1" lang="zh-CN" altLang="en-US" sz="1335" dirty="0">
                  <a:gradFill>
                    <a:gsLst>
                      <a:gs pos="0">
                        <a:prstClr val="white"/>
                      </a:gs>
                      <a:gs pos="100000">
                        <a:prstClr val="white"/>
                      </a:gs>
                    </a:gsLst>
                    <a:lin ang="18900000" scaled="0"/>
                  </a:gradFill>
                  <a:latin typeface="微软雅黑" panose="020B0503020204020204" pitchFamily="34" charset="-122"/>
                  <a:ea typeface="微软雅黑" panose="020B0503020204020204" pitchFamily="34" charset="-122"/>
                </a:rPr>
                <a:t>点击此处添加文本信息。</a:t>
              </a:r>
            </a:p>
            <a:p>
              <a:pPr defTabSz="609600">
                <a:lnSpc>
                  <a:spcPct val="130000"/>
                </a:lnSpc>
              </a:pPr>
              <a:r>
                <a:rPr kumimoji="1" lang="zh-CN" altLang="en-US" sz="1335" dirty="0">
                  <a:gradFill>
                    <a:gsLst>
                      <a:gs pos="0">
                        <a:prstClr val="white"/>
                      </a:gs>
                      <a:gs pos="100000">
                        <a:prstClr val="white"/>
                      </a:gs>
                    </a:gsLst>
                    <a:lin ang="18900000" scaled="0"/>
                  </a:gradFill>
                  <a:latin typeface="微软雅黑" panose="020B0503020204020204" pitchFamily="34" charset="-122"/>
                  <a:ea typeface="微软雅黑" panose="020B0503020204020204" pitchFamily="34" charset="-122"/>
                </a:rPr>
                <a:t>顶部“开始”面板中可以对字体、字号、颜色、行距等进行</a:t>
              </a:r>
            </a:p>
          </p:txBody>
        </p:sp>
      </p:grpSp>
      <p:grpSp>
        <p:nvGrpSpPr>
          <p:cNvPr id="20" name="组合 19"/>
          <p:cNvGrpSpPr/>
          <p:nvPr/>
        </p:nvGrpSpPr>
        <p:grpSpPr>
          <a:xfrm>
            <a:off x="2132273" y="1900097"/>
            <a:ext cx="1332109" cy="885177"/>
            <a:chOff x="3409626" y="1241978"/>
            <a:chExt cx="1332109" cy="885177"/>
          </a:xfrm>
        </p:grpSpPr>
        <p:sp>
          <p:nvSpPr>
            <p:cNvPr id="21" name="五边形 20"/>
            <p:cNvSpPr/>
            <p:nvPr/>
          </p:nvSpPr>
          <p:spPr>
            <a:xfrm>
              <a:off x="3409626" y="1241978"/>
              <a:ext cx="1332109" cy="885177"/>
            </a:xfrm>
            <a:prstGeom prst="homePlate">
              <a:avLst>
                <a:gd name="adj" fmla="val 40805"/>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22" name="组合 21"/>
            <p:cNvGrpSpPr/>
            <p:nvPr/>
          </p:nvGrpSpPr>
          <p:grpSpPr>
            <a:xfrm>
              <a:off x="3839365" y="1522529"/>
              <a:ext cx="472635" cy="309992"/>
              <a:chOff x="4302125" y="3251994"/>
              <a:chExt cx="539750" cy="354012"/>
            </a:xfrm>
            <a:solidFill>
              <a:schemeClr val="bg1"/>
            </a:solidFill>
          </p:grpSpPr>
          <p:sp>
            <p:nvSpPr>
              <p:cNvPr id="23" name="Freeform 444"/>
              <p:cNvSpPr>
                <a:spLocks noEditPoints="1"/>
              </p:cNvSpPr>
              <p:nvPr/>
            </p:nvSpPr>
            <p:spPr bwMode="auto">
              <a:xfrm>
                <a:off x="4302125" y="3366294"/>
                <a:ext cx="539750" cy="239712"/>
              </a:xfrm>
              <a:custGeom>
                <a:avLst/>
                <a:gdLst>
                  <a:gd name="T0" fmla="*/ 112 w 340"/>
                  <a:gd name="T1" fmla="*/ 127 h 151"/>
                  <a:gd name="T2" fmla="*/ 122 w 340"/>
                  <a:gd name="T3" fmla="*/ 123 h 151"/>
                  <a:gd name="T4" fmla="*/ 126 w 340"/>
                  <a:gd name="T5" fmla="*/ 113 h 151"/>
                  <a:gd name="T6" fmla="*/ 126 w 340"/>
                  <a:gd name="T7" fmla="*/ 37 h 151"/>
                  <a:gd name="T8" fmla="*/ 122 w 340"/>
                  <a:gd name="T9" fmla="*/ 28 h 151"/>
                  <a:gd name="T10" fmla="*/ 112 w 340"/>
                  <a:gd name="T11" fmla="*/ 24 h 151"/>
                  <a:gd name="T12" fmla="*/ 36 w 340"/>
                  <a:gd name="T13" fmla="*/ 24 h 151"/>
                  <a:gd name="T14" fmla="*/ 27 w 340"/>
                  <a:gd name="T15" fmla="*/ 28 h 151"/>
                  <a:gd name="T16" fmla="*/ 23 w 340"/>
                  <a:gd name="T17" fmla="*/ 37 h 151"/>
                  <a:gd name="T18" fmla="*/ 23 w 340"/>
                  <a:gd name="T19" fmla="*/ 113 h 151"/>
                  <a:gd name="T20" fmla="*/ 27 w 340"/>
                  <a:gd name="T21" fmla="*/ 123 h 151"/>
                  <a:gd name="T22" fmla="*/ 36 w 340"/>
                  <a:gd name="T23" fmla="*/ 127 h 151"/>
                  <a:gd name="T24" fmla="*/ 302 w 340"/>
                  <a:gd name="T25" fmla="*/ 127 h 151"/>
                  <a:gd name="T26" fmla="*/ 307 w 340"/>
                  <a:gd name="T27" fmla="*/ 126 h 151"/>
                  <a:gd name="T28" fmla="*/ 314 w 340"/>
                  <a:gd name="T29" fmla="*/ 118 h 151"/>
                  <a:gd name="T30" fmla="*/ 315 w 340"/>
                  <a:gd name="T31" fmla="*/ 37 h 151"/>
                  <a:gd name="T32" fmla="*/ 314 w 340"/>
                  <a:gd name="T33" fmla="*/ 32 h 151"/>
                  <a:gd name="T34" fmla="*/ 307 w 340"/>
                  <a:gd name="T35" fmla="*/ 26 h 151"/>
                  <a:gd name="T36" fmla="*/ 226 w 340"/>
                  <a:gd name="T37" fmla="*/ 24 h 151"/>
                  <a:gd name="T38" fmla="*/ 221 w 340"/>
                  <a:gd name="T39" fmla="*/ 26 h 151"/>
                  <a:gd name="T40" fmla="*/ 214 w 340"/>
                  <a:gd name="T41" fmla="*/ 32 h 151"/>
                  <a:gd name="T42" fmla="*/ 212 w 340"/>
                  <a:gd name="T43" fmla="*/ 113 h 151"/>
                  <a:gd name="T44" fmla="*/ 214 w 340"/>
                  <a:gd name="T45" fmla="*/ 118 h 151"/>
                  <a:gd name="T46" fmla="*/ 221 w 340"/>
                  <a:gd name="T47" fmla="*/ 126 h 151"/>
                  <a:gd name="T48" fmla="*/ 302 w 340"/>
                  <a:gd name="T49" fmla="*/ 127 h 151"/>
                  <a:gd name="T50" fmla="*/ 340 w 340"/>
                  <a:gd name="T51" fmla="*/ 131 h 151"/>
                  <a:gd name="T52" fmla="*/ 339 w 340"/>
                  <a:gd name="T53" fmla="*/ 136 h 151"/>
                  <a:gd name="T54" fmla="*/ 334 w 340"/>
                  <a:gd name="T55" fmla="*/ 144 h 151"/>
                  <a:gd name="T56" fmla="*/ 324 w 340"/>
                  <a:gd name="T57" fmla="*/ 151 h 151"/>
                  <a:gd name="T58" fmla="*/ 209 w 340"/>
                  <a:gd name="T59" fmla="*/ 151 h 151"/>
                  <a:gd name="T60" fmla="*/ 204 w 340"/>
                  <a:gd name="T61" fmla="*/ 151 h 151"/>
                  <a:gd name="T62" fmla="*/ 195 w 340"/>
                  <a:gd name="T63" fmla="*/ 144 h 151"/>
                  <a:gd name="T64" fmla="*/ 189 w 340"/>
                  <a:gd name="T65" fmla="*/ 136 h 151"/>
                  <a:gd name="T66" fmla="*/ 189 w 340"/>
                  <a:gd name="T67" fmla="*/ 76 h 151"/>
                  <a:gd name="T68" fmla="*/ 150 w 340"/>
                  <a:gd name="T69" fmla="*/ 131 h 151"/>
                  <a:gd name="T70" fmla="*/ 150 w 340"/>
                  <a:gd name="T71" fmla="*/ 136 h 151"/>
                  <a:gd name="T72" fmla="*/ 145 w 340"/>
                  <a:gd name="T73" fmla="*/ 144 h 151"/>
                  <a:gd name="T74" fmla="*/ 135 w 340"/>
                  <a:gd name="T75" fmla="*/ 151 h 151"/>
                  <a:gd name="T76" fmla="*/ 18 w 340"/>
                  <a:gd name="T77" fmla="*/ 151 h 151"/>
                  <a:gd name="T78" fmla="*/ 15 w 340"/>
                  <a:gd name="T79" fmla="*/ 151 h 151"/>
                  <a:gd name="T80" fmla="*/ 5 w 340"/>
                  <a:gd name="T81" fmla="*/ 144 h 151"/>
                  <a:gd name="T82" fmla="*/ 0 w 340"/>
                  <a:gd name="T83" fmla="*/ 136 h 151"/>
                  <a:gd name="T84" fmla="*/ 0 w 340"/>
                  <a:gd name="T85" fmla="*/ 19 h 151"/>
                  <a:gd name="T86" fmla="*/ 0 w 340"/>
                  <a:gd name="T87" fmla="*/ 15 h 151"/>
                  <a:gd name="T88" fmla="*/ 5 w 340"/>
                  <a:gd name="T89" fmla="*/ 5 h 151"/>
                  <a:gd name="T90" fmla="*/ 15 w 340"/>
                  <a:gd name="T91" fmla="*/ 0 h 151"/>
                  <a:gd name="T92" fmla="*/ 131 w 340"/>
                  <a:gd name="T93" fmla="*/ 0 h 151"/>
                  <a:gd name="T94" fmla="*/ 135 w 340"/>
                  <a:gd name="T95" fmla="*/ 0 h 151"/>
                  <a:gd name="T96" fmla="*/ 145 w 340"/>
                  <a:gd name="T97" fmla="*/ 5 h 151"/>
                  <a:gd name="T98" fmla="*/ 150 w 340"/>
                  <a:gd name="T99" fmla="*/ 15 h 151"/>
                  <a:gd name="T100" fmla="*/ 150 w 340"/>
                  <a:gd name="T101" fmla="*/ 51 h 151"/>
                  <a:gd name="T102" fmla="*/ 189 w 340"/>
                  <a:gd name="T103" fmla="*/ 19 h 151"/>
                  <a:gd name="T104" fmla="*/ 189 w 340"/>
                  <a:gd name="T105" fmla="*/ 15 h 151"/>
                  <a:gd name="T106" fmla="*/ 195 w 340"/>
                  <a:gd name="T107" fmla="*/ 5 h 151"/>
                  <a:gd name="T108" fmla="*/ 204 w 340"/>
                  <a:gd name="T109" fmla="*/ 0 h 151"/>
                  <a:gd name="T110" fmla="*/ 320 w 340"/>
                  <a:gd name="T111" fmla="*/ 0 h 151"/>
                  <a:gd name="T112" fmla="*/ 324 w 340"/>
                  <a:gd name="T113" fmla="*/ 0 h 151"/>
                  <a:gd name="T114" fmla="*/ 334 w 340"/>
                  <a:gd name="T115" fmla="*/ 5 h 151"/>
                  <a:gd name="T116" fmla="*/ 339 w 340"/>
                  <a:gd name="T117" fmla="*/ 15 h 151"/>
                  <a:gd name="T118" fmla="*/ 340 w 340"/>
                  <a:gd name="T119" fmla="*/ 1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0" h="151">
                    <a:moveTo>
                      <a:pt x="112" y="127"/>
                    </a:moveTo>
                    <a:lnTo>
                      <a:pt x="112" y="127"/>
                    </a:lnTo>
                    <a:lnTo>
                      <a:pt x="117" y="126"/>
                    </a:lnTo>
                    <a:lnTo>
                      <a:pt x="122" y="123"/>
                    </a:lnTo>
                    <a:lnTo>
                      <a:pt x="125" y="118"/>
                    </a:lnTo>
                    <a:lnTo>
                      <a:pt x="126" y="113"/>
                    </a:lnTo>
                    <a:lnTo>
                      <a:pt x="126" y="37"/>
                    </a:lnTo>
                    <a:lnTo>
                      <a:pt x="126" y="37"/>
                    </a:lnTo>
                    <a:lnTo>
                      <a:pt x="125" y="32"/>
                    </a:lnTo>
                    <a:lnTo>
                      <a:pt x="122" y="28"/>
                    </a:lnTo>
                    <a:lnTo>
                      <a:pt x="117" y="26"/>
                    </a:lnTo>
                    <a:lnTo>
                      <a:pt x="112" y="24"/>
                    </a:lnTo>
                    <a:lnTo>
                      <a:pt x="36" y="24"/>
                    </a:lnTo>
                    <a:lnTo>
                      <a:pt x="36" y="24"/>
                    </a:lnTo>
                    <a:lnTo>
                      <a:pt x="31" y="26"/>
                    </a:lnTo>
                    <a:lnTo>
                      <a:pt x="27" y="28"/>
                    </a:lnTo>
                    <a:lnTo>
                      <a:pt x="25" y="32"/>
                    </a:lnTo>
                    <a:lnTo>
                      <a:pt x="23" y="37"/>
                    </a:lnTo>
                    <a:lnTo>
                      <a:pt x="23" y="113"/>
                    </a:lnTo>
                    <a:lnTo>
                      <a:pt x="23" y="113"/>
                    </a:lnTo>
                    <a:lnTo>
                      <a:pt x="25" y="118"/>
                    </a:lnTo>
                    <a:lnTo>
                      <a:pt x="27" y="123"/>
                    </a:lnTo>
                    <a:lnTo>
                      <a:pt x="31" y="126"/>
                    </a:lnTo>
                    <a:lnTo>
                      <a:pt x="36" y="127"/>
                    </a:lnTo>
                    <a:lnTo>
                      <a:pt x="112" y="127"/>
                    </a:lnTo>
                    <a:close/>
                    <a:moveTo>
                      <a:pt x="302" y="127"/>
                    </a:moveTo>
                    <a:lnTo>
                      <a:pt x="302" y="127"/>
                    </a:lnTo>
                    <a:lnTo>
                      <a:pt x="307" y="126"/>
                    </a:lnTo>
                    <a:lnTo>
                      <a:pt x="311" y="123"/>
                    </a:lnTo>
                    <a:lnTo>
                      <a:pt x="314" y="118"/>
                    </a:lnTo>
                    <a:lnTo>
                      <a:pt x="315" y="113"/>
                    </a:lnTo>
                    <a:lnTo>
                      <a:pt x="315" y="37"/>
                    </a:lnTo>
                    <a:lnTo>
                      <a:pt x="315" y="37"/>
                    </a:lnTo>
                    <a:lnTo>
                      <a:pt x="314" y="32"/>
                    </a:lnTo>
                    <a:lnTo>
                      <a:pt x="311" y="28"/>
                    </a:lnTo>
                    <a:lnTo>
                      <a:pt x="307" y="26"/>
                    </a:lnTo>
                    <a:lnTo>
                      <a:pt x="302" y="24"/>
                    </a:lnTo>
                    <a:lnTo>
                      <a:pt x="226" y="24"/>
                    </a:lnTo>
                    <a:lnTo>
                      <a:pt x="226" y="24"/>
                    </a:lnTo>
                    <a:lnTo>
                      <a:pt x="221" y="26"/>
                    </a:lnTo>
                    <a:lnTo>
                      <a:pt x="217" y="28"/>
                    </a:lnTo>
                    <a:lnTo>
                      <a:pt x="214" y="32"/>
                    </a:lnTo>
                    <a:lnTo>
                      <a:pt x="212" y="37"/>
                    </a:lnTo>
                    <a:lnTo>
                      <a:pt x="212" y="113"/>
                    </a:lnTo>
                    <a:lnTo>
                      <a:pt x="212" y="113"/>
                    </a:lnTo>
                    <a:lnTo>
                      <a:pt x="214" y="118"/>
                    </a:lnTo>
                    <a:lnTo>
                      <a:pt x="217" y="123"/>
                    </a:lnTo>
                    <a:lnTo>
                      <a:pt x="221" y="126"/>
                    </a:lnTo>
                    <a:lnTo>
                      <a:pt x="226" y="127"/>
                    </a:lnTo>
                    <a:lnTo>
                      <a:pt x="302" y="127"/>
                    </a:lnTo>
                    <a:close/>
                    <a:moveTo>
                      <a:pt x="340" y="19"/>
                    </a:moveTo>
                    <a:lnTo>
                      <a:pt x="340" y="131"/>
                    </a:lnTo>
                    <a:lnTo>
                      <a:pt x="340" y="131"/>
                    </a:lnTo>
                    <a:lnTo>
                      <a:pt x="339" y="136"/>
                    </a:lnTo>
                    <a:lnTo>
                      <a:pt x="337" y="139"/>
                    </a:lnTo>
                    <a:lnTo>
                      <a:pt x="334" y="144"/>
                    </a:lnTo>
                    <a:lnTo>
                      <a:pt x="327" y="149"/>
                    </a:lnTo>
                    <a:lnTo>
                      <a:pt x="324" y="151"/>
                    </a:lnTo>
                    <a:lnTo>
                      <a:pt x="320" y="151"/>
                    </a:lnTo>
                    <a:lnTo>
                      <a:pt x="209" y="151"/>
                    </a:lnTo>
                    <a:lnTo>
                      <a:pt x="209" y="151"/>
                    </a:lnTo>
                    <a:lnTo>
                      <a:pt x="204" y="151"/>
                    </a:lnTo>
                    <a:lnTo>
                      <a:pt x="200" y="149"/>
                    </a:lnTo>
                    <a:lnTo>
                      <a:pt x="195" y="144"/>
                    </a:lnTo>
                    <a:lnTo>
                      <a:pt x="190" y="139"/>
                    </a:lnTo>
                    <a:lnTo>
                      <a:pt x="189" y="136"/>
                    </a:lnTo>
                    <a:lnTo>
                      <a:pt x="189" y="131"/>
                    </a:lnTo>
                    <a:lnTo>
                      <a:pt x="189" y="76"/>
                    </a:lnTo>
                    <a:lnTo>
                      <a:pt x="150" y="76"/>
                    </a:lnTo>
                    <a:lnTo>
                      <a:pt x="150" y="131"/>
                    </a:lnTo>
                    <a:lnTo>
                      <a:pt x="150" y="131"/>
                    </a:lnTo>
                    <a:lnTo>
                      <a:pt x="150" y="136"/>
                    </a:lnTo>
                    <a:lnTo>
                      <a:pt x="148" y="139"/>
                    </a:lnTo>
                    <a:lnTo>
                      <a:pt x="145" y="144"/>
                    </a:lnTo>
                    <a:lnTo>
                      <a:pt x="138" y="149"/>
                    </a:lnTo>
                    <a:lnTo>
                      <a:pt x="135" y="151"/>
                    </a:lnTo>
                    <a:lnTo>
                      <a:pt x="131" y="151"/>
                    </a:lnTo>
                    <a:lnTo>
                      <a:pt x="18" y="151"/>
                    </a:lnTo>
                    <a:lnTo>
                      <a:pt x="18" y="151"/>
                    </a:lnTo>
                    <a:lnTo>
                      <a:pt x="15" y="151"/>
                    </a:lnTo>
                    <a:lnTo>
                      <a:pt x="11" y="149"/>
                    </a:lnTo>
                    <a:lnTo>
                      <a:pt x="5" y="144"/>
                    </a:lnTo>
                    <a:lnTo>
                      <a:pt x="1" y="139"/>
                    </a:lnTo>
                    <a:lnTo>
                      <a:pt x="0" y="136"/>
                    </a:lnTo>
                    <a:lnTo>
                      <a:pt x="0" y="131"/>
                    </a:lnTo>
                    <a:lnTo>
                      <a:pt x="0" y="19"/>
                    </a:lnTo>
                    <a:lnTo>
                      <a:pt x="0" y="19"/>
                    </a:lnTo>
                    <a:lnTo>
                      <a:pt x="0" y="15"/>
                    </a:lnTo>
                    <a:lnTo>
                      <a:pt x="1" y="12"/>
                    </a:lnTo>
                    <a:lnTo>
                      <a:pt x="5" y="5"/>
                    </a:lnTo>
                    <a:lnTo>
                      <a:pt x="11" y="2"/>
                    </a:lnTo>
                    <a:lnTo>
                      <a:pt x="15" y="0"/>
                    </a:lnTo>
                    <a:lnTo>
                      <a:pt x="18" y="0"/>
                    </a:lnTo>
                    <a:lnTo>
                      <a:pt x="131" y="0"/>
                    </a:lnTo>
                    <a:lnTo>
                      <a:pt x="131" y="0"/>
                    </a:lnTo>
                    <a:lnTo>
                      <a:pt x="135" y="0"/>
                    </a:lnTo>
                    <a:lnTo>
                      <a:pt x="138" y="2"/>
                    </a:lnTo>
                    <a:lnTo>
                      <a:pt x="145" y="5"/>
                    </a:lnTo>
                    <a:lnTo>
                      <a:pt x="148" y="12"/>
                    </a:lnTo>
                    <a:lnTo>
                      <a:pt x="150" y="15"/>
                    </a:lnTo>
                    <a:lnTo>
                      <a:pt x="150" y="19"/>
                    </a:lnTo>
                    <a:lnTo>
                      <a:pt x="150" y="51"/>
                    </a:lnTo>
                    <a:lnTo>
                      <a:pt x="189" y="51"/>
                    </a:lnTo>
                    <a:lnTo>
                      <a:pt x="189" y="19"/>
                    </a:lnTo>
                    <a:lnTo>
                      <a:pt x="189" y="19"/>
                    </a:lnTo>
                    <a:lnTo>
                      <a:pt x="189" y="15"/>
                    </a:lnTo>
                    <a:lnTo>
                      <a:pt x="190" y="12"/>
                    </a:lnTo>
                    <a:lnTo>
                      <a:pt x="195" y="5"/>
                    </a:lnTo>
                    <a:lnTo>
                      <a:pt x="200" y="2"/>
                    </a:lnTo>
                    <a:lnTo>
                      <a:pt x="204" y="0"/>
                    </a:lnTo>
                    <a:lnTo>
                      <a:pt x="209" y="0"/>
                    </a:lnTo>
                    <a:lnTo>
                      <a:pt x="320" y="0"/>
                    </a:lnTo>
                    <a:lnTo>
                      <a:pt x="320" y="0"/>
                    </a:lnTo>
                    <a:lnTo>
                      <a:pt x="324" y="0"/>
                    </a:lnTo>
                    <a:lnTo>
                      <a:pt x="327" y="2"/>
                    </a:lnTo>
                    <a:lnTo>
                      <a:pt x="334" y="5"/>
                    </a:lnTo>
                    <a:lnTo>
                      <a:pt x="337" y="12"/>
                    </a:lnTo>
                    <a:lnTo>
                      <a:pt x="339" y="15"/>
                    </a:lnTo>
                    <a:lnTo>
                      <a:pt x="340" y="19"/>
                    </a:lnTo>
                    <a:lnTo>
                      <a:pt x="340" y="19"/>
                    </a:ln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endParaRPr>
              </a:p>
            </p:txBody>
          </p:sp>
          <p:sp>
            <p:nvSpPr>
              <p:cNvPr id="24" name="Freeform 445"/>
              <p:cNvSpPr/>
              <p:nvPr/>
            </p:nvSpPr>
            <p:spPr bwMode="auto">
              <a:xfrm>
                <a:off x="4594225" y="3251994"/>
                <a:ext cx="195263" cy="104775"/>
              </a:xfrm>
              <a:custGeom>
                <a:avLst/>
                <a:gdLst>
                  <a:gd name="T0" fmla="*/ 123 w 123"/>
                  <a:gd name="T1" fmla="*/ 66 h 66"/>
                  <a:gd name="T2" fmla="*/ 91 w 123"/>
                  <a:gd name="T3" fmla="*/ 66 h 66"/>
                  <a:gd name="T4" fmla="*/ 33 w 123"/>
                  <a:gd name="T5" fmla="*/ 17 h 66"/>
                  <a:gd name="T6" fmla="*/ 18 w 123"/>
                  <a:gd name="T7" fmla="*/ 17 h 66"/>
                  <a:gd name="T8" fmla="*/ 18 w 123"/>
                  <a:gd name="T9" fmla="*/ 32 h 66"/>
                  <a:gd name="T10" fmla="*/ 0 w 123"/>
                  <a:gd name="T11" fmla="*/ 32 h 66"/>
                  <a:gd name="T12" fmla="*/ 0 w 123"/>
                  <a:gd name="T13" fmla="*/ 32 h 66"/>
                  <a:gd name="T14" fmla="*/ 0 w 123"/>
                  <a:gd name="T15" fmla="*/ 19 h 66"/>
                  <a:gd name="T16" fmla="*/ 0 w 123"/>
                  <a:gd name="T17" fmla="*/ 19 h 66"/>
                  <a:gd name="T18" fmla="*/ 1 w 123"/>
                  <a:gd name="T19" fmla="*/ 12 h 66"/>
                  <a:gd name="T20" fmla="*/ 3 w 123"/>
                  <a:gd name="T21" fmla="*/ 9 h 66"/>
                  <a:gd name="T22" fmla="*/ 6 w 123"/>
                  <a:gd name="T23" fmla="*/ 5 h 66"/>
                  <a:gd name="T24" fmla="*/ 8 w 123"/>
                  <a:gd name="T25" fmla="*/ 2 h 66"/>
                  <a:gd name="T26" fmla="*/ 15 w 123"/>
                  <a:gd name="T27" fmla="*/ 1 h 66"/>
                  <a:gd name="T28" fmla="*/ 18 w 123"/>
                  <a:gd name="T29" fmla="*/ 0 h 66"/>
                  <a:gd name="T30" fmla="*/ 41 w 123"/>
                  <a:gd name="T31" fmla="*/ 0 h 66"/>
                  <a:gd name="T32" fmla="*/ 123 w 123"/>
                  <a:gd name="T33"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3" h="66">
                    <a:moveTo>
                      <a:pt x="123" y="66"/>
                    </a:moveTo>
                    <a:lnTo>
                      <a:pt x="91" y="66"/>
                    </a:lnTo>
                    <a:lnTo>
                      <a:pt x="33" y="17"/>
                    </a:lnTo>
                    <a:lnTo>
                      <a:pt x="18" y="17"/>
                    </a:lnTo>
                    <a:lnTo>
                      <a:pt x="18" y="32"/>
                    </a:lnTo>
                    <a:lnTo>
                      <a:pt x="0" y="32"/>
                    </a:lnTo>
                    <a:lnTo>
                      <a:pt x="0" y="32"/>
                    </a:lnTo>
                    <a:lnTo>
                      <a:pt x="0" y="19"/>
                    </a:lnTo>
                    <a:lnTo>
                      <a:pt x="0" y="19"/>
                    </a:lnTo>
                    <a:lnTo>
                      <a:pt x="1" y="12"/>
                    </a:lnTo>
                    <a:lnTo>
                      <a:pt x="3" y="9"/>
                    </a:lnTo>
                    <a:lnTo>
                      <a:pt x="6" y="5"/>
                    </a:lnTo>
                    <a:lnTo>
                      <a:pt x="8" y="2"/>
                    </a:lnTo>
                    <a:lnTo>
                      <a:pt x="15" y="1"/>
                    </a:lnTo>
                    <a:lnTo>
                      <a:pt x="18" y="0"/>
                    </a:lnTo>
                    <a:lnTo>
                      <a:pt x="41" y="0"/>
                    </a:lnTo>
                    <a:lnTo>
                      <a:pt x="123" y="66"/>
                    </a:ln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endParaRPr>
              </a:p>
            </p:txBody>
          </p:sp>
          <p:sp>
            <p:nvSpPr>
              <p:cNvPr id="25" name="Freeform 446"/>
              <p:cNvSpPr/>
              <p:nvPr/>
            </p:nvSpPr>
            <p:spPr bwMode="auto">
              <a:xfrm>
                <a:off x="4352925" y="3251994"/>
                <a:ext cx="196850" cy="103187"/>
              </a:xfrm>
              <a:custGeom>
                <a:avLst/>
                <a:gdLst>
                  <a:gd name="T0" fmla="*/ 106 w 124"/>
                  <a:gd name="T1" fmla="*/ 17 h 65"/>
                  <a:gd name="T2" fmla="*/ 90 w 124"/>
                  <a:gd name="T3" fmla="*/ 17 h 65"/>
                  <a:gd name="T4" fmla="*/ 34 w 124"/>
                  <a:gd name="T5" fmla="*/ 65 h 65"/>
                  <a:gd name="T6" fmla="*/ 0 w 124"/>
                  <a:gd name="T7" fmla="*/ 65 h 65"/>
                  <a:gd name="T8" fmla="*/ 84 w 124"/>
                  <a:gd name="T9" fmla="*/ 0 h 65"/>
                  <a:gd name="T10" fmla="*/ 106 w 124"/>
                  <a:gd name="T11" fmla="*/ 0 h 65"/>
                  <a:gd name="T12" fmla="*/ 106 w 124"/>
                  <a:gd name="T13" fmla="*/ 0 h 65"/>
                  <a:gd name="T14" fmla="*/ 109 w 124"/>
                  <a:gd name="T15" fmla="*/ 0 h 65"/>
                  <a:gd name="T16" fmla="*/ 115 w 124"/>
                  <a:gd name="T17" fmla="*/ 2 h 65"/>
                  <a:gd name="T18" fmla="*/ 119 w 124"/>
                  <a:gd name="T19" fmla="*/ 4 h 65"/>
                  <a:gd name="T20" fmla="*/ 121 w 124"/>
                  <a:gd name="T21" fmla="*/ 7 h 65"/>
                  <a:gd name="T22" fmla="*/ 124 w 124"/>
                  <a:gd name="T23" fmla="*/ 12 h 65"/>
                  <a:gd name="T24" fmla="*/ 124 w 124"/>
                  <a:gd name="T25" fmla="*/ 19 h 65"/>
                  <a:gd name="T26" fmla="*/ 124 w 124"/>
                  <a:gd name="T27" fmla="*/ 19 h 65"/>
                  <a:gd name="T28" fmla="*/ 124 w 124"/>
                  <a:gd name="T29" fmla="*/ 32 h 65"/>
                  <a:gd name="T30" fmla="*/ 106 w 124"/>
                  <a:gd name="T31" fmla="*/ 32 h 65"/>
                  <a:gd name="T32" fmla="*/ 106 w 124"/>
                  <a:gd name="T33" fmla="*/ 1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4" h="65">
                    <a:moveTo>
                      <a:pt x="106" y="17"/>
                    </a:moveTo>
                    <a:lnTo>
                      <a:pt x="90" y="17"/>
                    </a:lnTo>
                    <a:lnTo>
                      <a:pt x="34" y="65"/>
                    </a:lnTo>
                    <a:lnTo>
                      <a:pt x="0" y="65"/>
                    </a:lnTo>
                    <a:lnTo>
                      <a:pt x="84" y="0"/>
                    </a:lnTo>
                    <a:lnTo>
                      <a:pt x="106" y="0"/>
                    </a:lnTo>
                    <a:lnTo>
                      <a:pt x="106" y="0"/>
                    </a:lnTo>
                    <a:lnTo>
                      <a:pt x="109" y="0"/>
                    </a:lnTo>
                    <a:lnTo>
                      <a:pt x="115" y="2"/>
                    </a:lnTo>
                    <a:lnTo>
                      <a:pt x="119" y="4"/>
                    </a:lnTo>
                    <a:lnTo>
                      <a:pt x="121" y="7"/>
                    </a:lnTo>
                    <a:lnTo>
                      <a:pt x="124" y="12"/>
                    </a:lnTo>
                    <a:lnTo>
                      <a:pt x="124" y="19"/>
                    </a:lnTo>
                    <a:lnTo>
                      <a:pt x="124" y="19"/>
                    </a:lnTo>
                    <a:lnTo>
                      <a:pt x="124" y="32"/>
                    </a:lnTo>
                    <a:lnTo>
                      <a:pt x="106" y="32"/>
                    </a:lnTo>
                    <a:lnTo>
                      <a:pt x="106" y="17"/>
                    </a:ln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endParaRPr>
              </a:p>
            </p:txBody>
          </p:sp>
        </p:grpSp>
      </p:grpSp>
      <p:grpSp>
        <p:nvGrpSpPr>
          <p:cNvPr id="26" name="组合 25"/>
          <p:cNvGrpSpPr/>
          <p:nvPr/>
        </p:nvGrpSpPr>
        <p:grpSpPr>
          <a:xfrm>
            <a:off x="2132273" y="3041219"/>
            <a:ext cx="1332109" cy="885177"/>
            <a:chOff x="3409626" y="2699060"/>
            <a:chExt cx="1332109" cy="885177"/>
          </a:xfrm>
        </p:grpSpPr>
        <p:sp>
          <p:nvSpPr>
            <p:cNvPr id="27" name="五边形 26"/>
            <p:cNvSpPr/>
            <p:nvPr/>
          </p:nvSpPr>
          <p:spPr>
            <a:xfrm>
              <a:off x="3409626" y="2699060"/>
              <a:ext cx="1332109" cy="885177"/>
            </a:xfrm>
            <a:prstGeom prst="homePlate">
              <a:avLst>
                <a:gd name="adj" fmla="val 40805"/>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28" name="组合 27"/>
            <p:cNvGrpSpPr/>
            <p:nvPr/>
          </p:nvGrpSpPr>
          <p:grpSpPr>
            <a:xfrm>
              <a:off x="3858825" y="2935761"/>
              <a:ext cx="433712" cy="433712"/>
              <a:chOff x="4324350" y="3181350"/>
              <a:chExt cx="495300" cy="495300"/>
            </a:xfrm>
            <a:solidFill>
              <a:schemeClr val="bg1"/>
            </a:solidFill>
          </p:grpSpPr>
          <p:sp>
            <p:nvSpPr>
              <p:cNvPr id="29" name="Freeform 474"/>
              <p:cNvSpPr>
                <a:spLocks noEditPoints="1"/>
              </p:cNvSpPr>
              <p:nvPr/>
            </p:nvSpPr>
            <p:spPr bwMode="auto">
              <a:xfrm>
                <a:off x="4324350" y="3181350"/>
                <a:ext cx="495300" cy="495300"/>
              </a:xfrm>
              <a:custGeom>
                <a:avLst/>
                <a:gdLst>
                  <a:gd name="T0" fmla="*/ 74 w 312"/>
                  <a:gd name="T1" fmla="*/ 18 h 312"/>
                  <a:gd name="T2" fmla="*/ 107 w 312"/>
                  <a:gd name="T3" fmla="*/ 51 h 312"/>
                  <a:gd name="T4" fmla="*/ 117 w 312"/>
                  <a:gd name="T5" fmla="*/ 0 h 312"/>
                  <a:gd name="T6" fmla="*/ 196 w 312"/>
                  <a:gd name="T7" fmla="*/ 46 h 312"/>
                  <a:gd name="T8" fmla="*/ 207 w 312"/>
                  <a:gd name="T9" fmla="*/ 51 h 312"/>
                  <a:gd name="T10" fmla="*/ 294 w 312"/>
                  <a:gd name="T11" fmla="*/ 73 h 312"/>
                  <a:gd name="T12" fmla="*/ 262 w 312"/>
                  <a:gd name="T13" fmla="*/ 106 h 312"/>
                  <a:gd name="T14" fmla="*/ 312 w 312"/>
                  <a:gd name="T15" fmla="*/ 117 h 312"/>
                  <a:gd name="T16" fmla="*/ 267 w 312"/>
                  <a:gd name="T17" fmla="*/ 196 h 312"/>
                  <a:gd name="T18" fmla="*/ 262 w 312"/>
                  <a:gd name="T19" fmla="*/ 206 h 312"/>
                  <a:gd name="T20" fmla="*/ 239 w 312"/>
                  <a:gd name="T21" fmla="*/ 295 h 312"/>
                  <a:gd name="T22" fmla="*/ 207 w 312"/>
                  <a:gd name="T23" fmla="*/ 262 h 312"/>
                  <a:gd name="T24" fmla="*/ 196 w 312"/>
                  <a:gd name="T25" fmla="*/ 312 h 312"/>
                  <a:gd name="T26" fmla="*/ 117 w 312"/>
                  <a:gd name="T27" fmla="*/ 266 h 312"/>
                  <a:gd name="T28" fmla="*/ 107 w 312"/>
                  <a:gd name="T29" fmla="*/ 262 h 312"/>
                  <a:gd name="T30" fmla="*/ 18 w 312"/>
                  <a:gd name="T31" fmla="*/ 238 h 312"/>
                  <a:gd name="T32" fmla="*/ 50 w 312"/>
                  <a:gd name="T33" fmla="*/ 206 h 312"/>
                  <a:gd name="T34" fmla="*/ 0 w 312"/>
                  <a:gd name="T35" fmla="*/ 196 h 312"/>
                  <a:gd name="T36" fmla="*/ 47 w 312"/>
                  <a:gd name="T37" fmla="*/ 117 h 312"/>
                  <a:gd name="T38" fmla="*/ 50 w 312"/>
                  <a:gd name="T39" fmla="*/ 106 h 312"/>
                  <a:gd name="T40" fmla="*/ 249 w 312"/>
                  <a:gd name="T41" fmla="*/ 156 h 312"/>
                  <a:gd name="T42" fmla="*/ 249 w 312"/>
                  <a:gd name="T43" fmla="*/ 147 h 312"/>
                  <a:gd name="T44" fmla="*/ 246 w 312"/>
                  <a:gd name="T45" fmla="*/ 128 h 312"/>
                  <a:gd name="T46" fmla="*/ 238 w 312"/>
                  <a:gd name="T47" fmla="*/ 112 h 312"/>
                  <a:gd name="T48" fmla="*/ 228 w 312"/>
                  <a:gd name="T49" fmla="*/ 97 h 312"/>
                  <a:gd name="T50" fmla="*/ 216 w 312"/>
                  <a:gd name="T51" fmla="*/ 84 h 312"/>
                  <a:gd name="T52" fmla="*/ 201 w 312"/>
                  <a:gd name="T53" fmla="*/ 74 h 312"/>
                  <a:gd name="T54" fmla="*/ 184 w 312"/>
                  <a:gd name="T55" fmla="*/ 67 h 312"/>
                  <a:gd name="T56" fmla="*/ 166 w 312"/>
                  <a:gd name="T57" fmla="*/ 63 h 312"/>
                  <a:gd name="T58" fmla="*/ 157 w 312"/>
                  <a:gd name="T59" fmla="*/ 63 h 312"/>
                  <a:gd name="T60" fmla="*/ 138 w 312"/>
                  <a:gd name="T61" fmla="*/ 64 h 312"/>
                  <a:gd name="T62" fmla="*/ 120 w 312"/>
                  <a:gd name="T63" fmla="*/ 71 h 312"/>
                  <a:gd name="T64" fmla="*/ 104 w 312"/>
                  <a:gd name="T65" fmla="*/ 79 h 312"/>
                  <a:gd name="T66" fmla="*/ 90 w 312"/>
                  <a:gd name="T67" fmla="*/ 91 h 312"/>
                  <a:gd name="T68" fmla="*/ 79 w 312"/>
                  <a:gd name="T69" fmla="*/ 104 h 312"/>
                  <a:gd name="T70" fmla="*/ 70 w 312"/>
                  <a:gd name="T71" fmla="*/ 119 h 312"/>
                  <a:gd name="T72" fmla="*/ 65 w 312"/>
                  <a:gd name="T73" fmla="*/ 137 h 312"/>
                  <a:gd name="T74" fmla="*/ 63 w 312"/>
                  <a:gd name="T75" fmla="*/ 156 h 312"/>
                  <a:gd name="T76" fmla="*/ 64 w 312"/>
                  <a:gd name="T77" fmla="*/ 166 h 312"/>
                  <a:gd name="T78" fmla="*/ 68 w 312"/>
                  <a:gd name="T79" fmla="*/ 183 h 312"/>
                  <a:gd name="T80" fmla="*/ 74 w 312"/>
                  <a:gd name="T81" fmla="*/ 201 h 312"/>
                  <a:gd name="T82" fmla="*/ 84 w 312"/>
                  <a:gd name="T83" fmla="*/ 216 h 312"/>
                  <a:gd name="T84" fmla="*/ 97 w 312"/>
                  <a:gd name="T85" fmla="*/ 228 h 312"/>
                  <a:gd name="T86" fmla="*/ 112 w 312"/>
                  <a:gd name="T87" fmla="*/ 238 h 312"/>
                  <a:gd name="T88" fmla="*/ 129 w 312"/>
                  <a:gd name="T89" fmla="*/ 245 h 312"/>
                  <a:gd name="T90" fmla="*/ 147 w 312"/>
                  <a:gd name="T91" fmla="*/ 248 h 312"/>
                  <a:gd name="T92" fmla="*/ 157 w 312"/>
                  <a:gd name="T93" fmla="*/ 250 h 312"/>
                  <a:gd name="T94" fmla="*/ 176 w 312"/>
                  <a:gd name="T95" fmla="*/ 247 h 312"/>
                  <a:gd name="T96" fmla="*/ 193 w 312"/>
                  <a:gd name="T97" fmla="*/ 242 h 312"/>
                  <a:gd name="T98" fmla="*/ 208 w 312"/>
                  <a:gd name="T99" fmla="*/ 233 h 312"/>
                  <a:gd name="T100" fmla="*/ 222 w 312"/>
                  <a:gd name="T101" fmla="*/ 222 h 312"/>
                  <a:gd name="T102" fmla="*/ 233 w 312"/>
                  <a:gd name="T103" fmla="*/ 208 h 312"/>
                  <a:gd name="T104" fmla="*/ 242 w 312"/>
                  <a:gd name="T105" fmla="*/ 192 h 312"/>
                  <a:gd name="T106" fmla="*/ 248 w 312"/>
                  <a:gd name="T107" fmla="*/ 174 h 312"/>
                  <a:gd name="T108" fmla="*/ 249 w 312"/>
                  <a:gd name="T109" fmla="*/ 15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2" h="312">
                    <a:moveTo>
                      <a:pt x="18" y="73"/>
                    </a:moveTo>
                    <a:lnTo>
                      <a:pt x="74" y="18"/>
                    </a:lnTo>
                    <a:lnTo>
                      <a:pt x="107" y="51"/>
                    </a:lnTo>
                    <a:lnTo>
                      <a:pt x="107" y="51"/>
                    </a:lnTo>
                    <a:lnTo>
                      <a:pt x="117" y="46"/>
                    </a:lnTo>
                    <a:lnTo>
                      <a:pt x="117" y="0"/>
                    </a:lnTo>
                    <a:lnTo>
                      <a:pt x="196" y="0"/>
                    </a:lnTo>
                    <a:lnTo>
                      <a:pt x="196" y="46"/>
                    </a:lnTo>
                    <a:lnTo>
                      <a:pt x="196" y="46"/>
                    </a:lnTo>
                    <a:lnTo>
                      <a:pt x="207" y="51"/>
                    </a:lnTo>
                    <a:lnTo>
                      <a:pt x="239" y="18"/>
                    </a:lnTo>
                    <a:lnTo>
                      <a:pt x="294" y="73"/>
                    </a:lnTo>
                    <a:lnTo>
                      <a:pt x="262" y="106"/>
                    </a:lnTo>
                    <a:lnTo>
                      <a:pt x="262" y="106"/>
                    </a:lnTo>
                    <a:lnTo>
                      <a:pt x="267" y="117"/>
                    </a:lnTo>
                    <a:lnTo>
                      <a:pt x="312" y="117"/>
                    </a:lnTo>
                    <a:lnTo>
                      <a:pt x="312" y="196"/>
                    </a:lnTo>
                    <a:lnTo>
                      <a:pt x="267" y="196"/>
                    </a:lnTo>
                    <a:lnTo>
                      <a:pt x="267" y="196"/>
                    </a:lnTo>
                    <a:lnTo>
                      <a:pt x="262" y="206"/>
                    </a:lnTo>
                    <a:lnTo>
                      <a:pt x="294" y="238"/>
                    </a:lnTo>
                    <a:lnTo>
                      <a:pt x="239" y="295"/>
                    </a:lnTo>
                    <a:lnTo>
                      <a:pt x="207" y="262"/>
                    </a:lnTo>
                    <a:lnTo>
                      <a:pt x="207" y="262"/>
                    </a:lnTo>
                    <a:lnTo>
                      <a:pt x="196" y="266"/>
                    </a:lnTo>
                    <a:lnTo>
                      <a:pt x="196" y="312"/>
                    </a:lnTo>
                    <a:lnTo>
                      <a:pt x="117" y="312"/>
                    </a:lnTo>
                    <a:lnTo>
                      <a:pt x="117" y="266"/>
                    </a:lnTo>
                    <a:lnTo>
                      <a:pt x="117" y="266"/>
                    </a:lnTo>
                    <a:lnTo>
                      <a:pt x="107" y="262"/>
                    </a:lnTo>
                    <a:lnTo>
                      <a:pt x="74" y="295"/>
                    </a:lnTo>
                    <a:lnTo>
                      <a:pt x="18" y="238"/>
                    </a:lnTo>
                    <a:lnTo>
                      <a:pt x="50" y="206"/>
                    </a:lnTo>
                    <a:lnTo>
                      <a:pt x="50" y="206"/>
                    </a:lnTo>
                    <a:lnTo>
                      <a:pt x="47" y="196"/>
                    </a:lnTo>
                    <a:lnTo>
                      <a:pt x="0" y="196"/>
                    </a:lnTo>
                    <a:lnTo>
                      <a:pt x="0" y="117"/>
                    </a:lnTo>
                    <a:lnTo>
                      <a:pt x="47" y="117"/>
                    </a:lnTo>
                    <a:lnTo>
                      <a:pt x="47" y="117"/>
                    </a:lnTo>
                    <a:lnTo>
                      <a:pt x="50" y="106"/>
                    </a:lnTo>
                    <a:lnTo>
                      <a:pt x="18" y="73"/>
                    </a:lnTo>
                    <a:close/>
                    <a:moveTo>
                      <a:pt x="249" y="156"/>
                    </a:moveTo>
                    <a:lnTo>
                      <a:pt x="249" y="156"/>
                    </a:lnTo>
                    <a:lnTo>
                      <a:pt x="249" y="147"/>
                    </a:lnTo>
                    <a:lnTo>
                      <a:pt x="248" y="137"/>
                    </a:lnTo>
                    <a:lnTo>
                      <a:pt x="246" y="128"/>
                    </a:lnTo>
                    <a:lnTo>
                      <a:pt x="242" y="119"/>
                    </a:lnTo>
                    <a:lnTo>
                      <a:pt x="238" y="112"/>
                    </a:lnTo>
                    <a:lnTo>
                      <a:pt x="233" y="104"/>
                    </a:lnTo>
                    <a:lnTo>
                      <a:pt x="228" y="97"/>
                    </a:lnTo>
                    <a:lnTo>
                      <a:pt x="222" y="91"/>
                    </a:lnTo>
                    <a:lnTo>
                      <a:pt x="216" y="84"/>
                    </a:lnTo>
                    <a:lnTo>
                      <a:pt x="208" y="79"/>
                    </a:lnTo>
                    <a:lnTo>
                      <a:pt x="201" y="74"/>
                    </a:lnTo>
                    <a:lnTo>
                      <a:pt x="193" y="71"/>
                    </a:lnTo>
                    <a:lnTo>
                      <a:pt x="184" y="67"/>
                    </a:lnTo>
                    <a:lnTo>
                      <a:pt x="176" y="64"/>
                    </a:lnTo>
                    <a:lnTo>
                      <a:pt x="166" y="63"/>
                    </a:lnTo>
                    <a:lnTo>
                      <a:pt x="157" y="63"/>
                    </a:lnTo>
                    <a:lnTo>
                      <a:pt x="157" y="63"/>
                    </a:lnTo>
                    <a:lnTo>
                      <a:pt x="147" y="63"/>
                    </a:lnTo>
                    <a:lnTo>
                      <a:pt x="138" y="64"/>
                    </a:lnTo>
                    <a:lnTo>
                      <a:pt x="129" y="67"/>
                    </a:lnTo>
                    <a:lnTo>
                      <a:pt x="120" y="71"/>
                    </a:lnTo>
                    <a:lnTo>
                      <a:pt x="112" y="74"/>
                    </a:lnTo>
                    <a:lnTo>
                      <a:pt x="104" y="79"/>
                    </a:lnTo>
                    <a:lnTo>
                      <a:pt x="97" y="84"/>
                    </a:lnTo>
                    <a:lnTo>
                      <a:pt x="90" y="91"/>
                    </a:lnTo>
                    <a:lnTo>
                      <a:pt x="84" y="97"/>
                    </a:lnTo>
                    <a:lnTo>
                      <a:pt x="79" y="104"/>
                    </a:lnTo>
                    <a:lnTo>
                      <a:pt x="74" y="112"/>
                    </a:lnTo>
                    <a:lnTo>
                      <a:pt x="70" y="119"/>
                    </a:lnTo>
                    <a:lnTo>
                      <a:pt x="68" y="128"/>
                    </a:lnTo>
                    <a:lnTo>
                      <a:pt x="65" y="137"/>
                    </a:lnTo>
                    <a:lnTo>
                      <a:pt x="64" y="147"/>
                    </a:lnTo>
                    <a:lnTo>
                      <a:pt x="63" y="156"/>
                    </a:lnTo>
                    <a:lnTo>
                      <a:pt x="63" y="156"/>
                    </a:lnTo>
                    <a:lnTo>
                      <a:pt x="64" y="166"/>
                    </a:lnTo>
                    <a:lnTo>
                      <a:pt x="65" y="174"/>
                    </a:lnTo>
                    <a:lnTo>
                      <a:pt x="68" y="183"/>
                    </a:lnTo>
                    <a:lnTo>
                      <a:pt x="70" y="192"/>
                    </a:lnTo>
                    <a:lnTo>
                      <a:pt x="74" y="201"/>
                    </a:lnTo>
                    <a:lnTo>
                      <a:pt x="79" y="208"/>
                    </a:lnTo>
                    <a:lnTo>
                      <a:pt x="84" y="216"/>
                    </a:lnTo>
                    <a:lnTo>
                      <a:pt x="90" y="222"/>
                    </a:lnTo>
                    <a:lnTo>
                      <a:pt x="97" y="228"/>
                    </a:lnTo>
                    <a:lnTo>
                      <a:pt x="104" y="233"/>
                    </a:lnTo>
                    <a:lnTo>
                      <a:pt x="112" y="238"/>
                    </a:lnTo>
                    <a:lnTo>
                      <a:pt x="120" y="242"/>
                    </a:lnTo>
                    <a:lnTo>
                      <a:pt x="129" y="245"/>
                    </a:lnTo>
                    <a:lnTo>
                      <a:pt x="138" y="247"/>
                    </a:lnTo>
                    <a:lnTo>
                      <a:pt x="147" y="248"/>
                    </a:lnTo>
                    <a:lnTo>
                      <a:pt x="157" y="250"/>
                    </a:lnTo>
                    <a:lnTo>
                      <a:pt x="157" y="250"/>
                    </a:lnTo>
                    <a:lnTo>
                      <a:pt x="166" y="248"/>
                    </a:lnTo>
                    <a:lnTo>
                      <a:pt x="176" y="247"/>
                    </a:lnTo>
                    <a:lnTo>
                      <a:pt x="184" y="245"/>
                    </a:lnTo>
                    <a:lnTo>
                      <a:pt x="193" y="242"/>
                    </a:lnTo>
                    <a:lnTo>
                      <a:pt x="201" y="238"/>
                    </a:lnTo>
                    <a:lnTo>
                      <a:pt x="208" y="233"/>
                    </a:lnTo>
                    <a:lnTo>
                      <a:pt x="216" y="228"/>
                    </a:lnTo>
                    <a:lnTo>
                      <a:pt x="222" y="222"/>
                    </a:lnTo>
                    <a:lnTo>
                      <a:pt x="228" y="216"/>
                    </a:lnTo>
                    <a:lnTo>
                      <a:pt x="233" y="208"/>
                    </a:lnTo>
                    <a:lnTo>
                      <a:pt x="238" y="201"/>
                    </a:lnTo>
                    <a:lnTo>
                      <a:pt x="242" y="192"/>
                    </a:lnTo>
                    <a:lnTo>
                      <a:pt x="246" y="183"/>
                    </a:lnTo>
                    <a:lnTo>
                      <a:pt x="248" y="174"/>
                    </a:lnTo>
                    <a:lnTo>
                      <a:pt x="249" y="166"/>
                    </a:lnTo>
                    <a:lnTo>
                      <a:pt x="249" y="156"/>
                    </a:lnTo>
                    <a:lnTo>
                      <a:pt x="249" y="156"/>
                    </a:ln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endParaRPr>
              </a:p>
            </p:txBody>
          </p:sp>
          <p:sp>
            <p:nvSpPr>
              <p:cNvPr id="30" name="Freeform 475"/>
              <p:cNvSpPr>
                <a:spLocks noEditPoints="1"/>
              </p:cNvSpPr>
              <p:nvPr/>
            </p:nvSpPr>
            <p:spPr bwMode="auto">
              <a:xfrm>
                <a:off x="4546600" y="3321050"/>
                <a:ext cx="133350" cy="141287"/>
              </a:xfrm>
              <a:custGeom>
                <a:avLst/>
                <a:gdLst>
                  <a:gd name="T0" fmla="*/ 17 w 84"/>
                  <a:gd name="T1" fmla="*/ 89 h 89"/>
                  <a:gd name="T2" fmla="*/ 5 w 84"/>
                  <a:gd name="T3" fmla="*/ 84 h 89"/>
                  <a:gd name="T4" fmla="*/ 0 w 84"/>
                  <a:gd name="T5" fmla="*/ 73 h 89"/>
                  <a:gd name="T6" fmla="*/ 0 w 84"/>
                  <a:gd name="T7" fmla="*/ 69 h 89"/>
                  <a:gd name="T8" fmla="*/ 5 w 84"/>
                  <a:gd name="T9" fmla="*/ 60 h 89"/>
                  <a:gd name="T10" fmla="*/ 5 w 84"/>
                  <a:gd name="T11" fmla="*/ 9 h 89"/>
                  <a:gd name="T12" fmla="*/ 8 w 84"/>
                  <a:gd name="T13" fmla="*/ 3 h 89"/>
                  <a:gd name="T14" fmla="*/ 14 w 84"/>
                  <a:gd name="T15" fmla="*/ 0 h 89"/>
                  <a:gd name="T16" fmla="*/ 17 w 84"/>
                  <a:gd name="T17" fmla="*/ 1 h 89"/>
                  <a:gd name="T18" fmla="*/ 22 w 84"/>
                  <a:gd name="T19" fmla="*/ 5 h 89"/>
                  <a:gd name="T20" fmla="*/ 22 w 84"/>
                  <a:gd name="T21" fmla="*/ 56 h 89"/>
                  <a:gd name="T22" fmla="*/ 28 w 84"/>
                  <a:gd name="T23" fmla="*/ 59 h 89"/>
                  <a:gd name="T24" fmla="*/ 76 w 84"/>
                  <a:gd name="T25" fmla="*/ 58 h 89"/>
                  <a:gd name="T26" fmla="*/ 79 w 84"/>
                  <a:gd name="T27" fmla="*/ 58 h 89"/>
                  <a:gd name="T28" fmla="*/ 84 w 84"/>
                  <a:gd name="T29" fmla="*/ 61 h 89"/>
                  <a:gd name="T30" fmla="*/ 84 w 84"/>
                  <a:gd name="T31" fmla="*/ 64 h 89"/>
                  <a:gd name="T32" fmla="*/ 83 w 84"/>
                  <a:gd name="T33" fmla="*/ 70 h 89"/>
                  <a:gd name="T34" fmla="*/ 78 w 84"/>
                  <a:gd name="T35" fmla="*/ 74 h 89"/>
                  <a:gd name="T36" fmla="*/ 33 w 84"/>
                  <a:gd name="T37" fmla="*/ 79 h 89"/>
                  <a:gd name="T38" fmla="*/ 27 w 84"/>
                  <a:gd name="T39" fmla="*/ 86 h 89"/>
                  <a:gd name="T40" fmla="*/ 17 w 84"/>
                  <a:gd name="T41" fmla="*/ 89 h 89"/>
                  <a:gd name="T42" fmla="*/ 24 w 84"/>
                  <a:gd name="T43" fmla="*/ 73 h 89"/>
                  <a:gd name="T44" fmla="*/ 24 w 84"/>
                  <a:gd name="T45" fmla="*/ 69 h 89"/>
                  <a:gd name="T46" fmla="*/ 19 w 84"/>
                  <a:gd name="T47" fmla="*/ 65 h 89"/>
                  <a:gd name="T48" fmla="*/ 17 w 84"/>
                  <a:gd name="T49" fmla="*/ 64 h 89"/>
                  <a:gd name="T50" fmla="*/ 10 w 84"/>
                  <a:gd name="T51" fmla="*/ 66 h 89"/>
                  <a:gd name="T52" fmla="*/ 8 w 84"/>
                  <a:gd name="T53" fmla="*/ 73 h 89"/>
                  <a:gd name="T54" fmla="*/ 9 w 84"/>
                  <a:gd name="T55" fmla="*/ 75 h 89"/>
                  <a:gd name="T56" fmla="*/ 13 w 84"/>
                  <a:gd name="T57" fmla="*/ 80 h 89"/>
                  <a:gd name="T58" fmla="*/ 17 w 84"/>
                  <a:gd name="T59" fmla="*/ 80 h 89"/>
                  <a:gd name="T60" fmla="*/ 22 w 84"/>
                  <a:gd name="T61" fmla="*/ 78 h 89"/>
                  <a:gd name="T62" fmla="*/ 24 w 84"/>
                  <a:gd name="T63" fmla="*/ 7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4" h="89">
                    <a:moveTo>
                      <a:pt x="17" y="89"/>
                    </a:moveTo>
                    <a:lnTo>
                      <a:pt x="17" y="89"/>
                    </a:lnTo>
                    <a:lnTo>
                      <a:pt x="10" y="88"/>
                    </a:lnTo>
                    <a:lnTo>
                      <a:pt x="5" y="84"/>
                    </a:lnTo>
                    <a:lnTo>
                      <a:pt x="2" y="79"/>
                    </a:lnTo>
                    <a:lnTo>
                      <a:pt x="0" y="73"/>
                    </a:lnTo>
                    <a:lnTo>
                      <a:pt x="0" y="73"/>
                    </a:lnTo>
                    <a:lnTo>
                      <a:pt x="0" y="69"/>
                    </a:lnTo>
                    <a:lnTo>
                      <a:pt x="2" y="65"/>
                    </a:lnTo>
                    <a:lnTo>
                      <a:pt x="5" y="60"/>
                    </a:lnTo>
                    <a:lnTo>
                      <a:pt x="5" y="9"/>
                    </a:lnTo>
                    <a:lnTo>
                      <a:pt x="5" y="9"/>
                    </a:lnTo>
                    <a:lnTo>
                      <a:pt x="7" y="5"/>
                    </a:lnTo>
                    <a:lnTo>
                      <a:pt x="8" y="3"/>
                    </a:lnTo>
                    <a:lnTo>
                      <a:pt x="10" y="1"/>
                    </a:lnTo>
                    <a:lnTo>
                      <a:pt x="14" y="0"/>
                    </a:lnTo>
                    <a:lnTo>
                      <a:pt x="14" y="0"/>
                    </a:lnTo>
                    <a:lnTo>
                      <a:pt x="17" y="1"/>
                    </a:lnTo>
                    <a:lnTo>
                      <a:pt x="19" y="3"/>
                    </a:lnTo>
                    <a:lnTo>
                      <a:pt x="22" y="5"/>
                    </a:lnTo>
                    <a:lnTo>
                      <a:pt x="22" y="9"/>
                    </a:lnTo>
                    <a:lnTo>
                      <a:pt x="22" y="56"/>
                    </a:lnTo>
                    <a:lnTo>
                      <a:pt x="22" y="56"/>
                    </a:lnTo>
                    <a:lnTo>
                      <a:pt x="28" y="59"/>
                    </a:lnTo>
                    <a:lnTo>
                      <a:pt x="32" y="63"/>
                    </a:lnTo>
                    <a:lnTo>
                      <a:pt x="76" y="58"/>
                    </a:lnTo>
                    <a:lnTo>
                      <a:pt x="76" y="58"/>
                    </a:lnTo>
                    <a:lnTo>
                      <a:pt x="79" y="58"/>
                    </a:lnTo>
                    <a:lnTo>
                      <a:pt x="82" y="59"/>
                    </a:lnTo>
                    <a:lnTo>
                      <a:pt x="84" y="61"/>
                    </a:lnTo>
                    <a:lnTo>
                      <a:pt x="84" y="64"/>
                    </a:lnTo>
                    <a:lnTo>
                      <a:pt x="84" y="64"/>
                    </a:lnTo>
                    <a:lnTo>
                      <a:pt x="84" y="68"/>
                    </a:lnTo>
                    <a:lnTo>
                      <a:pt x="83" y="70"/>
                    </a:lnTo>
                    <a:lnTo>
                      <a:pt x="81" y="73"/>
                    </a:lnTo>
                    <a:lnTo>
                      <a:pt x="78" y="74"/>
                    </a:lnTo>
                    <a:lnTo>
                      <a:pt x="33" y="79"/>
                    </a:lnTo>
                    <a:lnTo>
                      <a:pt x="33" y="79"/>
                    </a:lnTo>
                    <a:lnTo>
                      <a:pt x="29" y="83"/>
                    </a:lnTo>
                    <a:lnTo>
                      <a:pt x="27" y="86"/>
                    </a:lnTo>
                    <a:lnTo>
                      <a:pt x="22" y="88"/>
                    </a:lnTo>
                    <a:lnTo>
                      <a:pt x="17" y="89"/>
                    </a:lnTo>
                    <a:lnTo>
                      <a:pt x="17" y="89"/>
                    </a:lnTo>
                    <a:close/>
                    <a:moveTo>
                      <a:pt x="24" y="73"/>
                    </a:moveTo>
                    <a:lnTo>
                      <a:pt x="24" y="73"/>
                    </a:lnTo>
                    <a:lnTo>
                      <a:pt x="24" y="69"/>
                    </a:lnTo>
                    <a:lnTo>
                      <a:pt x="22" y="66"/>
                    </a:lnTo>
                    <a:lnTo>
                      <a:pt x="19" y="65"/>
                    </a:lnTo>
                    <a:lnTo>
                      <a:pt x="17" y="64"/>
                    </a:lnTo>
                    <a:lnTo>
                      <a:pt x="17" y="64"/>
                    </a:lnTo>
                    <a:lnTo>
                      <a:pt x="13" y="65"/>
                    </a:lnTo>
                    <a:lnTo>
                      <a:pt x="10" y="66"/>
                    </a:lnTo>
                    <a:lnTo>
                      <a:pt x="9" y="69"/>
                    </a:lnTo>
                    <a:lnTo>
                      <a:pt x="8" y="73"/>
                    </a:lnTo>
                    <a:lnTo>
                      <a:pt x="8" y="73"/>
                    </a:lnTo>
                    <a:lnTo>
                      <a:pt x="9" y="75"/>
                    </a:lnTo>
                    <a:lnTo>
                      <a:pt x="10" y="78"/>
                    </a:lnTo>
                    <a:lnTo>
                      <a:pt x="13" y="80"/>
                    </a:lnTo>
                    <a:lnTo>
                      <a:pt x="17" y="80"/>
                    </a:lnTo>
                    <a:lnTo>
                      <a:pt x="17" y="80"/>
                    </a:lnTo>
                    <a:lnTo>
                      <a:pt x="19" y="80"/>
                    </a:lnTo>
                    <a:lnTo>
                      <a:pt x="22" y="78"/>
                    </a:lnTo>
                    <a:lnTo>
                      <a:pt x="24" y="75"/>
                    </a:lnTo>
                    <a:lnTo>
                      <a:pt x="24" y="73"/>
                    </a:lnTo>
                    <a:lnTo>
                      <a:pt x="24" y="73"/>
                    </a:ln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endParaRPr>
              </a:p>
            </p:txBody>
          </p:sp>
        </p:grpSp>
      </p:grpSp>
      <p:grpSp>
        <p:nvGrpSpPr>
          <p:cNvPr id="31" name="组合 30"/>
          <p:cNvGrpSpPr/>
          <p:nvPr/>
        </p:nvGrpSpPr>
        <p:grpSpPr>
          <a:xfrm>
            <a:off x="2132273" y="4154715"/>
            <a:ext cx="1332109" cy="885177"/>
            <a:chOff x="3409626" y="4138264"/>
            <a:chExt cx="1332109" cy="885177"/>
          </a:xfrm>
        </p:grpSpPr>
        <p:sp>
          <p:nvSpPr>
            <p:cNvPr id="32" name="五边形 31"/>
            <p:cNvSpPr/>
            <p:nvPr/>
          </p:nvSpPr>
          <p:spPr>
            <a:xfrm>
              <a:off x="3409626" y="4138264"/>
              <a:ext cx="1332109" cy="885177"/>
            </a:xfrm>
            <a:prstGeom prst="homePlate">
              <a:avLst>
                <a:gd name="adj" fmla="val 40805"/>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33" name="组合 32"/>
            <p:cNvGrpSpPr/>
            <p:nvPr/>
          </p:nvGrpSpPr>
          <p:grpSpPr>
            <a:xfrm>
              <a:off x="3799746" y="4430026"/>
              <a:ext cx="551869" cy="301653"/>
              <a:chOff x="4256881" y="3256756"/>
              <a:chExt cx="630238" cy="344488"/>
            </a:xfrm>
            <a:solidFill>
              <a:schemeClr val="bg1"/>
            </a:solidFill>
          </p:grpSpPr>
          <p:sp>
            <p:nvSpPr>
              <p:cNvPr id="34" name="Freeform 389"/>
              <p:cNvSpPr/>
              <p:nvPr/>
            </p:nvSpPr>
            <p:spPr bwMode="auto">
              <a:xfrm>
                <a:off x="4779169" y="3483769"/>
                <a:ext cx="107950" cy="106363"/>
              </a:xfrm>
              <a:custGeom>
                <a:avLst/>
                <a:gdLst>
                  <a:gd name="T0" fmla="*/ 68 w 68"/>
                  <a:gd name="T1" fmla="*/ 40 h 67"/>
                  <a:gd name="T2" fmla="*/ 40 w 68"/>
                  <a:gd name="T3" fmla="*/ 67 h 67"/>
                  <a:gd name="T4" fmla="*/ 0 w 68"/>
                  <a:gd name="T5" fmla="*/ 28 h 67"/>
                  <a:gd name="T6" fmla="*/ 27 w 68"/>
                  <a:gd name="T7" fmla="*/ 0 h 67"/>
                  <a:gd name="T8" fmla="*/ 68 w 68"/>
                  <a:gd name="T9" fmla="*/ 40 h 67"/>
                </a:gdLst>
                <a:ahLst/>
                <a:cxnLst>
                  <a:cxn ang="0">
                    <a:pos x="T0" y="T1"/>
                  </a:cxn>
                  <a:cxn ang="0">
                    <a:pos x="T2" y="T3"/>
                  </a:cxn>
                  <a:cxn ang="0">
                    <a:pos x="T4" y="T5"/>
                  </a:cxn>
                  <a:cxn ang="0">
                    <a:pos x="T6" y="T7"/>
                  </a:cxn>
                  <a:cxn ang="0">
                    <a:pos x="T8" y="T9"/>
                  </a:cxn>
                </a:cxnLst>
                <a:rect l="0" t="0" r="r" b="b"/>
                <a:pathLst>
                  <a:path w="68" h="67">
                    <a:moveTo>
                      <a:pt x="68" y="40"/>
                    </a:moveTo>
                    <a:lnTo>
                      <a:pt x="40" y="67"/>
                    </a:lnTo>
                    <a:lnTo>
                      <a:pt x="0" y="28"/>
                    </a:lnTo>
                    <a:lnTo>
                      <a:pt x="27" y="0"/>
                    </a:lnTo>
                    <a:lnTo>
                      <a:pt x="68" y="40"/>
                    </a:ln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endParaRPr>
              </a:p>
            </p:txBody>
          </p:sp>
          <p:sp>
            <p:nvSpPr>
              <p:cNvPr id="35" name="Freeform 390"/>
              <p:cNvSpPr>
                <a:spLocks noEditPoints="1"/>
              </p:cNvSpPr>
              <p:nvPr/>
            </p:nvSpPr>
            <p:spPr bwMode="auto">
              <a:xfrm>
                <a:off x="4606131" y="3313906"/>
                <a:ext cx="206375" cy="206375"/>
              </a:xfrm>
              <a:custGeom>
                <a:avLst/>
                <a:gdLst>
                  <a:gd name="T0" fmla="*/ 16 w 130"/>
                  <a:gd name="T1" fmla="*/ 19 h 130"/>
                  <a:gd name="T2" fmla="*/ 36 w 130"/>
                  <a:gd name="T3" fmla="*/ 5 h 130"/>
                  <a:gd name="T4" fmla="*/ 59 w 130"/>
                  <a:gd name="T5" fmla="*/ 0 h 130"/>
                  <a:gd name="T6" fmla="*/ 83 w 130"/>
                  <a:gd name="T7" fmla="*/ 4 h 130"/>
                  <a:gd name="T8" fmla="*/ 103 w 130"/>
                  <a:gd name="T9" fmla="*/ 18 h 130"/>
                  <a:gd name="T10" fmla="*/ 109 w 130"/>
                  <a:gd name="T11" fmla="*/ 25 h 130"/>
                  <a:gd name="T12" fmla="*/ 118 w 130"/>
                  <a:gd name="T13" fmla="*/ 42 h 130"/>
                  <a:gd name="T14" fmla="*/ 120 w 130"/>
                  <a:gd name="T15" fmla="*/ 60 h 130"/>
                  <a:gd name="T16" fmla="*/ 118 w 130"/>
                  <a:gd name="T17" fmla="*/ 79 h 130"/>
                  <a:gd name="T18" fmla="*/ 130 w 130"/>
                  <a:gd name="T19" fmla="*/ 103 h 130"/>
                  <a:gd name="T20" fmla="*/ 88 w 130"/>
                  <a:gd name="T21" fmla="*/ 114 h 130"/>
                  <a:gd name="T22" fmla="*/ 79 w 130"/>
                  <a:gd name="T23" fmla="*/ 118 h 130"/>
                  <a:gd name="T24" fmla="*/ 61 w 130"/>
                  <a:gd name="T25" fmla="*/ 122 h 130"/>
                  <a:gd name="T26" fmla="*/ 43 w 130"/>
                  <a:gd name="T27" fmla="*/ 119 h 130"/>
                  <a:gd name="T28" fmla="*/ 25 w 130"/>
                  <a:gd name="T29" fmla="*/ 110 h 130"/>
                  <a:gd name="T30" fmla="*/ 18 w 130"/>
                  <a:gd name="T31" fmla="*/ 104 h 130"/>
                  <a:gd name="T32" fmla="*/ 4 w 130"/>
                  <a:gd name="T33" fmla="*/ 84 h 130"/>
                  <a:gd name="T34" fmla="*/ 0 w 130"/>
                  <a:gd name="T35" fmla="*/ 62 h 130"/>
                  <a:gd name="T36" fmla="*/ 4 w 130"/>
                  <a:gd name="T37" fmla="*/ 39 h 130"/>
                  <a:gd name="T38" fmla="*/ 16 w 130"/>
                  <a:gd name="T39" fmla="*/ 19 h 130"/>
                  <a:gd name="T40" fmla="*/ 85 w 130"/>
                  <a:gd name="T41" fmla="*/ 35 h 130"/>
                  <a:gd name="T42" fmla="*/ 79 w 130"/>
                  <a:gd name="T43" fmla="*/ 30 h 130"/>
                  <a:gd name="T44" fmla="*/ 66 w 130"/>
                  <a:gd name="T45" fmla="*/ 25 h 130"/>
                  <a:gd name="T46" fmla="*/ 53 w 130"/>
                  <a:gd name="T47" fmla="*/ 25 h 130"/>
                  <a:gd name="T48" fmla="*/ 40 w 130"/>
                  <a:gd name="T49" fmla="*/ 32 h 130"/>
                  <a:gd name="T50" fmla="*/ 34 w 130"/>
                  <a:gd name="T51" fmla="*/ 37 h 130"/>
                  <a:gd name="T52" fmla="*/ 26 w 130"/>
                  <a:gd name="T53" fmla="*/ 48 h 130"/>
                  <a:gd name="T54" fmla="*/ 24 w 130"/>
                  <a:gd name="T55" fmla="*/ 62 h 130"/>
                  <a:gd name="T56" fmla="*/ 28 w 130"/>
                  <a:gd name="T57" fmla="*/ 75 h 130"/>
                  <a:gd name="T58" fmla="*/ 35 w 130"/>
                  <a:gd name="T59" fmla="*/ 87 h 130"/>
                  <a:gd name="T60" fmla="*/ 41 w 130"/>
                  <a:gd name="T61" fmla="*/ 92 h 130"/>
                  <a:gd name="T62" fmla="*/ 54 w 130"/>
                  <a:gd name="T63" fmla="*/ 97 h 130"/>
                  <a:gd name="T64" fmla="*/ 68 w 130"/>
                  <a:gd name="T65" fmla="*/ 97 h 130"/>
                  <a:gd name="T66" fmla="*/ 80 w 130"/>
                  <a:gd name="T67" fmla="*/ 90 h 130"/>
                  <a:gd name="T68" fmla="*/ 86 w 130"/>
                  <a:gd name="T69" fmla="*/ 87 h 130"/>
                  <a:gd name="T70" fmla="*/ 94 w 130"/>
                  <a:gd name="T71" fmla="*/ 74 h 130"/>
                  <a:gd name="T72" fmla="*/ 96 w 130"/>
                  <a:gd name="T73" fmla="*/ 60 h 130"/>
                  <a:gd name="T74" fmla="*/ 93 w 130"/>
                  <a:gd name="T75" fmla="*/ 47 h 130"/>
                  <a:gd name="T76" fmla="*/ 85 w 130"/>
                  <a:gd name="T77" fmla="*/ 3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 h="130">
                    <a:moveTo>
                      <a:pt x="16" y="19"/>
                    </a:moveTo>
                    <a:lnTo>
                      <a:pt x="16" y="19"/>
                    </a:lnTo>
                    <a:lnTo>
                      <a:pt x="26" y="10"/>
                    </a:lnTo>
                    <a:lnTo>
                      <a:pt x="36" y="5"/>
                    </a:lnTo>
                    <a:lnTo>
                      <a:pt x="48" y="2"/>
                    </a:lnTo>
                    <a:lnTo>
                      <a:pt x="59" y="0"/>
                    </a:lnTo>
                    <a:lnTo>
                      <a:pt x="71" y="2"/>
                    </a:lnTo>
                    <a:lnTo>
                      <a:pt x="83" y="4"/>
                    </a:lnTo>
                    <a:lnTo>
                      <a:pt x="93" y="10"/>
                    </a:lnTo>
                    <a:lnTo>
                      <a:pt x="103" y="18"/>
                    </a:lnTo>
                    <a:lnTo>
                      <a:pt x="103" y="18"/>
                    </a:lnTo>
                    <a:lnTo>
                      <a:pt x="109" y="25"/>
                    </a:lnTo>
                    <a:lnTo>
                      <a:pt x="114" y="33"/>
                    </a:lnTo>
                    <a:lnTo>
                      <a:pt x="118" y="42"/>
                    </a:lnTo>
                    <a:lnTo>
                      <a:pt x="120" y="52"/>
                    </a:lnTo>
                    <a:lnTo>
                      <a:pt x="120" y="60"/>
                    </a:lnTo>
                    <a:lnTo>
                      <a:pt x="120" y="70"/>
                    </a:lnTo>
                    <a:lnTo>
                      <a:pt x="118" y="79"/>
                    </a:lnTo>
                    <a:lnTo>
                      <a:pt x="114" y="88"/>
                    </a:lnTo>
                    <a:lnTo>
                      <a:pt x="130" y="103"/>
                    </a:lnTo>
                    <a:lnTo>
                      <a:pt x="104" y="130"/>
                    </a:lnTo>
                    <a:lnTo>
                      <a:pt x="88" y="114"/>
                    </a:lnTo>
                    <a:lnTo>
                      <a:pt x="88" y="114"/>
                    </a:lnTo>
                    <a:lnTo>
                      <a:pt x="79" y="118"/>
                    </a:lnTo>
                    <a:lnTo>
                      <a:pt x="70" y="120"/>
                    </a:lnTo>
                    <a:lnTo>
                      <a:pt x="61" y="122"/>
                    </a:lnTo>
                    <a:lnTo>
                      <a:pt x="51" y="120"/>
                    </a:lnTo>
                    <a:lnTo>
                      <a:pt x="43" y="119"/>
                    </a:lnTo>
                    <a:lnTo>
                      <a:pt x="34" y="115"/>
                    </a:lnTo>
                    <a:lnTo>
                      <a:pt x="25" y="110"/>
                    </a:lnTo>
                    <a:lnTo>
                      <a:pt x="18" y="104"/>
                    </a:lnTo>
                    <a:lnTo>
                      <a:pt x="18" y="104"/>
                    </a:lnTo>
                    <a:lnTo>
                      <a:pt x="10" y="95"/>
                    </a:lnTo>
                    <a:lnTo>
                      <a:pt x="4" y="84"/>
                    </a:lnTo>
                    <a:lnTo>
                      <a:pt x="1" y="73"/>
                    </a:lnTo>
                    <a:lnTo>
                      <a:pt x="0" y="62"/>
                    </a:lnTo>
                    <a:lnTo>
                      <a:pt x="0" y="50"/>
                    </a:lnTo>
                    <a:lnTo>
                      <a:pt x="4" y="39"/>
                    </a:lnTo>
                    <a:lnTo>
                      <a:pt x="9" y="28"/>
                    </a:lnTo>
                    <a:lnTo>
                      <a:pt x="16" y="19"/>
                    </a:lnTo>
                    <a:lnTo>
                      <a:pt x="16" y="19"/>
                    </a:lnTo>
                    <a:close/>
                    <a:moveTo>
                      <a:pt x="85" y="35"/>
                    </a:moveTo>
                    <a:lnTo>
                      <a:pt x="85" y="35"/>
                    </a:lnTo>
                    <a:lnTo>
                      <a:pt x="79" y="30"/>
                    </a:lnTo>
                    <a:lnTo>
                      <a:pt x="73" y="28"/>
                    </a:lnTo>
                    <a:lnTo>
                      <a:pt x="66" y="25"/>
                    </a:lnTo>
                    <a:lnTo>
                      <a:pt x="60" y="25"/>
                    </a:lnTo>
                    <a:lnTo>
                      <a:pt x="53" y="25"/>
                    </a:lnTo>
                    <a:lnTo>
                      <a:pt x="46" y="28"/>
                    </a:lnTo>
                    <a:lnTo>
                      <a:pt x="40" y="32"/>
                    </a:lnTo>
                    <a:lnTo>
                      <a:pt x="34" y="37"/>
                    </a:lnTo>
                    <a:lnTo>
                      <a:pt x="34" y="37"/>
                    </a:lnTo>
                    <a:lnTo>
                      <a:pt x="30" y="42"/>
                    </a:lnTo>
                    <a:lnTo>
                      <a:pt x="26" y="48"/>
                    </a:lnTo>
                    <a:lnTo>
                      <a:pt x="25" y="54"/>
                    </a:lnTo>
                    <a:lnTo>
                      <a:pt x="24" y="62"/>
                    </a:lnTo>
                    <a:lnTo>
                      <a:pt x="25" y="68"/>
                    </a:lnTo>
                    <a:lnTo>
                      <a:pt x="28" y="75"/>
                    </a:lnTo>
                    <a:lnTo>
                      <a:pt x="30" y="82"/>
                    </a:lnTo>
                    <a:lnTo>
                      <a:pt x="35" y="87"/>
                    </a:lnTo>
                    <a:lnTo>
                      <a:pt x="35" y="87"/>
                    </a:lnTo>
                    <a:lnTo>
                      <a:pt x="41" y="92"/>
                    </a:lnTo>
                    <a:lnTo>
                      <a:pt x="48" y="94"/>
                    </a:lnTo>
                    <a:lnTo>
                      <a:pt x="54" y="97"/>
                    </a:lnTo>
                    <a:lnTo>
                      <a:pt x="60" y="97"/>
                    </a:lnTo>
                    <a:lnTo>
                      <a:pt x="68" y="97"/>
                    </a:lnTo>
                    <a:lnTo>
                      <a:pt x="74" y="94"/>
                    </a:lnTo>
                    <a:lnTo>
                      <a:pt x="80" y="90"/>
                    </a:lnTo>
                    <a:lnTo>
                      <a:pt x="86" y="87"/>
                    </a:lnTo>
                    <a:lnTo>
                      <a:pt x="86" y="87"/>
                    </a:lnTo>
                    <a:lnTo>
                      <a:pt x="90" y="80"/>
                    </a:lnTo>
                    <a:lnTo>
                      <a:pt x="94" y="74"/>
                    </a:lnTo>
                    <a:lnTo>
                      <a:pt x="95" y="68"/>
                    </a:lnTo>
                    <a:lnTo>
                      <a:pt x="96" y="60"/>
                    </a:lnTo>
                    <a:lnTo>
                      <a:pt x="95" y="54"/>
                    </a:lnTo>
                    <a:lnTo>
                      <a:pt x="93" y="47"/>
                    </a:lnTo>
                    <a:lnTo>
                      <a:pt x="90" y="40"/>
                    </a:lnTo>
                    <a:lnTo>
                      <a:pt x="85" y="35"/>
                    </a:lnTo>
                    <a:lnTo>
                      <a:pt x="85" y="35"/>
                    </a:ln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endParaRPr>
              </a:p>
            </p:txBody>
          </p:sp>
          <p:sp>
            <p:nvSpPr>
              <p:cNvPr id="36" name="Rectangle 391"/>
              <p:cNvSpPr>
                <a:spLocks noChangeArrowheads="1"/>
              </p:cNvSpPr>
              <p:nvPr/>
            </p:nvSpPr>
            <p:spPr bwMode="auto">
              <a:xfrm>
                <a:off x="4506119" y="3586956"/>
                <a:ext cx="242888" cy="14288"/>
              </a:xfrm>
              <a:prstGeom prst="rect">
                <a:avLst/>
              </a:pr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endParaRPr>
              </a:p>
            </p:txBody>
          </p:sp>
          <p:sp>
            <p:nvSpPr>
              <p:cNvPr id="37" name="Freeform 392"/>
              <p:cNvSpPr/>
              <p:nvPr/>
            </p:nvSpPr>
            <p:spPr bwMode="auto">
              <a:xfrm>
                <a:off x="4506119" y="3256756"/>
                <a:ext cx="242888" cy="312738"/>
              </a:xfrm>
              <a:custGeom>
                <a:avLst/>
                <a:gdLst>
                  <a:gd name="T0" fmla="*/ 53 w 153"/>
                  <a:gd name="T1" fmla="*/ 98 h 197"/>
                  <a:gd name="T2" fmla="*/ 53 w 153"/>
                  <a:gd name="T3" fmla="*/ 98 h 197"/>
                  <a:gd name="T4" fmla="*/ 54 w 153"/>
                  <a:gd name="T5" fmla="*/ 113 h 197"/>
                  <a:gd name="T6" fmla="*/ 59 w 153"/>
                  <a:gd name="T7" fmla="*/ 125 h 197"/>
                  <a:gd name="T8" fmla="*/ 66 w 153"/>
                  <a:gd name="T9" fmla="*/ 138 h 197"/>
                  <a:gd name="T10" fmla="*/ 74 w 153"/>
                  <a:gd name="T11" fmla="*/ 148 h 197"/>
                  <a:gd name="T12" fmla="*/ 84 w 153"/>
                  <a:gd name="T13" fmla="*/ 156 h 197"/>
                  <a:gd name="T14" fmla="*/ 97 w 153"/>
                  <a:gd name="T15" fmla="*/ 163 h 197"/>
                  <a:gd name="T16" fmla="*/ 109 w 153"/>
                  <a:gd name="T17" fmla="*/ 166 h 197"/>
                  <a:gd name="T18" fmla="*/ 123 w 153"/>
                  <a:gd name="T19" fmla="*/ 168 h 197"/>
                  <a:gd name="T20" fmla="*/ 123 w 153"/>
                  <a:gd name="T21" fmla="*/ 168 h 197"/>
                  <a:gd name="T22" fmla="*/ 132 w 153"/>
                  <a:gd name="T23" fmla="*/ 168 h 197"/>
                  <a:gd name="T24" fmla="*/ 138 w 153"/>
                  <a:gd name="T25" fmla="*/ 166 h 197"/>
                  <a:gd name="T26" fmla="*/ 146 w 153"/>
                  <a:gd name="T27" fmla="*/ 165 h 197"/>
                  <a:gd name="T28" fmla="*/ 153 w 153"/>
                  <a:gd name="T29" fmla="*/ 161 h 197"/>
                  <a:gd name="T30" fmla="*/ 153 w 153"/>
                  <a:gd name="T31" fmla="*/ 197 h 197"/>
                  <a:gd name="T32" fmla="*/ 153 w 153"/>
                  <a:gd name="T33" fmla="*/ 197 h 197"/>
                  <a:gd name="T34" fmla="*/ 141 w 153"/>
                  <a:gd name="T35" fmla="*/ 191 h 197"/>
                  <a:gd name="T36" fmla="*/ 128 w 153"/>
                  <a:gd name="T37" fmla="*/ 186 h 197"/>
                  <a:gd name="T38" fmla="*/ 112 w 153"/>
                  <a:gd name="T39" fmla="*/ 181 h 197"/>
                  <a:gd name="T40" fmla="*/ 92 w 153"/>
                  <a:gd name="T41" fmla="*/ 180 h 197"/>
                  <a:gd name="T42" fmla="*/ 81 w 153"/>
                  <a:gd name="T43" fmla="*/ 179 h 197"/>
                  <a:gd name="T44" fmla="*/ 71 w 153"/>
                  <a:gd name="T45" fmla="*/ 180 h 197"/>
                  <a:gd name="T46" fmla="*/ 58 w 153"/>
                  <a:gd name="T47" fmla="*/ 183 h 197"/>
                  <a:gd name="T48" fmla="*/ 47 w 153"/>
                  <a:gd name="T49" fmla="*/ 185 h 197"/>
                  <a:gd name="T50" fmla="*/ 35 w 153"/>
                  <a:gd name="T51" fmla="*/ 190 h 197"/>
                  <a:gd name="T52" fmla="*/ 23 w 153"/>
                  <a:gd name="T53" fmla="*/ 197 h 197"/>
                  <a:gd name="T54" fmla="*/ 0 w 153"/>
                  <a:gd name="T55" fmla="*/ 197 h 197"/>
                  <a:gd name="T56" fmla="*/ 0 w 153"/>
                  <a:gd name="T57" fmla="*/ 16 h 197"/>
                  <a:gd name="T58" fmla="*/ 23 w 153"/>
                  <a:gd name="T59" fmla="*/ 16 h 197"/>
                  <a:gd name="T60" fmla="*/ 23 w 153"/>
                  <a:gd name="T61" fmla="*/ 16 h 197"/>
                  <a:gd name="T62" fmla="*/ 35 w 153"/>
                  <a:gd name="T63" fmla="*/ 10 h 197"/>
                  <a:gd name="T64" fmla="*/ 47 w 153"/>
                  <a:gd name="T65" fmla="*/ 5 h 197"/>
                  <a:gd name="T66" fmla="*/ 58 w 153"/>
                  <a:gd name="T67" fmla="*/ 2 h 197"/>
                  <a:gd name="T68" fmla="*/ 71 w 153"/>
                  <a:gd name="T69" fmla="*/ 0 h 197"/>
                  <a:gd name="T70" fmla="*/ 81 w 153"/>
                  <a:gd name="T71" fmla="*/ 0 h 197"/>
                  <a:gd name="T72" fmla="*/ 92 w 153"/>
                  <a:gd name="T73" fmla="*/ 0 h 197"/>
                  <a:gd name="T74" fmla="*/ 112 w 153"/>
                  <a:gd name="T75" fmla="*/ 2 h 197"/>
                  <a:gd name="T76" fmla="*/ 128 w 153"/>
                  <a:gd name="T77" fmla="*/ 6 h 197"/>
                  <a:gd name="T78" fmla="*/ 141 w 153"/>
                  <a:gd name="T79" fmla="*/ 11 h 197"/>
                  <a:gd name="T80" fmla="*/ 153 w 153"/>
                  <a:gd name="T81" fmla="*/ 16 h 197"/>
                  <a:gd name="T82" fmla="*/ 153 w 153"/>
                  <a:gd name="T83" fmla="*/ 34 h 197"/>
                  <a:gd name="T84" fmla="*/ 153 w 153"/>
                  <a:gd name="T85" fmla="*/ 34 h 197"/>
                  <a:gd name="T86" fmla="*/ 146 w 153"/>
                  <a:gd name="T87" fmla="*/ 31 h 197"/>
                  <a:gd name="T88" fmla="*/ 138 w 153"/>
                  <a:gd name="T89" fmla="*/ 29 h 197"/>
                  <a:gd name="T90" fmla="*/ 132 w 153"/>
                  <a:gd name="T91" fmla="*/ 27 h 197"/>
                  <a:gd name="T92" fmla="*/ 123 w 153"/>
                  <a:gd name="T93" fmla="*/ 27 h 197"/>
                  <a:gd name="T94" fmla="*/ 123 w 153"/>
                  <a:gd name="T95" fmla="*/ 27 h 197"/>
                  <a:gd name="T96" fmla="*/ 109 w 153"/>
                  <a:gd name="T97" fmla="*/ 29 h 197"/>
                  <a:gd name="T98" fmla="*/ 97 w 153"/>
                  <a:gd name="T99" fmla="*/ 34 h 197"/>
                  <a:gd name="T100" fmla="*/ 84 w 153"/>
                  <a:gd name="T101" fmla="*/ 40 h 197"/>
                  <a:gd name="T102" fmla="*/ 74 w 153"/>
                  <a:gd name="T103" fmla="*/ 49 h 197"/>
                  <a:gd name="T104" fmla="*/ 66 w 153"/>
                  <a:gd name="T105" fmla="*/ 59 h 197"/>
                  <a:gd name="T106" fmla="*/ 59 w 153"/>
                  <a:gd name="T107" fmla="*/ 70 h 197"/>
                  <a:gd name="T108" fmla="*/ 54 w 153"/>
                  <a:gd name="T109" fmla="*/ 84 h 197"/>
                  <a:gd name="T110" fmla="*/ 53 w 153"/>
                  <a:gd name="T111" fmla="*/ 98 h 197"/>
                  <a:gd name="T112" fmla="*/ 53 w 153"/>
                  <a:gd name="T113" fmla="*/ 9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3" h="197">
                    <a:moveTo>
                      <a:pt x="53" y="98"/>
                    </a:moveTo>
                    <a:lnTo>
                      <a:pt x="53" y="98"/>
                    </a:lnTo>
                    <a:lnTo>
                      <a:pt x="54" y="113"/>
                    </a:lnTo>
                    <a:lnTo>
                      <a:pt x="59" y="125"/>
                    </a:lnTo>
                    <a:lnTo>
                      <a:pt x="66" y="138"/>
                    </a:lnTo>
                    <a:lnTo>
                      <a:pt x="74" y="148"/>
                    </a:lnTo>
                    <a:lnTo>
                      <a:pt x="84" y="156"/>
                    </a:lnTo>
                    <a:lnTo>
                      <a:pt x="97" y="163"/>
                    </a:lnTo>
                    <a:lnTo>
                      <a:pt x="109" y="166"/>
                    </a:lnTo>
                    <a:lnTo>
                      <a:pt x="123" y="168"/>
                    </a:lnTo>
                    <a:lnTo>
                      <a:pt x="123" y="168"/>
                    </a:lnTo>
                    <a:lnTo>
                      <a:pt x="132" y="168"/>
                    </a:lnTo>
                    <a:lnTo>
                      <a:pt x="138" y="166"/>
                    </a:lnTo>
                    <a:lnTo>
                      <a:pt x="146" y="165"/>
                    </a:lnTo>
                    <a:lnTo>
                      <a:pt x="153" y="161"/>
                    </a:lnTo>
                    <a:lnTo>
                      <a:pt x="153" y="197"/>
                    </a:lnTo>
                    <a:lnTo>
                      <a:pt x="153" y="197"/>
                    </a:lnTo>
                    <a:lnTo>
                      <a:pt x="141" y="191"/>
                    </a:lnTo>
                    <a:lnTo>
                      <a:pt x="128" y="186"/>
                    </a:lnTo>
                    <a:lnTo>
                      <a:pt x="112" y="181"/>
                    </a:lnTo>
                    <a:lnTo>
                      <a:pt x="92" y="180"/>
                    </a:lnTo>
                    <a:lnTo>
                      <a:pt x="81" y="179"/>
                    </a:lnTo>
                    <a:lnTo>
                      <a:pt x="71" y="180"/>
                    </a:lnTo>
                    <a:lnTo>
                      <a:pt x="58" y="183"/>
                    </a:lnTo>
                    <a:lnTo>
                      <a:pt x="47" y="185"/>
                    </a:lnTo>
                    <a:lnTo>
                      <a:pt x="35" y="190"/>
                    </a:lnTo>
                    <a:lnTo>
                      <a:pt x="23" y="197"/>
                    </a:lnTo>
                    <a:lnTo>
                      <a:pt x="0" y="197"/>
                    </a:lnTo>
                    <a:lnTo>
                      <a:pt x="0" y="16"/>
                    </a:lnTo>
                    <a:lnTo>
                      <a:pt x="23" y="16"/>
                    </a:lnTo>
                    <a:lnTo>
                      <a:pt x="23" y="16"/>
                    </a:lnTo>
                    <a:lnTo>
                      <a:pt x="35" y="10"/>
                    </a:lnTo>
                    <a:lnTo>
                      <a:pt x="47" y="5"/>
                    </a:lnTo>
                    <a:lnTo>
                      <a:pt x="58" y="2"/>
                    </a:lnTo>
                    <a:lnTo>
                      <a:pt x="71" y="0"/>
                    </a:lnTo>
                    <a:lnTo>
                      <a:pt x="81" y="0"/>
                    </a:lnTo>
                    <a:lnTo>
                      <a:pt x="92" y="0"/>
                    </a:lnTo>
                    <a:lnTo>
                      <a:pt x="112" y="2"/>
                    </a:lnTo>
                    <a:lnTo>
                      <a:pt x="128" y="6"/>
                    </a:lnTo>
                    <a:lnTo>
                      <a:pt x="141" y="11"/>
                    </a:lnTo>
                    <a:lnTo>
                      <a:pt x="153" y="16"/>
                    </a:lnTo>
                    <a:lnTo>
                      <a:pt x="153" y="34"/>
                    </a:lnTo>
                    <a:lnTo>
                      <a:pt x="153" y="34"/>
                    </a:lnTo>
                    <a:lnTo>
                      <a:pt x="146" y="31"/>
                    </a:lnTo>
                    <a:lnTo>
                      <a:pt x="138" y="29"/>
                    </a:lnTo>
                    <a:lnTo>
                      <a:pt x="132" y="27"/>
                    </a:lnTo>
                    <a:lnTo>
                      <a:pt x="123" y="27"/>
                    </a:lnTo>
                    <a:lnTo>
                      <a:pt x="123" y="27"/>
                    </a:lnTo>
                    <a:lnTo>
                      <a:pt x="109" y="29"/>
                    </a:lnTo>
                    <a:lnTo>
                      <a:pt x="97" y="34"/>
                    </a:lnTo>
                    <a:lnTo>
                      <a:pt x="84" y="40"/>
                    </a:lnTo>
                    <a:lnTo>
                      <a:pt x="74" y="49"/>
                    </a:lnTo>
                    <a:lnTo>
                      <a:pt x="66" y="59"/>
                    </a:lnTo>
                    <a:lnTo>
                      <a:pt x="59" y="70"/>
                    </a:lnTo>
                    <a:lnTo>
                      <a:pt x="54" y="84"/>
                    </a:lnTo>
                    <a:lnTo>
                      <a:pt x="53" y="98"/>
                    </a:lnTo>
                    <a:lnTo>
                      <a:pt x="53" y="98"/>
                    </a:ln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endParaRPr>
              </a:p>
            </p:txBody>
          </p:sp>
          <p:sp>
            <p:nvSpPr>
              <p:cNvPr id="38" name="Rectangle 393"/>
              <p:cNvSpPr>
                <a:spLocks noChangeArrowheads="1"/>
              </p:cNvSpPr>
              <p:nvPr/>
            </p:nvSpPr>
            <p:spPr bwMode="auto">
              <a:xfrm>
                <a:off x="4256881" y="3586956"/>
                <a:ext cx="239713" cy="14288"/>
              </a:xfrm>
              <a:prstGeom prst="rect">
                <a:avLst/>
              </a:pr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endParaRPr>
              </a:p>
            </p:txBody>
          </p:sp>
          <p:sp>
            <p:nvSpPr>
              <p:cNvPr id="39" name="Freeform 394"/>
              <p:cNvSpPr/>
              <p:nvPr/>
            </p:nvSpPr>
            <p:spPr bwMode="auto">
              <a:xfrm>
                <a:off x="4256881" y="3256756"/>
                <a:ext cx="239713" cy="312738"/>
              </a:xfrm>
              <a:custGeom>
                <a:avLst/>
                <a:gdLst>
                  <a:gd name="T0" fmla="*/ 129 w 151"/>
                  <a:gd name="T1" fmla="*/ 197 h 197"/>
                  <a:gd name="T2" fmla="*/ 129 w 151"/>
                  <a:gd name="T3" fmla="*/ 197 h 197"/>
                  <a:gd name="T4" fmla="*/ 116 w 151"/>
                  <a:gd name="T5" fmla="*/ 190 h 197"/>
                  <a:gd name="T6" fmla="*/ 105 w 151"/>
                  <a:gd name="T7" fmla="*/ 185 h 197"/>
                  <a:gd name="T8" fmla="*/ 94 w 151"/>
                  <a:gd name="T9" fmla="*/ 183 h 197"/>
                  <a:gd name="T10" fmla="*/ 82 w 151"/>
                  <a:gd name="T11" fmla="*/ 180 h 197"/>
                  <a:gd name="T12" fmla="*/ 71 w 151"/>
                  <a:gd name="T13" fmla="*/ 179 h 197"/>
                  <a:gd name="T14" fmla="*/ 60 w 151"/>
                  <a:gd name="T15" fmla="*/ 180 h 197"/>
                  <a:gd name="T16" fmla="*/ 40 w 151"/>
                  <a:gd name="T17" fmla="*/ 181 h 197"/>
                  <a:gd name="T18" fmla="*/ 24 w 151"/>
                  <a:gd name="T19" fmla="*/ 186 h 197"/>
                  <a:gd name="T20" fmla="*/ 11 w 151"/>
                  <a:gd name="T21" fmla="*/ 191 h 197"/>
                  <a:gd name="T22" fmla="*/ 0 w 151"/>
                  <a:gd name="T23" fmla="*/ 197 h 197"/>
                  <a:gd name="T24" fmla="*/ 0 w 151"/>
                  <a:gd name="T25" fmla="*/ 16 h 197"/>
                  <a:gd name="T26" fmla="*/ 0 w 151"/>
                  <a:gd name="T27" fmla="*/ 16 h 197"/>
                  <a:gd name="T28" fmla="*/ 11 w 151"/>
                  <a:gd name="T29" fmla="*/ 11 h 197"/>
                  <a:gd name="T30" fmla="*/ 24 w 151"/>
                  <a:gd name="T31" fmla="*/ 6 h 197"/>
                  <a:gd name="T32" fmla="*/ 40 w 151"/>
                  <a:gd name="T33" fmla="*/ 2 h 197"/>
                  <a:gd name="T34" fmla="*/ 60 w 151"/>
                  <a:gd name="T35" fmla="*/ 0 h 197"/>
                  <a:gd name="T36" fmla="*/ 71 w 151"/>
                  <a:gd name="T37" fmla="*/ 0 h 197"/>
                  <a:gd name="T38" fmla="*/ 82 w 151"/>
                  <a:gd name="T39" fmla="*/ 0 h 197"/>
                  <a:gd name="T40" fmla="*/ 94 w 151"/>
                  <a:gd name="T41" fmla="*/ 2 h 197"/>
                  <a:gd name="T42" fmla="*/ 105 w 151"/>
                  <a:gd name="T43" fmla="*/ 5 h 197"/>
                  <a:gd name="T44" fmla="*/ 116 w 151"/>
                  <a:gd name="T45" fmla="*/ 10 h 197"/>
                  <a:gd name="T46" fmla="*/ 129 w 151"/>
                  <a:gd name="T47" fmla="*/ 16 h 197"/>
                  <a:gd name="T48" fmla="*/ 151 w 151"/>
                  <a:gd name="T49" fmla="*/ 16 h 197"/>
                  <a:gd name="T50" fmla="*/ 151 w 151"/>
                  <a:gd name="T51" fmla="*/ 197 h 197"/>
                  <a:gd name="T52" fmla="*/ 129 w 151"/>
                  <a:gd name="T5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1" h="197">
                    <a:moveTo>
                      <a:pt x="129" y="197"/>
                    </a:moveTo>
                    <a:lnTo>
                      <a:pt x="129" y="197"/>
                    </a:lnTo>
                    <a:lnTo>
                      <a:pt x="116" y="190"/>
                    </a:lnTo>
                    <a:lnTo>
                      <a:pt x="105" y="185"/>
                    </a:lnTo>
                    <a:lnTo>
                      <a:pt x="94" y="183"/>
                    </a:lnTo>
                    <a:lnTo>
                      <a:pt x="82" y="180"/>
                    </a:lnTo>
                    <a:lnTo>
                      <a:pt x="71" y="179"/>
                    </a:lnTo>
                    <a:lnTo>
                      <a:pt x="60" y="180"/>
                    </a:lnTo>
                    <a:lnTo>
                      <a:pt x="40" y="181"/>
                    </a:lnTo>
                    <a:lnTo>
                      <a:pt x="24" y="186"/>
                    </a:lnTo>
                    <a:lnTo>
                      <a:pt x="11" y="191"/>
                    </a:lnTo>
                    <a:lnTo>
                      <a:pt x="0" y="197"/>
                    </a:lnTo>
                    <a:lnTo>
                      <a:pt x="0" y="16"/>
                    </a:lnTo>
                    <a:lnTo>
                      <a:pt x="0" y="16"/>
                    </a:lnTo>
                    <a:lnTo>
                      <a:pt x="11" y="11"/>
                    </a:lnTo>
                    <a:lnTo>
                      <a:pt x="24" y="6"/>
                    </a:lnTo>
                    <a:lnTo>
                      <a:pt x="40" y="2"/>
                    </a:lnTo>
                    <a:lnTo>
                      <a:pt x="60" y="0"/>
                    </a:lnTo>
                    <a:lnTo>
                      <a:pt x="71" y="0"/>
                    </a:lnTo>
                    <a:lnTo>
                      <a:pt x="82" y="0"/>
                    </a:lnTo>
                    <a:lnTo>
                      <a:pt x="94" y="2"/>
                    </a:lnTo>
                    <a:lnTo>
                      <a:pt x="105" y="5"/>
                    </a:lnTo>
                    <a:lnTo>
                      <a:pt x="116" y="10"/>
                    </a:lnTo>
                    <a:lnTo>
                      <a:pt x="129" y="16"/>
                    </a:lnTo>
                    <a:lnTo>
                      <a:pt x="151" y="16"/>
                    </a:lnTo>
                    <a:lnTo>
                      <a:pt x="151" y="197"/>
                    </a:lnTo>
                    <a:lnTo>
                      <a:pt x="129" y="197"/>
                    </a:lnTo>
                    <a:close/>
                  </a:path>
                </a:pathLst>
              </a:custGeom>
              <a:grp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endParaRPr>
              </a:p>
            </p:txBody>
          </p:sp>
        </p:grpSp>
      </p:grpSp>
      <p:grpSp>
        <p:nvGrpSpPr>
          <p:cNvPr id="40" name="组合 39"/>
          <p:cNvGrpSpPr/>
          <p:nvPr/>
        </p:nvGrpSpPr>
        <p:grpSpPr>
          <a:xfrm>
            <a:off x="2132273" y="5272030"/>
            <a:ext cx="1332109" cy="885177"/>
            <a:chOff x="3409626" y="5577468"/>
            <a:chExt cx="1332109" cy="885177"/>
          </a:xfrm>
        </p:grpSpPr>
        <p:sp>
          <p:nvSpPr>
            <p:cNvPr id="41" name="五边形 40"/>
            <p:cNvSpPr/>
            <p:nvPr/>
          </p:nvSpPr>
          <p:spPr>
            <a:xfrm>
              <a:off x="3409626" y="5577468"/>
              <a:ext cx="1332109" cy="885177"/>
            </a:xfrm>
            <a:prstGeom prst="homePlate">
              <a:avLst>
                <a:gd name="adj" fmla="val 40805"/>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2" name="Freeform 381"/>
            <p:cNvSpPr/>
            <p:nvPr/>
          </p:nvSpPr>
          <p:spPr bwMode="auto">
            <a:xfrm>
              <a:off x="3915125" y="5785823"/>
              <a:ext cx="321115" cy="468464"/>
            </a:xfrm>
            <a:custGeom>
              <a:avLst/>
              <a:gdLst>
                <a:gd name="T0" fmla="*/ 137 w 231"/>
                <a:gd name="T1" fmla="*/ 26 h 337"/>
                <a:gd name="T2" fmla="*/ 111 w 231"/>
                <a:gd name="T3" fmla="*/ 32 h 337"/>
                <a:gd name="T4" fmla="*/ 90 w 231"/>
                <a:gd name="T5" fmla="*/ 52 h 337"/>
                <a:gd name="T6" fmla="*/ 28 w 231"/>
                <a:gd name="T7" fmla="*/ 234 h 337"/>
                <a:gd name="T8" fmla="*/ 26 w 231"/>
                <a:gd name="T9" fmla="*/ 265 h 337"/>
                <a:gd name="T10" fmla="*/ 38 w 231"/>
                <a:gd name="T11" fmla="*/ 289 h 337"/>
                <a:gd name="T12" fmla="*/ 83 w 231"/>
                <a:gd name="T13" fmla="*/ 309 h 337"/>
                <a:gd name="T14" fmla="*/ 102 w 231"/>
                <a:gd name="T15" fmla="*/ 310 h 337"/>
                <a:gd name="T16" fmla="*/ 127 w 231"/>
                <a:gd name="T17" fmla="*/ 299 h 337"/>
                <a:gd name="T18" fmla="*/ 144 w 231"/>
                <a:gd name="T19" fmla="*/ 274 h 337"/>
                <a:gd name="T20" fmla="*/ 167 w 231"/>
                <a:gd name="T21" fmla="*/ 204 h 337"/>
                <a:gd name="T22" fmla="*/ 170 w 231"/>
                <a:gd name="T23" fmla="*/ 190 h 337"/>
                <a:gd name="T24" fmla="*/ 164 w 231"/>
                <a:gd name="T25" fmla="*/ 173 h 337"/>
                <a:gd name="T26" fmla="*/ 150 w 231"/>
                <a:gd name="T27" fmla="*/ 161 h 337"/>
                <a:gd name="T28" fmla="*/ 123 w 231"/>
                <a:gd name="T29" fmla="*/ 154 h 337"/>
                <a:gd name="T30" fmla="*/ 106 w 231"/>
                <a:gd name="T31" fmla="*/ 158 h 337"/>
                <a:gd name="T32" fmla="*/ 92 w 231"/>
                <a:gd name="T33" fmla="*/ 171 h 337"/>
                <a:gd name="T34" fmla="*/ 40 w 231"/>
                <a:gd name="T35" fmla="*/ 259 h 337"/>
                <a:gd name="T36" fmla="*/ 80 w 231"/>
                <a:gd name="T37" fmla="*/ 144 h 337"/>
                <a:gd name="T38" fmla="*/ 98 w 231"/>
                <a:gd name="T39" fmla="*/ 126 h 337"/>
                <a:gd name="T40" fmla="*/ 125 w 231"/>
                <a:gd name="T41" fmla="*/ 121 h 337"/>
                <a:gd name="T42" fmla="*/ 165 w 231"/>
                <a:gd name="T43" fmla="*/ 134 h 337"/>
                <a:gd name="T44" fmla="*/ 187 w 231"/>
                <a:gd name="T45" fmla="*/ 150 h 337"/>
                <a:gd name="T46" fmla="*/ 196 w 231"/>
                <a:gd name="T47" fmla="*/ 175 h 337"/>
                <a:gd name="T48" fmla="*/ 186 w 231"/>
                <a:gd name="T49" fmla="*/ 216 h 337"/>
                <a:gd name="T50" fmla="*/ 155 w 231"/>
                <a:gd name="T51" fmla="*/ 307 h 337"/>
                <a:gd name="T52" fmla="*/ 128 w 231"/>
                <a:gd name="T53" fmla="*/ 332 h 337"/>
                <a:gd name="T54" fmla="*/ 93 w 231"/>
                <a:gd name="T55" fmla="*/ 337 h 337"/>
                <a:gd name="T56" fmla="*/ 41 w 231"/>
                <a:gd name="T57" fmla="*/ 320 h 337"/>
                <a:gd name="T58" fmla="*/ 12 w 231"/>
                <a:gd name="T59" fmla="*/ 299 h 337"/>
                <a:gd name="T60" fmla="*/ 0 w 231"/>
                <a:gd name="T61" fmla="*/ 267 h 337"/>
                <a:gd name="T62" fmla="*/ 70 w 231"/>
                <a:gd name="T63" fmla="*/ 41 h 337"/>
                <a:gd name="T64" fmla="*/ 82 w 231"/>
                <a:gd name="T65" fmla="*/ 20 h 337"/>
                <a:gd name="T66" fmla="*/ 112 w 231"/>
                <a:gd name="T67" fmla="*/ 1 h 337"/>
                <a:gd name="T68" fmla="*/ 149 w 231"/>
                <a:gd name="T69" fmla="*/ 2 h 337"/>
                <a:gd name="T70" fmla="*/ 200 w 231"/>
                <a:gd name="T71" fmla="*/ 21 h 337"/>
                <a:gd name="T72" fmla="*/ 225 w 231"/>
                <a:gd name="T73" fmla="*/ 47 h 337"/>
                <a:gd name="T74" fmla="*/ 230 w 231"/>
                <a:gd name="T75" fmla="*/ 83 h 337"/>
                <a:gd name="T76" fmla="*/ 194 w 231"/>
                <a:gd name="T77" fmla="*/ 128 h 337"/>
                <a:gd name="T78" fmla="*/ 205 w 231"/>
                <a:gd name="T79" fmla="*/ 91 h 337"/>
                <a:gd name="T80" fmla="*/ 201 w 231"/>
                <a:gd name="T81" fmla="*/ 62 h 337"/>
                <a:gd name="T82" fmla="*/ 184 w 231"/>
                <a:gd name="T83" fmla="*/ 41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337">
                  <a:moveTo>
                    <a:pt x="146" y="27"/>
                  </a:moveTo>
                  <a:lnTo>
                    <a:pt x="146" y="27"/>
                  </a:lnTo>
                  <a:lnTo>
                    <a:pt x="137" y="26"/>
                  </a:lnTo>
                  <a:lnTo>
                    <a:pt x="127" y="26"/>
                  </a:lnTo>
                  <a:lnTo>
                    <a:pt x="118" y="27"/>
                  </a:lnTo>
                  <a:lnTo>
                    <a:pt x="111" y="32"/>
                  </a:lnTo>
                  <a:lnTo>
                    <a:pt x="102" y="37"/>
                  </a:lnTo>
                  <a:lnTo>
                    <a:pt x="96" y="45"/>
                  </a:lnTo>
                  <a:lnTo>
                    <a:pt x="90" y="52"/>
                  </a:lnTo>
                  <a:lnTo>
                    <a:pt x="86" y="62"/>
                  </a:lnTo>
                  <a:lnTo>
                    <a:pt x="28" y="234"/>
                  </a:lnTo>
                  <a:lnTo>
                    <a:pt x="28" y="234"/>
                  </a:lnTo>
                  <a:lnTo>
                    <a:pt x="26" y="245"/>
                  </a:lnTo>
                  <a:lnTo>
                    <a:pt x="25" y="255"/>
                  </a:lnTo>
                  <a:lnTo>
                    <a:pt x="26" y="265"/>
                  </a:lnTo>
                  <a:lnTo>
                    <a:pt x="28" y="274"/>
                  </a:lnTo>
                  <a:lnTo>
                    <a:pt x="33" y="282"/>
                  </a:lnTo>
                  <a:lnTo>
                    <a:pt x="38" y="289"/>
                  </a:lnTo>
                  <a:lnTo>
                    <a:pt x="46" y="295"/>
                  </a:lnTo>
                  <a:lnTo>
                    <a:pt x="55" y="299"/>
                  </a:lnTo>
                  <a:lnTo>
                    <a:pt x="83" y="309"/>
                  </a:lnTo>
                  <a:lnTo>
                    <a:pt x="83" y="309"/>
                  </a:lnTo>
                  <a:lnTo>
                    <a:pt x="93" y="310"/>
                  </a:lnTo>
                  <a:lnTo>
                    <a:pt x="102" y="310"/>
                  </a:lnTo>
                  <a:lnTo>
                    <a:pt x="111" y="309"/>
                  </a:lnTo>
                  <a:lnTo>
                    <a:pt x="120" y="304"/>
                  </a:lnTo>
                  <a:lnTo>
                    <a:pt x="127" y="299"/>
                  </a:lnTo>
                  <a:lnTo>
                    <a:pt x="134" y="292"/>
                  </a:lnTo>
                  <a:lnTo>
                    <a:pt x="140" y="284"/>
                  </a:lnTo>
                  <a:lnTo>
                    <a:pt x="144" y="274"/>
                  </a:lnTo>
                  <a:lnTo>
                    <a:pt x="166" y="209"/>
                  </a:lnTo>
                  <a:lnTo>
                    <a:pt x="166" y="209"/>
                  </a:lnTo>
                  <a:lnTo>
                    <a:pt x="167" y="204"/>
                  </a:lnTo>
                  <a:lnTo>
                    <a:pt x="167" y="204"/>
                  </a:lnTo>
                  <a:lnTo>
                    <a:pt x="169" y="198"/>
                  </a:lnTo>
                  <a:lnTo>
                    <a:pt x="170" y="190"/>
                  </a:lnTo>
                  <a:lnTo>
                    <a:pt x="169" y="184"/>
                  </a:lnTo>
                  <a:lnTo>
                    <a:pt x="167" y="178"/>
                  </a:lnTo>
                  <a:lnTo>
                    <a:pt x="164" y="173"/>
                  </a:lnTo>
                  <a:lnTo>
                    <a:pt x="160" y="168"/>
                  </a:lnTo>
                  <a:lnTo>
                    <a:pt x="156" y="164"/>
                  </a:lnTo>
                  <a:lnTo>
                    <a:pt x="150" y="161"/>
                  </a:lnTo>
                  <a:lnTo>
                    <a:pt x="130" y="155"/>
                  </a:lnTo>
                  <a:lnTo>
                    <a:pt x="130" y="155"/>
                  </a:lnTo>
                  <a:lnTo>
                    <a:pt x="123" y="154"/>
                  </a:lnTo>
                  <a:lnTo>
                    <a:pt x="117" y="154"/>
                  </a:lnTo>
                  <a:lnTo>
                    <a:pt x="112" y="155"/>
                  </a:lnTo>
                  <a:lnTo>
                    <a:pt x="106" y="158"/>
                  </a:lnTo>
                  <a:lnTo>
                    <a:pt x="101" y="161"/>
                  </a:lnTo>
                  <a:lnTo>
                    <a:pt x="96" y="166"/>
                  </a:lnTo>
                  <a:lnTo>
                    <a:pt x="92" y="171"/>
                  </a:lnTo>
                  <a:lnTo>
                    <a:pt x="90" y="178"/>
                  </a:lnTo>
                  <a:lnTo>
                    <a:pt x="61" y="265"/>
                  </a:lnTo>
                  <a:lnTo>
                    <a:pt x="40" y="259"/>
                  </a:lnTo>
                  <a:lnTo>
                    <a:pt x="76" y="153"/>
                  </a:lnTo>
                  <a:lnTo>
                    <a:pt x="76" y="153"/>
                  </a:lnTo>
                  <a:lnTo>
                    <a:pt x="80" y="144"/>
                  </a:lnTo>
                  <a:lnTo>
                    <a:pt x="85" y="138"/>
                  </a:lnTo>
                  <a:lnTo>
                    <a:pt x="91" y="131"/>
                  </a:lnTo>
                  <a:lnTo>
                    <a:pt x="98" y="126"/>
                  </a:lnTo>
                  <a:lnTo>
                    <a:pt x="107" y="123"/>
                  </a:lnTo>
                  <a:lnTo>
                    <a:pt x="116" y="121"/>
                  </a:lnTo>
                  <a:lnTo>
                    <a:pt x="125" y="121"/>
                  </a:lnTo>
                  <a:lnTo>
                    <a:pt x="135" y="124"/>
                  </a:lnTo>
                  <a:lnTo>
                    <a:pt x="165" y="134"/>
                  </a:lnTo>
                  <a:lnTo>
                    <a:pt x="165" y="134"/>
                  </a:lnTo>
                  <a:lnTo>
                    <a:pt x="174" y="138"/>
                  </a:lnTo>
                  <a:lnTo>
                    <a:pt x="181" y="144"/>
                  </a:lnTo>
                  <a:lnTo>
                    <a:pt x="187" y="150"/>
                  </a:lnTo>
                  <a:lnTo>
                    <a:pt x="191" y="158"/>
                  </a:lnTo>
                  <a:lnTo>
                    <a:pt x="195" y="166"/>
                  </a:lnTo>
                  <a:lnTo>
                    <a:pt x="196" y="175"/>
                  </a:lnTo>
                  <a:lnTo>
                    <a:pt x="196" y="184"/>
                  </a:lnTo>
                  <a:lnTo>
                    <a:pt x="194" y="193"/>
                  </a:lnTo>
                  <a:lnTo>
                    <a:pt x="186" y="216"/>
                  </a:lnTo>
                  <a:lnTo>
                    <a:pt x="160" y="295"/>
                  </a:lnTo>
                  <a:lnTo>
                    <a:pt x="160" y="295"/>
                  </a:lnTo>
                  <a:lnTo>
                    <a:pt x="155" y="307"/>
                  </a:lnTo>
                  <a:lnTo>
                    <a:pt x="147" y="317"/>
                  </a:lnTo>
                  <a:lnTo>
                    <a:pt x="139" y="325"/>
                  </a:lnTo>
                  <a:lnTo>
                    <a:pt x="128" y="332"/>
                  </a:lnTo>
                  <a:lnTo>
                    <a:pt x="117" y="335"/>
                  </a:lnTo>
                  <a:lnTo>
                    <a:pt x="106" y="337"/>
                  </a:lnTo>
                  <a:lnTo>
                    <a:pt x="93" y="337"/>
                  </a:lnTo>
                  <a:lnTo>
                    <a:pt x="81" y="334"/>
                  </a:lnTo>
                  <a:lnTo>
                    <a:pt x="41" y="320"/>
                  </a:lnTo>
                  <a:lnTo>
                    <a:pt x="41" y="320"/>
                  </a:lnTo>
                  <a:lnTo>
                    <a:pt x="30" y="315"/>
                  </a:lnTo>
                  <a:lnTo>
                    <a:pt x="20" y="308"/>
                  </a:lnTo>
                  <a:lnTo>
                    <a:pt x="12" y="299"/>
                  </a:lnTo>
                  <a:lnTo>
                    <a:pt x="6" y="289"/>
                  </a:lnTo>
                  <a:lnTo>
                    <a:pt x="1" y="278"/>
                  </a:lnTo>
                  <a:lnTo>
                    <a:pt x="0" y="267"/>
                  </a:lnTo>
                  <a:lnTo>
                    <a:pt x="0" y="254"/>
                  </a:lnTo>
                  <a:lnTo>
                    <a:pt x="2" y="243"/>
                  </a:lnTo>
                  <a:lnTo>
                    <a:pt x="70" y="41"/>
                  </a:lnTo>
                  <a:lnTo>
                    <a:pt x="70" y="41"/>
                  </a:lnTo>
                  <a:lnTo>
                    <a:pt x="76" y="30"/>
                  </a:lnTo>
                  <a:lnTo>
                    <a:pt x="82" y="20"/>
                  </a:lnTo>
                  <a:lnTo>
                    <a:pt x="91" y="11"/>
                  </a:lnTo>
                  <a:lnTo>
                    <a:pt x="101" y="5"/>
                  </a:lnTo>
                  <a:lnTo>
                    <a:pt x="112" y="1"/>
                  </a:lnTo>
                  <a:lnTo>
                    <a:pt x="123" y="0"/>
                  </a:lnTo>
                  <a:lnTo>
                    <a:pt x="136" y="0"/>
                  </a:lnTo>
                  <a:lnTo>
                    <a:pt x="149" y="2"/>
                  </a:lnTo>
                  <a:lnTo>
                    <a:pt x="189" y="16"/>
                  </a:lnTo>
                  <a:lnTo>
                    <a:pt x="189" y="16"/>
                  </a:lnTo>
                  <a:lnTo>
                    <a:pt x="200" y="21"/>
                  </a:lnTo>
                  <a:lnTo>
                    <a:pt x="210" y="29"/>
                  </a:lnTo>
                  <a:lnTo>
                    <a:pt x="219" y="37"/>
                  </a:lnTo>
                  <a:lnTo>
                    <a:pt x="225" y="47"/>
                  </a:lnTo>
                  <a:lnTo>
                    <a:pt x="229" y="59"/>
                  </a:lnTo>
                  <a:lnTo>
                    <a:pt x="231" y="70"/>
                  </a:lnTo>
                  <a:lnTo>
                    <a:pt x="230" y="83"/>
                  </a:lnTo>
                  <a:lnTo>
                    <a:pt x="227" y="94"/>
                  </a:lnTo>
                  <a:lnTo>
                    <a:pt x="214" y="135"/>
                  </a:lnTo>
                  <a:lnTo>
                    <a:pt x="194" y="128"/>
                  </a:lnTo>
                  <a:lnTo>
                    <a:pt x="202" y="103"/>
                  </a:lnTo>
                  <a:lnTo>
                    <a:pt x="202" y="103"/>
                  </a:lnTo>
                  <a:lnTo>
                    <a:pt x="205" y="91"/>
                  </a:lnTo>
                  <a:lnTo>
                    <a:pt x="205" y="81"/>
                  </a:lnTo>
                  <a:lnTo>
                    <a:pt x="204" y="71"/>
                  </a:lnTo>
                  <a:lnTo>
                    <a:pt x="201" y="62"/>
                  </a:lnTo>
                  <a:lnTo>
                    <a:pt x="197" y="55"/>
                  </a:lnTo>
                  <a:lnTo>
                    <a:pt x="191" y="47"/>
                  </a:lnTo>
                  <a:lnTo>
                    <a:pt x="184" y="41"/>
                  </a:lnTo>
                  <a:lnTo>
                    <a:pt x="176" y="37"/>
                  </a:lnTo>
                  <a:lnTo>
                    <a:pt x="146" y="27"/>
                  </a:lnTo>
                  <a:close/>
                </a:path>
              </a:pathLst>
            </a:custGeom>
            <a:solidFill>
              <a:schemeClr val="bg1"/>
            </a:solidFill>
            <a:ln>
              <a:noFill/>
            </a:ln>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solidFill>
                  <a:prstClr val="black"/>
                </a:solidFill>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0-#ppt_w/2"/>
                                          </p:val>
                                        </p:tav>
                                        <p:tav tm="100000">
                                          <p:val>
                                            <p:strVal val="#ppt_x"/>
                                          </p:val>
                                        </p:tav>
                                      </p:tavLst>
                                    </p:anim>
                                    <p:anim calcmode="lin" valueType="num">
                                      <p:cBhvr additive="base">
                                        <p:cTn id="15" dur="500" fill="hold"/>
                                        <p:tgtEl>
                                          <p:spTgt spid="20"/>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0-#ppt_w/2"/>
                                          </p:val>
                                        </p:tav>
                                        <p:tav tm="100000">
                                          <p:val>
                                            <p:strVal val="#ppt_x"/>
                                          </p:val>
                                        </p:tav>
                                      </p:tavLst>
                                    </p:anim>
                                    <p:anim calcmode="lin" valueType="num">
                                      <p:cBhvr additive="base">
                                        <p:cTn id="19" dur="500" fill="hold"/>
                                        <p:tgtEl>
                                          <p:spTgt spid="26"/>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0-#ppt_w/2"/>
                                          </p:val>
                                        </p:tav>
                                        <p:tav tm="100000">
                                          <p:val>
                                            <p:strVal val="#ppt_x"/>
                                          </p:val>
                                        </p:tav>
                                      </p:tavLst>
                                    </p:anim>
                                    <p:anim calcmode="lin" valueType="num">
                                      <p:cBhvr additive="base">
                                        <p:cTn id="23" dur="500" fill="hold"/>
                                        <p:tgtEl>
                                          <p:spTgt spid="31"/>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additive="base">
                                        <p:cTn id="26" dur="500" fill="hold"/>
                                        <p:tgtEl>
                                          <p:spTgt spid="40"/>
                                        </p:tgtEl>
                                        <p:attrNameLst>
                                          <p:attrName>ppt_x</p:attrName>
                                        </p:attrNameLst>
                                      </p:cBhvr>
                                      <p:tavLst>
                                        <p:tav tm="0">
                                          <p:val>
                                            <p:strVal val="0-#ppt_w/2"/>
                                          </p:val>
                                        </p:tav>
                                        <p:tav tm="100000">
                                          <p:val>
                                            <p:strVal val="#ppt_x"/>
                                          </p:val>
                                        </p:tav>
                                      </p:tavLst>
                                    </p:anim>
                                    <p:anim calcmode="lin" valueType="num">
                                      <p:cBhvr additive="base">
                                        <p:cTn id="27" dur="500" fill="hold"/>
                                        <p:tgtEl>
                                          <p:spTgt spid="40"/>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1+#ppt_w/2"/>
                                          </p:val>
                                        </p:tav>
                                        <p:tav tm="100000">
                                          <p:val>
                                            <p:strVal val="#ppt_x"/>
                                          </p:val>
                                        </p:tav>
                                      </p:tavLst>
                                    </p:anim>
                                    <p:anim calcmode="lin" valueType="num">
                                      <p:cBhvr additive="base">
                                        <p:cTn id="31" dur="500" fill="hold"/>
                                        <p:tgtEl>
                                          <p:spTgt spid="3"/>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1+#ppt_w/2"/>
                                          </p:val>
                                        </p:tav>
                                        <p:tav tm="100000">
                                          <p:val>
                                            <p:strVal val="#ppt_x"/>
                                          </p:val>
                                        </p:tav>
                                      </p:tavLst>
                                    </p:anim>
                                    <p:anim calcmode="lin" valueType="num">
                                      <p:cBhvr additive="base">
                                        <p:cTn id="35" dur="500" fill="hold"/>
                                        <p:tgtEl>
                                          <p:spTgt spid="8"/>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fill="hold"/>
                                        <p:tgtEl>
                                          <p:spTgt spid="12"/>
                                        </p:tgtEl>
                                        <p:attrNameLst>
                                          <p:attrName>ppt_x</p:attrName>
                                        </p:attrNameLst>
                                      </p:cBhvr>
                                      <p:tavLst>
                                        <p:tav tm="0">
                                          <p:val>
                                            <p:strVal val="1+#ppt_w/2"/>
                                          </p:val>
                                        </p:tav>
                                        <p:tav tm="100000">
                                          <p:val>
                                            <p:strVal val="#ppt_x"/>
                                          </p:val>
                                        </p:tav>
                                      </p:tavLst>
                                    </p:anim>
                                    <p:anim calcmode="lin" valueType="num">
                                      <p:cBhvr additive="base">
                                        <p:cTn id="39" dur="500" fill="hold"/>
                                        <p:tgtEl>
                                          <p:spTgt spid="12"/>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1+#ppt_w/2"/>
                                          </p:val>
                                        </p:tav>
                                        <p:tav tm="100000">
                                          <p:val>
                                            <p:strVal val="#ppt_x"/>
                                          </p:val>
                                        </p:tav>
                                      </p:tavLst>
                                    </p:anim>
                                    <p:anim calcmode="lin" valueType="num">
                                      <p:cBhvr additive="base">
                                        <p:cTn id="43"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实施计划阶段</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43" name="组合 42"/>
          <p:cNvGrpSpPr/>
          <p:nvPr/>
        </p:nvGrpSpPr>
        <p:grpSpPr>
          <a:xfrm>
            <a:off x="492730" y="5481470"/>
            <a:ext cx="614363" cy="571500"/>
            <a:chOff x="1514893" y="5228807"/>
            <a:chExt cx="614363" cy="571500"/>
          </a:xfrm>
        </p:grpSpPr>
        <p:sp>
          <p:nvSpPr>
            <p:cNvPr id="44" name="Freeform 5"/>
            <p:cNvSpPr>
              <a:spLocks noEditPoints="1"/>
            </p:cNvSpPr>
            <p:nvPr/>
          </p:nvSpPr>
          <p:spPr bwMode="auto">
            <a:xfrm>
              <a:off x="1514893" y="5228807"/>
              <a:ext cx="293688" cy="571500"/>
            </a:xfrm>
            <a:custGeom>
              <a:avLst/>
              <a:gdLst>
                <a:gd name="T0" fmla="*/ 39 w 78"/>
                <a:gd name="T1" fmla="*/ 144 h 152"/>
                <a:gd name="T2" fmla="*/ 13 w 78"/>
                <a:gd name="T3" fmla="*/ 81 h 152"/>
                <a:gd name="T4" fmla="*/ 39 w 78"/>
                <a:gd name="T5" fmla="*/ 8 h 152"/>
                <a:gd name="T6" fmla="*/ 65 w 78"/>
                <a:gd name="T7" fmla="*/ 76 h 152"/>
                <a:gd name="T8" fmla="*/ 39 w 78"/>
                <a:gd name="T9" fmla="*/ 144 h 152"/>
                <a:gd name="T10" fmla="*/ 39 w 78"/>
                <a:gd name="T11" fmla="*/ 0 h 152"/>
                <a:gd name="T12" fmla="*/ 0 w 78"/>
                <a:gd name="T13" fmla="*/ 73 h 152"/>
                <a:gd name="T14" fmla="*/ 39 w 78"/>
                <a:gd name="T15" fmla="*/ 152 h 152"/>
                <a:gd name="T16" fmla="*/ 78 w 78"/>
                <a:gd name="T17" fmla="*/ 74 h 152"/>
                <a:gd name="T18" fmla="*/ 39 w 78"/>
                <a:gd name="T19"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152">
                  <a:moveTo>
                    <a:pt x="39" y="144"/>
                  </a:moveTo>
                  <a:cubicBezTo>
                    <a:pt x="13" y="144"/>
                    <a:pt x="13" y="107"/>
                    <a:pt x="13" y="81"/>
                  </a:cubicBezTo>
                  <a:cubicBezTo>
                    <a:pt x="13" y="43"/>
                    <a:pt x="13" y="8"/>
                    <a:pt x="39" y="8"/>
                  </a:cubicBezTo>
                  <a:cubicBezTo>
                    <a:pt x="66" y="8"/>
                    <a:pt x="65" y="43"/>
                    <a:pt x="65" y="76"/>
                  </a:cubicBezTo>
                  <a:cubicBezTo>
                    <a:pt x="65" y="108"/>
                    <a:pt x="65" y="144"/>
                    <a:pt x="39" y="144"/>
                  </a:cubicBezTo>
                  <a:moveTo>
                    <a:pt x="39" y="0"/>
                  </a:moveTo>
                  <a:cubicBezTo>
                    <a:pt x="3" y="0"/>
                    <a:pt x="0" y="39"/>
                    <a:pt x="0" y="73"/>
                  </a:cubicBezTo>
                  <a:cubicBezTo>
                    <a:pt x="0" y="111"/>
                    <a:pt x="2" y="152"/>
                    <a:pt x="39" y="152"/>
                  </a:cubicBezTo>
                  <a:cubicBezTo>
                    <a:pt x="78" y="152"/>
                    <a:pt x="78" y="107"/>
                    <a:pt x="78" y="74"/>
                  </a:cubicBezTo>
                  <a:cubicBezTo>
                    <a:pt x="78" y="40"/>
                    <a:pt x="75" y="0"/>
                    <a:pt x="39" y="0"/>
                  </a:cubicBezTo>
                </a:path>
              </a:pathLst>
            </a:custGeom>
            <a:solidFill>
              <a:srgbClr val="3F5096"/>
            </a:solidFill>
            <a:ln>
              <a:noFill/>
            </a:ln>
          </p:spPr>
          <p:txBody>
            <a:bodyPr vert="horz" wrap="square" lIns="91440" tIns="45720" rIns="91440" bIns="45720" numCol="1" anchor="t" anchorCtr="0" compatLnSpc="1"/>
            <a:lstStyle/>
            <a:p>
              <a:endParaRPr lang="zh-CN" altLang="en-US">
                <a:solidFill>
                  <a:srgbClr val="3F5096"/>
                </a:solidFill>
              </a:endParaRPr>
            </a:p>
          </p:txBody>
        </p:sp>
        <p:sp>
          <p:nvSpPr>
            <p:cNvPr id="45" name="Freeform 6"/>
            <p:cNvSpPr>
              <a:spLocks noEditPoints="1"/>
            </p:cNvSpPr>
            <p:nvPr/>
          </p:nvSpPr>
          <p:spPr bwMode="auto">
            <a:xfrm>
              <a:off x="1846681" y="5235157"/>
              <a:ext cx="282575" cy="565150"/>
            </a:xfrm>
            <a:custGeom>
              <a:avLst/>
              <a:gdLst>
                <a:gd name="T0" fmla="*/ 31 w 178"/>
                <a:gd name="T1" fmla="*/ 237 h 356"/>
                <a:gd name="T2" fmla="*/ 136 w 178"/>
                <a:gd name="T3" fmla="*/ 60 h 356"/>
                <a:gd name="T4" fmla="*/ 136 w 178"/>
                <a:gd name="T5" fmla="*/ 237 h 356"/>
                <a:gd name="T6" fmla="*/ 31 w 178"/>
                <a:gd name="T7" fmla="*/ 237 h 356"/>
                <a:gd name="T8" fmla="*/ 162 w 178"/>
                <a:gd name="T9" fmla="*/ 0 h 356"/>
                <a:gd name="T10" fmla="*/ 143 w 178"/>
                <a:gd name="T11" fmla="*/ 0 h 356"/>
                <a:gd name="T12" fmla="*/ 0 w 178"/>
                <a:gd name="T13" fmla="*/ 237 h 356"/>
                <a:gd name="T14" fmla="*/ 0 w 178"/>
                <a:gd name="T15" fmla="*/ 263 h 356"/>
                <a:gd name="T16" fmla="*/ 136 w 178"/>
                <a:gd name="T17" fmla="*/ 263 h 356"/>
                <a:gd name="T18" fmla="*/ 136 w 178"/>
                <a:gd name="T19" fmla="*/ 356 h 356"/>
                <a:gd name="T20" fmla="*/ 162 w 178"/>
                <a:gd name="T21" fmla="*/ 356 h 356"/>
                <a:gd name="T22" fmla="*/ 162 w 178"/>
                <a:gd name="T23" fmla="*/ 263 h 356"/>
                <a:gd name="T24" fmla="*/ 178 w 178"/>
                <a:gd name="T25" fmla="*/ 263 h 356"/>
                <a:gd name="T26" fmla="*/ 178 w 178"/>
                <a:gd name="T27" fmla="*/ 237 h 356"/>
                <a:gd name="T28" fmla="*/ 164 w 178"/>
                <a:gd name="T29" fmla="*/ 237 h 356"/>
                <a:gd name="T30" fmla="*/ 162 w 178"/>
                <a:gd name="T31"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 h="356">
                  <a:moveTo>
                    <a:pt x="31" y="237"/>
                  </a:moveTo>
                  <a:lnTo>
                    <a:pt x="136" y="60"/>
                  </a:lnTo>
                  <a:lnTo>
                    <a:pt x="136" y="237"/>
                  </a:lnTo>
                  <a:lnTo>
                    <a:pt x="31" y="237"/>
                  </a:lnTo>
                  <a:close/>
                  <a:moveTo>
                    <a:pt x="162" y="0"/>
                  </a:moveTo>
                  <a:lnTo>
                    <a:pt x="143" y="0"/>
                  </a:lnTo>
                  <a:lnTo>
                    <a:pt x="0" y="237"/>
                  </a:lnTo>
                  <a:lnTo>
                    <a:pt x="0" y="263"/>
                  </a:lnTo>
                  <a:lnTo>
                    <a:pt x="136" y="263"/>
                  </a:lnTo>
                  <a:lnTo>
                    <a:pt x="136" y="356"/>
                  </a:lnTo>
                  <a:lnTo>
                    <a:pt x="162" y="356"/>
                  </a:lnTo>
                  <a:lnTo>
                    <a:pt x="162" y="263"/>
                  </a:lnTo>
                  <a:lnTo>
                    <a:pt x="178" y="263"/>
                  </a:lnTo>
                  <a:lnTo>
                    <a:pt x="178" y="237"/>
                  </a:lnTo>
                  <a:lnTo>
                    <a:pt x="164" y="237"/>
                  </a:lnTo>
                  <a:lnTo>
                    <a:pt x="162" y="0"/>
                  </a:lnTo>
                  <a:close/>
                </a:path>
              </a:pathLst>
            </a:custGeom>
            <a:solidFill>
              <a:srgbClr val="3F5096"/>
            </a:solidFill>
            <a:ln>
              <a:noFill/>
            </a:ln>
          </p:spPr>
          <p:txBody>
            <a:bodyPr vert="horz" wrap="square" lIns="91440" tIns="45720" rIns="91440" bIns="45720" numCol="1" anchor="t" anchorCtr="0" compatLnSpc="1"/>
            <a:lstStyle/>
            <a:p>
              <a:endParaRPr lang="zh-CN" altLang="en-US">
                <a:solidFill>
                  <a:srgbClr val="3F5096"/>
                </a:solidFill>
              </a:endParaRPr>
            </a:p>
          </p:txBody>
        </p:sp>
        <p:sp>
          <p:nvSpPr>
            <p:cNvPr id="46" name="Freeform 7"/>
            <p:cNvSpPr>
              <a:spLocks noEditPoints="1"/>
            </p:cNvSpPr>
            <p:nvPr/>
          </p:nvSpPr>
          <p:spPr bwMode="auto">
            <a:xfrm>
              <a:off x="1846681" y="5235157"/>
              <a:ext cx="282575" cy="565150"/>
            </a:xfrm>
            <a:custGeom>
              <a:avLst/>
              <a:gdLst>
                <a:gd name="T0" fmla="*/ 31 w 178"/>
                <a:gd name="T1" fmla="*/ 237 h 356"/>
                <a:gd name="T2" fmla="*/ 136 w 178"/>
                <a:gd name="T3" fmla="*/ 60 h 356"/>
                <a:gd name="T4" fmla="*/ 136 w 178"/>
                <a:gd name="T5" fmla="*/ 237 h 356"/>
                <a:gd name="T6" fmla="*/ 31 w 178"/>
                <a:gd name="T7" fmla="*/ 237 h 356"/>
                <a:gd name="T8" fmla="*/ 162 w 178"/>
                <a:gd name="T9" fmla="*/ 0 h 356"/>
                <a:gd name="T10" fmla="*/ 143 w 178"/>
                <a:gd name="T11" fmla="*/ 0 h 356"/>
                <a:gd name="T12" fmla="*/ 0 w 178"/>
                <a:gd name="T13" fmla="*/ 237 h 356"/>
                <a:gd name="T14" fmla="*/ 0 w 178"/>
                <a:gd name="T15" fmla="*/ 263 h 356"/>
                <a:gd name="T16" fmla="*/ 136 w 178"/>
                <a:gd name="T17" fmla="*/ 263 h 356"/>
                <a:gd name="T18" fmla="*/ 136 w 178"/>
                <a:gd name="T19" fmla="*/ 356 h 356"/>
                <a:gd name="T20" fmla="*/ 162 w 178"/>
                <a:gd name="T21" fmla="*/ 356 h 356"/>
                <a:gd name="T22" fmla="*/ 162 w 178"/>
                <a:gd name="T23" fmla="*/ 263 h 356"/>
                <a:gd name="T24" fmla="*/ 178 w 178"/>
                <a:gd name="T25" fmla="*/ 263 h 356"/>
                <a:gd name="T26" fmla="*/ 178 w 178"/>
                <a:gd name="T27" fmla="*/ 237 h 356"/>
                <a:gd name="T28" fmla="*/ 164 w 178"/>
                <a:gd name="T29" fmla="*/ 237 h 356"/>
                <a:gd name="T30" fmla="*/ 162 w 178"/>
                <a:gd name="T31"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 h="356">
                  <a:moveTo>
                    <a:pt x="31" y="237"/>
                  </a:moveTo>
                  <a:lnTo>
                    <a:pt x="136" y="60"/>
                  </a:lnTo>
                  <a:lnTo>
                    <a:pt x="136" y="237"/>
                  </a:lnTo>
                  <a:lnTo>
                    <a:pt x="31" y="237"/>
                  </a:lnTo>
                  <a:moveTo>
                    <a:pt x="162" y="0"/>
                  </a:moveTo>
                  <a:lnTo>
                    <a:pt x="143" y="0"/>
                  </a:lnTo>
                  <a:lnTo>
                    <a:pt x="0" y="237"/>
                  </a:lnTo>
                  <a:lnTo>
                    <a:pt x="0" y="263"/>
                  </a:lnTo>
                  <a:lnTo>
                    <a:pt x="136" y="263"/>
                  </a:lnTo>
                  <a:lnTo>
                    <a:pt x="136" y="356"/>
                  </a:lnTo>
                  <a:lnTo>
                    <a:pt x="162" y="356"/>
                  </a:lnTo>
                  <a:lnTo>
                    <a:pt x="162" y="263"/>
                  </a:lnTo>
                  <a:lnTo>
                    <a:pt x="178" y="263"/>
                  </a:lnTo>
                  <a:lnTo>
                    <a:pt x="178" y="237"/>
                  </a:lnTo>
                  <a:lnTo>
                    <a:pt x="164" y="237"/>
                  </a:lnTo>
                  <a:lnTo>
                    <a:pt x="162" y="0"/>
                  </a:lnTo>
                </a:path>
              </a:pathLst>
            </a:custGeom>
            <a:solidFill>
              <a:srgbClr val="3F5096"/>
            </a:solidFill>
            <a:ln>
              <a:noFill/>
            </a:ln>
          </p:spPr>
          <p:txBody>
            <a:bodyPr vert="horz" wrap="square" lIns="91440" tIns="45720" rIns="91440" bIns="45720" numCol="1" anchor="t" anchorCtr="0" compatLnSpc="1"/>
            <a:lstStyle/>
            <a:p>
              <a:endParaRPr lang="zh-CN" altLang="en-US">
                <a:solidFill>
                  <a:srgbClr val="3F5096"/>
                </a:solidFill>
              </a:endParaRPr>
            </a:p>
          </p:txBody>
        </p:sp>
      </p:grpSp>
      <p:grpSp>
        <p:nvGrpSpPr>
          <p:cNvPr id="47" name="组合 46"/>
          <p:cNvGrpSpPr/>
          <p:nvPr/>
        </p:nvGrpSpPr>
        <p:grpSpPr>
          <a:xfrm>
            <a:off x="1062643" y="4363870"/>
            <a:ext cx="644525" cy="579438"/>
            <a:chOff x="2084806" y="4111207"/>
            <a:chExt cx="644525" cy="579438"/>
          </a:xfrm>
        </p:grpSpPr>
        <p:sp>
          <p:nvSpPr>
            <p:cNvPr id="48" name="Freeform 8"/>
            <p:cNvSpPr>
              <a:spLocks noEditPoints="1"/>
            </p:cNvSpPr>
            <p:nvPr/>
          </p:nvSpPr>
          <p:spPr bwMode="auto">
            <a:xfrm>
              <a:off x="2084806" y="4111207"/>
              <a:ext cx="293688" cy="576263"/>
            </a:xfrm>
            <a:custGeom>
              <a:avLst/>
              <a:gdLst>
                <a:gd name="T0" fmla="*/ 39 w 78"/>
                <a:gd name="T1" fmla="*/ 145 h 153"/>
                <a:gd name="T2" fmla="*/ 13 w 78"/>
                <a:gd name="T3" fmla="*/ 82 h 153"/>
                <a:gd name="T4" fmla="*/ 39 w 78"/>
                <a:gd name="T5" fmla="*/ 9 h 153"/>
                <a:gd name="T6" fmla="*/ 65 w 78"/>
                <a:gd name="T7" fmla="*/ 77 h 153"/>
                <a:gd name="T8" fmla="*/ 39 w 78"/>
                <a:gd name="T9" fmla="*/ 145 h 153"/>
                <a:gd name="T10" fmla="*/ 39 w 78"/>
                <a:gd name="T11" fmla="*/ 0 h 153"/>
                <a:gd name="T12" fmla="*/ 0 w 78"/>
                <a:gd name="T13" fmla="*/ 73 h 153"/>
                <a:gd name="T14" fmla="*/ 39 w 78"/>
                <a:gd name="T15" fmla="*/ 153 h 153"/>
                <a:gd name="T16" fmla="*/ 78 w 78"/>
                <a:gd name="T17" fmla="*/ 75 h 153"/>
                <a:gd name="T18" fmla="*/ 39 w 78"/>
                <a:gd name="T19"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153">
                  <a:moveTo>
                    <a:pt x="39" y="145"/>
                  </a:moveTo>
                  <a:cubicBezTo>
                    <a:pt x="13" y="145"/>
                    <a:pt x="13" y="108"/>
                    <a:pt x="13" y="82"/>
                  </a:cubicBezTo>
                  <a:cubicBezTo>
                    <a:pt x="13" y="44"/>
                    <a:pt x="13" y="9"/>
                    <a:pt x="39" y="9"/>
                  </a:cubicBezTo>
                  <a:cubicBezTo>
                    <a:pt x="66" y="9"/>
                    <a:pt x="65" y="44"/>
                    <a:pt x="65" y="77"/>
                  </a:cubicBezTo>
                  <a:cubicBezTo>
                    <a:pt x="65" y="109"/>
                    <a:pt x="65" y="145"/>
                    <a:pt x="39" y="145"/>
                  </a:cubicBezTo>
                  <a:moveTo>
                    <a:pt x="39" y="0"/>
                  </a:moveTo>
                  <a:cubicBezTo>
                    <a:pt x="3" y="0"/>
                    <a:pt x="0" y="40"/>
                    <a:pt x="0" y="73"/>
                  </a:cubicBezTo>
                  <a:cubicBezTo>
                    <a:pt x="0" y="112"/>
                    <a:pt x="2" y="153"/>
                    <a:pt x="39" y="153"/>
                  </a:cubicBezTo>
                  <a:cubicBezTo>
                    <a:pt x="78" y="153"/>
                    <a:pt x="78" y="108"/>
                    <a:pt x="78" y="75"/>
                  </a:cubicBezTo>
                  <a:cubicBezTo>
                    <a:pt x="78" y="41"/>
                    <a:pt x="75" y="0"/>
                    <a:pt x="39" y="0"/>
                  </a:cubicBezTo>
                </a:path>
              </a:pathLst>
            </a:custGeom>
            <a:solidFill>
              <a:srgbClr val="3F5096"/>
            </a:solidFill>
            <a:ln>
              <a:noFill/>
            </a:ln>
          </p:spPr>
          <p:txBody>
            <a:bodyPr vert="horz" wrap="square" lIns="91440" tIns="45720" rIns="91440" bIns="45720" numCol="1" anchor="t" anchorCtr="0" compatLnSpc="1"/>
            <a:lstStyle/>
            <a:p>
              <a:endParaRPr lang="zh-CN" altLang="en-US">
                <a:solidFill>
                  <a:srgbClr val="3F5096"/>
                </a:solidFill>
              </a:endParaRPr>
            </a:p>
          </p:txBody>
        </p:sp>
        <p:sp>
          <p:nvSpPr>
            <p:cNvPr id="49" name="Freeform 9"/>
            <p:cNvSpPr/>
            <p:nvPr/>
          </p:nvSpPr>
          <p:spPr bwMode="auto">
            <a:xfrm>
              <a:off x="2430881" y="4122320"/>
              <a:ext cx="298450" cy="568325"/>
            </a:xfrm>
            <a:custGeom>
              <a:avLst/>
              <a:gdLst>
                <a:gd name="T0" fmla="*/ 38 w 79"/>
                <a:gd name="T1" fmla="*/ 0 h 151"/>
                <a:gd name="T2" fmla="*/ 1 w 79"/>
                <a:gd name="T3" fmla="*/ 42 h 151"/>
                <a:gd name="T4" fmla="*/ 12 w 79"/>
                <a:gd name="T5" fmla="*/ 42 h 151"/>
                <a:gd name="T6" fmla="*/ 39 w 79"/>
                <a:gd name="T7" fmla="*/ 8 h 151"/>
                <a:gd name="T8" fmla="*/ 61 w 79"/>
                <a:gd name="T9" fmla="*/ 33 h 151"/>
                <a:gd name="T10" fmla="*/ 55 w 79"/>
                <a:gd name="T11" fmla="*/ 52 h 151"/>
                <a:gd name="T12" fmla="*/ 29 w 79"/>
                <a:gd name="T13" fmla="*/ 65 h 151"/>
                <a:gd name="T14" fmla="*/ 29 w 79"/>
                <a:gd name="T15" fmla="*/ 72 h 151"/>
                <a:gd name="T16" fmla="*/ 31 w 79"/>
                <a:gd name="T17" fmla="*/ 72 h 151"/>
                <a:gd name="T18" fmla="*/ 37 w 79"/>
                <a:gd name="T19" fmla="*/ 72 h 151"/>
                <a:gd name="T20" fmla="*/ 57 w 79"/>
                <a:gd name="T21" fmla="*/ 81 h 151"/>
                <a:gd name="T22" fmla="*/ 66 w 79"/>
                <a:gd name="T23" fmla="*/ 107 h 151"/>
                <a:gd name="T24" fmla="*/ 39 w 79"/>
                <a:gd name="T25" fmla="*/ 143 h 151"/>
                <a:gd name="T26" fmla="*/ 13 w 79"/>
                <a:gd name="T27" fmla="*/ 108 h 151"/>
                <a:gd name="T28" fmla="*/ 0 w 79"/>
                <a:gd name="T29" fmla="*/ 108 h 151"/>
                <a:gd name="T30" fmla="*/ 7 w 79"/>
                <a:gd name="T31" fmla="*/ 135 h 151"/>
                <a:gd name="T32" fmla="*/ 39 w 79"/>
                <a:gd name="T33" fmla="*/ 151 h 151"/>
                <a:gd name="T34" fmla="*/ 79 w 79"/>
                <a:gd name="T35" fmla="*/ 107 h 151"/>
                <a:gd name="T36" fmla="*/ 52 w 79"/>
                <a:gd name="T37" fmla="*/ 67 h 151"/>
                <a:gd name="T38" fmla="*/ 52 w 79"/>
                <a:gd name="T39" fmla="*/ 67 h 151"/>
                <a:gd name="T40" fmla="*/ 72 w 79"/>
                <a:gd name="T41" fmla="*/ 33 h 151"/>
                <a:gd name="T42" fmla="*/ 38 w 79"/>
                <a:gd name="T43" fmla="*/ 0 h 151"/>
                <a:gd name="T44" fmla="*/ 38 w 79"/>
                <a:gd name="T4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 h="151">
                  <a:moveTo>
                    <a:pt x="38" y="0"/>
                  </a:moveTo>
                  <a:cubicBezTo>
                    <a:pt x="21" y="0"/>
                    <a:pt x="2" y="16"/>
                    <a:pt x="1" y="42"/>
                  </a:cubicBezTo>
                  <a:cubicBezTo>
                    <a:pt x="12" y="42"/>
                    <a:pt x="12" y="42"/>
                    <a:pt x="12" y="42"/>
                  </a:cubicBezTo>
                  <a:cubicBezTo>
                    <a:pt x="12" y="30"/>
                    <a:pt x="19" y="8"/>
                    <a:pt x="39" y="8"/>
                  </a:cubicBezTo>
                  <a:cubicBezTo>
                    <a:pt x="53" y="8"/>
                    <a:pt x="61" y="20"/>
                    <a:pt x="61" y="33"/>
                  </a:cubicBezTo>
                  <a:cubicBezTo>
                    <a:pt x="61" y="37"/>
                    <a:pt x="60" y="45"/>
                    <a:pt x="55" y="52"/>
                  </a:cubicBezTo>
                  <a:cubicBezTo>
                    <a:pt x="51" y="59"/>
                    <a:pt x="46" y="65"/>
                    <a:pt x="29" y="65"/>
                  </a:cubicBezTo>
                  <a:cubicBezTo>
                    <a:pt x="29" y="72"/>
                    <a:pt x="29" y="72"/>
                    <a:pt x="29" y="72"/>
                  </a:cubicBezTo>
                  <a:cubicBezTo>
                    <a:pt x="29" y="72"/>
                    <a:pt x="30" y="72"/>
                    <a:pt x="31" y="72"/>
                  </a:cubicBezTo>
                  <a:cubicBezTo>
                    <a:pt x="33" y="72"/>
                    <a:pt x="35" y="72"/>
                    <a:pt x="37" y="72"/>
                  </a:cubicBezTo>
                  <a:cubicBezTo>
                    <a:pt x="42" y="72"/>
                    <a:pt x="51" y="75"/>
                    <a:pt x="57" y="81"/>
                  </a:cubicBezTo>
                  <a:cubicBezTo>
                    <a:pt x="64" y="88"/>
                    <a:pt x="66" y="99"/>
                    <a:pt x="66" y="107"/>
                  </a:cubicBezTo>
                  <a:cubicBezTo>
                    <a:pt x="66" y="130"/>
                    <a:pt x="54" y="143"/>
                    <a:pt x="39" y="143"/>
                  </a:cubicBezTo>
                  <a:cubicBezTo>
                    <a:pt x="17" y="143"/>
                    <a:pt x="14" y="118"/>
                    <a:pt x="13" y="108"/>
                  </a:cubicBezTo>
                  <a:cubicBezTo>
                    <a:pt x="0" y="108"/>
                    <a:pt x="0" y="108"/>
                    <a:pt x="0" y="108"/>
                  </a:cubicBezTo>
                  <a:cubicBezTo>
                    <a:pt x="1" y="121"/>
                    <a:pt x="5" y="131"/>
                    <a:pt x="7" y="135"/>
                  </a:cubicBezTo>
                  <a:cubicBezTo>
                    <a:pt x="12" y="144"/>
                    <a:pt x="22" y="151"/>
                    <a:pt x="39" y="151"/>
                  </a:cubicBezTo>
                  <a:cubicBezTo>
                    <a:pt x="61" y="151"/>
                    <a:pt x="78" y="136"/>
                    <a:pt x="79" y="107"/>
                  </a:cubicBezTo>
                  <a:cubicBezTo>
                    <a:pt x="79" y="92"/>
                    <a:pt x="72" y="72"/>
                    <a:pt x="52" y="67"/>
                  </a:cubicBezTo>
                  <a:cubicBezTo>
                    <a:pt x="52" y="67"/>
                    <a:pt x="52" y="67"/>
                    <a:pt x="52" y="67"/>
                  </a:cubicBezTo>
                  <a:cubicBezTo>
                    <a:pt x="68" y="59"/>
                    <a:pt x="72" y="46"/>
                    <a:pt x="72" y="33"/>
                  </a:cubicBezTo>
                  <a:cubicBezTo>
                    <a:pt x="72" y="16"/>
                    <a:pt x="58" y="0"/>
                    <a:pt x="38" y="0"/>
                  </a:cubicBezTo>
                  <a:cubicBezTo>
                    <a:pt x="38" y="0"/>
                    <a:pt x="38" y="0"/>
                    <a:pt x="38" y="0"/>
                  </a:cubicBezTo>
                </a:path>
              </a:pathLst>
            </a:custGeom>
            <a:solidFill>
              <a:srgbClr val="3F5096"/>
            </a:solidFill>
            <a:ln>
              <a:noFill/>
            </a:ln>
          </p:spPr>
          <p:txBody>
            <a:bodyPr vert="horz" wrap="square" lIns="91440" tIns="45720" rIns="91440" bIns="45720" numCol="1" anchor="t" anchorCtr="0" compatLnSpc="1"/>
            <a:lstStyle/>
            <a:p>
              <a:endParaRPr lang="zh-CN" altLang="en-US">
                <a:solidFill>
                  <a:srgbClr val="3F5096"/>
                </a:solidFill>
              </a:endParaRPr>
            </a:p>
          </p:txBody>
        </p:sp>
      </p:grpSp>
      <p:grpSp>
        <p:nvGrpSpPr>
          <p:cNvPr id="50" name="组合 49"/>
          <p:cNvGrpSpPr/>
          <p:nvPr/>
        </p:nvGrpSpPr>
        <p:grpSpPr>
          <a:xfrm>
            <a:off x="1638905" y="3258970"/>
            <a:ext cx="644525" cy="571500"/>
            <a:chOff x="2661068" y="3006307"/>
            <a:chExt cx="644525" cy="571500"/>
          </a:xfrm>
        </p:grpSpPr>
        <p:sp>
          <p:nvSpPr>
            <p:cNvPr id="51" name="Freeform 10"/>
            <p:cNvSpPr>
              <a:spLocks noEditPoints="1"/>
            </p:cNvSpPr>
            <p:nvPr/>
          </p:nvSpPr>
          <p:spPr bwMode="auto">
            <a:xfrm>
              <a:off x="2661068" y="3006307"/>
              <a:ext cx="290513" cy="571500"/>
            </a:xfrm>
            <a:custGeom>
              <a:avLst/>
              <a:gdLst>
                <a:gd name="T0" fmla="*/ 39 w 77"/>
                <a:gd name="T1" fmla="*/ 144 h 152"/>
                <a:gd name="T2" fmla="*/ 12 w 77"/>
                <a:gd name="T3" fmla="*/ 81 h 152"/>
                <a:gd name="T4" fmla="*/ 39 w 77"/>
                <a:gd name="T5" fmla="*/ 8 h 152"/>
                <a:gd name="T6" fmla="*/ 65 w 77"/>
                <a:gd name="T7" fmla="*/ 76 h 152"/>
                <a:gd name="T8" fmla="*/ 39 w 77"/>
                <a:gd name="T9" fmla="*/ 144 h 152"/>
                <a:gd name="T10" fmla="*/ 39 w 77"/>
                <a:gd name="T11" fmla="*/ 0 h 152"/>
                <a:gd name="T12" fmla="*/ 0 w 77"/>
                <a:gd name="T13" fmla="*/ 73 h 152"/>
                <a:gd name="T14" fmla="*/ 39 w 77"/>
                <a:gd name="T15" fmla="*/ 152 h 152"/>
                <a:gd name="T16" fmla="*/ 77 w 77"/>
                <a:gd name="T17" fmla="*/ 74 h 152"/>
                <a:gd name="T18" fmla="*/ 39 w 77"/>
                <a:gd name="T19"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152">
                  <a:moveTo>
                    <a:pt x="39" y="144"/>
                  </a:moveTo>
                  <a:cubicBezTo>
                    <a:pt x="13" y="144"/>
                    <a:pt x="12" y="107"/>
                    <a:pt x="12" y="81"/>
                  </a:cubicBezTo>
                  <a:cubicBezTo>
                    <a:pt x="12" y="43"/>
                    <a:pt x="13" y="8"/>
                    <a:pt x="39" y="8"/>
                  </a:cubicBezTo>
                  <a:cubicBezTo>
                    <a:pt x="65" y="8"/>
                    <a:pt x="65" y="43"/>
                    <a:pt x="65" y="76"/>
                  </a:cubicBezTo>
                  <a:cubicBezTo>
                    <a:pt x="65" y="108"/>
                    <a:pt x="65" y="144"/>
                    <a:pt x="39" y="144"/>
                  </a:cubicBezTo>
                  <a:moveTo>
                    <a:pt x="39" y="0"/>
                  </a:moveTo>
                  <a:cubicBezTo>
                    <a:pt x="3" y="0"/>
                    <a:pt x="0" y="39"/>
                    <a:pt x="0" y="73"/>
                  </a:cubicBezTo>
                  <a:cubicBezTo>
                    <a:pt x="0" y="111"/>
                    <a:pt x="1" y="152"/>
                    <a:pt x="39" y="152"/>
                  </a:cubicBezTo>
                  <a:cubicBezTo>
                    <a:pt x="77" y="152"/>
                    <a:pt x="77" y="107"/>
                    <a:pt x="77" y="74"/>
                  </a:cubicBezTo>
                  <a:cubicBezTo>
                    <a:pt x="77" y="40"/>
                    <a:pt x="75" y="0"/>
                    <a:pt x="39" y="0"/>
                  </a:cubicBezTo>
                </a:path>
              </a:pathLst>
            </a:custGeom>
            <a:solidFill>
              <a:srgbClr val="3F5096"/>
            </a:solidFill>
            <a:ln>
              <a:noFill/>
            </a:ln>
          </p:spPr>
          <p:txBody>
            <a:bodyPr vert="horz" wrap="square" lIns="91440" tIns="45720" rIns="91440" bIns="45720" numCol="1" anchor="t" anchorCtr="0" compatLnSpc="1"/>
            <a:lstStyle/>
            <a:p>
              <a:endParaRPr lang="zh-CN" altLang="en-US">
                <a:solidFill>
                  <a:srgbClr val="3F5096"/>
                </a:solidFill>
              </a:endParaRPr>
            </a:p>
          </p:txBody>
        </p:sp>
        <p:sp>
          <p:nvSpPr>
            <p:cNvPr id="52" name="Freeform 11"/>
            <p:cNvSpPr/>
            <p:nvPr/>
          </p:nvSpPr>
          <p:spPr bwMode="auto">
            <a:xfrm>
              <a:off x="3007143" y="3012657"/>
              <a:ext cx="298450" cy="565150"/>
            </a:xfrm>
            <a:custGeom>
              <a:avLst/>
              <a:gdLst>
                <a:gd name="T0" fmla="*/ 41 w 79"/>
                <a:gd name="T1" fmla="*/ 0 h 150"/>
                <a:gd name="T2" fmla="*/ 2 w 79"/>
                <a:gd name="T3" fmla="*/ 42 h 150"/>
                <a:gd name="T4" fmla="*/ 14 w 79"/>
                <a:gd name="T5" fmla="*/ 42 h 150"/>
                <a:gd name="T6" fmla="*/ 41 w 79"/>
                <a:gd name="T7" fmla="*/ 8 h 150"/>
                <a:gd name="T8" fmla="*/ 66 w 79"/>
                <a:gd name="T9" fmla="*/ 38 h 150"/>
                <a:gd name="T10" fmla="*/ 31 w 79"/>
                <a:gd name="T11" fmla="*/ 93 h 150"/>
                <a:gd name="T12" fmla="*/ 0 w 79"/>
                <a:gd name="T13" fmla="*/ 150 h 150"/>
                <a:gd name="T14" fmla="*/ 79 w 79"/>
                <a:gd name="T15" fmla="*/ 150 h 150"/>
                <a:gd name="T16" fmla="*/ 79 w 79"/>
                <a:gd name="T17" fmla="*/ 139 h 150"/>
                <a:gd name="T18" fmla="*/ 14 w 79"/>
                <a:gd name="T19" fmla="*/ 139 h 150"/>
                <a:gd name="T20" fmla="*/ 40 w 79"/>
                <a:gd name="T21" fmla="*/ 101 h 150"/>
                <a:gd name="T22" fmla="*/ 79 w 79"/>
                <a:gd name="T23" fmla="*/ 37 h 150"/>
                <a:gd name="T24" fmla="*/ 41 w 79"/>
                <a:gd name="T2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50">
                  <a:moveTo>
                    <a:pt x="41" y="0"/>
                  </a:moveTo>
                  <a:cubicBezTo>
                    <a:pt x="9" y="0"/>
                    <a:pt x="4" y="30"/>
                    <a:pt x="2" y="42"/>
                  </a:cubicBezTo>
                  <a:cubicBezTo>
                    <a:pt x="14" y="42"/>
                    <a:pt x="14" y="42"/>
                    <a:pt x="14" y="42"/>
                  </a:cubicBezTo>
                  <a:cubicBezTo>
                    <a:pt x="15" y="32"/>
                    <a:pt x="20" y="8"/>
                    <a:pt x="41" y="8"/>
                  </a:cubicBezTo>
                  <a:cubicBezTo>
                    <a:pt x="50" y="8"/>
                    <a:pt x="66" y="16"/>
                    <a:pt x="66" y="38"/>
                  </a:cubicBezTo>
                  <a:cubicBezTo>
                    <a:pt x="66" y="53"/>
                    <a:pt x="57" y="66"/>
                    <a:pt x="31" y="93"/>
                  </a:cubicBezTo>
                  <a:cubicBezTo>
                    <a:pt x="8" y="117"/>
                    <a:pt x="3" y="125"/>
                    <a:pt x="0" y="150"/>
                  </a:cubicBezTo>
                  <a:cubicBezTo>
                    <a:pt x="79" y="150"/>
                    <a:pt x="79" y="150"/>
                    <a:pt x="79" y="150"/>
                  </a:cubicBezTo>
                  <a:cubicBezTo>
                    <a:pt x="79" y="139"/>
                    <a:pt x="79" y="139"/>
                    <a:pt x="79" y="139"/>
                  </a:cubicBezTo>
                  <a:cubicBezTo>
                    <a:pt x="14" y="139"/>
                    <a:pt x="14" y="139"/>
                    <a:pt x="14" y="139"/>
                  </a:cubicBezTo>
                  <a:cubicBezTo>
                    <a:pt x="17" y="124"/>
                    <a:pt x="24" y="117"/>
                    <a:pt x="40" y="101"/>
                  </a:cubicBezTo>
                  <a:cubicBezTo>
                    <a:pt x="77" y="63"/>
                    <a:pt x="79" y="49"/>
                    <a:pt x="79" y="37"/>
                  </a:cubicBezTo>
                  <a:cubicBezTo>
                    <a:pt x="79" y="19"/>
                    <a:pt x="67" y="0"/>
                    <a:pt x="41" y="0"/>
                  </a:cubicBezTo>
                </a:path>
              </a:pathLst>
            </a:custGeom>
            <a:solidFill>
              <a:srgbClr val="3F5096"/>
            </a:solidFill>
            <a:ln>
              <a:noFill/>
            </a:ln>
          </p:spPr>
          <p:txBody>
            <a:bodyPr vert="horz" wrap="square" lIns="91440" tIns="45720" rIns="91440" bIns="45720" numCol="1" anchor="t" anchorCtr="0" compatLnSpc="1"/>
            <a:lstStyle/>
            <a:p>
              <a:endParaRPr lang="zh-CN" altLang="en-US">
                <a:solidFill>
                  <a:srgbClr val="3F5096"/>
                </a:solidFill>
              </a:endParaRPr>
            </a:p>
          </p:txBody>
        </p:sp>
      </p:grpSp>
      <p:grpSp>
        <p:nvGrpSpPr>
          <p:cNvPr id="53" name="组合 52"/>
          <p:cNvGrpSpPr/>
          <p:nvPr/>
        </p:nvGrpSpPr>
        <p:grpSpPr>
          <a:xfrm>
            <a:off x="2177068" y="2144545"/>
            <a:ext cx="550863" cy="576263"/>
            <a:chOff x="3199231" y="1891882"/>
            <a:chExt cx="550863" cy="576263"/>
          </a:xfrm>
        </p:grpSpPr>
        <p:sp>
          <p:nvSpPr>
            <p:cNvPr id="54" name="Freeform 12"/>
            <p:cNvSpPr>
              <a:spLocks noEditPoints="1"/>
            </p:cNvSpPr>
            <p:nvPr/>
          </p:nvSpPr>
          <p:spPr bwMode="auto">
            <a:xfrm>
              <a:off x="3199231" y="1891882"/>
              <a:ext cx="295275" cy="576263"/>
            </a:xfrm>
            <a:custGeom>
              <a:avLst/>
              <a:gdLst>
                <a:gd name="T0" fmla="*/ 40 w 78"/>
                <a:gd name="T1" fmla="*/ 145 h 153"/>
                <a:gd name="T2" fmla="*/ 13 w 78"/>
                <a:gd name="T3" fmla="*/ 81 h 153"/>
                <a:gd name="T4" fmla="*/ 40 w 78"/>
                <a:gd name="T5" fmla="*/ 9 h 153"/>
                <a:gd name="T6" fmla="*/ 65 w 78"/>
                <a:gd name="T7" fmla="*/ 77 h 153"/>
                <a:gd name="T8" fmla="*/ 40 w 78"/>
                <a:gd name="T9" fmla="*/ 145 h 153"/>
                <a:gd name="T10" fmla="*/ 39 w 78"/>
                <a:gd name="T11" fmla="*/ 0 h 153"/>
                <a:gd name="T12" fmla="*/ 0 w 78"/>
                <a:gd name="T13" fmla="*/ 73 h 153"/>
                <a:gd name="T14" fmla="*/ 39 w 78"/>
                <a:gd name="T15" fmla="*/ 153 h 153"/>
                <a:gd name="T16" fmla="*/ 78 w 78"/>
                <a:gd name="T17" fmla="*/ 75 h 153"/>
                <a:gd name="T18" fmla="*/ 39 w 78"/>
                <a:gd name="T19"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153">
                  <a:moveTo>
                    <a:pt x="40" y="145"/>
                  </a:moveTo>
                  <a:cubicBezTo>
                    <a:pt x="13" y="145"/>
                    <a:pt x="13" y="108"/>
                    <a:pt x="13" y="81"/>
                  </a:cubicBezTo>
                  <a:cubicBezTo>
                    <a:pt x="13" y="43"/>
                    <a:pt x="13" y="9"/>
                    <a:pt x="40" y="9"/>
                  </a:cubicBezTo>
                  <a:cubicBezTo>
                    <a:pt x="66" y="9"/>
                    <a:pt x="65" y="44"/>
                    <a:pt x="65" y="77"/>
                  </a:cubicBezTo>
                  <a:cubicBezTo>
                    <a:pt x="65" y="109"/>
                    <a:pt x="65" y="145"/>
                    <a:pt x="40" y="145"/>
                  </a:cubicBezTo>
                  <a:moveTo>
                    <a:pt x="39" y="0"/>
                  </a:moveTo>
                  <a:cubicBezTo>
                    <a:pt x="3" y="0"/>
                    <a:pt x="0" y="40"/>
                    <a:pt x="0" y="73"/>
                  </a:cubicBezTo>
                  <a:cubicBezTo>
                    <a:pt x="0" y="112"/>
                    <a:pt x="2" y="153"/>
                    <a:pt x="39" y="153"/>
                  </a:cubicBezTo>
                  <a:cubicBezTo>
                    <a:pt x="78" y="153"/>
                    <a:pt x="78" y="108"/>
                    <a:pt x="78" y="75"/>
                  </a:cubicBezTo>
                  <a:cubicBezTo>
                    <a:pt x="78" y="40"/>
                    <a:pt x="75" y="0"/>
                    <a:pt x="39" y="0"/>
                  </a:cubicBezTo>
                </a:path>
              </a:pathLst>
            </a:custGeom>
            <a:solidFill>
              <a:srgbClr val="3F5096"/>
            </a:solidFill>
            <a:ln>
              <a:noFill/>
            </a:ln>
          </p:spPr>
          <p:txBody>
            <a:bodyPr vert="horz" wrap="square" lIns="91440" tIns="45720" rIns="91440" bIns="45720" numCol="1" anchor="t" anchorCtr="0" compatLnSpc="1"/>
            <a:lstStyle/>
            <a:p>
              <a:endParaRPr lang="zh-CN" altLang="en-US">
                <a:solidFill>
                  <a:srgbClr val="3F5096"/>
                </a:solidFill>
              </a:endParaRPr>
            </a:p>
          </p:txBody>
        </p:sp>
        <p:sp>
          <p:nvSpPr>
            <p:cNvPr id="55" name="Freeform 13"/>
            <p:cNvSpPr/>
            <p:nvPr/>
          </p:nvSpPr>
          <p:spPr bwMode="auto">
            <a:xfrm>
              <a:off x="3615156" y="1904582"/>
              <a:ext cx="134938" cy="563563"/>
            </a:xfrm>
            <a:custGeom>
              <a:avLst/>
              <a:gdLst>
                <a:gd name="T0" fmla="*/ 36 w 36"/>
                <a:gd name="T1" fmla="*/ 0 h 150"/>
                <a:gd name="T2" fmla="*/ 28 w 36"/>
                <a:gd name="T3" fmla="*/ 0 h 150"/>
                <a:gd name="T4" fmla="*/ 0 w 36"/>
                <a:gd name="T5" fmla="*/ 21 h 150"/>
                <a:gd name="T6" fmla="*/ 0 w 36"/>
                <a:gd name="T7" fmla="*/ 33 h 150"/>
                <a:gd name="T8" fmla="*/ 25 w 36"/>
                <a:gd name="T9" fmla="*/ 20 h 150"/>
                <a:gd name="T10" fmla="*/ 25 w 36"/>
                <a:gd name="T11" fmla="*/ 150 h 150"/>
                <a:gd name="T12" fmla="*/ 36 w 36"/>
                <a:gd name="T13" fmla="*/ 150 h 150"/>
                <a:gd name="T14" fmla="*/ 36 w 36"/>
                <a:gd name="T15" fmla="*/ 0 h 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150">
                  <a:moveTo>
                    <a:pt x="36" y="0"/>
                  </a:moveTo>
                  <a:cubicBezTo>
                    <a:pt x="28" y="0"/>
                    <a:pt x="28" y="0"/>
                    <a:pt x="28" y="0"/>
                  </a:cubicBezTo>
                  <a:cubicBezTo>
                    <a:pt x="18" y="11"/>
                    <a:pt x="13" y="16"/>
                    <a:pt x="0" y="21"/>
                  </a:cubicBezTo>
                  <a:cubicBezTo>
                    <a:pt x="0" y="33"/>
                    <a:pt x="0" y="33"/>
                    <a:pt x="0" y="33"/>
                  </a:cubicBezTo>
                  <a:cubicBezTo>
                    <a:pt x="25" y="20"/>
                    <a:pt x="25" y="20"/>
                    <a:pt x="25" y="20"/>
                  </a:cubicBezTo>
                  <a:cubicBezTo>
                    <a:pt x="25" y="150"/>
                    <a:pt x="25" y="150"/>
                    <a:pt x="25" y="150"/>
                  </a:cubicBezTo>
                  <a:cubicBezTo>
                    <a:pt x="36" y="150"/>
                    <a:pt x="36" y="150"/>
                    <a:pt x="36" y="150"/>
                  </a:cubicBezTo>
                  <a:cubicBezTo>
                    <a:pt x="36" y="0"/>
                    <a:pt x="36" y="0"/>
                    <a:pt x="36" y="0"/>
                  </a:cubicBezTo>
                </a:path>
              </a:pathLst>
            </a:custGeom>
            <a:solidFill>
              <a:srgbClr val="3F5096"/>
            </a:solidFill>
            <a:ln>
              <a:noFill/>
            </a:ln>
          </p:spPr>
          <p:txBody>
            <a:bodyPr vert="horz" wrap="square" lIns="91440" tIns="45720" rIns="91440" bIns="45720" numCol="1" anchor="t" anchorCtr="0" compatLnSpc="1"/>
            <a:lstStyle/>
            <a:p>
              <a:endParaRPr lang="zh-CN" altLang="en-US">
                <a:solidFill>
                  <a:srgbClr val="3F5096"/>
                </a:solidFill>
              </a:endParaRPr>
            </a:p>
          </p:txBody>
        </p:sp>
      </p:grpSp>
      <p:grpSp>
        <p:nvGrpSpPr>
          <p:cNvPr id="112" name="组合 111"/>
          <p:cNvGrpSpPr/>
          <p:nvPr/>
        </p:nvGrpSpPr>
        <p:grpSpPr>
          <a:xfrm>
            <a:off x="3471673" y="1841190"/>
            <a:ext cx="6146189" cy="885177"/>
            <a:chOff x="3471673" y="1841190"/>
            <a:chExt cx="6146189" cy="885177"/>
          </a:xfrm>
        </p:grpSpPr>
        <p:sp>
          <p:nvSpPr>
            <p:cNvPr id="78" name="五边形 77"/>
            <p:cNvSpPr/>
            <p:nvPr/>
          </p:nvSpPr>
          <p:spPr>
            <a:xfrm>
              <a:off x="3471673" y="1841190"/>
              <a:ext cx="6146189" cy="885177"/>
            </a:xfrm>
            <a:prstGeom prst="homePlate">
              <a:avLst>
                <a:gd name="adj" fmla="val 40805"/>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77" name="党"/>
            <p:cNvSpPr txBox="1"/>
            <p:nvPr/>
          </p:nvSpPr>
          <p:spPr>
            <a:xfrm>
              <a:off x="3841254" y="1971518"/>
              <a:ext cx="1476376" cy="659219"/>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36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冲刺</a:t>
              </a:r>
              <a:endParaRPr lang="en-US" altLang="zh-CN" sz="36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85" name="文本框 84"/>
            <p:cNvSpPr txBox="1"/>
            <p:nvPr/>
          </p:nvSpPr>
          <p:spPr>
            <a:xfrm>
              <a:off x="5183573" y="1966765"/>
              <a:ext cx="4017577" cy="62568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00">
                <a:lnSpc>
                  <a:spcPct val="130000"/>
                </a:lnSpc>
              </a:pPr>
              <a:r>
                <a:rPr kumimoji="1" lang="zh-CN" altLang="en-US" sz="1400" dirty="0">
                  <a:gradFill>
                    <a:gsLst>
                      <a:gs pos="0">
                        <a:prstClr val="white"/>
                      </a:gs>
                      <a:gs pos="100000">
                        <a:prstClr val="white"/>
                      </a:gs>
                    </a:gsLst>
                    <a:lin ang="18900000" scaled="0"/>
                  </a:gradFill>
                  <a:latin typeface="微软雅黑" panose="020B0503020204020204" pitchFamily="34" charset="-122"/>
                  <a:ea typeface="微软雅黑" panose="020B0503020204020204" pitchFamily="34" charset="-122"/>
                </a:rPr>
                <a:t>点击此处添加文本信息。顶部“开始”面板中可以对字体、字号、颜色、行距等进行</a:t>
              </a:r>
            </a:p>
          </p:txBody>
        </p:sp>
      </p:grpSp>
      <p:grpSp>
        <p:nvGrpSpPr>
          <p:cNvPr id="111" name="组合 110"/>
          <p:cNvGrpSpPr/>
          <p:nvPr/>
        </p:nvGrpSpPr>
        <p:grpSpPr>
          <a:xfrm>
            <a:off x="3471673" y="3099020"/>
            <a:ext cx="6567677" cy="885177"/>
            <a:chOff x="3471673" y="3099020"/>
            <a:chExt cx="6567677" cy="885177"/>
          </a:xfrm>
        </p:grpSpPr>
        <p:sp>
          <p:nvSpPr>
            <p:cNvPr id="79" name="五边形 78"/>
            <p:cNvSpPr/>
            <p:nvPr/>
          </p:nvSpPr>
          <p:spPr>
            <a:xfrm>
              <a:off x="3471673" y="3099020"/>
              <a:ext cx="6567677" cy="885177"/>
            </a:xfrm>
            <a:prstGeom prst="homePlate">
              <a:avLst>
                <a:gd name="adj" fmla="val 40805"/>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76" name="党"/>
            <p:cNvSpPr txBox="1"/>
            <p:nvPr/>
          </p:nvSpPr>
          <p:spPr>
            <a:xfrm>
              <a:off x="4387661" y="3205694"/>
              <a:ext cx="1476376" cy="659219"/>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36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深化</a:t>
              </a:r>
              <a:endParaRPr lang="en-US" altLang="zh-CN" sz="36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86" name="文本框 85"/>
            <p:cNvSpPr txBox="1"/>
            <p:nvPr/>
          </p:nvSpPr>
          <p:spPr>
            <a:xfrm>
              <a:off x="5675124" y="3228766"/>
              <a:ext cx="4017577" cy="62568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00">
                <a:lnSpc>
                  <a:spcPct val="130000"/>
                </a:lnSpc>
              </a:pPr>
              <a:r>
                <a:rPr kumimoji="1" lang="zh-CN" altLang="en-US" sz="1400" dirty="0">
                  <a:gradFill>
                    <a:gsLst>
                      <a:gs pos="0">
                        <a:prstClr val="white"/>
                      </a:gs>
                      <a:gs pos="100000">
                        <a:prstClr val="white"/>
                      </a:gs>
                    </a:gsLst>
                    <a:lin ang="18900000" scaled="0"/>
                  </a:gradFill>
                  <a:latin typeface="微软雅黑" panose="020B0503020204020204" pitchFamily="34" charset="-122"/>
                  <a:ea typeface="微软雅黑" panose="020B0503020204020204" pitchFamily="34" charset="-122"/>
                </a:rPr>
                <a:t>点击此处添加文本信息。顶部“开始”面板中可以对字体、字号、颜色、行距等进行</a:t>
              </a:r>
            </a:p>
          </p:txBody>
        </p:sp>
      </p:grpSp>
      <p:grpSp>
        <p:nvGrpSpPr>
          <p:cNvPr id="110" name="组合 109"/>
          <p:cNvGrpSpPr/>
          <p:nvPr/>
        </p:nvGrpSpPr>
        <p:grpSpPr>
          <a:xfrm>
            <a:off x="3471673" y="4283850"/>
            <a:ext cx="7024877" cy="885177"/>
            <a:chOff x="3471673" y="4283850"/>
            <a:chExt cx="7024877" cy="885177"/>
          </a:xfrm>
        </p:grpSpPr>
        <p:sp>
          <p:nvSpPr>
            <p:cNvPr id="80" name="五边形 79"/>
            <p:cNvSpPr/>
            <p:nvPr/>
          </p:nvSpPr>
          <p:spPr>
            <a:xfrm>
              <a:off x="3471673" y="4283850"/>
              <a:ext cx="7024877" cy="885177"/>
            </a:xfrm>
            <a:prstGeom prst="homePlate">
              <a:avLst>
                <a:gd name="adj" fmla="val 40805"/>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75" name="党"/>
            <p:cNvSpPr txBox="1"/>
            <p:nvPr/>
          </p:nvSpPr>
          <p:spPr>
            <a:xfrm>
              <a:off x="4936936" y="4398385"/>
              <a:ext cx="1476376" cy="659219"/>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36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调整</a:t>
              </a:r>
              <a:endParaRPr lang="en-US" altLang="zh-CN" sz="36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87" name="文本框 86"/>
            <p:cNvSpPr txBox="1"/>
            <p:nvPr/>
          </p:nvSpPr>
          <p:spPr>
            <a:xfrm>
              <a:off x="6279962" y="4413512"/>
              <a:ext cx="4017577" cy="62568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00">
                <a:lnSpc>
                  <a:spcPct val="130000"/>
                </a:lnSpc>
              </a:pPr>
              <a:r>
                <a:rPr kumimoji="1" lang="zh-CN" altLang="en-US" sz="1400" dirty="0">
                  <a:gradFill>
                    <a:gsLst>
                      <a:gs pos="0">
                        <a:prstClr val="white"/>
                      </a:gs>
                      <a:gs pos="100000">
                        <a:prstClr val="white"/>
                      </a:gs>
                    </a:gsLst>
                    <a:lin ang="18900000" scaled="0"/>
                  </a:gradFill>
                  <a:latin typeface="微软雅黑" panose="020B0503020204020204" pitchFamily="34" charset="-122"/>
                  <a:ea typeface="微软雅黑" panose="020B0503020204020204" pitchFamily="34" charset="-122"/>
                </a:rPr>
                <a:t>点击此处添加文本信息。顶部“开始”面板中可以对字体、字号、颜色、行距等进行</a:t>
              </a:r>
            </a:p>
          </p:txBody>
        </p:sp>
      </p:grpSp>
      <p:grpSp>
        <p:nvGrpSpPr>
          <p:cNvPr id="109" name="组合 108"/>
          <p:cNvGrpSpPr/>
          <p:nvPr/>
        </p:nvGrpSpPr>
        <p:grpSpPr>
          <a:xfrm>
            <a:off x="3471673" y="5511222"/>
            <a:ext cx="7424927" cy="885177"/>
            <a:chOff x="3471673" y="5511222"/>
            <a:chExt cx="7424927" cy="885177"/>
          </a:xfrm>
        </p:grpSpPr>
        <p:sp>
          <p:nvSpPr>
            <p:cNvPr id="81" name="五边形 80"/>
            <p:cNvSpPr/>
            <p:nvPr/>
          </p:nvSpPr>
          <p:spPr>
            <a:xfrm>
              <a:off x="3471673" y="5511222"/>
              <a:ext cx="7424927" cy="885177"/>
            </a:xfrm>
            <a:prstGeom prst="homePlate">
              <a:avLst>
                <a:gd name="adj" fmla="val 40805"/>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74" name="党"/>
            <p:cNvSpPr txBox="1"/>
            <p:nvPr/>
          </p:nvSpPr>
          <p:spPr>
            <a:xfrm>
              <a:off x="5541774" y="5618694"/>
              <a:ext cx="1476376" cy="701731"/>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36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实施</a:t>
              </a:r>
              <a:endParaRPr lang="en-US" altLang="zh-CN" sz="36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88" name="文本框 87"/>
            <p:cNvSpPr txBox="1"/>
            <p:nvPr/>
          </p:nvSpPr>
          <p:spPr>
            <a:xfrm>
              <a:off x="6810273" y="5640968"/>
              <a:ext cx="4017577" cy="62568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00">
                <a:lnSpc>
                  <a:spcPct val="130000"/>
                </a:lnSpc>
              </a:pPr>
              <a:r>
                <a:rPr kumimoji="1" lang="zh-CN" altLang="en-US" sz="1400" dirty="0">
                  <a:gradFill>
                    <a:gsLst>
                      <a:gs pos="0">
                        <a:prstClr val="white"/>
                      </a:gs>
                      <a:gs pos="100000">
                        <a:prstClr val="white"/>
                      </a:gs>
                    </a:gsLst>
                    <a:lin ang="18900000" scaled="0"/>
                  </a:gradFill>
                  <a:latin typeface="微软雅黑" panose="020B0503020204020204" pitchFamily="34" charset="-122"/>
                  <a:ea typeface="微软雅黑" panose="020B0503020204020204" pitchFamily="34" charset="-122"/>
                </a:rPr>
                <a:t>点击此处添加文本信息。顶部“开始”面板中可以对字体、字号、颜色、行距等进行</a:t>
              </a:r>
            </a:p>
          </p:txBody>
        </p:sp>
      </p:grpSp>
      <p:grpSp>
        <p:nvGrpSpPr>
          <p:cNvPr id="2" name="组合 1"/>
          <p:cNvGrpSpPr/>
          <p:nvPr/>
        </p:nvGrpSpPr>
        <p:grpSpPr>
          <a:xfrm>
            <a:off x="1268224" y="1827463"/>
            <a:ext cx="4406900" cy="4573588"/>
            <a:chOff x="1268224" y="1827463"/>
            <a:chExt cx="4406900" cy="4573588"/>
          </a:xfrm>
        </p:grpSpPr>
        <p:sp>
          <p:nvSpPr>
            <p:cNvPr id="56" name="Freeform 17"/>
            <p:cNvSpPr/>
            <p:nvPr/>
          </p:nvSpPr>
          <p:spPr bwMode="auto">
            <a:xfrm>
              <a:off x="2433449" y="3070476"/>
              <a:ext cx="2076450" cy="1109663"/>
            </a:xfrm>
            <a:custGeom>
              <a:avLst/>
              <a:gdLst>
                <a:gd name="T0" fmla="*/ 1021 w 1308"/>
                <a:gd name="T1" fmla="*/ 0 h 699"/>
                <a:gd name="T2" fmla="*/ 287 w 1308"/>
                <a:gd name="T3" fmla="*/ 0 h 699"/>
                <a:gd name="T4" fmla="*/ 0 w 1308"/>
                <a:gd name="T5" fmla="*/ 699 h 699"/>
                <a:gd name="T6" fmla="*/ 1308 w 1308"/>
                <a:gd name="T7" fmla="*/ 699 h 699"/>
                <a:gd name="T8" fmla="*/ 1021 w 1308"/>
                <a:gd name="T9" fmla="*/ 0 h 699"/>
              </a:gdLst>
              <a:ahLst/>
              <a:cxnLst>
                <a:cxn ang="0">
                  <a:pos x="T0" y="T1"/>
                </a:cxn>
                <a:cxn ang="0">
                  <a:pos x="T2" y="T3"/>
                </a:cxn>
                <a:cxn ang="0">
                  <a:pos x="T4" y="T5"/>
                </a:cxn>
                <a:cxn ang="0">
                  <a:pos x="T6" y="T7"/>
                </a:cxn>
                <a:cxn ang="0">
                  <a:pos x="T8" y="T9"/>
                </a:cxn>
              </a:cxnLst>
              <a:rect l="0" t="0" r="r" b="b"/>
              <a:pathLst>
                <a:path w="1308" h="699">
                  <a:moveTo>
                    <a:pt x="1021" y="0"/>
                  </a:moveTo>
                  <a:lnTo>
                    <a:pt x="287" y="0"/>
                  </a:lnTo>
                  <a:lnTo>
                    <a:pt x="0" y="699"/>
                  </a:lnTo>
                  <a:lnTo>
                    <a:pt x="1308" y="699"/>
                  </a:lnTo>
                  <a:lnTo>
                    <a:pt x="1021" y="0"/>
                  </a:lnTo>
                  <a:close/>
                </a:path>
              </a:pathLst>
            </a:custGeom>
            <a:solidFill>
              <a:srgbClr val="314371"/>
            </a:solidFill>
            <a:ln>
              <a:noFill/>
            </a:ln>
          </p:spPr>
          <p:txBody>
            <a:bodyPr vert="horz" wrap="square" lIns="91440" tIns="45720" rIns="91440" bIns="45720" numCol="1" anchor="t" anchorCtr="0" compatLnSpc="1"/>
            <a:lstStyle/>
            <a:p>
              <a:endParaRPr lang="zh-CN" altLang="en-US"/>
            </a:p>
          </p:txBody>
        </p:sp>
        <p:sp>
          <p:nvSpPr>
            <p:cNvPr id="57" name="Freeform 18"/>
            <p:cNvSpPr/>
            <p:nvPr/>
          </p:nvSpPr>
          <p:spPr bwMode="auto">
            <a:xfrm>
              <a:off x="2433449" y="3070476"/>
              <a:ext cx="2076450" cy="1109663"/>
            </a:xfrm>
            <a:custGeom>
              <a:avLst/>
              <a:gdLst>
                <a:gd name="T0" fmla="*/ 1021 w 1308"/>
                <a:gd name="T1" fmla="*/ 0 h 699"/>
                <a:gd name="T2" fmla="*/ 287 w 1308"/>
                <a:gd name="T3" fmla="*/ 0 h 699"/>
                <a:gd name="T4" fmla="*/ 0 w 1308"/>
                <a:gd name="T5" fmla="*/ 699 h 699"/>
                <a:gd name="T6" fmla="*/ 1308 w 1308"/>
                <a:gd name="T7" fmla="*/ 699 h 699"/>
                <a:gd name="T8" fmla="*/ 1021 w 1308"/>
                <a:gd name="T9" fmla="*/ 0 h 699"/>
              </a:gdLst>
              <a:ahLst/>
              <a:cxnLst>
                <a:cxn ang="0">
                  <a:pos x="T0" y="T1"/>
                </a:cxn>
                <a:cxn ang="0">
                  <a:pos x="T2" y="T3"/>
                </a:cxn>
                <a:cxn ang="0">
                  <a:pos x="T4" y="T5"/>
                </a:cxn>
                <a:cxn ang="0">
                  <a:pos x="T6" y="T7"/>
                </a:cxn>
                <a:cxn ang="0">
                  <a:pos x="T8" y="T9"/>
                </a:cxn>
              </a:cxnLst>
              <a:rect l="0" t="0" r="r" b="b"/>
              <a:pathLst>
                <a:path w="1308" h="699">
                  <a:moveTo>
                    <a:pt x="1021" y="0"/>
                  </a:moveTo>
                  <a:lnTo>
                    <a:pt x="287" y="0"/>
                  </a:lnTo>
                  <a:lnTo>
                    <a:pt x="0" y="699"/>
                  </a:lnTo>
                  <a:lnTo>
                    <a:pt x="1308" y="699"/>
                  </a:lnTo>
                  <a:lnTo>
                    <a:pt x="10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9"/>
            <p:cNvSpPr/>
            <p:nvPr/>
          </p:nvSpPr>
          <p:spPr bwMode="auto">
            <a:xfrm>
              <a:off x="1850837" y="4180138"/>
              <a:ext cx="3241675" cy="1112838"/>
            </a:xfrm>
            <a:custGeom>
              <a:avLst/>
              <a:gdLst>
                <a:gd name="T0" fmla="*/ 1755 w 2042"/>
                <a:gd name="T1" fmla="*/ 0 h 701"/>
                <a:gd name="T2" fmla="*/ 289 w 2042"/>
                <a:gd name="T3" fmla="*/ 0 h 701"/>
                <a:gd name="T4" fmla="*/ 0 w 2042"/>
                <a:gd name="T5" fmla="*/ 701 h 701"/>
                <a:gd name="T6" fmla="*/ 2042 w 2042"/>
                <a:gd name="T7" fmla="*/ 701 h 701"/>
                <a:gd name="T8" fmla="*/ 1755 w 2042"/>
                <a:gd name="T9" fmla="*/ 0 h 701"/>
              </a:gdLst>
              <a:ahLst/>
              <a:cxnLst>
                <a:cxn ang="0">
                  <a:pos x="T0" y="T1"/>
                </a:cxn>
                <a:cxn ang="0">
                  <a:pos x="T2" y="T3"/>
                </a:cxn>
                <a:cxn ang="0">
                  <a:pos x="T4" y="T5"/>
                </a:cxn>
                <a:cxn ang="0">
                  <a:pos x="T6" y="T7"/>
                </a:cxn>
                <a:cxn ang="0">
                  <a:pos x="T8" y="T9"/>
                </a:cxn>
              </a:cxnLst>
              <a:rect l="0" t="0" r="r" b="b"/>
              <a:pathLst>
                <a:path w="2042" h="701">
                  <a:moveTo>
                    <a:pt x="1755" y="0"/>
                  </a:moveTo>
                  <a:lnTo>
                    <a:pt x="289" y="0"/>
                  </a:lnTo>
                  <a:lnTo>
                    <a:pt x="0" y="701"/>
                  </a:lnTo>
                  <a:lnTo>
                    <a:pt x="2042" y="701"/>
                  </a:lnTo>
                  <a:lnTo>
                    <a:pt x="1755" y="0"/>
                  </a:lnTo>
                  <a:close/>
                </a:path>
              </a:pathLst>
            </a:custGeom>
            <a:solidFill>
              <a:srgbClr val="3F5096"/>
            </a:solidFill>
            <a:ln>
              <a:noFill/>
            </a:ln>
          </p:spPr>
          <p:txBody>
            <a:bodyPr vert="horz" wrap="square" lIns="91440" tIns="45720" rIns="91440" bIns="45720" numCol="1" anchor="t" anchorCtr="0" compatLnSpc="1"/>
            <a:lstStyle/>
            <a:p>
              <a:endParaRPr lang="zh-CN" altLang="en-US"/>
            </a:p>
          </p:txBody>
        </p:sp>
        <p:sp>
          <p:nvSpPr>
            <p:cNvPr id="59" name="Freeform 20"/>
            <p:cNvSpPr/>
            <p:nvPr/>
          </p:nvSpPr>
          <p:spPr bwMode="auto">
            <a:xfrm>
              <a:off x="1850837" y="4180138"/>
              <a:ext cx="3241675" cy="1112838"/>
            </a:xfrm>
            <a:custGeom>
              <a:avLst/>
              <a:gdLst>
                <a:gd name="T0" fmla="*/ 1755 w 2042"/>
                <a:gd name="T1" fmla="*/ 0 h 701"/>
                <a:gd name="T2" fmla="*/ 289 w 2042"/>
                <a:gd name="T3" fmla="*/ 0 h 701"/>
                <a:gd name="T4" fmla="*/ 0 w 2042"/>
                <a:gd name="T5" fmla="*/ 701 h 701"/>
                <a:gd name="T6" fmla="*/ 2042 w 2042"/>
                <a:gd name="T7" fmla="*/ 701 h 701"/>
                <a:gd name="T8" fmla="*/ 1755 w 2042"/>
                <a:gd name="T9" fmla="*/ 0 h 701"/>
              </a:gdLst>
              <a:ahLst/>
              <a:cxnLst>
                <a:cxn ang="0">
                  <a:pos x="T0" y="T1"/>
                </a:cxn>
                <a:cxn ang="0">
                  <a:pos x="T2" y="T3"/>
                </a:cxn>
                <a:cxn ang="0">
                  <a:pos x="T4" y="T5"/>
                </a:cxn>
                <a:cxn ang="0">
                  <a:pos x="T6" y="T7"/>
                </a:cxn>
                <a:cxn ang="0">
                  <a:pos x="T8" y="T9"/>
                </a:cxn>
              </a:cxnLst>
              <a:rect l="0" t="0" r="r" b="b"/>
              <a:pathLst>
                <a:path w="2042" h="701">
                  <a:moveTo>
                    <a:pt x="1755" y="0"/>
                  </a:moveTo>
                  <a:lnTo>
                    <a:pt x="289" y="0"/>
                  </a:lnTo>
                  <a:lnTo>
                    <a:pt x="0" y="701"/>
                  </a:lnTo>
                  <a:lnTo>
                    <a:pt x="2042" y="701"/>
                  </a:lnTo>
                  <a:lnTo>
                    <a:pt x="17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21"/>
            <p:cNvSpPr/>
            <p:nvPr/>
          </p:nvSpPr>
          <p:spPr bwMode="auto">
            <a:xfrm>
              <a:off x="1268224" y="5292976"/>
              <a:ext cx="4406900" cy="1108075"/>
            </a:xfrm>
            <a:custGeom>
              <a:avLst/>
              <a:gdLst>
                <a:gd name="T0" fmla="*/ 289 w 2776"/>
                <a:gd name="T1" fmla="*/ 0 h 698"/>
                <a:gd name="T2" fmla="*/ 0 w 2776"/>
                <a:gd name="T3" fmla="*/ 698 h 698"/>
                <a:gd name="T4" fmla="*/ 2776 w 2776"/>
                <a:gd name="T5" fmla="*/ 698 h 698"/>
                <a:gd name="T6" fmla="*/ 2487 w 2776"/>
                <a:gd name="T7" fmla="*/ 0 h 698"/>
                <a:gd name="T8" fmla="*/ 289 w 2776"/>
                <a:gd name="T9" fmla="*/ 0 h 698"/>
              </a:gdLst>
              <a:ahLst/>
              <a:cxnLst>
                <a:cxn ang="0">
                  <a:pos x="T0" y="T1"/>
                </a:cxn>
                <a:cxn ang="0">
                  <a:pos x="T2" y="T3"/>
                </a:cxn>
                <a:cxn ang="0">
                  <a:pos x="T4" y="T5"/>
                </a:cxn>
                <a:cxn ang="0">
                  <a:pos x="T6" y="T7"/>
                </a:cxn>
                <a:cxn ang="0">
                  <a:pos x="T8" y="T9"/>
                </a:cxn>
              </a:cxnLst>
              <a:rect l="0" t="0" r="r" b="b"/>
              <a:pathLst>
                <a:path w="2776" h="698">
                  <a:moveTo>
                    <a:pt x="289" y="0"/>
                  </a:moveTo>
                  <a:lnTo>
                    <a:pt x="0" y="698"/>
                  </a:lnTo>
                  <a:lnTo>
                    <a:pt x="2776" y="698"/>
                  </a:lnTo>
                  <a:lnTo>
                    <a:pt x="2487" y="0"/>
                  </a:lnTo>
                  <a:lnTo>
                    <a:pt x="289" y="0"/>
                  </a:lnTo>
                  <a:close/>
                </a:path>
              </a:pathLst>
            </a:custGeom>
            <a:solidFill>
              <a:srgbClr val="314371"/>
            </a:solidFill>
            <a:ln>
              <a:noFill/>
            </a:ln>
          </p:spPr>
          <p:txBody>
            <a:bodyPr vert="horz" wrap="square" lIns="91440" tIns="45720" rIns="91440" bIns="45720" numCol="1" anchor="t" anchorCtr="0" compatLnSpc="1"/>
            <a:lstStyle/>
            <a:p>
              <a:endParaRPr lang="zh-CN" altLang="en-US"/>
            </a:p>
          </p:txBody>
        </p:sp>
        <p:sp>
          <p:nvSpPr>
            <p:cNvPr id="61" name="Freeform 22"/>
            <p:cNvSpPr/>
            <p:nvPr/>
          </p:nvSpPr>
          <p:spPr bwMode="auto">
            <a:xfrm>
              <a:off x="1268224" y="5292976"/>
              <a:ext cx="4406900" cy="1108075"/>
            </a:xfrm>
            <a:custGeom>
              <a:avLst/>
              <a:gdLst>
                <a:gd name="T0" fmla="*/ 289 w 2776"/>
                <a:gd name="T1" fmla="*/ 0 h 698"/>
                <a:gd name="T2" fmla="*/ 0 w 2776"/>
                <a:gd name="T3" fmla="*/ 698 h 698"/>
                <a:gd name="T4" fmla="*/ 2776 w 2776"/>
                <a:gd name="T5" fmla="*/ 698 h 698"/>
                <a:gd name="T6" fmla="*/ 2487 w 2776"/>
                <a:gd name="T7" fmla="*/ 0 h 698"/>
                <a:gd name="T8" fmla="*/ 289 w 2776"/>
                <a:gd name="T9" fmla="*/ 0 h 698"/>
              </a:gdLst>
              <a:ahLst/>
              <a:cxnLst>
                <a:cxn ang="0">
                  <a:pos x="T0" y="T1"/>
                </a:cxn>
                <a:cxn ang="0">
                  <a:pos x="T2" y="T3"/>
                </a:cxn>
                <a:cxn ang="0">
                  <a:pos x="T4" y="T5"/>
                </a:cxn>
                <a:cxn ang="0">
                  <a:pos x="T6" y="T7"/>
                </a:cxn>
                <a:cxn ang="0">
                  <a:pos x="T8" y="T9"/>
                </a:cxn>
              </a:cxnLst>
              <a:rect l="0" t="0" r="r" b="b"/>
              <a:pathLst>
                <a:path w="2776" h="698">
                  <a:moveTo>
                    <a:pt x="289" y="0"/>
                  </a:moveTo>
                  <a:lnTo>
                    <a:pt x="0" y="698"/>
                  </a:lnTo>
                  <a:lnTo>
                    <a:pt x="2776" y="698"/>
                  </a:lnTo>
                  <a:lnTo>
                    <a:pt x="2487" y="0"/>
                  </a:lnTo>
                  <a:lnTo>
                    <a:pt x="28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23"/>
            <p:cNvSpPr/>
            <p:nvPr/>
          </p:nvSpPr>
          <p:spPr bwMode="auto">
            <a:xfrm>
              <a:off x="3017649" y="1827463"/>
              <a:ext cx="909638" cy="1243013"/>
            </a:xfrm>
            <a:custGeom>
              <a:avLst/>
              <a:gdLst>
                <a:gd name="T0" fmla="*/ 286 w 573"/>
                <a:gd name="T1" fmla="*/ 0 h 783"/>
                <a:gd name="T2" fmla="*/ 0 w 573"/>
                <a:gd name="T3" fmla="*/ 783 h 783"/>
                <a:gd name="T4" fmla="*/ 573 w 573"/>
                <a:gd name="T5" fmla="*/ 783 h 783"/>
                <a:gd name="T6" fmla="*/ 286 w 573"/>
                <a:gd name="T7" fmla="*/ 0 h 783"/>
              </a:gdLst>
              <a:ahLst/>
              <a:cxnLst>
                <a:cxn ang="0">
                  <a:pos x="T0" y="T1"/>
                </a:cxn>
                <a:cxn ang="0">
                  <a:pos x="T2" y="T3"/>
                </a:cxn>
                <a:cxn ang="0">
                  <a:pos x="T4" y="T5"/>
                </a:cxn>
                <a:cxn ang="0">
                  <a:pos x="T6" y="T7"/>
                </a:cxn>
              </a:cxnLst>
              <a:rect l="0" t="0" r="r" b="b"/>
              <a:pathLst>
                <a:path w="573" h="783">
                  <a:moveTo>
                    <a:pt x="286" y="0"/>
                  </a:moveTo>
                  <a:lnTo>
                    <a:pt x="0" y="783"/>
                  </a:lnTo>
                  <a:lnTo>
                    <a:pt x="573" y="783"/>
                  </a:lnTo>
                  <a:lnTo>
                    <a:pt x="286" y="0"/>
                  </a:lnTo>
                  <a:close/>
                </a:path>
              </a:pathLst>
            </a:custGeom>
            <a:solidFill>
              <a:srgbClr val="3F5096"/>
            </a:solidFill>
            <a:ln>
              <a:noFill/>
            </a:ln>
          </p:spPr>
          <p:txBody>
            <a:bodyPr vert="horz" wrap="square" lIns="91440" tIns="45720" rIns="91440" bIns="45720" numCol="1" anchor="t" anchorCtr="0" compatLnSpc="1"/>
            <a:lstStyle/>
            <a:p>
              <a:endParaRPr lang="zh-CN" altLang="en-US"/>
            </a:p>
          </p:txBody>
        </p:sp>
        <p:sp>
          <p:nvSpPr>
            <p:cNvPr id="63" name="Freeform 24"/>
            <p:cNvSpPr/>
            <p:nvPr/>
          </p:nvSpPr>
          <p:spPr bwMode="auto">
            <a:xfrm>
              <a:off x="3017649" y="1827463"/>
              <a:ext cx="909638" cy="1243013"/>
            </a:xfrm>
            <a:custGeom>
              <a:avLst/>
              <a:gdLst>
                <a:gd name="T0" fmla="*/ 286 w 573"/>
                <a:gd name="T1" fmla="*/ 0 h 783"/>
                <a:gd name="T2" fmla="*/ 0 w 573"/>
                <a:gd name="T3" fmla="*/ 783 h 783"/>
                <a:gd name="T4" fmla="*/ 573 w 573"/>
                <a:gd name="T5" fmla="*/ 783 h 783"/>
                <a:gd name="T6" fmla="*/ 286 w 573"/>
                <a:gd name="T7" fmla="*/ 0 h 783"/>
              </a:gdLst>
              <a:ahLst/>
              <a:cxnLst>
                <a:cxn ang="0">
                  <a:pos x="T0" y="T1"/>
                </a:cxn>
                <a:cxn ang="0">
                  <a:pos x="T2" y="T3"/>
                </a:cxn>
                <a:cxn ang="0">
                  <a:pos x="T4" y="T5"/>
                </a:cxn>
                <a:cxn ang="0">
                  <a:pos x="T6" y="T7"/>
                </a:cxn>
              </a:cxnLst>
              <a:rect l="0" t="0" r="r" b="b"/>
              <a:pathLst>
                <a:path w="573" h="783">
                  <a:moveTo>
                    <a:pt x="286" y="0"/>
                  </a:moveTo>
                  <a:lnTo>
                    <a:pt x="0" y="783"/>
                  </a:lnTo>
                  <a:lnTo>
                    <a:pt x="573" y="783"/>
                  </a:lnTo>
                  <a:lnTo>
                    <a:pt x="2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5"/>
            <p:cNvSpPr/>
            <p:nvPr/>
          </p:nvSpPr>
          <p:spPr bwMode="auto">
            <a:xfrm>
              <a:off x="2889062" y="2935538"/>
              <a:ext cx="176213" cy="134938"/>
            </a:xfrm>
            <a:custGeom>
              <a:avLst/>
              <a:gdLst>
                <a:gd name="T0" fmla="*/ 81 w 111"/>
                <a:gd name="T1" fmla="*/ 85 h 85"/>
                <a:gd name="T2" fmla="*/ 0 w 111"/>
                <a:gd name="T3" fmla="*/ 85 h 85"/>
                <a:gd name="T4" fmla="*/ 111 w 111"/>
                <a:gd name="T5" fmla="*/ 0 h 85"/>
                <a:gd name="T6" fmla="*/ 81 w 111"/>
                <a:gd name="T7" fmla="*/ 85 h 85"/>
              </a:gdLst>
              <a:ahLst/>
              <a:cxnLst>
                <a:cxn ang="0">
                  <a:pos x="T0" y="T1"/>
                </a:cxn>
                <a:cxn ang="0">
                  <a:pos x="T2" y="T3"/>
                </a:cxn>
                <a:cxn ang="0">
                  <a:pos x="T4" y="T5"/>
                </a:cxn>
                <a:cxn ang="0">
                  <a:pos x="T6" y="T7"/>
                </a:cxn>
              </a:cxnLst>
              <a:rect l="0" t="0" r="r" b="b"/>
              <a:pathLst>
                <a:path w="111" h="85">
                  <a:moveTo>
                    <a:pt x="81" y="85"/>
                  </a:moveTo>
                  <a:lnTo>
                    <a:pt x="0" y="85"/>
                  </a:lnTo>
                  <a:lnTo>
                    <a:pt x="111" y="0"/>
                  </a:lnTo>
                  <a:lnTo>
                    <a:pt x="81" y="85"/>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65" name="Freeform 26"/>
            <p:cNvSpPr/>
            <p:nvPr/>
          </p:nvSpPr>
          <p:spPr bwMode="auto">
            <a:xfrm>
              <a:off x="2889062" y="2935538"/>
              <a:ext cx="176213" cy="134938"/>
            </a:xfrm>
            <a:custGeom>
              <a:avLst/>
              <a:gdLst>
                <a:gd name="T0" fmla="*/ 81 w 111"/>
                <a:gd name="T1" fmla="*/ 85 h 85"/>
                <a:gd name="T2" fmla="*/ 0 w 111"/>
                <a:gd name="T3" fmla="*/ 85 h 85"/>
                <a:gd name="T4" fmla="*/ 111 w 111"/>
                <a:gd name="T5" fmla="*/ 0 h 85"/>
                <a:gd name="T6" fmla="*/ 81 w 111"/>
                <a:gd name="T7" fmla="*/ 85 h 85"/>
              </a:gdLst>
              <a:ahLst/>
              <a:cxnLst>
                <a:cxn ang="0">
                  <a:pos x="T0" y="T1"/>
                </a:cxn>
                <a:cxn ang="0">
                  <a:pos x="T2" y="T3"/>
                </a:cxn>
                <a:cxn ang="0">
                  <a:pos x="T4" y="T5"/>
                </a:cxn>
                <a:cxn ang="0">
                  <a:pos x="T6" y="T7"/>
                </a:cxn>
              </a:cxnLst>
              <a:rect l="0" t="0" r="r" b="b"/>
              <a:pathLst>
                <a:path w="111" h="85">
                  <a:moveTo>
                    <a:pt x="81" y="85"/>
                  </a:moveTo>
                  <a:lnTo>
                    <a:pt x="0" y="85"/>
                  </a:lnTo>
                  <a:lnTo>
                    <a:pt x="111" y="0"/>
                  </a:lnTo>
                  <a:lnTo>
                    <a:pt x="81" y="85"/>
                  </a:lnTo>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66" name="Freeform 27"/>
            <p:cNvSpPr/>
            <p:nvPr/>
          </p:nvSpPr>
          <p:spPr bwMode="auto">
            <a:xfrm>
              <a:off x="3878074" y="2935538"/>
              <a:ext cx="176213" cy="134938"/>
            </a:xfrm>
            <a:custGeom>
              <a:avLst/>
              <a:gdLst>
                <a:gd name="T0" fmla="*/ 31 w 111"/>
                <a:gd name="T1" fmla="*/ 85 h 85"/>
                <a:gd name="T2" fmla="*/ 111 w 111"/>
                <a:gd name="T3" fmla="*/ 85 h 85"/>
                <a:gd name="T4" fmla="*/ 0 w 111"/>
                <a:gd name="T5" fmla="*/ 0 h 85"/>
                <a:gd name="T6" fmla="*/ 31 w 111"/>
                <a:gd name="T7" fmla="*/ 85 h 85"/>
              </a:gdLst>
              <a:ahLst/>
              <a:cxnLst>
                <a:cxn ang="0">
                  <a:pos x="T0" y="T1"/>
                </a:cxn>
                <a:cxn ang="0">
                  <a:pos x="T2" y="T3"/>
                </a:cxn>
                <a:cxn ang="0">
                  <a:pos x="T4" y="T5"/>
                </a:cxn>
                <a:cxn ang="0">
                  <a:pos x="T6" y="T7"/>
                </a:cxn>
              </a:cxnLst>
              <a:rect l="0" t="0" r="r" b="b"/>
              <a:pathLst>
                <a:path w="111" h="85">
                  <a:moveTo>
                    <a:pt x="31" y="85"/>
                  </a:moveTo>
                  <a:lnTo>
                    <a:pt x="111" y="85"/>
                  </a:lnTo>
                  <a:lnTo>
                    <a:pt x="0" y="0"/>
                  </a:lnTo>
                  <a:lnTo>
                    <a:pt x="31" y="85"/>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67" name="Freeform 28"/>
            <p:cNvSpPr/>
            <p:nvPr/>
          </p:nvSpPr>
          <p:spPr bwMode="auto">
            <a:xfrm>
              <a:off x="3878074" y="2935538"/>
              <a:ext cx="176213" cy="134938"/>
            </a:xfrm>
            <a:custGeom>
              <a:avLst/>
              <a:gdLst>
                <a:gd name="T0" fmla="*/ 31 w 111"/>
                <a:gd name="T1" fmla="*/ 85 h 85"/>
                <a:gd name="T2" fmla="*/ 111 w 111"/>
                <a:gd name="T3" fmla="*/ 85 h 85"/>
                <a:gd name="T4" fmla="*/ 0 w 111"/>
                <a:gd name="T5" fmla="*/ 0 h 85"/>
                <a:gd name="T6" fmla="*/ 31 w 111"/>
                <a:gd name="T7" fmla="*/ 85 h 85"/>
              </a:gdLst>
              <a:ahLst/>
              <a:cxnLst>
                <a:cxn ang="0">
                  <a:pos x="T0" y="T1"/>
                </a:cxn>
                <a:cxn ang="0">
                  <a:pos x="T2" y="T3"/>
                </a:cxn>
                <a:cxn ang="0">
                  <a:pos x="T4" y="T5"/>
                </a:cxn>
                <a:cxn ang="0">
                  <a:pos x="T6" y="T7"/>
                </a:cxn>
              </a:cxnLst>
              <a:rect l="0" t="0" r="r" b="b"/>
              <a:pathLst>
                <a:path w="111" h="85">
                  <a:moveTo>
                    <a:pt x="31" y="85"/>
                  </a:moveTo>
                  <a:lnTo>
                    <a:pt x="111" y="85"/>
                  </a:lnTo>
                  <a:lnTo>
                    <a:pt x="0" y="0"/>
                  </a:lnTo>
                  <a:lnTo>
                    <a:pt x="31" y="85"/>
                  </a:lnTo>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68" name="Freeform 29"/>
            <p:cNvSpPr/>
            <p:nvPr/>
          </p:nvSpPr>
          <p:spPr bwMode="auto">
            <a:xfrm>
              <a:off x="5035362" y="5158038"/>
              <a:ext cx="180975" cy="134938"/>
            </a:xfrm>
            <a:custGeom>
              <a:avLst/>
              <a:gdLst>
                <a:gd name="T0" fmla="*/ 36 w 114"/>
                <a:gd name="T1" fmla="*/ 85 h 85"/>
                <a:gd name="T2" fmla="*/ 114 w 114"/>
                <a:gd name="T3" fmla="*/ 85 h 85"/>
                <a:gd name="T4" fmla="*/ 0 w 114"/>
                <a:gd name="T5" fmla="*/ 0 h 85"/>
                <a:gd name="T6" fmla="*/ 36 w 114"/>
                <a:gd name="T7" fmla="*/ 85 h 85"/>
              </a:gdLst>
              <a:ahLst/>
              <a:cxnLst>
                <a:cxn ang="0">
                  <a:pos x="T0" y="T1"/>
                </a:cxn>
                <a:cxn ang="0">
                  <a:pos x="T2" y="T3"/>
                </a:cxn>
                <a:cxn ang="0">
                  <a:pos x="T4" y="T5"/>
                </a:cxn>
                <a:cxn ang="0">
                  <a:pos x="T6" y="T7"/>
                </a:cxn>
              </a:cxnLst>
              <a:rect l="0" t="0" r="r" b="b"/>
              <a:pathLst>
                <a:path w="114" h="85">
                  <a:moveTo>
                    <a:pt x="36" y="85"/>
                  </a:moveTo>
                  <a:lnTo>
                    <a:pt x="114" y="85"/>
                  </a:lnTo>
                  <a:lnTo>
                    <a:pt x="0" y="0"/>
                  </a:lnTo>
                  <a:lnTo>
                    <a:pt x="36" y="85"/>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p>
          </p:txBody>
        </p:sp>
        <p:sp>
          <p:nvSpPr>
            <p:cNvPr id="69" name="Freeform 30"/>
            <p:cNvSpPr/>
            <p:nvPr/>
          </p:nvSpPr>
          <p:spPr bwMode="auto">
            <a:xfrm>
              <a:off x="4457512" y="4048376"/>
              <a:ext cx="179388" cy="131763"/>
            </a:xfrm>
            <a:custGeom>
              <a:avLst/>
              <a:gdLst>
                <a:gd name="T0" fmla="*/ 33 w 113"/>
                <a:gd name="T1" fmla="*/ 83 h 83"/>
                <a:gd name="T2" fmla="*/ 113 w 113"/>
                <a:gd name="T3" fmla="*/ 83 h 83"/>
                <a:gd name="T4" fmla="*/ 0 w 113"/>
                <a:gd name="T5" fmla="*/ 0 h 83"/>
                <a:gd name="T6" fmla="*/ 33 w 113"/>
                <a:gd name="T7" fmla="*/ 83 h 83"/>
              </a:gdLst>
              <a:ahLst/>
              <a:cxnLst>
                <a:cxn ang="0">
                  <a:pos x="T0" y="T1"/>
                </a:cxn>
                <a:cxn ang="0">
                  <a:pos x="T2" y="T3"/>
                </a:cxn>
                <a:cxn ang="0">
                  <a:pos x="T4" y="T5"/>
                </a:cxn>
                <a:cxn ang="0">
                  <a:pos x="T6" y="T7"/>
                </a:cxn>
              </a:cxnLst>
              <a:rect l="0" t="0" r="r" b="b"/>
              <a:pathLst>
                <a:path w="113" h="83">
                  <a:moveTo>
                    <a:pt x="33" y="83"/>
                  </a:moveTo>
                  <a:lnTo>
                    <a:pt x="113" y="83"/>
                  </a:lnTo>
                  <a:lnTo>
                    <a:pt x="0" y="0"/>
                  </a:lnTo>
                  <a:lnTo>
                    <a:pt x="33" y="83"/>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p>
          </p:txBody>
        </p:sp>
        <p:sp>
          <p:nvSpPr>
            <p:cNvPr id="70" name="Freeform 31"/>
            <p:cNvSpPr/>
            <p:nvPr/>
          </p:nvSpPr>
          <p:spPr bwMode="auto">
            <a:xfrm>
              <a:off x="2309624" y="4048376"/>
              <a:ext cx="180975" cy="131763"/>
            </a:xfrm>
            <a:custGeom>
              <a:avLst/>
              <a:gdLst>
                <a:gd name="T0" fmla="*/ 78 w 114"/>
                <a:gd name="T1" fmla="*/ 83 h 83"/>
                <a:gd name="T2" fmla="*/ 0 w 114"/>
                <a:gd name="T3" fmla="*/ 83 h 83"/>
                <a:gd name="T4" fmla="*/ 114 w 114"/>
                <a:gd name="T5" fmla="*/ 0 h 83"/>
                <a:gd name="T6" fmla="*/ 78 w 114"/>
                <a:gd name="T7" fmla="*/ 83 h 83"/>
              </a:gdLst>
              <a:ahLst/>
              <a:cxnLst>
                <a:cxn ang="0">
                  <a:pos x="T0" y="T1"/>
                </a:cxn>
                <a:cxn ang="0">
                  <a:pos x="T2" y="T3"/>
                </a:cxn>
                <a:cxn ang="0">
                  <a:pos x="T4" y="T5"/>
                </a:cxn>
                <a:cxn ang="0">
                  <a:pos x="T6" y="T7"/>
                </a:cxn>
              </a:cxnLst>
              <a:rect l="0" t="0" r="r" b="b"/>
              <a:pathLst>
                <a:path w="114" h="83">
                  <a:moveTo>
                    <a:pt x="78" y="83"/>
                  </a:moveTo>
                  <a:lnTo>
                    <a:pt x="0" y="83"/>
                  </a:lnTo>
                  <a:lnTo>
                    <a:pt x="114" y="0"/>
                  </a:lnTo>
                  <a:lnTo>
                    <a:pt x="78" y="83"/>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p>
          </p:txBody>
        </p:sp>
        <p:sp>
          <p:nvSpPr>
            <p:cNvPr id="71" name="Freeform 32"/>
            <p:cNvSpPr/>
            <p:nvPr/>
          </p:nvSpPr>
          <p:spPr bwMode="auto">
            <a:xfrm>
              <a:off x="2309624" y="4048376"/>
              <a:ext cx="180975" cy="131763"/>
            </a:xfrm>
            <a:custGeom>
              <a:avLst/>
              <a:gdLst>
                <a:gd name="T0" fmla="*/ 78 w 114"/>
                <a:gd name="T1" fmla="*/ 83 h 83"/>
                <a:gd name="T2" fmla="*/ 0 w 114"/>
                <a:gd name="T3" fmla="*/ 83 h 83"/>
                <a:gd name="T4" fmla="*/ 114 w 114"/>
                <a:gd name="T5" fmla="*/ 0 h 83"/>
                <a:gd name="T6" fmla="*/ 78 w 114"/>
                <a:gd name="T7" fmla="*/ 83 h 83"/>
              </a:gdLst>
              <a:ahLst/>
              <a:cxnLst>
                <a:cxn ang="0">
                  <a:pos x="T0" y="T1"/>
                </a:cxn>
                <a:cxn ang="0">
                  <a:pos x="T2" y="T3"/>
                </a:cxn>
                <a:cxn ang="0">
                  <a:pos x="T4" y="T5"/>
                </a:cxn>
                <a:cxn ang="0">
                  <a:pos x="T6" y="T7"/>
                </a:cxn>
              </a:cxnLst>
              <a:rect l="0" t="0" r="r" b="b"/>
              <a:pathLst>
                <a:path w="114" h="83">
                  <a:moveTo>
                    <a:pt x="78" y="83"/>
                  </a:moveTo>
                  <a:lnTo>
                    <a:pt x="0" y="83"/>
                  </a:lnTo>
                  <a:lnTo>
                    <a:pt x="114" y="0"/>
                  </a:lnTo>
                  <a:lnTo>
                    <a:pt x="78" y="83"/>
                  </a:lnTo>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p>
          </p:txBody>
        </p:sp>
        <p:sp>
          <p:nvSpPr>
            <p:cNvPr id="72" name="Freeform 33"/>
            <p:cNvSpPr/>
            <p:nvPr/>
          </p:nvSpPr>
          <p:spPr bwMode="auto">
            <a:xfrm>
              <a:off x="1727012" y="5158038"/>
              <a:ext cx="180975" cy="134938"/>
            </a:xfrm>
            <a:custGeom>
              <a:avLst/>
              <a:gdLst>
                <a:gd name="T0" fmla="*/ 78 w 114"/>
                <a:gd name="T1" fmla="*/ 85 h 85"/>
                <a:gd name="T2" fmla="*/ 0 w 114"/>
                <a:gd name="T3" fmla="*/ 85 h 85"/>
                <a:gd name="T4" fmla="*/ 114 w 114"/>
                <a:gd name="T5" fmla="*/ 0 h 85"/>
                <a:gd name="T6" fmla="*/ 78 w 114"/>
                <a:gd name="T7" fmla="*/ 85 h 85"/>
              </a:gdLst>
              <a:ahLst/>
              <a:cxnLst>
                <a:cxn ang="0">
                  <a:pos x="T0" y="T1"/>
                </a:cxn>
                <a:cxn ang="0">
                  <a:pos x="T2" y="T3"/>
                </a:cxn>
                <a:cxn ang="0">
                  <a:pos x="T4" y="T5"/>
                </a:cxn>
                <a:cxn ang="0">
                  <a:pos x="T6" y="T7"/>
                </a:cxn>
              </a:cxnLst>
              <a:rect l="0" t="0" r="r" b="b"/>
              <a:pathLst>
                <a:path w="114" h="85">
                  <a:moveTo>
                    <a:pt x="78" y="85"/>
                  </a:moveTo>
                  <a:lnTo>
                    <a:pt x="0" y="85"/>
                  </a:lnTo>
                  <a:lnTo>
                    <a:pt x="114" y="0"/>
                  </a:lnTo>
                  <a:lnTo>
                    <a:pt x="78" y="85"/>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p>
          </p:txBody>
        </p:sp>
        <p:grpSp>
          <p:nvGrpSpPr>
            <p:cNvPr id="91" name="Group 9"/>
            <p:cNvGrpSpPr/>
            <p:nvPr/>
          </p:nvGrpSpPr>
          <p:grpSpPr>
            <a:xfrm>
              <a:off x="3211012" y="5667571"/>
              <a:ext cx="464344" cy="377825"/>
              <a:chOff x="10074275" y="4479132"/>
              <a:chExt cx="464344" cy="377825"/>
            </a:xfrm>
            <a:solidFill>
              <a:schemeClr val="bg1"/>
            </a:solidFill>
          </p:grpSpPr>
          <p:sp>
            <p:nvSpPr>
              <p:cNvPr id="92" name="AutoShape 5"/>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3" name="AutoShape 6"/>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96" name="AutoShape 83"/>
            <p:cNvSpPr/>
            <p:nvPr/>
          </p:nvSpPr>
          <p:spPr bwMode="auto">
            <a:xfrm>
              <a:off x="3338460" y="2323196"/>
              <a:ext cx="288841" cy="360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nvGrpSpPr>
            <p:cNvPr id="99" name="Group 17"/>
            <p:cNvGrpSpPr/>
            <p:nvPr/>
          </p:nvGrpSpPr>
          <p:grpSpPr>
            <a:xfrm>
              <a:off x="3219222" y="4537433"/>
              <a:ext cx="464344" cy="464344"/>
              <a:chOff x="4439444" y="2582069"/>
              <a:chExt cx="464344" cy="464344"/>
            </a:xfrm>
            <a:solidFill>
              <a:schemeClr val="bg1"/>
            </a:solidFill>
          </p:grpSpPr>
          <p:sp>
            <p:nvSpPr>
              <p:cNvPr id="100"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1"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2"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05" name="Group 23"/>
            <p:cNvGrpSpPr/>
            <p:nvPr/>
          </p:nvGrpSpPr>
          <p:grpSpPr>
            <a:xfrm>
              <a:off x="3233151" y="3485923"/>
              <a:ext cx="464344" cy="464344"/>
              <a:chOff x="4439444" y="1652588"/>
              <a:chExt cx="464344" cy="464344"/>
            </a:xfrm>
            <a:solidFill>
              <a:schemeClr val="bg2"/>
            </a:solidFill>
          </p:grpSpPr>
          <p:sp>
            <p:nvSpPr>
              <p:cNvPr id="106"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7"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8"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500"/>
                                        <p:tgtEl>
                                          <p:spTgt spid="43"/>
                                        </p:tgtEl>
                                      </p:cBhvr>
                                    </p:animEffect>
                                  </p:childTnLst>
                                </p:cTn>
                              </p:par>
                              <p:par>
                                <p:cTn id="22" presetID="10" presetClass="entr" presetSubtype="0" fill="hold" nodeType="with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childTnLst>
                                </p:cTn>
                              </p:par>
                              <p:par>
                                <p:cTn id="25" presetID="10" presetClass="entr" presetSubtype="0" fill="hold" nodeType="with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par>
                                <p:cTn id="28" presetID="10" presetClass="entr" presetSubtype="0" fill="hold" nodeType="with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fade">
                                      <p:cBhvr>
                                        <p:cTn id="30" dur="500"/>
                                        <p:tgtEl>
                                          <p:spTgt spid="5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09"/>
                                        </p:tgtEl>
                                        <p:attrNameLst>
                                          <p:attrName>style.visibility</p:attrName>
                                        </p:attrNameLst>
                                      </p:cBhvr>
                                      <p:to>
                                        <p:strVal val="visible"/>
                                      </p:to>
                                    </p:set>
                                    <p:animEffect transition="in" filter="wipe(left)">
                                      <p:cBhvr>
                                        <p:cTn id="35" dur="500"/>
                                        <p:tgtEl>
                                          <p:spTgt spid="10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10"/>
                                        </p:tgtEl>
                                        <p:attrNameLst>
                                          <p:attrName>style.visibility</p:attrName>
                                        </p:attrNameLst>
                                      </p:cBhvr>
                                      <p:to>
                                        <p:strVal val="visible"/>
                                      </p:to>
                                    </p:set>
                                    <p:animEffect transition="in" filter="wipe(left)">
                                      <p:cBhvr>
                                        <p:cTn id="40" dur="500"/>
                                        <p:tgtEl>
                                          <p:spTgt spid="11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wipe(left)">
                                      <p:cBhvr>
                                        <p:cTn id="45" dur="500"/>
                                        <p:tgtEl>
                                          <p:spTgt spid="11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12"/>
                                        </p:tgtEl>
                                        <p:attrNameLst>
                                          <p:attrName>style.visibility</p:attrName>
                                        </p:attrNameLst>
                                      </p:cBhvr>
                                      <p:to>
                                        <p:strVal val="visible"/>
                                      </p:to>
                                    </p:set>
                                    <p:animEffect transition="in" filter="wipe(left)">
                                      <p:cBhvr>
                                        <p:cTn id="50"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能力提升计划</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113" name="组合 112"/>
          <p:cNvGrpSpPr/>
          <p:nvPr/>
        </p:nvGrpSpPr>
        <p:grpSpPr>
          <a:xfrm>
            <a:off x="8159831" y="4910555"/>
            <a:ext cx="1342019" cy="536576"/>
            <a:chOff x="8159831" y="4910555"/>
            <a:chExt cx="1342019" cy="536576"/>
          </a:xfrm>
        </p:grpSpPr>
        <p:grpSp>
          <p:nvGrpSpPr>
            <p:cNvPr id="92" name="组合 91"/>
            <p:cNvGrpSpPr/>
            <p:nvPr/>
          </p:nvGrpSpPr>
          <p:grpSpPr>
            <a:xfrm>
              <a:off x="8159831" y="4910555"/>
              <a:ext cx="369887" cy="536576"/>
              <a:chOff x="7858459" y="3640221"/>
              <a:chExt cx="369887" cy="536576"/>
            </a:xfrm>
            <a:solidFill>
              <a:srgbClr val="314371"/>
            </a:solidFill>
          </p:grpSpPr>
          <p:sp>
            <p:nvSpPr>
              <p:cNvPr id="61" name="Freeform 18"/>
              <p:cNvSpPr>
                <a:spLocks noEditPoints="1"/>
              </p:cNvSpPr>
              <p:nvPr/>
            </p:nvSpPr>
            <p:spPr bwMode="auto">
              <a:xfrm>
                <a:off x="7858459" y="3640221"/>
                <a:ext cx="369887" cy="442913"/>
              </a:xfrm>
              <a:custGeom>
                <a:avLst/>
                <a:gdLst>
                  <a:gd name="T0" fmla="*/ 87 w 174"/>
                  <a:gd name="T1" fmla="*/ 0 h 209"/>
                  <a:gd name="T2" fmla="*/ 0 w 174"/>
                  <a:gd name="T3" fmla="*/ 87 h 209"/>
                  <a:gd name="T4" fmla="*/ 23 w 174"/>
                  <a:gd name="T5" fmla="*/ 145 h 209"/>
                  <a:gd name="T6" fmla="*/ 23 w 174"/>
                  <a:gd name="T7" fmla="*/ 145 h 209"/>
                  <a:gd name="T8" fmla="*/ 23 w 174"/>
                  <a:gd name="T9" fmla="*/ 145 h 209"/>
                  <a:gd name="T10" fmla="*/ 27 w 174"/>
                  <a:gd name="T11" fmla="*/ 149 h 209"/>
                  <a:gd name="T12" fmla="*/ 47 w 174"/>
                  <a:gd name="T13" fmla="*/ 174 h 209"/>
                  <a:gd name="T14" fmla="*/ 72 w 174"/>
                  <a:gd name="T15" fmla="*/ 209 h 209"/>
                  <a:gd name="T16" fmla="*/ 85 w 174"/>
                  <a:gd name="T17" fmla="*/ 209 h 209"/>
                  <a:gd name="T18" fmla="*/ 90 w 174"/>
                  <a:gd name="T19" fmla="*/ 209 h 209"/>
                  <a:gd name="T20" fmla="*/ 103 w 174"/>
                  <a:gd name="T21" fmla="*/ 209 h 209"/>
                  <a:gd name="T22" fmla="*/ 128 w 174"/>
                  <a:gd name="T23" fmla="*/ 174 h 209"/>
                  <a:gd name="T24" fmla="*/ 147 w 174"/>
                  <a:gd name="T25" fmla="*/ 150 h 209"/>
                  <a:gd name="T26" fmla="*/ 174 w 174"/>
                  <a:gd name="T27" fmla="*/ 87 h 209"/>
                  <a:gd name="T28" fmla="*/ 87 w 174"/>
                  <a:gd name="T29" fmla="*/ 0 h 209"/>
                  <a:gd name="T30" fmla="*/ 120 w 174"/>
                  <a:gd name="T31" fmla="*/ 125 h 209"/>
                  <a:gd name="T32" fmla="*/ 109 w 174"/>
                  <a:gd name="T33" fmla="*/ 140 h 209"/>
                  <a:gd name="T34" fmla="*/ 96 w 174"/>
                  <a:gd name="T35" fmla="*/ 160 h 209"/>
                  <a:gd name="T36" fmla="*/ 89 w 174"/>
                  <a:gd name="T37" fmla="*/ 160 h 209"/>
                  <a:gd name="T38" fmla="*/ 86 w 174"/>
                  <a:gd name="T39" fmla="*/ 160 h 209"/>
                  <a:gd name="T40" fmla="*/ 79 w 174"/>
                  <a:gd name="T41" fmla="*/ 160 h 209"/>
                  <a:gd name="T42" fmla="*/ 65 w 174"/>
                  <a:gd name="T43" fmla="*/ 140 h 209"/>
                  <a:gd name="T44" fmla="*/ 55 w 174"/>
                  <a:gd name="T45" fmla="*/ 125 h 209"/>
                  <a:gd name="T46" fmla="*/ 52 w 174"/>
                  <a:gd name="T47" fmla="*/ 123 h 209"/>
                  <a:gd name="T48" fmla="*/ 52 w 174"/>
                  <a:gd name="T49" fmla="*/ 123 h 209"/>
                  <a:gd name="T50" fmla="*/ 52 w 174"/>
                  <a:gd name="T51" fmla="*/ 123 h 209"/>
                  <a:gd name="T52" fmla="*/ 40 w 174"/>
                  <a:gd name="T53" fmla="*/ 89 h 209"/>
                  <a:gd name="T54" fmla="*/ 87 w 174"/>
                  <a:gd name="T55" fmla="*/ 39 h 209"/>
                  <a:gd name="T56" fmla="*/ 134 w 174"/>
                  <a:gd name="T57" fmla="*/ 89 h 209"/>
                  <a:gd name="T58" fmla="*/ 120 w 174"/>
                  <a:gd name="T59" fmla="*/ 12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4" h="209">
                    <a:moveTo>
                      <a:pt x="87" y="0"/>
                    </a:moveTo>
                    <a:cubicBezTo>
                      <a:pt x="39" y="0"/>
                      <a:pt x="0" y="39"/>
                      <a:pt x="0" y="87"/>
                    </a:cubicBezTo>
                    <a:cubicBezTo>
                      <a:pt x="0" y="109"/>
                      <a:pt x="9" y="129"/>
                      <a:pt x="23" y="145"/>
                    </a:cubicBezTo>
                    <a:cubicBezTo>
                      <a:pt x="23" y="145"/>
                      <a:pt x="23" y="145"/>
                      <a:pt x="23" y="145"/>
                    </a:cubicBezTo>
                    <a:cubicBezTo>
                      <a:pt x="23" y="145"/>
                      <a:pt x="23" y="145"/>
                      <a:pt x="23" y="145"/>
                    </a:cubicBezTo>
                    <a:cubicBezTo>
                      <a:pt x="24" y="146"/>
                      <a:pt x="25" y="148"/>
                      <a:pt x="27" y="149"/>
                    </a:cubicBezTo>
                    <a:cubicBezTo>
                      <a:pt x="32" y="154"/>
                      <a:pt x="41" y="164"/>
                      <a:pt x="47" y="174"/>
                    </a:cubicBezTo>
                    <a:cubicBezTo>
                      <a:pt x="56" y="188"/>
                      <a:pt x="51" y="209"/>
                      <a:pt x="72" y="209"/>
                    </a:cubicBezTo>
                    <a:cubicBezTo>
                      <a:pt x="85" y="209"/>
                      <a:pt x="85" y="209"/>
                      <a:pt x="85" y="209"/>
                    </a:cubicBezTo>
                    <a:cubicBezTo>
                      <a:pt x="90" y="209"/>
                      <a:pt x="90" y="209"/>
                      <a:pt x="90" y="209"/>
                    </a:cubicBezTo>
                    <a:cubicBezTo>
                      <a:pt x="103" y="209"/>
                      <a:pt x="103" y="209"/>
                      <a:pt x="103" y="209"/>
                    </a:cubicBezTo>
                    <a:cubicBezTo>
                      <a:pt x="123" y="209"/>
                      <a:pt x="119" y="188"/>
                      <a:pt x="128" y="174"/>
                    </a:cubicBezTo>
                    <a:cubicBezTo>
                      <a:pt x="134" y="165"/>
                      <a:pt x="142" y="155"/>
                      <a:pt x="147" y="150"/>
                    </a:cubicBezTo>
                    <a:cubicBezTo>
                      <a:pt x="164" y="134"/>
                      <a:pt x="174" y="111"/>
                      <a:pt x="174" y="87"/>
                    </a:cubicBezTo>
                    <a:cubicBezTo>
                      <a:pt x="174" y="39"/>
                      <a:pt x="135" y="0"/>
                      <a:pt x="87" y="0"/>
                    </a:cubicBezTo>
                    <a:moveTo>
                      <a:pt x="120" y="125"/>
                    </a:moveTo>
                    <a:cubicBezTo>
                      <a:pt x="117" y="129"/>
                      <a:pt x="112" y="134"/>
                      <a:pt x="109" y="140"/>
                    </a:cubicBezTo>
                    <a:cubicBezTo>
                      <a:pt x="104" y="148"/>
                      <a:pt x="107" y="160"/>
                      <a:pt x="96" y="160"/>
                    </a:cubicBezTo>
                    <a:cubicBezTo>
                      <a:pt x="89" y="160"/>
                      <a:pt x="89" y="160"/>
                      <a:pt x="89" y="160"/>
                    </a:cubicBezTo>
                    <a:cubicBezTo>
                      <a:pt x="86" y="160"/>
                      <a:pt x="86" y="160"/>
                      <a:pt x="86" y="160"/>
                    </a:cubicBezTo>
                    <a:cubicBezTo>
                      <a:pt x="79" y="160"/>
                      <a:pt x="79" y="160"/>
                      <a:pt x="79" y="160"/>
                    </a:cubicBezTo>
                    <a:cubicBezTo>
                      <a:pt x="68" y="160"/>
                      <a:pt x="70" y="148"/>
                      <a:pt x="65" y="140"/>
                    </a:cubicBezTo>
                    <a:cubicBezTo>
                      <a:pt x="62" y="134"/>
                      <a:pt x="57" y="128"/>
                      <a:pt x="55" y="125"/>
                    </a:cubicBezTo>
                    <a:cubicBezTo>
                      <a:pt x="54" y="124"/>
                      <a:pt x="53" y="124"/>
                      <a:pt x="52" y="123"/>
                    </a:cubicBezTo>
                    <a:cubicBezTo>
                      <a:pt x="52" y="123"/>
                      <a:pt x="52" y="123"/>
                      <a:pt x="52" y="123"/>
                    </a:cubicBezTo>
                    <a:cubicBezTo>
                      <a:pt x="52" y="123"/>
                      <a:pt x="52" y="123"/>
                      <a:pt x="52" y="123"/>
                    </a:cubicBezTo>
                    <a:cubicBezTo>
                      <a:pt x="45" y="114"/>
                      <a:pt x="40" y="102"/>
                      <a:pt x="40" y="89"/>
                    </a:cubicBezTo>
                    <a:cubicBezTo>
                      <a:pt x="40" y="62"/>
                      <a:pt x="61" y="39"/>
                      <a:pt x="87" y="39"/>
                    </a:cubicBezTo>
                    <a:cubicBezTo>
                      <a:pt x="113" y="39"/>
                      <a:pt x="134" y="62"/>
                      <a:pt x="134" y="89"/>
                    </a:cubicBezTo>
                    <a:cubicBezTo>
                      <a:pt x="134" y="103"/>
                      <a:pt x="129" y="116"/>
                      <a:pt x="120" y="1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9"/>
              <p:cNvSpPr/>
              <p:nvPr/>
            </p:nvSpPr>
            <p:spPr bwMode="auto">
              <a:xfrm>
                <a:off x="7982284" y="4086309"/>
                <a:ext cx="123825" cy="28575"/>
              </a:xfrm>
              <a:custGeom>
                <a:avLst/>
                <a:gdLst>
                  <a:gd name="T0" fmla="*/ 59 w 59"/>
                  <a:gd name="T1" fmla="*/ 8 h 14"/>
                  <a:gd name="T2" fmla="*/ 52 w 59"/>
                  <a:gd name="T3" fmla="*/ 14 h 14"/>
                  <a:gd name="T4" fmla="*/ 6 w 59"/>
                  <a:gd name="T5" fmla="*/ 14 h 14"/>
                  <a:gd name="T6" fmla="*/ 0 w 59"/>
                  <a:gd name="T7" fmla="*/ 8 h 14"/>
                  <a:gd name="T8" fmla="*/ 0 w 59"/>
                  <a:gd name="T9" fmla="*/ 7 h 14"/>
                  <a:gd name="T10" fmla="*/ 6 w 59"/>
                  <a:gd name="T11" fmla="*/ 0 h 14"/>
                  <a:gd name="T12" fmla="*/ 52 w 59"/>
                  <a:gd name="T13" fmla="*/ 0 h 14"/>
                  <a:gd name="T14" fmla="*/ 59 w 59"/>
                  <a:gd name="T15" fmla="*/ 7 h 14"/>
                  <a:gd name="T16" fmla="*/ 59 w 59"/>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4">
                    <a:moveTo>
                      <a:pt x="59" y="8"/>
                    </a:moveTo>
                    <a:cubicBezTo>
                      <a:pt x="59" y="11"/>
                      <a:pt x="55" y="14"/>
                      <a:pt x="52" y="14"/>
                    </a:cubicBezTo>
                    <a:cubicBezTo>
                      <a:pt x="6" y="14"/>
                      <a:pt x="6" y="14"/>
                      <a:pt x="6" y="14"/>
                    </a:cubicBezTo>
                    <a:cubicBezTo>
                      <a:pt x="3" y="14"/>
                      <a:pt x="0" y="11"/>
                      <a:pt x="0" y="8"/>
                    </a:cubicBezTo>
                    <a:cubicBezTo>
                      <a:pt x="0" y="7"/>
                      <a:pt x="0" y="7"/>
                      <a:pt x="0" y="7"/>
                    </a:cubicBezTo>
                    <a:cubicBezTo>
                      <a:pt x="0" y="4"/>
                      <a:pt x="3" y="0"/>
                      <a:pt x="6" y="0"/>
                    </a:cubicBezTo>
                    <a:cubicBezTo>
                      <a:pt x="52" y="0"/>
                      <a:pt x="52" y="0"/>
                      <a:pt x="52" y="0"/>
                    </a:cubicBezTo>
                    <a:cubicBezTo>
                      <a:pt x="55" y="0"/>
                      <a:pt x="59" y="4"/>
                      <a:pt x="59" y="7"/>
                    </a:cubicBezTo>
                    <a:lnTo>
                      <a:pt x="59"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20"/>
              <p:cNvSpPr/>
              <p:nvPr/>
            </p:nvSpPr>
            <p:spPr bwMode="auto">
              <a:xfrm>
                <a:off x="7982284" y="4121234"/>
                <a:ext cx="123825" cy="28575"/>
              </a:xfrm>
              <a:custGeom>
                <a:avLst/>
                <a:gdLst>
                  <a:gd name="T0" fmla="*/ 59 w 59"/>
                  <a:gd name="T1" fmla="*/ 7 h 13"/>
                  <a:gd name="T2" fmla="*/ 52 w 59"/>
                  <a:gd name="T3" fmla="*/ 13 h 13"/>
                  <a:gd name="T4" fmla="*/ 6 w 59"/>
                  <a:gd name="T5" fmla="*/ 13 h 13"/>
                  <a:gd name="T6" fmla="*/ 0 w 59"/>
                  <a:gd name="T7" fmla="*/ 7 h 13"/>
                  <a:gd name="T8" fmla="*/ 0 w 59"/>
                  <a:gd name="T9" fmla="*/ 7 h 13"/>
                  <a:gd name="T10" fmla="*/ 6 w 59"/>
                  <a:gd name="T11" fmla="*/ 0 h 13"/>
                  <a:gd name="T12" fmla="*/ 52 w 59"/>
                  <a:gd name="T13" fmla="*/ 0 h 13"/>
                  <a:gd name="T14" fmla="*/ 59 w 59"/>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3">
                    <a:moveTo>
                      <a:pt x="59" y="7"/>
                    </a:moveTo>
                    <a:cubicBezTo>
                      <a:pt x="59" y="10"/>
                      <a:pt x="55" y="13"/>
                      <a:pt x="52" y="13"/>
                    </a:cubicBezTo>
                    <a:cubicBezTo>
                      <a:pt x="6" y="13"/>
                      <a:pt x="6" y="13"/>
                      <a:pt x="6" y="13"/>
                    </a:cubicBezTo>
                    <a:cubicBezTo>
                      <a:pt x="3" y="13"/>
                      <a:pt x="0" y="10"/>
                      <a:pt x="0" y="7"/>
                    </a:cubicBezTo>
                    <a:cubicBezTo>
                      <a:pt x="0" y="7"/>
                      <a:pt x="0" y="7"/>
                      <a:pt x="0" y="7"/>
                    </a:cubicBezTo>
                    <a:cubicBezTo>
                      <a:pt x="0" y="3"/>
                      <a:pt x="3" y="0"/>
                      <a:pt x="6" y="0"/>
                    </a:cubicBezTo>
                    <a:cubicBezTo>
                      <a:pt x="52" y="0"/>
                      <a:pt x="52" y="0"/>
                      <a:pt x="52" y="0"/>
                    </a:cubicBezTo>
                    <a:cubicBezTo>
                      <a:pt x="55" y="0"/>
                      <a:pt x="59" y="3"/>
                      <a:pt x="59"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Oval 21"/>
              <p:cNvSpPr>
                <a:spLocks noChangeArrowheads="1"/>
              </p:cNvSpPr>
              <p:nvPr/>
            </p:nvSpPr>
            <p:spPr bwMode="auto">
              <a:xfrm>
                <a:off x="8014034" y="4125997"/>
                <a:ext cx="58737" cy="50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7" name="组合 96"/>
            <p:cNvGrpSpPr>
              <a:grpSpLocks noChangeAspect="1"/>
            </p:cNvGrpSpPr>
            <p:nvPr/>
          </p:nvGrpSpPr>
          <p:grpSpPr>
            <a:xfrm>
              <a:off x="8707515" y="4941386"/>
              <a:ext cx="794335" cy="360000"/>
              <a:chOff x="7401259" y="4238709"/>
              <a:chExt cx="420687" cy="173038"/>
            </a:xfrm>
            <a:solidFill>
              <a:srgbClr val="314371"/>
            </a:solidFill>
          </p:grpSpPr>
          <p:sp>
            <p:nvSpPr>
              <p:cNvPr id="72" name="Freeform 29"/>
              <p:cNvSpPr>
                <a:spLocks noEditPoints="1"/>
              </p:cNvSpPr>
              <p:nvPr/>
            </p:nvSpPr>
            <p:spPr bwMode="auto">
              <a:xfrm>
                <a:off x="7401259" y="4238709"/>
                <a:ext cx="198437" cy="173038"/>
              </a:xfrm>
              <a:custGeom>
                <a:avLst/>
                <a:gdLst>
                  <a:gd name="T0" fmla="*/ 0 w 93"/>
                  <a:gd name="T1" fmla="*/ 20 h 82"/>
                  <a:gd name="T2" fmla="*/ 4 w 93"/>
                  <a:gd name="T3" fmla="*/ 4 h 82"/>
                  <a:gd name="T4" fmla="*/ 19 w 93"/>
                  <a:gd name="T5" fmla="*/ 0 h 82"/>
                  <a:gd name="T6" fmla="*/ 74 w 93"/>
                  <a:gd name="T7" fmla="*/ 0 h 82"/>
                  <a:gd name="T8" fmla="*/ 89 w 93"/>
                  <a:gd name="T9" fmla="*/ 4 h 82"/>
                  <a:gd name="T10" fmla="*/ 93 w 93"/>
                  <a:gd name="T11" fmla="*/ 20 h 82"/>
                  <a:gd name="T12" fmla="*/ 93 w 93"/>
                  <a:gd name="T13" fmla="*/ 63 h 82"/>
                  <a:gd name="T14" fmla="*/ 89 w 93"/>
                  <a:gd name="T15" fmla="*/ 78 h 82"/>
                  <a:gd name="T16" fmla="*/ 74 w 93"/>
                  <a:gd name="T17" fmla="*/ 82 h 82"/>
                  <a:gd name="T18" fmla="*/ 19 w 93"/>
                  <a:gd name="T19" fmla="*/ 82 h 82"/>
                  <a:gd name="T20" fmla="*/ 4 w 93"/>
                  <a:gd name="T21" fmla="*/ 78 h 82"/>
                  <a:gd name="T22" fmla="*/ 0 w 93"/>
                  <a:gd name="T23" fmla="*/ 63 h 82"/>
                  <a:gd name="T24" fmla="*/ 0 w 93"/>
                  <a:gd name="T25" fmla="*/ 20 h 82"/>
                  <a:gd name="T26" fmla="*/ 17 w 93"/>
                  <a:gd name="T27" fmla="*/ 68 h 82"/>
                  <a:gd name="T28" fmla="*/ 76 w 93"/>
                  <a:gd name="T29" fmla="*/ 68 h 82"/>
                  <a:gd name="T30" fmla="*/ 76 w 93"/>
                  <a:gd name="T31" fmla="*/ 14 h 82"/>
                  <a:gd name="T32" fmla="*/ 17 w 93"/>
                  <a:gd name="T33" fmla="*/ 14 h 82"/>
                  <a:gd name="T34" fmla="*/ 17 w 93"/>
                  <a:gd name="T35" fmla="*/ 6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 h="82">
                    <a:moveTo>
                      <a:pt x="0" y="20"/>
                    </a:moveTo>
                    <a:cubicBezTo>
                      <a:pt x="0" y="12"/>
                      <a:pt x="1" y="7"/>
                      <a:pt x="4" y="4"/>
                    </a:cubicBezTo>
                    <a:cubicBezTo>
                      <a:pt x="6" y="1"/>
                      <a:pt x="11" y="0"/>
                      <a:pt x="19" y="0"/>
                    </a:cubicBezTo>
                    <a:cubicBezTo>
                      <a:pt x="74" y="0"/>
                      <a:pt x="74" y="0"/>
                      <a:pt x="74" y="0"/>
                    </a:cubicBezTo>
                    <a:cubicBezTo>
                      <a:pt x="82" y="0"/>
                      <a:pt x="87" y="1"/>
                      <a:pt x="89" y="4"/>
                    </a:cubicBezTo>
                    <a:cubicBezTo>
                      <a:pt x="92" y="7"/>
                      <a:pt x="93" y="12"/>
                      <a:pt x="93" y="20"/>
                    </a:cubicBezTo>
                    <a:cubicBezTo>
                      <a:pt x="93" y="63"/>
                      <a:pt x="93" y="63"/>
                      <a:pt x="93" y="63"/>
                    </a:cubicBezTo>
                    <a:cubicBezTo>
                      <a:pt x="93" y="70"/>
                      <a:pt x="92" y="76"/>
                      <a:pt x="89" y="78"/>
                    </a:cubicBezTo>
                    <a:cubicBezTo>
                      <a:pt x="87" y="81"/>
                      <a:pt x="82" y="82"/>
                      <a:pt x="74" y="82"/>
                    </a:cubicBezTo>
                    <a:cubicBezTo>
                      <a:pt x="19" y="82"/>
                      <a:pt x="19" y="82"/>
                      <a:pt x="19" y="82"/>
                    </a:cubicBezTo>
                    <a:cubicBezTo>
                      <a:pt x="11" y="82"/>
                      <a:pt x="6" y="81"/>
                      <a:pt x="4" y="78"/>
                    </a:cubicBezTo>
                    <a:cubicBezTo>
                      <a:pt x="1" y="76"/>
                      <a:pt x="0" y="70"/>
                      <a:pt x="0" y="63"/>
                    </a:cubicBezTo>
                    <a:lnTo>
                      <a:pt x="0" y="20"/>
                    </a:lnTo>
                    <a:close/>
                    <a:moveTo>
                      <a:pt x="17" y="68"/>
                    </a:moveTo>
                    <a:cubicBezTo>
                      <a:pt x="76" y="68"/>
                      <a:pt x="76" y="68"/>
                      <a:pt x="76" y="68"/>
                    </a:cubicBezTo>
                    <a:cubicBezTo>
                      <a:pt x="76" y="14"/>
                      <a:pt x="76" y="14"/>
                      <a:pt x="76" y="14"/>
                    </a:cubicBezTo>
                    <a:cubicBezTo>
                      <a:pt x="17" y="14"/>
                      <a:pt x="17" y="14"/>
                      <a:pt x="17" y="14"/>
                    </a:cubicBezTo>
                    <a:lnTo>
                      <a:pt x="17"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30"/>
              <p:cNvSpPr/>
              <p:nvPr/>
            </p:nvSpPr>
            <p:spPr bwMode="auto">
              <a:xfrm>
                <a:off x="7636209" y="4238709"/>
                <a:ext cx="185737" cy="173038"/>
              </a:xfrm>
              <a:custGeom>
                <a:avLst/>
                <a:gdLst>
                  <a:gd name="T0" fmla="*/ 5 w 88"/>
                  <a:gd name="T1" fmla="*/ 16 h 82"/>
                  <a:gd name="T2" fmla="*/ 8 w 88"/>
                  <a:gd name="T3" fmla="*/ 3 h 82"/>
                  <a:gd name="T4" fmla="*/ 23 w 88"/>
                  <a:gd name="T5" fmla="*/ 0 h 82"/>
                  <a:gd name="T6" fmla="*/ 66 w 88"/>
                  <a:gd name="T7" fmla="*/ 0 h 82"/>
                  <a:gd name="T8" fmla="*/ 81 w 88"/>
                  <a:gd name="T9" fmla="*/ 3 h 82"/>
                  <a:gd name="T10" fmla="*/ 84 w 88"/>
                  <a:gd name="T11" fmla="*/ 16 h 82"/>
                  <a:gd name="T12" fmla="*/ 84 w 88"/>
                  <a:gd name="T13" fmla="*/ 21 h 82"/>
                  <a:gd name="T14" fmla="*/ 83 w 88"/>
                  <a:gd name="T15" fmla="*/ 31 h 82"/>
                  <a:gd name="T16" fmla="*/ 74 w 88"/>
                  <a:gd name="T17" fmla="*/ 38 h 82"/>
                  <a:gd name="T18" fmla="*/ 25 w 88"/>
                  <a:gd name="T19" fmla="*/ 68 h 82"/>
                  <a:gd name="T20" fmla="*/ 73 w 88"/>
                  <a:gd name="T21" fmla="*/ 68 h 82"/>
                  <a:gd name="T22" fmla="*/ 73 w 88"/>
                  <a:gd name="T23" fmla="*/ 55 h 82"/>
                  <a:gd name="T24" fmla="*/ 88 w 88"/>
                  <a:gd name="T25" fmla="*/ 60 h 82"/>
                  <a:gd name="T26" fmla="*/ 88 w 88"/>
                  <a:gd name="T27" fmla="*/ 66 h 82"/>
                  <a:gd name="T28" fmla="*/ 85 w 88"/>
                  <a:gd name="T29" fmla="*/ 79 h 82"/>
                  <a:gd name="T30" fmla="*/ 70 w 88"/>
                  <a:gd name="T31" fmla="*/ 82 h 82"/>
                  <a:gd name="T32" fmla="*/ 0 w 88"/>
                  <a:gd name="T33" fmla="*/ 82 h 82"/>
                  <a:gd name="T34" fmla="*/ 0 w 88"/>
                  <a:gd name="T35" fmla="*/ 75 h 82"/>
                  <a:gd name="T36" fmla="*/ 3 w 88"/>
                  <a:gd name="T37" fmla="*/ 67 h 82"/>
                  <a:gd name="T38" fmla="*/ 11 w 88"/>
                  <a:gd name="T39" fmla="*/ 60 h 82"/>
                  <a:gd name="T40" fmla="*/ 68 w 88"/>
                  <a:gd name="T41" fmla="*/ 25 h 82"/>
                  <a:gd name="T42" fmla="*/ 68 w 88"/>
                  <a:gd name="T43" fmla="*/ 14 h 82"/>
                  <a:gd name="T44" fmla="*/ 21 w 88"/>
                  <a:gd name="T45" fmla="*/ 14 h 82"/>
                  <a:gd name="T46" fmla="*/ 21 w 88"/>
                  <a:gd name="T47" fmla="*/ 31 h 82"/>
                  <a:gd name="T48" fmla="*/ 5 w 88"/>
                  <a:gd name="T49" fmla="*/ 27 h 82"/>
                  <a:gd name="T50" fmla="*/ 5 w 88"/>
                  <a:gd name="T51" fmla="*/ 1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82">
                    <a:moveTo>
                      <a:pt x="5" y="16"/>
                    </a:moveTo>
                    <a:cubicBezTo>
                      <a:pt x="5" y="10"/>
                      <a:pt x="6" y="6"/>
                      <a:pt x="8" y="3"/>
                    </a:cubicBezTo>
                    <a:cubicBezTo>
                      <a:pt x="11" y="1"/>
                      <a:pt x="16" y="0"/>
                      <a:pt x="23" y="0"/>
                    </a:cubicBezTo>
                    <a:cubicBezTo>
                      <a:pt x="66" y="0"/>
                      <a:pt x="66" y="0"/>
                      <a:pt x="66" y="0"/>
                    </a:cubicBezTo>
                    <a:cubicBezTo>
                      <a:pt x="73" y="0"/>
                      <a:pt x="78" y="1"/>
                      <a:pt x="81" y="3"/>
                    </a:cubicBezTo>
                    <a:cubicBezTo>
                      <a:pt x="83" y="6"/>
                      <a:pt x="84" y="10"/>
                      <a:pt x="84" y="16"/>
                    </a:cubicBezTo>
                    <a:cubicBezTo>
                      <a:pt x="84" y="21"/>
                      <a:pt x="84" y="21"/>
                      <a:pt x="84" y="21"/>
                    </a:cubicBezTo>
                    <a:cubicBezTo>
                      <a:pt x="84" y="25"/>
                      <a:pt x="84" y="29"/>
                      <a:pt x="83" y="31"/>
                    </a:cubicBezTo>
                    <a:cubicBezTo>
                      <a:pt x="81" y="33"/>
                      <a:pt x="78" y="35"/>
                      <a:pt x="74" y="38"/>
                    </a:cubicBezTo>
                    <a:cubicBezTo>
                      <a:pt x="25" y="68"/>
                      <a:pt x="25" y="68"/>
                      <a:pt x="25" y="68"/>
                    </a:cubicBezTo>
                    <a:cubicBezTo>
                      <a:pt x="73" y="68"/>
                      <a:pt x="73" y="68"/>
                      <a:pt x="73" y="68"/>
                    </a:cubicBezTo>
                    <a:cubicBezTo>
                      <a:pt x="73" y="55"/>
                      <a:pt x="73" y="55"/>
                      <a:pt x="73" y="55"/>
                    </a:cubicBezTo>
                    <a:cubicBezTo>
                      <a:pt x="88" y="60"/>
                      <a:pt x="88" y="60"/>
                      <a:pt x="88" y="60"/>
                    </a:cubicBezTo>
                    <a:cubicBezTo>
                      <a:pt x="88" y="66"/>
                      <a:pt x="88" y="66"/>
                      <a:pt x="88" y="66"/>
                    </a:cubicBezTo>
                    <a:cubicBezTo>
                      <a:pt x="88" y="72"/>
                      <a:pt x="87" y="77"/>
                      <a:pt x="85" y="79"/>
                    </a:cubicBezTo>
                    <a:cubicBezTo>
                      <a:pt x="82" y="81"/>
                      <a:pt x="77" y="82"/>
                      <a:pt x="70" y="82"/>
                    </a:cubicBezTo>
                    <a:cubicBezTo>
                      <a:pt x="0" y="82"/>
                      <a:pt x="0" y="82"/>
                      <a:pt x="0" y="82"/>
                    </a:cubicBezTo>
                    <a:cubicBezTo>
                      <a:pt x="0" y="75"/>
                      <a:pt x="0" y="75"/>
                      <a:pt x="0" y="75"/>
                    </a:cubicBezTo>
                    <a:cubicBezTo>
                      <a:pt x="0" y="71"/>
                      <a:pt x="1" y="68"/>
                      <a:pt x="3" y="67"/>
                    </a:cubicBezTo>
                    <a:cubicBezTo>
                      <a:pt x="4" y="65"/>
                      <a:pt x="7" y="62"/>
                      <a:pt x="11" y="60"/>
                    </a:cubicBezTo>
                    <a:cubicBezTo>
                      <a:pt x="68" y="25"/>
                      <a:pt x="68" y="25"/>
                      <a:pt x="68" y="25"/>
                    </a:cubicBezTo>
                    <a:cubicBezTo>
                      <a:pt x="68" y="14"/>
                      <a:pt x="68" y="14"/>
                      <a:pt x="68" y="14"/>
                    </a:cubicBezTo>
                    <a:cubicBezTo>
                      <a:pt x="21" y="14"/>
                      <a:pt x="21" y="14"/>
                      <a:pt x="21" y="14"/>
                    </a:cubicBezTo>
                    <a:cubicBezTo>
                      <a:pt x="21" y="31"/>
                      <a:pt x="21" y="31"/>
                      <a:pt x="21" y="31"/>
                    </a:cubicBezTo>
                    <a:cubicBezTo>
                      <a:pt x="5" y="27"/>
                      <a:pt x="5" y="27"/>
                      <a:pt x="5" y="27"/>
                    </a:cubicBezTo>
                    <a:lnTo>
                      <a:pt x="5"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11" name="组合 110"/>
          <p:cNvGrpSpPr/>
          <p:nvPr/>
        </p:nvGrpSpPr>
        <p:grpSpPr>
          <a:xfrm>
            <a:off x="2440236" y="2142541"/>
            <a:ext cx="1462160" cy="534625"/>
            <a:chOff x="2440236" y="2142541"/>
            <a:chExt cx="1462160" cy="534625"/>
          </a:xfrm>
        </p:grpSpPr>
        <p:grpSp>
          <p:nvGrpSpPr>
            <p:cNvPr id="95" name="组合 94"/>
            <p:cNvGrpSpPr/>
            <p:nvPr/>
          </p:nvGrpSpPr>
          <p:grpSpPr>
            <a:xfrm>
              <a:off x="3540446" y="2142541"/>
              <a:ext cx="361950" cy="465138"/>
              <a:chOff x="3657934" y="2114634"/>
              <a:chExt cx="361950" cy="465138"/>
            </a:xfrm>
            <a:solidFill>
              <a:srgbClr val="314371"/>
            </a:solidFill>
          </p:grpSpPr>
          <p:sp>
            <p:nvSpPr>
              <p:cNvPr id="66" name="Freeform 23"/>
              <p:cNvSpPr/>
              <p:nvPr/>
            </p:nvSpPr>
            <p:spPr bwMode="auto">
              <a:xfrm>
                <a:off x="3669046" y="2527384"/>
                <a:ext cx="68262" cy="52388"/>
              </a:xfrm>
              <a:custGeom>
                <a:avLst/>
                <a:gdLst>
                  <a:gd name="T0" fmla="*/ 19 w 32"/>
                  <a:gd name="T1" fmla="*/ 0 h 25"/>
                  <a:gd name="T2" fmla="*/ 14 w 32"/>
                  <a:gd name="T3" fmla="*/ 0 h 25"/>
                  <a:gd name="T4" fmla="*/ 0 w 32"/>
                  <a:gd name="T5" fmla="*/ 9 h 25"/>
                  <a:gd name="T6" fmla="*/ 0 w 32"/>
                  <a:gd name="T7" fmla="*/ 14 h 25"/>
                  <a:gd name="T8" fmla="*/ 14 w 32"/>
                  <a:gd name="T9" fmla="*/ 25 h 25"/>
                  <a:gd name="T10" fmla="*/ 19 w 32"/>
                  <a:gd name="T11" fmla="*/ 25 h 25"/>
                  <a:gd name="T12" fmla="*/ 32 w 32"/>
                  <a:gd name="T13" fmla="*/ 14 h 25"/>
                  <a:gd name="T14" fmla="*/ 32 w 32"/>
                  <a:gd name="T15" fmla="*/ 9 h 25"/>
                  <a:gd name="T16" fmla="*/ 19 w 32"/>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5">
                    <a:moveTo>
                      <a:pt x="19" y="0"/>
                    </a:moveTo>
                    <a:cubicBezTo>
                      <a:pt x="14" y="0"/>
                      <a:pt x="14" y="0"/>
                      <a:pt x="14" y="0"/>
                    </a:cubicBezTo>
                    <a:cubicBezTo>
                      <a:pt x="8" y="0"/>
                      <a:pt x="0" y="2"/>
                      <a:pt x="0" y="9"/>
                    </a:cubicBezTo>
                    <a:cubicBezTo>
                      <a:pt x="0" y="14"/>
                      <a:pt x="0" y="14"/>
                      <a:pt x="0" y="14"/>
                    </a:cubicBezTo>
                    <a:cubicBezTo>
                      <a:pt x="0" y="20"/>
                      <a:pt x="8" y="25"/>
                      <a:pt x="14" y="25"/>
                    </a:cubicBezTo>
                    <a:cubicBezTo>
                      <a:pt x="19" y="25"/>
                      <a:pt x="19" y="25"/>
                      <a:pt x="19" y="25"/>
                    </a:cubicBezTo>
                    <a:cubicBezTo>
                      <a:pt x="26" y="25"/>
                      <a:pt x="32" y="20"/>
                      <a:pt x="32" y="14"/>
                    </a:cubicBezTo>
                    <a:cubicBezTo>
                      <a:pt x="32" y="9"/>
                      <a:pt x="32" y="9"/>
                      <a:pt x="32" y="9"/>
                    </a:cubicBezTo>
                    <a:cubicBezTo>
                      <a:pt x="32" y="2"/>
                      <a:pt x="26" y="0"/>
                      <a:pt x="1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24"/>
              <p:cNvSpPr/>
              <p:nvPr/>
            </p:nvSpPr>
            <p:spPr bwMode="auto">
              <a:xfrm>
                <a:off x="3743659" y="2463884"/>
                <a:ext cx="63500" cy="115888"/>
              </a:xfrm>
              <a:custGeom>
                <a:avLst/>
                <a:gdLst>
                  <a:gd name="T0" fmla="*/ 16 w 30"/>
                  <a:gd name="T1" fmla="*/ 0 h 55"/>
                  <a:gd name="T2" fmla="*/ 11 w 30"/>
                  <a:gd name="T3" fmla="*/ 0 h 55"/>
                  <a:gd name="T4" fmla="*/ 0 w 30"/>
                  <a:gd name="T5" fmla="*/ 10 h 55"/>
                  <a:gd name="T6" fmla="*/ 0 w 30"/>
                  <a:gd name="T7" fmla="*/ 44 h 55"/>
                  <a:gd name="T8" fmla="*/ 11 w 30"/>
                  <a:gd name="T9" fmla="*/ 55 h 55"/>
                  <a:gd name="T10" fmla="*/ 16 w 30"/>
                  <a:gd name="T11" fmla="*/ 55 h 55"/>
                  <a:gd name="T12" fmla="*/ 30 w 30"/>
                  <a:gd name="T13" fmla="*/ 44 h 55"/>
                  <a:gd name="T14" fmla="*/ 30 w 30"/>
                  <a:gd name="T15" fmla="*/ 10 h 55"/>
                  <a:gd name="T16" fmla="*/ 16 w 30"/>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55">
                    <a:moveTo>
                      <a:pt x="16" y="0"/>
                    </a:moveTo>
                    <a:cubicBezTo>
                      <a:pt x="11" y="0"/>
                      <a:pt x="11" y="0"/>
                      <a:pt x="11" y="0"/>
                    </a:cubicBezTo>
                    <a:cubicBezTo>
                      <a:pt x="4" y="0"/>
                      <a:pt x="0" y="3"/>
                      <a:pt x="0" y="10"/>
                    </a:cubicBezTo>
                    <a:cubicBezTo>
                      <a:pt x="0" y="44"/>
                      <a:pt x="0" y="44"/>
                      <a:pt x="0" y="44"/>
                    </a:cubicBezTo>
                    <a:cubicBezTo>
                      <a:pt x="0" y="50"/>
                      <a:pt x="4" y="55"/>
                      <a:pt x="11" y="55"/>
                    </a:cubicBezTo>
                    <a:cubicBezTo>
                      <a:pt x="16" y="55"/>
                      <a:pt x="16" y="55"/>
                      <a:pt x="16" y="55"/>
                    </a:cubicBezTo>
                    <a:cubicBezTo>
                      <a:pt x="22" y="55"/>
                      <a:pt x="30" y="50"/>
                      <a:pt x="30" y="44"/>
                    </a:cubicBezTo>
                    <a:cubicBezTo>
                      <a:pt x="30" y="10"/>
                      <a:pt x="30" y="10"/>
                      <a:pt x="30" y="10"/>
                    </a:cubicBezTo>
                    <a:cubicBezTo>
                      <a:pt x="30" y="3"/>
                      <a:pt x="22" y="0"/>
                      <a:pt x="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25"/>
              <p:cNvSpPr/>
              <p:nvPr/>
            </p:nvSpPr>
            <p:spPr bwMode="auto">
              <a:xfrm>
                <a:off x="3818271" y="2409909"/>
                <a:ext cx="57150" cy="169863"/>
              </a:xfrm>
              <a:custGeom>
                <a:avLst/>
                <a:gdLst>
                  <a:gd name="T0" fmla="*/ 16 w 27"/>
                  <a:gd name="T1" fmla="*/ 0 h 80"/>
                  <a:gd name="T2" fmla="*/ 13 w 27"/>
                  <a:gd name="T3" fmla="*/ 0 h 80"/>
                  <a:gd name="T4" fmla="*/ 0 w 27"/>
                  <a:gd name="T5" fmla="*/ 14 h 80"/>
                  <a:gd name="T6" fmla="*/ 0 w 27"/>
                  <a:gd name="T7" fmla="*/ 68 h 80"/>
                  <a:gd name="T8" fmla="*/ 13 w 27"/>
                  <a:gd name="T9" fmla="*/ 80 h 80"/>
                  <a:gd name="T10" fmla="*/ 16 w 27"/>
                  <a:gd name="T11" fmla="*/ 80 h 80"/>
                  <a:gd name="T12" fmla="*/ 27 w 27"/>
                  <a:gd name="T13" fmla="*/ 68 h 80"/>
                  <a:gd name="T14" fmla="*/ 27 w 27"/>
                  <a:gd name="T15" fmla="*/ 14 h 80"/>
                  <a:gd name="T16" fmla="*/ 16 w 27"/>
                  <a:gd name="T1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80">
                    <a:moveTo>
                      <a:pt x="16" y="0"/>
                    </a:moveTo>
                    <a:cubicBezTo>
                      <a:pt x="13" y="0"/>
                      <a:pt x="13" y="0"/>
                      <a:pt x="13" y="0"/>
                    </a:cubicBezTo>
                    <a:cubicBezTo>
                      <a:pt x="6" y="0"/>
                      <a:pt x="0" y="7"/>
                      <a:pt x="0" y="14"/>
                    </a:cubicBezTo>
                    <a:cubicBezTo>
                      <a:pt x="0" y="68"/>
                      <a:pt x="0" y="68"/>
                      <a:pt x="0" y="68"/>
                    </a:cubicBezTo>
                    <a:cubicBezTo>
                      <a:pt x="0" y="75"/>
                      <a:pt x="6" y="80"/>
                      <a:pt x="13" y="80"/>
                    </a:cubicBezTo>
                    <a:cubicBezTo>
                      <a:pt x="16" y="80"/>
                      <a:pt x="16" y="80"/>
                      <a:pt x="16" y="80"/>
                    </a:cubicBezTo>
                    <a:cubicBezTo>
                      <a:pt x="23" y="80"/>
                      <a:pt x="27" y="75"/>
                      <a:pt x="27" y="68"/>
                    </a:cubicBezTo>
                    <a:cubicBezTo>
                      <a:pt x="27" y="14"/>
                      <a:pt x="27" y="14"/>
                      <a:pt x="27" y="14"/>
                    </a:cubicBezTo>
                    <a:cubicBezTo>
                      <a:pt x="27" y="7"/>
                      <a:pt x="23" y="0"/>
                      <a:pt x="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26"/>
              <p:cNvSpPr/>
              <p:nvPr/>
            </p:nvSpPr>
            <p:spPr bwMode="auto">
              <a:xfrm>
                <a:off x="3884946" y="2352759"/>
                <a:ext cx="60325" cy="227013"/>
              </a:xfrm>
              <a:custGeom>
                <a:avLst/>
                <a:gdLst>
                  <a:gd name="T0" fmla="*/ 28 w 28"/>
                  <a:gd name="T1" fmla="*/ 12 h 107"/>
                  <a:gd name="T2" fmla="*/ 15 w 28"/>
                  <a:gd name="T3" fmla="*/ 0 h 107"/>
                  <a:gd name="T4" fmla="*/ 13 w 28"/>
                  <a:gd name="T5" fmla="*/ 0 h 107"/>
                  <a:gd name="T6" fmla="*/ 0 w 28"/>
                  <a:gd name="T7" fmla="*/ 12 h 107"/>
                  <a:gd name="T8" fmla="*/ 0 w 28"/>
                  <a:gd name="T9" fmla="*/ 95 h 107"/>
                  <a:gd name="T10" fmla="*/ 13 w 28"/>
                  <a:gd name="T11" fmla="*/ 107 h 107"/>
                  <a:gd name="T12" fmla="*/ 15 w 28"/>
                  <a:gd name="T13" fmla="*/ 107 h 107"/>
                  <a:gd name="T14" fmla="*/ 28 w 28"/>
                  <a:gd name="T15" fmla="*/ 95 h 107"/>
                  <a:gd name="T16" fmla="*/ 28 w 28"/>
                  <a:gd name="T17" fmla="*/ 1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07">
                    <a:moveTo>
                      <a:pt x="28" y="12"/>
                    </a:moveTo>
                    <a:cubicBezTo>
                      <a:pt x="28" y="5"/>
                      <a:pt x="22" y="0"/>
                      <a:pt x="15" y="0"/>
                    </a:cubicBezTo>
                    <a:cubicBezTo>
                      <a:pt x="13" y="0"/>
                      <a:pt x="13" y="0"/>
                      <a:pt x="13" y="0"/>
                    </a:cubicBezTo>
                    <a:cubicBezTo>
                      <a:pt x="6" y="0"/>
                      <a:pt x="0" y="5"/>
                      <a:pt x="0" y="12"/>
                    </a:cubicBezTo>
                    <a:cubicBezTo>
                      <a:pt x="0" y="95"/>
                      <a:pt x="0" y="95"/>
                      <a:pt x="0" y="95"/>
                    </a:cubicBezTo>
                    <a:cubicBezTo>
                      <a:pt x="0" y="101"/>
                      <a:pt x="6" y="107"/>
                      <a:pt x="13" y="107"/>
                    </a:cubicBezTo>
                    <a:cubicBezTo>
                      <a:pt x="15" y="107"/>
                      <a:pt x="15" y="107"/>
                      <a:pt x="15" y="107"/>
                    </a:cubicBezTo>
                    <a:cubicBezTo>
                      <a:pt x="22" y="107"/>
                      <a:pt x="28" y="101"/>
                      <a:pt x="28" y="95"/>
                    </a:cubicBezTo>
                    <a:lnTo>
                      <a:pt x="28"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27"/>
              <p:cNvSpPr/>
              <p:nvPr/>
            </p:nvSpPr>
            <p:spPr bwMode="auto">
              <a:xfrm>
                <a:off x="3959559" y="2289259"/>
                <a:ext cx="60325" cy="290513"/>
              </a:xfrm>
              <a:custGeom>
                <a:avLst/>
                <a:gdLst>
                  <a:gd name="T0" fmla="*/ 15 w 28"/>
                  <a:gd name="T1" fmla="*/ 0 h 137"/>
                  <a:gd name="T2" fmla="*/ 12 w 28"/>
                  <a:gd name="T3" fmla="*/ 0 h 137"/>
                  <a:gd name="T4" fmla="*/ 0 w 28"/>
                  <a:gd name="T5" fmla="*/ 13 h 137"/>
                  <a:gd name="T6" fmla="*/ 0 w 28"/>
                  <a:gd name="T7" fmla="*/ 124 h 137"/>
                  <a:gd name="T8" fmla="*/ 12 w 28"/>
                  <a:gd name="T9" fmla="*/ 137 h 137"/>
                  <a:gd name="T10" fmla="*/ 15 w 28"/>
                  <a:gd name="T11" fmla="*/ 137 h 137"/>
                  <a:gd name="T12" fmla="*/ 28 w 28"/>
                  <a:gd name="T13" fmla="*/ 124 h 137"/>
                  <a:gd name="T14" fmla="*/ 28 w 28"/>
                  <a:gd name="T15" fmla="*/ 13 h 137"/>
                  <a:gd name="T16" fmla="*/ 15 w 28"/>
                  <a:gd name="T17"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37">
                    <a:moveTo>
                      <a:pt x="15" y="0"/>
                    </a:moveTo>
                    <a:cubicBezTo>
                      <a:pt x="12" y="0"/>
                      <a:pt x="12" y="0"/>
                      <a:pt x="12" y="0"/>
                    </a:cubicBezTo>
                    <a:cubicBezTo>
                      <a:pt x="5" y="0"/>
                      <a:pt x="0" y="6"/>
                      <a:pt x="0" y="13"/>
                    </a:cubicBezTo>
                    <a:cubicBezTo>
                      <a:pt x="0" y="124"/>
                      <a:pt x="0" y="124"/>
                      <a:pt x="0" y="124"/>
                    </a:cubicBezTo>
                    <a:cubicBezTo>
                      <a:pt x="0" y="131"/>
                      <a:pt x="5" y="137"/>
                      <a:pt x="12" y="137"/>
                    </a:cubicBezTo>
                    <a:cubicBezTo>
                      <a:pt x="15" y="137"/>
                      <a:pt x="15" y="137"/>
                      <a:pt x="15" y="137"/>
                    </a:cubicBezTo>
                    <a:cubicBezTo>
                      <a:pt x="22" y="137"/>
                      <a:pt x="28" y="131"/>
                      <a:pt x="28" y="124"/>
                    </a:cubicBezTo>
                    <a:cubicBezTo>
                      <a:pt x="28" y="13"/>
                      <a:pt x="28" y="13"/>
                      <a:pt x="28" y="13"/>
                    </a:cubicBezTo>
                    <a:cubicBezTo>
                      <a:pt x="28" y="6"/>
                      <a:pt x="22" y="0"/>
                      <a:pt x="1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28"/>
              <p:cNvSpPr/>
              <p:nvPr/>
            </p:nvSpPr>
            <p:spPr bwMode="auto">
              <a:xfrm>
                <a:off x="3657934" y="2114634"/>
                <a:ext cx="361950" cy="314325"/>
              </a:xfrm>
              <a:custGeom>
                <a:avLst/>
                <a:gdLst>
                  <a:gd name="T0" fmla="*/ 168 w 170"/>
                  <a:gd name="T1" fmla="*/ 6 h 148"/>
                  <a:gd name="T2" fmla="*/ 156 w 170"/>
                  <a:gd name="T3" fmla="*/ 2 h 148"/>
                  <a:gd name="T4" fmla="*/ 113 w 170"/>
                  <a:gd name="T5" fmla="*/ 18 h 148"/>
                  <a:gd name="T6" fmla="*/ 107 w 170"/>
                  <a:gd name="T7" fmla="*/ 31 h 148"/>
                  <a:gd name="T8" fmla="*/ 116 w 170"/>
                  <a:gd name="T9" fmla="*/ 37 h 148"/>
                  <a:gd name="T10" fmla="*/ 120 w 170"/>
                  <a:gd name="T11" fmla="*/ 36 h 148"/>
                  <a:gd name="T12" fmla="*/ 136 w 170"/>
                  <a:gd name="T13" fmla="*/ 30 h 148"/>
                  <a:gd name="T14" fmla="*/ 8 w 170"/>
                  <a:gd name="T15" fmla="*/ 129 h 148"/>
                  <a:gd name="T16" fmla="*/ 2 w 170"/>
                  <a:gd name="T17" fmla="*/ 141 h 148"/>
                  <a:gd name="T18" fmla="*/ 11 w 170"/>
                  <a:gd name="T19" fmla="*/ 148 h 148"/>
                  <a:gd name="T20" fmla="*/ 15 w 170"/>
                  <a:gd name="T21" fmla="*/ 147 h 148"/>
                  <a:gd name="T22" fmla="*/ 147 w 170"/>
                  <a:gd name="T23" fmla="*/ 49 h 148"/>
                  <a:gd name="T24" fmla="*/ 147 w 170"/>
                  <a:gd name="T25" fmla="*/ 58 h 148"/>
                  <a:gd name="T26" fmla="*/ 158 w 170"/>
                  <a:gd name="T27" fmla="*/ 68 h 148"/>
                  <a:gd name="T28" fmla="*/ 170 w 170"/>
                  <a:gd name="T29" fmla="*/ 58 h 148"/>
                  <a:gd name="T30" fmla="*/ 170 w 170"/>
                  <a:gd name="T31" fmla="*/ 13 h 148"/>
                  <a:gd name="T32" fmla="*/ 170 w 170"/>
                  <a:gd name="T33" fmla="*/ 13 h 148"/>
                  <a:gd name="T34" fmla="*/ 168 w 170"/>
                  <a:gd name="T35" fmla="*/ 6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0" h="148">
                    <a:moveTo>
                      <a:pt x="168" y="6"/>
                    </a:moveTo>
                    <a:cubicBezTo>
                      <a:pt x="166" y="2"/>
                      <a:pt x="160" y="0"/>
                      <a:pt x="156" y="2"/>
                    </a:cubicBezTo>
                    <a:cubicBezTo>
                      <a:pt x="113" y="18"/>
                      <a:pt x="113" y="18"/>
                      <a:pt x="113" y="18"/>
                    </a:cubicBezTo>
                    <a:cubicBezTo>
                      <a:pt x="108" y="20"/>
                      <a:pt x="105" y="26"/>
                      <a:pt x="107" y="31"/>
                    </a:cubicBezTo>
                    <a:cubicBezTo>
                      <a:pt x="109" y="35"/>
                      <a:pt x="112" y="37"/>
                      <a:pt x="116" y="37"/>
                    </a:cubicBezTo>
                    <a:cubicBezTo>
                      <a:pt x="117" y="37"/>
                      <a:pt x="119" y="37"/>
                      <a:pt x="120" y="36"/>
                    </a:cubicBezTo>
                    <a:cubicBezTo>
                      <a:pt x="136" y="30"/>
                      <a:pt x="136" y="30"/>
                      <a:pt x="136" y="30"/>
                    </a:cubicBezTo>
                    <a:cubicBezTo>
                      <a:pt x="86" y="99"/>
                      <a:pt x="9" y="128"/>
                      <a:pt x="8" y="129"/>
                    </a:cubicBezTo>
                    <a:cubicBezTo>
                      <a:pt x="3" y="131"/>
                      <a:pt x="0" y="136"/>
                      <a:pt x="2" y="141"/>
                    </a:cubicBezTo>
                    <a:cubicBezTo>
                      <a:pt x="3" y="145"/>
                      <a:pt x="7" y="148"/>
                      <a:pt x="11" y="148"/>
                    </a:cubicBezTo>
                    <a:cubicBezTo>
                      <a:pt x="12" y="148"/>
                      <a:pt x="14" y="148"/>
                      <a:pt x="15" y="147"/>
                    </a:cubicBezTo>
                    <a:cubicBezTo>
                      <a:pt x="19" y="146"/>
                      <a:pt x="92" y="118"/>
                      <a:pt x="147" y="49"/>
                    </a:cubicBezTo>
                    <a:cubicBezTo>
                      <a:pt x="147" y="58"/>
                      <a:pt x="147" y="58"/>
                      <a:pt x="147" y="58"/>
                    </a:cubicBezTo>
                    <a:cubicBezTo>
                      <a:pt x="147" y="64"/>
                      <a:pt x="153" y="68"/>
                      <a:pt x="158" y="68"/>
                    </a:cubicBezTo>
                    <a:cubicBezTo>
                      <a:pt x="164" y="68"/>
                      <a:pt x="170" y="64"/>
                      <a:pt x="170" y="58"/>
                    </a:cubicBezTo>
                    <a:cubicBezTo>
                      <a:pt x="170" y="13"/>
                      <a:pt x="170" y="13"/>
                      <a:pt x="170" y="13"/>
                    </a:cubicBezTo>
                    <a:cubicBezTo>
                      <a:pt x="170" y="13"/>
                      <a:pt x="170" y="13"/>
                      <a:pt x="170" y="13"/>
                    </a:cubicBezTo>
                    <a:cubicBezTo>
                      <a:pt x="170" y="10"/>
                      <a:pt x="169" y="8"/>
                      <a:pt x="168"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6" name="组合 95"/>
            <p:cNvGrpSpPr>
              <a:grpSpLocks noChangeAspect="1"/>
            </p:cNvGrpSpPr>
            <p:nvPr/>
          </p:nvGrpSpPr>
          <p:grpSpPr>
            <a:xfrm>
              <a:off x="2440236" y="2317166"/>
              <a:ext cx="863333" cy="360000"/>
              <a:chOff x="4127834" y="2722646"/>
              <a:chExt cx="411162" cy="171450"/>
            </a:xfrm>
            <a:solidFill>
              <a:srgbClr val="314371"/>
            </a:solidFill>
          </p:grpSpPr>
          <p:sp>
            <p:nvSpPr>
              <p:cNvPr id="78" name="Freeform 35"/>
              <p:cNvSpPr>
                <a:spLocks noEditPoints="1"/>
              </p:cNvSpPr>
              <p:nvPr/>
            </p:nvSpPr>
            <p:spPr bwMode="auto">
              <a:xfrm>
                <a:off x="4127834" y="2722646"/>
                <a:ext cx="195262" cy="171450"/>
              </a:xfrm>
              <a:custGeom>
                <a:avLst/>
                <a:gdLst>
                  <a:gd name="T0" fmla="*/ 0 w 92"/>
                  <a:gd name="T1" fmla="*/ 19 h 81"/>
                  <a:gd name="T2" fmla="*/ 4 w 92"/>
                  <a:gd name="T3" fmla="*/ 4 h 81"/>
                  <a:gd name="T4" fmla="*/ 19 w 92"/>
                  <a:gd name="T5" fmla="*/ 0 h 81"/>
                  <a:gd name="T6" fmla="*/ 74 w 92"/>
                  <a:gd name="T7" fmla="*/ 0 h 81"/>
                  <a:gd name="T8" fmla="*/ 88 w 92"/>
                  <a:gd name="T9" fmla="*/ 4 h 81"/>
                  <a:gd name="T10" fmla="*/ 92 w 92"/>
                  <a:gd name="T11" fmla="*/ 19 h 81"/>
                  <a:gd name="T12" fmla="*/ 92 w 92"/>
                  <a:gd name="T13" fmla="*/ 62 h 81"/>
                  <a:gd name="T14" fmla="*/ 88 w 92"/>
                  <a:gd name="T15" fmla="*/ 77 h 81"/>
                  <a:gd name="T16" fmla="*/ 74 w 92"/>
                  <a:gd name="T17" fmla="*/ 81 h 81"/>
                  <a:gd name="T18" fmla="*/ 19 w 92"/>
                  <a:gd name="T19" fmla="*/ 81 h 81"/>
                  <a:gd name="T20" fmla="*/ 4 w 92"/>
                  <a:gd name="T21" fmla="*/ 77 h 81"/>
                  <a:gd name="T22" fmla="*/ 0 w 92"/>
                  <a:gd name="T23" fmla="*/ 62 h 81"/>
                  <a:gd name="T24" fmla="*/ 0 w 92"/>
                  <a:gd name="T25" fmla="*/ 19 h 81"/>
                  <a:gd name="T26" fmla="*/ 17 w 92"/>
                  <a:gd name="T27" fmla="*/ 66 h 81"/>
                  <a:gd name="T28" fmla="*/ 75 w 92"/>
                  <a:gd name="T29" fmla="*/ 66 h 81"/>
                  <a:gd name="T30" fmla="*/ 75 w 92"/>
                  <a:gd name="T31" fmla="*/ 14 h 81"/>
                  <a:gd name="T32" fmla="*/ 17 w 92"/>
                  <a:gd name="T33" fmla="*/ 14 h 81"/>
                  <a:gd name="T34" fmla="*/ 17 w 92"/>
                  <a:gd name="T35" fmla="*/ 6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81">
                    <a:moveTo>
                      <a:pt x="0" y="19"/>
                    </a:moveTo>
                    <a:cubicBezTo>
                      <a:pt x="0" y="12"/>
                      <a:pt x="2" y="7"/>
                      <a:pt x="4" y="4"/>
                    </a:cubicBezTo>
                    <a:cubicBezTo>
                      <a:pt x="7" y="1"/>
                      <a:pt x="12" y="0"/>
                      <a:pt x="19" y="0"/>
                    </a:cubicBezTo>
                    <a:cubicBezTo>
                      <a:pt x="74" y="0"/>
                      <a:pt x="74" y="0"/>
                      <a:pt x="74" y="0"/>
                    </a:cubicBezTo>
                    <a:cubicBezTo>
                      <a:pt x="81" y="0"/>
                      <a:pt x="86" y="1"/>
                      <a:pt x="88" y="4"/>
                    </a:cubicBezTo>
                    <a:cubicBezTo>
                      <a:pt x="91" y="7"/>
                      <a:pt x="92" y="12"/>
                      <a:pt x="92" y="19"/>
                    </a:cubicBezTo>
                    <a:cubicBezTo>
                      <a:pt x="92" y="62"/>
                      <a:pt x="92" y="62"/>
                      <a:pt x="92" y="62"/>
                    </a:cubicBezTo>
                    <a:cubicBezTo>
                      <a:pt x="92" y="69"/>
                      <a:pt x="91" y="74"/>
                      <a:pt x="88" y="77"/>
                    </a:cubicBezTo>
                    <a:cubicBezTo>
                      <a:pt x="86" y="80"/>
                      <a:pt x="81" y="81"/>
                      <a:pt x="74" y="81"/>
                    </a:cubicBezTo>
                    <a:cubicBezTo>
                      <a:pt x="19" y="81"/>
                      <a:pt x="19" y="81"/>
                      <a:pt x="19" y="81"/>
                    </a:cubicBezTo>
                    <a:cubicBezTo>
                      <a:pt x="12" y="81"/>
                      <a:pt x="7" y="80"/>
                      <a:pt x="4" y="77"/>
                    </a:cubicBezTo>
                    <a:cubicBezTo>
                      <a:pt x="2" y="74"/>
                      <a:pt x="0" y="69"/>
                      <a:pt x="0" y="62"/>
                    </a:cubicBezTo>
                    <a:lnTo>
                      <a:pt x="0" y="19"/>
                    </a:lnTo>
                    <a:close/>
                    <a:moveTo>
                      <a:pt x="17" y="66"/>
                    </a:moveTo>
                    <a:cubicBezTo>
                      <a:pt x="75" y="66"/>
                      <a:pt x="75" y="66"/>
                      <a:pt x="75" y="66"/>
                    </a:cubicBezTo>
                    <a:cubicBezTo>
                      <a:pt x="75" y="14"/>
                      <a:pt x="75" y="14"/>
                      <a:pt x="75" y="14"/>
                    </a:cubicBezTo>
                    <a:cubicBezTo>
                      <a:pt x="17" y="14"/>
                      <a:pt x="17" y="14"/>
                      <a:pt x="17" y="14"/>
                    </a:cubicBezTo>
                    <a:lnTo>
                      <a:pt x="17"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36"/>
              <p:cNvSpPr/>
              <p:nvPr/>
            </p:nvSpPr>
            <p:spPr bwMode="auto">
              <a:xfrm>
                <a:off x="4356434" y="2722646"/>
                <a:ext cx="182562" cy="171450"/>
              </a:xfrm>
              <a:custGeom>
                <a:avLst/>
                <a:gdLst>
                  <a:gd name="T0" fmla="*/ 19 w 86"/>
                  <a:gd name="T1" fmla="*/ 81 h 81"/>
                  <a:gd name="T2" fmla="*/ 4 w 86"/>
                  <a:gd name="T3" fmla="*/ 78 h 81"/>
                  <a:gd name="T4" fmla="*/ 0 w 86"/>
                  <a:gd name="T5" fmla="*/ 65 h 81"/>
                  <a:gd name="T6" fmla="*/ 0 w 86"/>
                  <a:gd name="T7" fmla="*/ 58 h 81"/>
                  <a:gd name="T8" fmla="*/ 17 w 86"/>
                  <a:gd name="T9" fmla="*/ 55 h 81"/>
                  <a:gd name="T10" fmla="*/ 17 w 86"/>
                  <a:gd name="T11" fmla="*/ 66 h 81"/>
                  <a:gd name="T12" fmla="*/ 61 w 86"/>
                  <a:gd name="T13" fmla="*/ 66 h 81"/>
                  <a:gd name="T14" fmla="*/ 67 w 86"/>
                  <a:gd name="T15" fmla="*/ 65 h 81"/>
                  <a:gd name="T16" fmla="*/ 68 w 86"/>
                  <a:gd name="T17" fmla="*/ 59 h 81"/>
                  <a:gd name="T18" fmla="*/ 68 w 86"/>
                  <a:gd name="T19" fmla="*/ 53 h 81"/>
                  <a:gd name="T20" fmla="*/ 67 w 86"/>
                  <a:gd name="T21" fmla="*/ 47 h 81"/>
                  <a:gd name="T22" fmla="*/ 61 w 86"/>
                  <a:gd name="T23" fmla="*/ 46 h 81"/>
                  <a:gd name="T24" fmla="*/ 33 w 86"/>
                  <a:gd name="T25" fmla="*/ 46 h 81"/>
                  <a:gd name="T26" fmla="*/ 33 w 86"/>
                  <a:gd name="T27" fmla="*/ 33 h 81"/>
                  <a:gd name="T28" fmla="*/ 58 w 86"/>
                  <a:gd name="T29" fmla="*/ 33 h 81"/>
                  <a:gd name="T30" fmla="*/ 64 w 86"/>
                  <a:gd name="T31" fmla="*/ 31 h 81"/>
                  <a:gd name="T32" fmla="*/ 65 w 86"/>
                  <a:gd name="T33" fmla="*/ 25 h 81"/>
                  <a:gd name="T34" fmla="*/ 65 w 86"/>
                  <a:gd name="T35" fmla="*/ 21 h 81"/>
                  <a:gd name="T36" fmla="*/ 64 w 86"/>
                  <a:gd name="T37" fmla="*/ 15 h 81"/>
                  <a:gd name="T38" fmla="*/ 58 w 86"/>
                  <a:gd name="T39" fmla="*/ 14 h 81"/>
                  <a:gd name="T40" fmla="*/ 18 w 86"/>
                  <a:gd name="T41" fmla="*/ 14 h 81"/>
                  <a:gd name="T42" fmla="*/ 18 w 86"/>
                  <a:gd name="T43" fmla="*/ 24 h 81"/>
                  <a:gd name="T44" fmla="*/ 2 w 86"/>
                  <a:gd name="T45" fmla="*/ 21 h 81"/>
                  <a:gd name="T46" fmla="*/ 2 w 86"/>
                  <a:gd name="T47" fmla="*/ 16 h 81"/>
                  <a:gd name="T48" fmla="*/ 5 w 86"/>
                  <a:gd name="T49" fmla="*/ 3 h 81"/>
                  <a:gd name="T50" fmla="*/ 20 w 86"/>
                  <a:gd name="T51" fmla="*/ 0 h 81"/>
                  <a:gd name="T52" fmla="*/ 64 w 86"/>
                  <a:gd name="T53" fmla="*/ 0 h 81"/>
                  <a:gd name="T54" fmla="*/ 79 w 86"/>
                  <a:gd name="T55" fmla="*/ 3 h 81"/>
                  <a:gd name="T56" fmla="*/ 82 w 86"/>
                  <a:gd name="T57" fmla="*/ 16 h 81"/>
                  <a:gd name="T58" fmla="*/ 82 w 86"/>
                  <a:gd name="T59" fmla="*/ 23 h 81"/>
                  <a:gd name="T60" fmla="*/ 79 w 86"/>
                  <a:gd name="T61" fmla="*/ 34 h 81"/>
                  <a:gd name="T62" fmla="*/ 67 w 86"/>
                  <a:gd name="T63" fmla="*/ 39 h 81"/>
                  <a:gd name="T64" fmla="*/ 81 w 86"/>
                  <a:gd name="T65" fmla="*/ 43 h 81"/>
                  <a:gd name="T66" fmla="*/ 86 w 86"/>
                  <a:gd name="T67" fmla="*/ 55 h 81"/>
                  <a:gd name="T68" fmla="*/ 86 w 86"/>
                  <a:gd name="T69" fmla="*/ 64 h 81"/>
                  <a:gd name="T70" fmla="*/ 81 w 86"/>
                  <a:gd name="T71" fmla="*/ 77 h 81"/>
                  <a:gd name="T72" fmla="*/ 66 w 86"/>
                  <a:gd name="T73" fmla="*/ 81 h 81"/>
                  <a:gd name="T74" fmla="*/ 19 w 86"/>
                  <a:gd name="T75"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81">
                    <a:moveTo>
                      <a:pt x="19" y="81"/>
                    </a:moveTo>
                    <a:cubicBezTo>
                      <a:pt x="12" y="81"/>
                      <a:pt x="7" y="80"/>
                      <a:pt x="4" y="78"/>
                    </a:cubicBezTo>
                    <a:cubicBezTo>
                      <a:pt x="2" y="75"/>
                      <a:pt x="0" y="71"/>
                      <a:pt x="0" y="65"/>
                    </a:cubicBezTo>
                    <a:cubicBezTo>
                      <a:pt x="0" y="58"/>
                      <a:pt x="0" y="58"/>
                      <a:pt x="0" y="58"/>
                    </a:cubicBezTo>
                    <a:cubicBezTo>
                      <a:pt x="17" y="55"/>
                      <a:pt x="17" y="55"/>
                      <a:pt x="17" y="55"/>
                    </a:cubicBezTo>
                    <a:cubicBezTo>
                      <a:pt x="17" y="66"/>
                      <a:pt x="17" y="66"/>
                      <a:pt x="17" y="66"/>
                    </a:cubicBezTo>
                    <a:cubicBezTo>
                      <a:pt x="61" y="66"/>
                      <a:pt x="61" y="66"/>
                      <a:pt x="61" y="66"/>
                    </a:cubicBezTo>
                    <a:cubicBezTo>
                      <a:pt x="64" y="66"/>
                      <a:pt x="66" y="66"/>
                      <a:pt x="67" y="65"/>
                    </a:cubicBezTo>
                    <a:cubicBezTo>
                      <a:pt x="68" y="64"/>
                      <a:pt x="68" y="62"/>
                      <a:pt x="68" y="59"/>
                    </a:cubicBezTo>
                    <a:cubicBezTo>
                      <a:pt x="68" y="53"/>
                      <a:pt x="68" y="53"/>
                      <a:pt x="68" y="53"/>
                    </a:cubicBezTo>
                    <a:cubicBezTo>
                      <a:pt x="68" y="50"/>
                      <a:pt x="68" y="48"/>
                      <a:pt x="67" y="47"/>
                    </a:cubicBezTo>
                    <a:cubicBezTo>
                      <a:pt x="66" y="46"/>
                      <a:pt x="64" y="46"/>
                      <a:pt x="61" y="46"/>
                    </a:cubicBezTo>
                    <a:cubicBezTo>
                      <a:pt x="33" y="46"/>
                      <a:pt x="33" y="46"/>
                      <a:pt x="33" y="46"/>
                    </a:cubicBezTo>
                    <a:cubicBezTo>
                      <a:pt x="33" y="33"/>
                      <a:pt x="33" y="33"/>
                      <a:pt x="33" y="33"/>
                    </a:cubicBezTo>
                    <a:cubicBezTo>
                      <a:pt x="58" y="33"/>
                      <a:pt x="58" y="33"/>
                      <a:pt x="58" y="33"/>
                    </a:cubicBezTo>
                    <a:cubicBezTo>
                      <a:pt x="61" y="33"/>
                      <a:pt x="63" y="32"/>
                      <a:pt x="64" y="31"/>
                    </a:cubicBezTo>
                    <a:cubicBezTo>
                      <a:pt x="65" y="30"/>
                      <a:pt x="65" y="28"/>
                      <a:pt x="65" y="25"/>
                    </a:cubicBezTo>
                    <a:cubicBezTo>
                      <a:pt x="65" y="21"/>
                      <a:pt x="65" y="21"/>
                      <a:pt x="65" y="21"/>
                    </a:cubicBezTo>
                    <a:cubicBezTo>
                      <a:pt x="65" y="18"/>
                      <a:pt x="65" y="16"/>
                      <a:pt x="64" y="15"/>
                    </a:cubicBezTo>
                    <a:cubicBezTo>
                      <a:pt x="63" y="14"/>
                      <a:pt x="61" y="14"/>
                      <a:pt x="58" y="14"/>
                    </a:cubicBezTo>
                    <a:cubicBezTo>
                      <a:pt x="18" y="14"/>
                      <a:pt x="18" y="14"/>
                      <a:pt x="18" y="14"/>
                    </a:cubicBezTo>
                    <a:cubicBezTo>
                      <a:pt x="18" y="24"/>
                      <a:pt x="18" y="24"/>
                      <a:pt x="18" y="24"/>
                    </a:cubicBezTo>
                    <a:cubicBezTo>
                      <a:pt x="2" y="21"/>
                      <a:pt x="2" y="21"/>
                      <a:pt x="2" y="21"/>
                    </a:cubicBezTo>
                    <a:cubicBezTo>
                      <a:pt x="2" y="16"/>
                      <a:pt x="2" y="16"/>
                      <a:pt x="2" y="16"/>
                    </a:cubicBezTo>
                    <a:cubicBezTo>
                      <a:pt x="2" y="10"/>
                      <a:pt x="3" y="6"/>
                      <a:pt x="5" y="3"/>
                    </a:cubicBezTo>
                    <a:cubicBezTo>
                      <a:pt x="8" y="1"/>
                      <a:pt x="13" y="0"/>
                      <a:pt x="20" y="0"/>
                    </a:cubicBezTo>
                    <a:cubicBezTo>
                      <a:pt x="64" y="0"/>
                      <a:pt x="64" y="0"/>
                      <a:pt x="64" y="0"/>
                    </a:cubicBezTo>
                    <a:cubicBezTo>
                      <a:pt x="71" y="0"/>
                      <a:pt x="76" y="1"/>
                      <a:pt x="79" y="3"/>
                    </a:cubicBezTo>
                    <a:cubicBezTo>
                      <a:pt x="81" y="6"/>
                      <a:pt x="82" y="10"/>
                      <a:pt x="82" y="16"/>
                    </a:cubicBezTo>
                    <a:cubicBezTo>
                      <a:pt x="82" y="23"/>
                      <a:pt x="82" y="23"/>
                      <a:pt x="82" y="23"/>
                    </a:cubicBezTo>
                    <a:cubicBezTo>
                      <a:pt x="82" y="28"/>
                      <a:pt x="81" y="31"/>
                      <a:pt x="79" y="34"/>
                    </a:cubicBezTo>
                    <a:cubicBezTo>
                      <a:pt x="77" y="36"/>
                      <a:pt x="73" y="38"/>
                      <a:pt x="67" y="39"/>
                    </a:cubicBezTo>
                    <a:cubicBezTo>
                      <a:pt x="73" y="39"/>
                      <a:pt x="78" y="41"/>
                      <a:pt x="81" y="43"/>
                    </a:cubicBezTo>
                    <a:cubicBezTo>
                      <a:pt x="84" y="46"/>
                      <a:pt x="86" y="50"/>
                      <a:pt x="86" y="55"/>
                    </a:cubicBezTo>
                    <a:cubicBezTo>
                      <a:pt x="86" y="64"/>
                      <a:pt x="86" y="64"/>
                      <a:pt x="86" y="64"/>
                    </a:cubicBezTo>
                    <a:cubicBezTo>
                      <a:pt x="86" y="70"/>
                      <a:pt x="84" y="75"/>
                      <a:pt x="81" y="77"/>
                    </a:cubicBezTo>
                    <a:cubicBezTo>
                      <a:pt x="78" y="80"/>
                      <a:pt x="73" y="81"/>
                      <a:pt x="66" y="81"/>
                    </a:cubicBezTo>
                    <a:lnTo>
                      <a:pt x="19"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15" name="组合 114"/>
          <p:cNvGrpSpPr/>
          <p:nvPr/>
        </p:nvGrpSpPr>
        <p:grpSpPr>
          <a:xfrm>
            <a:off x="3484746" y="5156646"/>
            <a:ext cx="1425725" cy="995001"/>
            <a:chOff x="3484746" y="5156646"/>
            <a:chExt cx="1425725" cy="995001"/>
          </a:xfrm>
        </p:grpSpPr>
        <p:grpSp>
          <p:nvGrpSpPr>
            <p:cNvPr id="93" name="组合 92"/>
            <p:cNvGrpSpPr/>
            <p:nvPr/>
          </p:nvGrpSpPr>
          <p:grpSpPr>
            <a:xfrm>
              <a:off x="4335796" y="5813509"/>
              <a:ext cx="574675" cy="338138"/>
              <a:chOff x="4335796" y="5813509"/>
              <a:chExt cx="574675" cy="338138"/>
            </a:xfrm>
            <a:solidFill>
              <a:srgbClr val="3F5096"/>
            </a:solidFill>
          </p:grpSpPr>
          <p:sp>
            <p:nvSpPr>
              <p:cNvPr id="74" name="Freeform 31"/>
              <p:cNvSpPr/>
              <p:nvPr/>
            </p:nvSpPr>
            <p:spPr bwMode="auto">
              <a:xfrm>
                <a:off x="4485021" y="5813509"/>
                <a:ext cx="288925" cy="334963"/>
              </a:xfrm>
              <a:custGeom>
                <a:avLst/>
                <a:gdLst>
                  <a:gd name="T0" fmla="*/ 0 w 136"/>
                  <a:gd name="T1" fmla="*/ 158 h 158"/>
                  <a:gd name="T2" fmla="*/ 136 w 136"/>
                  <a:gd name="T3" fmla="*/ 158 h 158"/>
                  <a:gd name="T4" fmla="*/ 92 w 136"/>
                  <a:gd name="T5" fmla="*/ 72 h 158"/>
                  <a:gd name="T6" fmla="*/ 108 w 136"/>
                  <a:gd name="T7" fmla="*/ 40 h 158"/>
                  <a:gd name="T8" fmla="*/ 68 w 136"/>
                  <a:gd name="T9" fmla="*/ 0 h 158"/>
                  <a:gd name="T10" fmla="*/ 28 w 136"/>
                  <a:gd name="T11" fmla="*/ 41 h 158"/>
                  <a:gd name="T12" fmla="*/ 44 w 136"/>
                  <a:gd name="T13" fmla="*/ 72 h 158"/>
                  <a:gd name="T14" fmla="*/ 0 w 136"/>
                  <a:gd name="T15" fmla="*/ 158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158">
                    <a:moveTo>
                      <a:pt x="0" y="158"/>
                    </a:moveTo>
                    <a:cubicBezTo>
                      <a:pt x="136" y="158"/>
                      <a:pt x="136" y="158"/>
                      <a:pt x="136" y="158"/>
                    </a:cubicBezTo>
                    <a:cubicBezTo>
                      <a:pt x="136" y="123"/>
                      <a:pt x="118" y="85"/>
                      <a:pt x="92" y="72"/>
                    </a:cubicBezTo>
                    <a:cubicBezTo>
                      <a:pt x="102" y="64"/>
                      <a:pt x="108" y="53"/>
                      <a:pt x="108" y="40"/>
                    </a:cubicBezTo>
                    <a:cubicBezTo>
                      <a:pt x="108" y="18"/>
                      <a:pt x="90" y="0"/>
                      <a:pt x="68" y="0"/>
                    </a:cubicBezTo>
                    <a:cubicBezTo>
                      <a:pt x="46" y="0"/>
                      <a:pt x="28" y="18"/>
                      <a:pt x="28" y="41"/>
                    </a:cubicBezTo>
                    <a:cubicBezTo>
                      <a:pt x="28" y="54"/>
                      <a:pt x="34" y="64"/>
                      <a:pt x="44" y="72"/>
                    </a:cubicBezTo>
                    <a:cubicBezTo>
                      <a:pt x="18" y="85"/>
                      <a:pt x="0" y="123"/>
                      <a:pt x="0" y="15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32"/>
              <p:cNvSpPr/>
              <p:nvPr/>
            </p:nvSpPr>
            <p:spPr bwMode="auto">
              <a:xfrm>
                <a:off x="4485021" y="5813509"/>
                <a:ext cx="288925" cy="334963"/>
              </a:xfrm>
              <a:custGeom>
                <a:avLst/>
                <a:gdLst>
                  <a:gd name="T0" fmla="*/ 0 w 136"/>
                  <a:gd name="T1" fmla="*/ 158 h 158"/>
                  <a:gd name="T2" fmla="*/ 136 w 136"/>
                  <a:gd name="T3" fmla="*/ 158 h 158"/>
                  <a:gd name="T4" fmla="*/ 92 w 136"/>
                  <a:gd name="T5" fmla="*/ 72 h 158"/>
                  <a:gd name="T6" fmla="*/ 108 w 136"/>
                  <a:gd name="T7" fmla="*/ 40 h 158"/>
                  <a:gd name="T8" fmla="*/ 68 w 136"/>
                  <a:gd name="T9" fmla="*/ 0 h 158"/>
                  <a:gd name="T10" fmla="*/ 28 w 136"/>
                  <a:gd name="T11" fmla="*/ 41 h 158"/>
                  <a:gd name="T12" fmla="*/ 44 w 136"/>
                  <a:gd name="T13" fmla="*/ 72 h 158"/>
                  <a:gd name="T14" fmla="*/ 0 w 136"/>
                  <a:gd name="T15" fmla="*/ 158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158">
                    <a:moveTo>
                      <a:pt x="0" y="158"/>
                    </a:moveTo>
                    <a:cubicBezTo>
                      <a:pt x="136" y="158"/>
                      <a:pt x="136" y="158"/>
                      <a:pt x="136" y="158"/>
                    </a:cubicBezTo>
                    <a:cubicBezTo>
                      <a:pt x="136" y="123"/>
                      <a:pt x="118" y="85"/>
                      <a:pt x="92" y="72"/>
                    </a:cubicBezTo>
                    <a:cubicBezTo>
                      <a:pt x="102" y="64"/>
                      <a:pt x="108" y="53"/>
                      <a:pt x="108" y="40"/>
                    </a:cubicBezTo>
                    <a:cubicBezTo>
                      <a:pt x="108" y="18"/>
                      <a:pt x="90" y="0"/>
                      <a:pt x="68" y="0"/>
                    </a:cubicBezTo>
                    <a:cubicBezTo>
                      <a:pt x="46" y="0"/>
                      <a:pt x="28" y="18"/>
                      <a:pt x="28" y="41"/>
                    </a:cubicBezTo>
                    <a:cubicBezTo>
                      <a:pt x="28" y="54"/>
                      <a:pt x="34" y="64"/>
                      <a:pt x="44" y="72"/>
                    </a:cubicBezTo>
                    <a:cubicBezTo>
                      <a:pt x="18" y="85"/>
                      <a:pt x="0" y="123"/>
                      <a:pt x="0" y="15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33"/>
              <p:cNvSpPr/>
              <p:nvPr/>
            </p:nvSpPr>
            <p:spPr bwMode="auto">
              <a:xfrm>
                <a:off x="4746959" y="5908759"/>
                <a:ext cx="163512" cy="242888"/>
              </a:xfrm>
              <a:custGeom>
                <a:avLst/>
                <a:gdLst>
                  <a:gd name="T0" fmla="*/ 46 w 77"/>
                  <a:gd name="T1" fmla="*/ 52 h 114"/>
                  <a:gd name="T2" fmla="*/ 57 w 77"/>
                  <a:gd name="T3" fmla="*/ 29 h 114"/>
                  <a:gd name="T4" fmla="*/ 29 w 77"/>
                  <a:gd name="T5" fmla="*/ 0 h 114"/>
                  <a:gd name="T6" fmla="*/ 0 w 77"/>
                  <a:gd name="T7" fmla="*/ 29 h 114"/>
                  <a:gd name="T8" fmla="*/ 12 w 77"/>
                  <a:gd name="T9" fmla="*/ 50 h 114"/>
                  <a:gd name="T10" fmla="*/ 5 w 77"/>
                  <a:gd name="T11" fmla="*/ 56 h 114"/>
                  <a:gd name="T12" fmla="*/ 20 w 77"/>
                  <a:gd name="T13" fmla="*/ 114 h 114"/>
                  <a:gd name="T14" fmla="*/ 77 w 77"/>
                  <a:gd name="T15" fmla="*/ 114 h 114"/>
                  <a:gd name="T16" fmla="*/ 46 w 77"/>
                  <a:gd name="T17" fmla="*/ 5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14">
                    <a:moveTo>
                      <a:pt x="46" y="52"/>
                    </a:moveTo>
                    <a:cubicBezTo>
                      <a:pt x="53" y="46"/>
                      <a:pt x="57" y="38"/>
                      <a:pt x="57" y="29"/>
                    </a:cubicBezTo>
                    <a:cubicBezTo>
                      <a:pt x="57" y="13"/>
                      <a:pt x="45" y="0"/>
                      <a:pt x="29" y="0"/>
                    </a:cubicBezTo>
                    <a:cubicBezTo>
                      <a:pt x="13" y="0"/>
                      <a:pt x="0" y="13"/>
                      <a:pt x="0" y="29"/>
                    </a:cubicBezTo>
                    <a:cubicBezTo>
                      <a:pt x="0" y="38"/>
                      <a:pt x="5" y="45"/>
                      <a:pt x="12" y="50"/>
                    </a:cubicBezTo>
                    <a:cubicBezTo>
                      <a:pt x="9" y="52"/>
                      <a:pt x="7" y="54"/>
                      <a:pt x="5" y="56"/>
                    </a:cubicBezTo>
                    <a:cubicBezTo>
                      <a:pt x="15" y="73"/>
                      <a:pt x="20" y="97"/>
                      <a:pt x="20" y="114"/>
                    </a:cubicBezTo>
                    <a:cubicBezTo>
                      <a:pt x="77" y="114"/>
                      <a:pt x="77" y="114"/>
                      <a:pt x="77" y="114"/>
                    </a:cubicBezTo>
                    <a:cubicBezTo>
                      <a:pt x="77" y="86"/>
                      <a:pt x="64" y="61"/>
                      <a:pt x="46" y="5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34"/>
              <p:cNvSpPr/>
              <p:nvPr/>
            </p:nvSpPr>
            <p:spPr bwMode="auto">
              <a:xfrm>
                <a:off x="4335796" y="5908759"/>
                <a:ext cx="163512" cy="242888"/>
              </a:xfrm>
              <a:custGeom>
                <a:avLst/>
                <a:gdLst>
                  <a:gd name="T0" fmla="*/ 66 w 77"/>
                  <a:gd name="T1" fmla="*/ 50 h 114"/>
                  <a:gd name="T2" fmla="*/ 77 w 77"/>
                  <a:gd name="T3" fmla="*/ 28 h 114"/>
                  <a:gd name="T4" fmla="*/ 48 w 77"/>
                  <a:gd name="T5" fmla="*/ 0 h 114"/>
                  <a:gd name="T6" fmla="*/ 20 w 77"/>
                  <a:gd name="T7" fmla="*/ 28 h 114"/>
                  <a:gd name="T8" fmla="*/ 31 w 77"/>
                  <a:gd name="T9" fmla="*/ 52 h 114"/>
                  <a:gd name="T10" fmla="*/ 0 w 77"/>
                  <a:gd name="T11" fmla="*/ 114 h 114"/>
                  <a:gd name="T12" fmla="*/ 61 w 77"/>
                  <a:gd name="T13" fmla="*/ 114 h 114"/>
                  <a:gd name="T14" fmla="*/ 75 w 77"/>
                  <a:gd name="T15" fmla="*/ 59 h 114"/>
                  <a:gd name="T16" fmla="*/ 66 w 77"/>
                  <a:gd name="T17" fmla="*/ 5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14">
                    <a:moveTo>
                      <a:pt x="66" y="50"/>
                    </a:moveTo>
                    <a:cubicBezTo>
                      <a:pt x="72" y="45"/>
                      <a:pt x="77" y="37"/>
                      <a:pt x="77" y="28"/>
                    </a:cubicBezTo>
                    <a:cubicBezTo>
                      <a:pt x="77" y="12"/>
                      <a:pt x="64" y="0"/>
                      <a:pt x="48" y="0"/>
                    </a:cubicBezTo>
                    <a:cubicBezTo>
                      <a:pt x="32" y="0"/>
                      <a:pt x="20" y="13"/>
                      <a:pt x="20" y="28"/>
                    </a:cubicBezTo>
                    <a:cubicBezTo>
                      <a:pt x="20" y="38"/>
                      <a:pt x="24" y="46"/>
                      <a:pt x="31" y="52"/>
                    </a:cubicBezTo>
                    <a:cubicBezTo>
                      <a:pt x="13" y="61"/>
                      <a:pt x="0" y="86"/>
                      <a:pt x="0" y="114"/>
                    </a:cubicBezTo>
                    <a:cubicBezTo>
                      <a:pt x="61" y="114"/>
                      <a:pt x="61" y="114"/>
                      <a:pt x="61" y="114"/>
                    </a:cubicBezTo>
                    <a:cubicBezTo>
                      <a:pt x="61" y="97"/>
                      <a:pt x="67" y="75"/>
                      <a:pt x="75" y="59"/>
                    </a:cubicBezTo>
                    <a:cubicBezTo>
                      <a:pt x="72" y="56"/>
                      <a:pt x="69" y="52"/>
                      <a:pt x="66" y="5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8" name="组合 97"/>
            <p:cNvGrpSpPr>
              <a:grpSpLocks noChangeAspect="1"/>
            </p:cNvGrpSpPr>
            <p:nvPr/>
          </p:nvGrpSpPr>
          <p:grpSpPr>
            <a:xfrm>
              <a:off x="3484746" y="5156646"/>
              <a:ext cx="579510" cy="360000"/>
              <a:chOff x="5039059" y="5472197"/>
              <a:chExt cx="314325" cy="195263"/>
            </a:xfrm>
            <a:solidFill>
              <a:srgbClr val="3F5096"/>
            </a:solidFill>
          </p:grpSpPr>
          <p:sp>
            <p:nvSpPr>
              <p:cNvPr id="80" name="Freeform 37"/>
              <p:cNvSpPr>
                <a:spLocks noEditPoints="1"/>
              </p:cNvSpPr>
              <p:nvPr/>
            </p:nvSpPr>
            <p:spPr bwMode="auto">
              <a:xfrm>
                <a:off x="5039059" y="5473784"/>
                <a:ext cx="217487" cy="193675"/>
              </a:xfrm>
              <a:custGeom>
                <a:avLst/>
                <a:gdLst>
                  <a:gd name="T0" fmla="*/ 0 w 103"/>
                  <a:gd name="T1" fmla="*/ 22 h 91"/>
                  <a:gd name="T2" fmla="*/ 4 w 103"/>
                  <a:gd name="T3" fmla="*/ 5 h 91"/>
                  <a:gd name="T4" fmla="*/ 21 w 103"/>
                  <a:gd name="T5" fmla="*/ 0 h 91"/>
                  <a:gd name="T6" fmla="*/ 82 w 103"/>
                  <a:gd name="T7" fmla="*/ 0 h 91"/>
                  <a:gd name="T8" fmla="*/ 98 w 103"/>
                  <a:gd name="T9" fmla="*/ 5 h 91"/>
                  <a:gd name="T10" fmla="*/ 103 w 103"/>
                  <a:gd name="T11" fmla="*/ 22 h 91"/>
                  <a:gd name="T12" fmla="*/ 103 w 103"/>
                  <a:gd name="T13" fmla="*/ 69 h 91"/>
                  <a:gd name="T14" fmla="*/ 98 w 103"/>
                  <a:gd name="T15" fmla="*/ 86 h 91"/>
                  <a:gd name="T16" fmla="*/ 82 w 103"/>
                  <a:gd name="T17" fmla="*/ 91 h 91"/>
                  <a:gd name="T18" fmla="*/ 21 w 103"/>
                  <a:gd name="T19" fmla="*/ 91 h 91"/>
                  <a:gd name="T20" fmla="*/ 4 w 103"/>
                  <a:gd name="T21" fmla="*/ 86 h 91"/>
                  <a:gd name="T22" fmla="*/ 0 w 103"/>
                  <a:gd name="T23" fmla="*/ 69 h 91"/>
                  <a:gd name="T24" fmla="*/ 0 w 103"/>
                  <a:gd name="T25" fmla="*/ 22 h 91"/>
                  <a:gd name="T26" fmla="*/ 19 w 103"/>
                  <a:gd name="T27" fmla="*/ 74 h 91"/>
                  <a:gd name="T28" fmla="*/ 84 w 103"/>
                  <a:gd name="T29" fmla="*/ 74 h 91"/>
                  <a:gd name="T30" fmla="*/ 84 w 103"/>
                  <a:gd name="T31" fmla="*/ 16 h 91"/>
                  <a:gd name="T32" fmla="*/ 19 w 103"/>
                  <a:gd name="T33" fmla="*/ 16 h 91"/>
                  <a:gd name="T34" fmla="*/ 19 w 103"/>
                  <a:gd name="T35" fmla="*/ 7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91">
                    <a:moveTo>
                      <a:pt x="0" y="22"/>
                    </a:moveTo>
                    <a:cubicBezTo>
                      <a:pt x="0" y="13"/>
                      <a:pt x="1" y="8"/>
                      <a:pt x="4" y="5"/>
                    </a:cubicBezTo>
                    <a:cubicBezTo>
                      <a:pt x="7" y="2"/>
                      <a:pt x="13" y="0"/>
                      <a:pt x="21" y="0"/>
                    </a:cubicBezTo>
                    <a:cubicBezTo>
                      <a:pt x="82" y="0"/>
                      <a:pt x="82" y="0"/>
                      <a:pt x="82" y="0"/>
                    </a:cubicBezTo>
                    <a:cubicBezTo>
                      <a:pt x="90" y="0"/>
                      <a:pt x="95" y="2"/>
                      <a:pt x="98" y="5"/>
                    </a:cubicBezTo>
                    <a:cubicBezTo>
                      <a:pt x="101" y="8"/>
                      <a:pt x="103" y="13"/>
                      <a:pt x="103" y="22"/>
                    </a:cubicBezTo>
                    <a:cubicBezTo>
                      <a:pt x="103" y="69"/>
                      <a:pt x="103" y="69"/>
                      <a:pt x="103" y="69"/>
                    </a:cubicBezTo>
                    <a:cubicBezTo>
                      <a:pt x="103" y="78"/>
                      <a:pt x="101" y="83"/>
                      <a:pt x="98" y="86"/>
                    </a:cubicBezTo>
                    <a:cubicBezTo>
                      <a:pt x="95" y="89"/>
                      <a:pt x="90" y="91"/>
                      <a:pt x="82" y="91"/>
                    </a:cubicBezTo>
                    <a:cubicBezTo>
                      <a:pt x="21" y="91"/>
                      <a:pt x="21" y="91"/>
                      <a:pt x="21" y="91"/>
                    </a:cubicBezTo>
                    <a:cubicBezTo>
                      <a:pt x="13" y="91"/>
                      <a:pt x="7" y="89"/>
                      <a:pt x="4" y="86"/>
                    </a:cubicBezTo>
                    <a:cubicBezTo>
                      <a:pt x="1" y="83"/>
                      <a:pt x="0" y="78"/>
                      <a:pt x="0" y="69"/>
                    </a:cubicBezTo>
                    <a:lnTo>
                      <a:pt x="0" y="22"/>
                    </a:lnTo>
                    <a:close/>
                    <a:moveTo>
                      <a:pt x="19" y="74"/>
                    </a:moveTo>
                    <a:cubicBezTo>
                      <a:pt x="84" y="74"/>
                      <a:pt x="84" y="74"/>
                      <a:pt x="84" y="74"/>
                    </a:cubicBezTo>
                    <a:cubicBezTo>
                      <a:pt x="84" y="16"/>
                      <a:pt x="84" y="16"/>
                      <a:pt x="84" y="16"/>
                    </a:cubicBezTo>
                    <a:cubicBezTo>
                      <a:pt x="19" y="16"/>
                      <a:pt x="19" y="16"/>
                      <a:pt x="19" y="16"/>
                    </a:cubicBezTo>
                    <a:lnTo>
                      <a:pt x="19"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38"/>
              <p:cNvSpPr/>
              <p:nvPr/>
            </p:nvSpPr>
            <p:spPr bwMode="auto">
              <a:xfrm>
                <a:off x="5270834" y="5472197"/>
                <a:ext cx="82550" cy="195263"/>
              </a:xfrm>
              <a:custGeom>
                <a:avLst/>
                <a:gdLst>
                  <a:gd name="T0" fmla="*/ 26 w 52"/>
                  <a:gd name="T1" fmla="*/ 123 h 123"/>
                  <a:gd name="T2" fmla="*/ 26 w 52"/>
                  <a:gd name="T3" fmla="*/ 24 h 123"/>
                  <a:gd name="T4" fmla="*/ 0 w 52"/>
                  <a:gd name="T5" fmla="*/ 24 h 123"/>
                  <a:gd name="T6" fmla="*/ 0 w 52"/>
                  <a:gd name="T7" fmla="*/ 8 h 123"/>
                  <a:gd name="T8" fmla="*/ 52 w 52"/>
                  <a:gd name="T9" fmla="*/ 0 h 123"/>
                  <a:gd name="T10" fmla="*/ 52 w 52"/>
                  <a:gd name="T11" fmla="*/ 123 h 123"/>
                  <a:gd name="T12" fmla="*/ 26 w 52"/>
                  <a:gd name="T13" fmla="*/ 123 h 123"/>
                </a:gdLst>
                <a:ahLst/>
                <a:cxnLst>
                  <a:cxn ang="0">
                    <a:pos x="T0" y="T1"/>
                  </a:cxn>
                  <a:cxn ang="0">
                    <a:pos x="T2" y="T3"/>
                  </a:cxn>
                  <a:cxn ang="0">
                    <a:pos x="T4" y="T5"/>
                  </a:cxn>
                  <a:cxn ang="0">
                    <a:pos x="T6" y="T7"/>
                  </a:cxn>
                  <a:cxn ang="0">
                    <a:pos x="T8" y="T9"/>
                  </a:cxn>
                  <a:cxn ang="0">
                    <a:pos x="T10" y="T11"/>
                  </a:cxn>
                  <a:cxn ang="0">
                    <a:pos x="T12" y="T13"/>
                  </a:cxn>
                </a:cxnLst>
                <a:rect l="0" t="0" r="r" b="b"/>
                <a:pathLst>
                  <a:path w="52" h="123">
                    <a:moveTo>
                      <a:pt x="26" y="123"/>
                    </a:moveTo>
                    <a:lnTo>
                      <a:pt x="26" y="24"/>
                    </a:lnTo>
                    <a:lnTo>
                      <a:pt x="0" y="24"/>
                    </a:lnTo>
                    <a:lnTo>
                      <a:pt x="0" y="8"/>
                    </a:lnTo>
                    <a:lnTo>
                      <a:pt x="52" y="0"/>
                    </a:lnTo>
                    <a:lnTo>
                      <a:pt x="52" y="123"/>
                    </a:lnTo>
                    <a:lnTo>
                      <a:pt x="26" y="1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12" name="组合 111"/>
          <p:cNvGrpSpPr/>
          <p:nvPr/>
        </p:nvGrpSpPr>
        <p:grpSpPr>
          <a:xfrm>
            <a:off x="7350459" y="1344696"/>
            <a:ext cx="1439224" cy="845775"/>
            <a:chOff x="7350459" y="1344696"/>
            <a:chExt cx="1439224" cy="845775"/>
          </a:xfrm>
        </p:grpSpPr>
        <p:sp>
          <p:nvSpPr>
            <p:cNvPr id="65" name="Freeform 22"/>
            <p:cNvSpPr>
              <a:spLocks noEditPoints="1"/>
            </p:cNvSpPr>
            <p:nvPr/>
          </p:nvSpPr>
          <p:spPr bwMode="auto">
            <a:xfrm>
              <a:off x="7350459" y="1344696"/>
              <a:ext cx="227012" cy="422275"/>
            </a:xfrm>
            <a:custGeom>
              <a:avLst/>
              <a:gdLst>
                <a:gd name="T0" fmla="*/ 107 w 107"/>
                <a:gd name="T1" fmla="*/ 133 h 199"/>
                <a:gd name="T2" fmla="*/ 104 w 107"/>
                <a:gd name="T3" fmla="*/ 148 h 199"/>
                <a:gd name="T4" fmla="*/ 95 w 107"/>
                <a:gd name="T5" fmla="*/ 162 h 199"/>
                <a:gd name="T6" fmla="*/ 81 w 107"/>
                <a:gd name="T7" fmla="*/ 173 h 199"/>
                <a:gd name="T8" fmla="*/ 62 w 107"/>
                <a:gd name="T9" fmla="*/ 181 h 199"/>
                <a:gd name="T10" fmla="*/ 62 w 107"/>
                <a:gd name="T11" fmla="*/ 199 h 199"/>
                <a:gd name="T12" fmla="*/ 49 w 107"/>
                <a:gd name="T13" fmla="*/ 199 h 199"/>
                <a:gd name="T14" fmla="*/ 49 w 107"/>
                <a:gd name="T15" fmla="*/ 182 h 199"/>
                <a:gd name="T16" fmla="*/ 48 w 107"/>
                <a:gd name="T17" fmla="*/ 182 h 199"/>
                <a:gd name="T18" fmla="*/ 46 w 107"/>
                <a:gd name="T19" fmla="*/ 182 h 199"/>
                <a:gd name="T20" fmla="*/ 33 w 107"/>
                <a:gd name="T21" fmla="*/ 182 h 199"/>
                <a:gd name="T22" fmla="*/ 21 w 107"/>
                <a:gd name="T23" fmla="*/ 179 h 199"/>
                <a:gd name="T24" fmla="*/ 10 w 107"/>
                <a:gd name="T25" fmla="*/ 175 h 199"/>
                <a:gd name="T26" fmla="*/ 0 w 107"/>
                <a:gd name="T27" fmla="*/ 171 h 199"/>
                <a:gd name="T28" fmla="*/ 8 w 107"/>
                <a:gd name="T29" fmla="*/ 147 h 199"/>
                <a:gd name="T30" fmla="*/ 16 w 107"/>
                <a:gd name="T31" fmla="*/ 151 h 199"/>
                <a:gd name="T32" fmla="*/ 26 w 107"/>
                <a:gd name="T33" fmla="*/ 156 h 199"/>
                <a:gd name="T34" fmla="*/ 38 w 107"/>
                <a:gd name="T35" fmla="*/ 160 h 199"/>
                <a:gd name="T36" fmla="*/ 49 w 107"/>
                <a:gd name="T37" fmla="*/ 162 h 199"/>
                <a:gd name="T38" fmla="*/ 49 w 107"/>
                <a:gd name="T39" fmla="*/ 111 h 199"/>
                <a:gd name="T40" fmla="*/ 34 w 107"/>
                <a:gd name="T41" fmla="*/ 105 h 199"/>
                <a:gd name="T42" fmla="*/ 20 w 107"/>
                <a:gd name="T43" fmla="*/ 95 h 199"/>
                <a:gd name="T44" fmla="*/ 9 w 107"/>
                <a:gd name="T45" fmla="*/ 81 h 199"/>
                <a:gd name="T46" fmla="*/ 5 w 107"/>
                <a:gd name="T47" fmla="*/ 60 h 199"/>
                <a:gd name="T48" fmla="*/ 8 w 107"/>
                <a:gd name="T49" fmla="*/ 48 h 199"/>
                <a:gd name="T50" fmla="*/ 17 w 107"/>
                <a:gd name="T51" fmla="*/ 35 h 199"/>
                <a:gd name="T52" fmla="*/ 31 w 107"/>
                <a:gd name="T53" fmla="*/ 24 h 199"/>
                <a:gd name="T54" fmla="*/ 49 w 107"/>
                <a:gd name="T55" fmla="*/ 17 h 199"/>
                <a:gd name="T56" fmla="*/ 49 w 107"/>
                <a:gd name="T57" fmla="*/ 0 h 199"/>
                <a:gd name="T58" fmla="*/ 62 w 107"/>
                <a:gd name="T59" fmla="*/ 0 h 199"/>
                <a:gd name="T60" fmla="*/ 62 w 107"/>
                <a:gd name="T61" fmla="*/ 16 h 199"/>
                <a:gd name="T62" fmla="*/ 63 w 107"/>
                <a:gd name="T63" fmla="*/ 16 h 199"/>
                <a:gd name="T64" fmla="*/ 82 w 107"/>
                <a:gd name="T65" fmla="*/ 17 h 199"/>
                <a:gd name="T66" fmla="*/ 100 w 107"/>
                <a:gd name="T67" fmla="*/ 20 h 199"/>
                <a:gd name="T68" fmla="*/ 95 w 107"/>
                <a:gd name="T69" fmla="*/ 44 h 199"/>
                <a:gd name="T70" fmla="*/ 79 w 107"/>
                <a:gd name="T71" fmla="*/ 39 h 199"/>
                <a:gd name="T72" fmla="*/ 62 w 107"/>
                <a:gd name="T73" fmla="*/ 37 h 199"/>
                <a:gd name="T74" fmla="*/ 62 w 107"/>
                <a:gd name="T75" fmla="*/ 81 h 199"/>
                <a:gd name="T76" fmla="*/ 78 w 107"/>
                <a:gd name="T77" fmla="*/ 88 h 199"/>
                <a:gd name="T78" fmla="*/ 92 w 107"/>
                <a:gd name="T79" fmla="*/ 97 h 199"/>
                <a:gd name="T80" fmla="*/ 103 w 107"/>
                <a:gd name="T81" fmla="*/ 111 h 199"/>
                <a:gd name="T82" fmla="*/ 107 w 107"/>
                <a:gd name="T83" fmla="*/ 133 h 199"/>
                <a:gd name="T84" fmla="*/ 33 w 107"/>
                <a:gd name="T85" fmla="*/ 56 h 199"/>
                <a:gd name="T86" fmla="*/ 38 w 107"/>
                <a:gd name="T87" fmla="*/ 67 h 199"/>
                <a:gd name="T88" fmla="*/ 49 w 107"/>
                <a:gd name="T89" fmla="*/ 75 h 199"/>
                <a:gd name="T90" fmla="*/ 49 w 107"/>
                <a:gd name="T91" fmla="*/ 37 h 199"/>
                <a:gd name="T92" fmla="*/ 39 w 107"/>
                <a:gd name="T93" fmla="*/ 40 h 199"/>
                <a:gd name="T94" fmla="*/ 35 w 107"/>
                <a:gd name="T95" fmla="*/ 46 h 199"/>
                <a:gd name="T96" fmla="*/ 33 w 107"/>
                <a:gd name="T97" fmla="*/ 56 h 199"/>
                <a:gd name="T98" fmla="*/ 79 w 107"/>
                <a:gd name="T99" fmla="*/ 137 h 199"/>
                <a:gd name="T100" fmla="*/ 74 w 107"/>
                <a:gd name="T101" fmla="*/ 125 h 199"/>
                <a:gd name="T102" fmla="*/ 62 w 107"/>
                <a:gd name="T103" fmla="*/ 117 h 199"/>
                <a:gd name="T104" fmla="*/ 62 w 107"/>
                <a:gd name="T105" fmla="*/ 161 h 199"/>
                <a:gd name="T106" fmla="*/ 67 w 107"/>
                <a:gd name="T107" fmla="*/ 160 h 199"/>
                <a:gd name="T108" fmla="*/ 71 w 107"/>
                <a:gd name="T109" fmla="*/ 158 h 199"/>
                <a:gd name="T110" fmla="*/ 77 w 107"/>
                <a:gd name="T111" fmla="*/ 151 h 199"/>
                <a:gd name="T112" fmla="*/ 79 w 107"/>
                <a:gd name="T113" fmla="*/ 13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7" h="199">
                  <a:moveTo>
                    <a:pt x="107" y="133"/>
                  </a:moveTo>
                  <a:cubicBezTo>
                    <a:pt x="107" y="138"/>
                    <a:pt x="106" y="143"/>
                    <a:pt x="104" y="148"/>
                  </a:cubicBezTo>
                  <a:cubicBezTo>
                    <a:pt x="102" y="153"/>
                    <a:pt x="99" y="157"/>
                    <a:pt x="95" y="162"/>
                  </a:cubicBezTo>
                  <a:cubicBezTo>
                    <a:pt x="91" y="166"/>
                    <a:pt x="87" y="170"/>
                    <a:pt x="81" y="173"/>
                  </a:cubicBezTo>
                  <a:cubicBezTo>
                    <a:pt x="76" y="177"/>
                    <a:pt x="69" y="179"/>
                    <a:pt x="62" y="181"/>
                  </a:cubicBezTo>
                  <a:cubicBezTo>
                    <a:pt x="62" y="199"/>
                    <a:pt x="62" y="199"/>
                    <a:pt x="62" y="199"/>
                  </a:cubicBezTo>
                  <a:cubicBezTo>
                    <a:pt x="49" y="199"/>
                    <a:pt x="49" y="199"/>
                    <a:pt x="49" y="199"/>
                  </a:cubicBezTo>
                  <a:cubicBezTo>
                    <a:pt x="49" y="182"/>
                    <a:pt x="49" y="182"/>
                    <a:pt x="49" y="182"/>
                  </a:cubicBezTo>
                  <a:cubicBezTo>
                    <a:pt x="48" y="182"/>
                    <a:pt x="48" y="182"/>
                    <a:pt x="48" y="182"/>
                  </a:cubicBezTo>
                  <a:cubicBezTo>
                    <a:pt x="47" y="182"/>
                    <a:pt x="47" y="182"/>
                    <a:pt x="46" y="182"/>
                  </a:cubicBezTo>
                  <a:cubicBezTo>
                    <a:pt x="41" y="182"/>
                    <a:pt x="37" y="182"/>
                    <a:pt x="33" y="182"/>
                  </a:cubicBezTo>
                  <a:cubicBezTo>
                    <a:pt x="28" y="181"/>
                    <a:pt x="24" y="180"/>
                    <a:pt x="21" y="179"/>
                  </a:cubicBezTo>
                  <a:cubicBezTo>
                    <a:pt x="17" y="178"/>
                    <a:pt x="14" y="177"/>
                    <a:pt x="10" y="175"/>
                  </a:cubicBezTo>
                  <a:cubicBezTo>
                    <a:pt x="7" y="174"/>
                    <a:pt x="3" y="172"/>
                    <a:pt x="0" y="171"/>
                  </a:cubicBezTo>
                  <a:cubicBezTo>
                    <a:pt x="8" y="147"/>
                    <a:pt x="8" y="147"/>
                    <a:pt x="8" y="147"/>
                  </a:cubicBezTo>
                  <a:cubicBezTo>
                    <a:pt x="10" y="148"/>
                    <a:pt x="12" y="149"/>
                    <a:pt x="16" y="151"/>
                  </a:cubicBezTo>
                  <a:cubicBezTo>
                    <a:pt x="19" y="153"/>
                    <a:pt x="22" y="154"/>
                    <a:pt x="26" y="156"/>
                  </a:cubicBezTo>
                  <a:cubicBezTo>
                    <a:pt x="30" y="157"/>
                    <a:pt x="34" y="159"/>
                    <a:pt x="38" y="160"/>
                  </a:cubicBezTo>
                  <a:cubicBezTo>
                    <a:pt x="42" y="161"/>
                    <a:pt x="45" y="161"/>
                    <a:pt x="49" y="162"/>
                  </a:cubicBezTo>
                  <a:cubicBezTo>
                    <a:pt x="49" y="111"/>
                    <a:pt x="49" y="111"/>
                    <a:pt x="49" y="111"/>
                  </a:cubicBezTo>
                  <a:cubicBezTo>
                    <a:pt x="44" y="109"/>
                    <a:pt x="39" y="107"/>
                    <a:pt x="34" y="105"/>
                  </a:cubicBezTo>
                  <a:cubicBezTo>
                    <a:pt x="28" y="102"/>
                    <a:pt x="24" y="99"/>
                    <a:pt x="20" y="95"/>
                  </a:cubicBezTo>
                  <a:cubicBezTo>
                    <a:pt x="15" y="92"/>
                    <a:pt x="12" y="87"/>
                    <a:pt x="9" y="81"/>
                  </a:cubicBezTo>
                  <a:cubicBezTo>
                    <a:pt x="7" y="76"/>
                    <a:pt x="5" y="69"/>
                    <a:pt x="5" y="60"/>
                  </a:cubicBezTo>
                  <a:cubicBezTo>
                    <a:pt x="5" y="56"/>
                    <a:pt x="6" y="52"/>
                    <a:pt x="8" y="48"/>
                  </a:cubicBezTo>
                  <a:cubicBezTo>
                    <a:pt x="10" y="43"/>
                    <a:pt x="13" y="39"/>
                    <a:pt x="17" y="35"/>
                  </a:cubicBezTo>
                  <a:cubicBezTo>
                    <a:pt x="21" y="31"/>
                    <a:pt x="25" y="27"/>
                    <a:pt x="31" y="24"/>
                  </a:cubicBezTo>
                  <a:cubicBezTo>
                    <a:pt x="36" y="21"/>
                    <a:pt x="42" y="19"/>
                    <a:pt x="49" y="17"/>
                  </a:cubicBezTo>
                  <a:cubicBezTo>
                    <a:pt x="49" y="0"/>
                    <a:pt x="49" y="0"/>
                    <a:pt x="49" y="0"/>
                  </a:cubicBezTo>
                  <a:cubicBezTo>
                    <a:pt x="62" y="0"/>
                    <a:pt x="62" y="0"/>
                    <a:pt x="62" y="0"/>
                  </a:cubicBezTo>
                  <a:cubicBezTo>
                    <a:pt x="62" y="16"/>
                    <a:pt x="62" y="16"/>
                    <a:pt x="62" y="16"/>
                  </a:cubicBezTo>
                  <a:cubicBezTo>
                    <a:pt x="63" y="16"/>
                    <a:pt x="63" y="16"/>
                    <a:pt x="63" y="16"/>
                  </a:cubicBezTo>
                  <a:cubicBezTo>
                    <a:pt x="70" y="16"/>
                    <a:pt x="76" y="16"/>
                    <a:pt x="82" y="17"/>
                  </a:cubicBezTo>
                  <a:cubicBezTo>
                    <a:pt x="88" y="18"/>
                    <a:pt x="94" y="19"/>
                    <a:pt x="100" y="20"/>
                  </a:cubicBezTo>
                  <a:cubicBezTo>
                    <a:pt x="95" y="44"/>
                    <a:pt x="95" y="44"/>
                    <a:pt x="95" y="44"/>
                  </a:cubicBezTo>
                  <a:cubicBezTo>
                    <a:pt x="90" y="42"/>
                    <a:pt x="84" y="40"/>
                    <a:pt x="79" y="39"/>
                  </a:cubicBezTo>
                  <a:cubicBezTo>
                    <a:pt x="73" y="38"/>
                    <a:pt x="68" y="37"/>
                    <a:pt x="62" y="37"/>
                  </a:cubicBezTo>
                  <a:cubicBezTo>
                    <a:pt x="62" y="81"/>
                    <a:pt x="62" y="81"/>
                    <a:pt x="62" y="81"/>
                  </a:cubicBezTo>
                  <a:cubicBezTo>
                    <a:pt x="67" y="83"/>
                    <a:pt x="73" y="85"/>
                    <a:pt x="78" y="88"/>
                  </a:cubicBezTo>
                  <a:cubicBezTo>
                    <a:pt x="83" y="90"/>
                    <a:pt x="88" y="93"/>
                    <a:pt x="92" y="97"/>
                  </a:cubicBezTo>
                  <a:cubicBezTo>
                    <a:pt x="97" y="101"/>
                    <a:pt x="100" y="106"/>
                    <a:pt x="103" y="111"/>
                  </a:cubicBezTo>
                  <a:cubicBezTo>
                    <a:pt x="106" y="117"/>
                    <a:pt x="107" y="124"/>
                    <a:pt x="107" y="133"/>
                  </a:cubicBezTo>
                  <a:moveTo>
                    <a:pt x="33" y="56"/>
                  </a:moveTo>
                  <a:cubicBezTo>
                    <a:pt x="33" y="60"/>
                    <a:pt x="35" y="64"/>
                    <a:pt x="38" y="67"/>
                  </a:cubicBezTo>
                  <a:cubicBezTo>
                    <a:pt x="41" y="70"/>
                    <a:pt x="44" y="73"/>
                    <a:pt x="49" y="75"/>
                  </a:cubicBezTo>
                  <a:cubicBezTo>
                    <a:pt x="49" y="37"/>
                    <a:pt x="49" y="37"/>
                    <a:pt x="49" y="37"/>
                  </a:cubicBezTo>
                  <a:cubicBezTo>
                    <a:pt x="45" y="37"/>
                    <a:pt x="42" y="38"/>
                    <a:pt x="39" y="40"/>
                  </a:cubicBezTo>
                  <a:cubicBezTo>
                    <a:pt x="37" y="41"/>
                    <a:pt x="36" y="43"/>
                    <a:pt x="35" y="46"/>
                  </a:cubicBezTo>
                  <a:cubicBezTo>
                    <a:pt x="34" y="48"/>
                    <a:pt x="33" y="52"/>
                    <a:pt x="33" y="56"/>
                  </a:cubicBezTo>
                  <a:moveTo>
                    <a:pt x="79" y="137"/>
                  </a:moveTo>
                  <a:cubicBezTo>
                    <a:pt x="79" y="132"/>
                    <a:pt x="77" y="128"/>
                    <a:pt x="74" y="125"/>
                  </a:cubicBezTo>
                  <a:cubicBezTo>
                    <a:pt x="71" y="122"/>
                    <a:pt x="67" y="119"/>
                    <a:pt x="62" y="117"/>
                  </a:cubicBezTo>
                  <a:cubicBezTo>
                    <a:pt x="62" y="161"/>
                    <a:pt x="62" y="161"/>
                    <a:pt x="62" y="161"/>
                  </a:cubicBezTo>
                  <a:cubicBezTo>
                    <a:pt x="64" y="161"/>
                    <a:pt x="66" y="160"/>
                    <a:pt x="67" y="160"/>
                  </a:cubicBezTo>
                  <a:cubicBezTo>
                    <a:pt x="68" y="159"/>
                    <a:pt x="70" y="159"/>
                    <a:pt x="71" y="158"/>
                  </a:cubicBezTo>
                  <a:cubicBezTo>
                    <a:pt x="73" y="157"/>
                    <a:pt x="75" y="155"/>
                    <a:pt x="77" y="151"/>
                  </a:cubicBezTo>
                  <a:cubicBezTo>
                    <a:pt x="78" y="148"/>
                    <a:pt x="79" y="143"/>
                    <a:pt x="79" y="137"/>
                  </a:cubicBezTo>
                </a:path>
              </a:pathLst>
            </a:custGeom>
            <a:solidFill>
              <a:srgbClr val="3F5096"/>
            </a:solidFill>
            <a:ln>
              <a:noFill/>
            </a:ln>
          </p:spPr>
          <p:txBody>
            <a:bodyPr vert="horz" wrap="square" lIns="91440" tIns="45720" rIns="91440" bIns="45720" numCol="1" anchor="t" anchorCtr="0" compatLnSpc="1"/>
            <a:lstStyle/>
            <a:p>
              <a:endParaRPr lang="zh-CN" altLang="en-US"/>
            </a:p>
          </p:txBody>
        </p:sp>
        <p:grpSp>
          <p:nvGrpSpPr>
            <p:cNvPr id="94" name="组合 93"/>
            <p:cNvGrpSpPr>
              <a:grpSpLocks noChangeAspect="1"/>
            </p:cNvGrpSpPr>
            <p:nvPr/>
          </p:nvGrpSpPr>
          <p:grpSpPr>
            <a:xfrm>
              <a:off x="7920497" y="1830471"/>
              <a:ext cx="869186" cy="360000"/>
              <a:chOff x="6036009" y="1839996"/>
              <a:chExt cx="425450" cy="176213"/>
            </a:xfrm>
            <a:solidFill>
              <a:srgbClr val="3F5096"/>
            </a:solidFill>
          </p:grpSpPr>
          <p:sp>
            <p:nvSpPr>
              <p:cNvPr id="82" name="Freeform 39"/>
              <p:cNvSpPr>
                <a:spLocks noEditPoints="1"/>
              </p:cNvSpPr>
              <p:nvPr/>
            </p:nvSpPr>
            <p:spPr bwMode="auto">
              <a:xfrm>
                <a:off x="6036009" y="1841584"/>
                <a:ext cx="193675" cy="171450"/>
              </a:xfrm>
              <a:custGeom>
                <a:avLst/>
                <a:gdLst>
                  <a:gd name="T0" fmla="*/ 0 w 91"/>
                  <a:gd name="T1" fmla="*/ 19 h 81"/>
                  <a:gd name="T2" fmla="*/ 3 w 91"/>
                  <a:gd name="T3" fmla="*/ 4 h 81"/>
                  <a:gd name="T4" fmla="*/ 18 w 91"/>
                  <a:gd name="T5" fmla="*/ 0 h 81"/>
                  <a:gd name="T6" fmla="*/ 72 w 91"/>
                  <a:gd name="T7" fmla="*/ 0 h 81"/>
                  <a:gd name="T8" fmla="*/ 87 w 91"/>
                  <a:gd name="T9" fmla="*/ 4 h 81"/>
                  <a:gd name="T10" fmla="*/ 91 w 91"/>
                  <a:gd name="T11" fmla="*/ 19 h 81"/>
                  <a:gd name="T12" fmla="*/ 91 w 91"/>
                  <a:gd name="T13" fmla="*/ 62 h 81"/>
                  <a:gd name="T14" fmla="*/ 87 w 91"/>
                  <a:gd name="T15" fmla="*/ 77 h 81"/>
                  <a:gd name="T16" fmla="*/ 72 w 91"/>
                  <a:gd name="T17" fmla="*/ 81 h 81"/>
                  <a:gd name="T18" fmla="*/ 18 w 91"/>
                  <a:gd name="T19" fmla="*/ 81 h 81"/>
                  <a:gd name="T20" fmla="*/ 3 w 91"/>
                  <a:gd name="T21" fmla="*/ 77 h 81"/>
                  <a:gd name="T22" fmla="*/ 0 w 91"/>
                  <a:gd name="T23" fmla="*/ 62 h 81"/>
                  <a:gd name="T24" fmla="*/ 0 w 91"/>
                  <a:gd name="T25" fmla="*/ 19 h 81"/>
                  <a:gd name="T26" fmla="*/ 16 w 91"/>
                  <a:gd name="T27" fmla="*/ 66 h 81"/>
                  <a:gd name="T28" fmla="*/ 74 w 91"/>
                  <a:gd name="T29" fmla="*/ 66 h 81"/>
                  <a:gd name="T30" fmla="*/ 74 w 91"/>
                  <a:gd name="T31" fmla="*/ 14 h 81"/>
                  <a:gd name="T32" fmla="*/ 16 w 91"/>
                  <a:gd name="T33" fmla="*/ 14 h 81"/>
                  <a:gd name="T34" fmla="*/ 16 w 91"/>
                  <a:gd name="T35" fmla="*/ 6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81">
                    <a:moveTo>
                      <a:pt x="0" y="19"/>
                    </a:moveTo>
                    <a:cubicBezTo>
                      <a:pt x="0" y="12"/>
                      <a:pt x="1" y="7"/>
                      <a:pt x="3" y="4"/>
                    </a:cubicBezTo>
                    <a:cubicBezTo>
                      <a:pt x="6" y="2"/>
                      <a:pt x="11" y="0"/>
                      <a:pt x="18" y="0"/>
                    </a:cubicBezTo>
                    <a:cubicBezTo>
                      <a:pt x="72" y="0"/>
                      <a:pt x="72" y="0"/>
                      <a:pt x="72" y="0"/>
                    </a:cubicBezTo>
                    <a:cubicBezTo>
                      <a:pt x="80" y="0"/>
                      <a:pt x="84" y="2"/>
                      <a:pt x="87" y="4"/>
                    </a:cubicBezTo>
                    <a:cubicBezTo>
                      <a:pt x="90" y="7"/>
                      <a:pt x="91" y="12"/>
                      <a:pt x="91" y="19"/>
                    </a:cubicBezTo>
                    <a:cubicBezTo>
                      <a:pt x="91" y="62"/>
                      <a:pt x="91" y="62"/>
                      <a:pt x="91" y="62"/>
                    </a:cubicBezTo>
                    <a:cubicBezTo>
                      <a:pt x="91" y="69"/>
                      <a:pt x="90" y="74"/>
                      <a:pt x="87" y="77"/>
                    </a:cubicBezTo>
                    <a:cubicBezTo>
                      <a:pt x="84" y="80"/>
                      <a:pt x="80" y="81"/>
                      <a:pt x="72" y="81"/>
                    </a:cubicBezTo>
                    <a:cubicBezTo>
                      <a:pt x="18" y="81"/>
                      <a:pt x="18" y="81"/>
                      <a:pt x="18" y="81"/>
                    </a:cubicBezTo>
                    <a:cubicBezTo>
                      <a:pt x="11" y="81"/>
                      <a:pt x="6" y="80"/>
                      <a:pt x="3" y="77"/>
                    </a:cubicBezTo>
                    <a:cubicBezTo>
                      <a:pt x="1" y="74"/>
                      <a:pt x="0" y="69"/>
                      <a:pt x="0" y="62"/>
                    </a:cubicBezTo>
                    <a:lnTo>
                      <a:pt x="0" y="19"/>
                    </a:lnTo>
                    <a:close/>
                    <a:moveTo>
                      <a:pt x="16" y="66"/>
                    </a:moveTo>
                    <a:cubicBezTo>
                      <a:pt x="74" y="66"/>
                      <a:pt x="74" y="66"/>
                      <a:pt x="74" y="66"/>
                    </a:cubicBezTo>
                    <a:cubicBezTo>
                      <a:pt x="74" y="14"/>
                      <a:pt x="74" y="14"/>
                      <a:pt x="74" y="14"/>
                    </a:cubicBezTo>
                    <a:cubicBezTo>
                      <a:pt x="16" y="14"/>
                      <a:pt x="16" y="14"/>
                      <a:pt x="16" y="14"/>
                    </a:cubicBezTo>
                    <a:lnTo>
                      <a:pt x="16"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40"/>
              <p:cNvSpPr>
                <a:spLocks noEditPoints="1"/>
              </p:cNvSpPr>
              <p:nvPr/>
            </p:nvSpPr>
            <p:spPr bwMode="auto">
              <a:xfrm>
                <a:off x="6255084" y="1839996"/>
                <a:ext cx="206375" cy="176213"/>
              </a:xfrm>
              <a:custGeom>
                <a:avLst/>
                <a:gdLst>
                  <a:gd name="T0" fmla="*/ 82 w 130"/>
                  <a:gd name="T1" fmla="*/ 111 h 111"/>
                  <a:gd name="T2" fmla="*/ 82 w 130"/>
                  <a:gd name="T3" fmla="*/ 85 h 111"/>
                  <a:gd name="T4" fmla="*/ 0 w 130"/>
                  <a:gd name="T5" fmla="*/ 85 h 111"/>
                  <a:gd name="T6" fmla="*/ 0 w 130"/>
                  <a:gd name="T7" fmla="*/ 68 h 111"/>
                  <a:gd name="T8" fmla="*/ 80 w 130"/>
                  <a:gd name="T9" fmla="*/ 0 h 111"/>
                  <a:gd name="T10" fmla="*/ 104 w 130"/>
                  <a:gd name="T11" fmla="*/ 0 h 111"/>
                  <a:gd name="T12" fmla="*/ 104 w 130"/>
                  <a:gd name="T13" fmla="*/ 68 h 111"/>
                  <a:gd name="T14" fmla="*/ 130 w 130"/>
                  <a:gd name="T15" fmla="*/ 68 h 111"/>
                  <a:gd name="T16" fmla="*/ 130 w 130"/>
                  <a:gd name="T17" fmla="*/ 85 h 111"/>
                  <a:gd name="T18" fmla="*/ 104 w 130"/>
                  <a:gd name="T19" fmla="*/ 85 h 111"/>
                  <a:gd name="T20" fmla="*/ 104 w 130"/>
                  <a:gd name="T21" fmla="*/ 111 h 111"/>
                  <a:gd name="T22" fmla="*/ 82 w 130"/>
                  <a:gd name="T23" fmla="*/ 111 h 111"/>
                  <a:gd name="T24" fmla="*/ 82 w 130"/>
                  <a:gd name="T25" fmla="*/ 68 h 111"/>
                  <a:gd name="T26" fmla="*/ 82 w 130"/>
                  <a:gd name="T27" fmla="*/ 20 h 111"/>
                  <a:gd name="T28" fmla="*/ 23 w 130"/>
                  <a:gd name="T29" fmla="*/ 68 h 111"/>
                  <a:gd name="T30" fmla="*/ 82 w 130"/>
                  <a:gd name="T31" fmla="*/ 6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0" h="111">
                    <a:moveTo>
                      <a:pt x="82" y="111"/>
                    </a:moveTo>
                    <a:lnTo>
                      <a:pt x="82" y="85"/>
                    </a:lnTo>
                    <a:lnTo>
                      <a:pt x="0" y="85"/>
                    </a:lnTo>
                    <a:lnTo>
                      <a:pt x="0" y="68"/>
                    </a:lnTo>
                    <a:lnTo>
                      <a:pt x="80" y="0"/>
                    </a:lnTo>
                    <a:lnTo>
                      <a:pt x="104" y="0"/>
                    </a:lnTo>
                    <a:lnTo>
                      <a:pt x="104" y="68"/>
                    </a:lnTo>
                    <a:lnTo>
                      <a:pt x="130" y="68"/>
                    </a:lnTo>
                    <a:lnTo>
                      <a:pt x="130" y="85"/>
                    </a:lnTo>
                    <a:lnTo>
                      <a:pt x="104" y="85"/>
                    </a:lnTo>
                    <a:lnTo>
                      <a:pt x="104" y="111"/>
                    </a:lnTo>
                    <a:lnTo>
                      <a:pt x="82" y="111"/>
                    </a:lnTo>
                    <a:close/>
                    <a:moveTo>
                      <a:pt x="82" y="68"/>
                    </a:moveTo>
                    <a:lnTo>
                      <a:pt x="82" y="20"/>
                    </a:lnTo>
                    <a:lnTo>
                      <a:pt x="23" y="68"/>
                    </a:lnTo>
                    <a:lnTo>
                      <a:pt x="82"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09" name="组合 108"/>
          <p:cNvGrpSpPr/>
          <p:nvPr/>
        </p:nvGrpSpPr>
        <p:grpSpPr>
          <a:xfrm>
            <a:off x="5958221" y="1830471"/>
            <a:ext cx="1770062" cy="2066926"/>
            <a:chOff x="5958221" y="1830471"/>
            <a:chExt cx="1770062" cy="2066926"/>
          </a:xfrm>
        </p:grpSpPr>
        <p:sp>
          <p:nvSpPr>
            <p:cNvPr id="84" name="Freeform 41"/>
            <p:cNvSpPr/>
            <p:nvPr/>
          </p:nvSpPr>
          <p:spPr bwMode="auto">
            <a:xfrm>
              <a:off x="7199646" y="1830471"/>
              <a:ext cx="528637" cy="311150"/>
            </a:xfrm>
            <a:custGeom>
              <a:avLst/>
              <a:gdLst>
                <a:gd name="T0" fmla="*/ 333 w 333"/>
                <a:gd name="T1" fmla="*/ 196 h 196"/>
                <a:gd name="T2" fmla="*/ 166 w 333"/>
                <a:gd name="T3" fmla="*/ 0 h 196"/>
                <a:gd name="T4" fmla="*/ 0 w 333"/>
                <a:gd name="T5" fmla="*/ 196 h 196"/>
                <a:gd name="T6" fmla="*/ 333 w 333"/>
                <a:gd name="T7" fmla="*/ 196 h 196"/>
              </a:gdLst>
              <a:ahLst/>
              <a:cxnLst>
                <a:cxn ang="0">
                  <a:pos x="T0" y="T1"/>
                </a:cxn>
                <a:cxn ang="0">
                  <a:pos x="T2" y="T3"/>
                </a:cxn>
                <a:cxn ang="0">
                  <a:pos x="T4" y="T5"/>
                </a:cxn>
                <a:cxn ang="0">
                  <a:pos x="T6" y="T7"/>
                </a:cxn>
              </a:cxnLst>
              <a:rect l="0" t="0" r="r" b="b"/>
              <a:pathLst>
                <a:path w="333" h="196">
                  <a:moveTo>
                    <a:pt x="333" y="196"/>
                  </a:moveTo>
                  <a:lnTo>
                    <a:pt x="166" y="0"/>
                  </a:lnTo>
                  <a:lnTo>
                    <a:pt x="0" y="196"/>
                  </a:lnTo>
                  <a:lnTo>
                    <a:pt x="333" y="196"/>
                  </a:lnTo>
                  <a:close/>
                </a:path>
              </a:pathLst>
            </a:custGeom>
            <a:solidFill>
              <a:srgbClr val="3F5096"/>
            </a:solidFill>
            <a:ln>
              <a:noFill/>
            </a:ln>
          </p:spPr>
          <p:txBody>
            <a:bodyPr vert="horz" wrap="square" lIns="91440" tIns="45720" rIns="91440" bIns="45720" numCol="1" anchor="t" anchorCtr="0" compatLnSpc="1"/>
            <a:lstStyle/>
            <a:p>
              <a:endParaRPr lang="zh-CN" altLang="en-US"/>
            </a:p>
          </p:txBody>
        </p:sp>
        <p:sp>
          <p:nvSpPr>
            <p:cNvPr id="85" name="Freeform 42"/>
            <p:cNvSpPr/>
            <p:nvPr/>
          </p:nvSpPr>
          <p:spPr bwMode="auto">
            <a:xfrm>
              <a:off x="5958221" y="2067009"/>
              <a:ext cx="1622425" cy="1830388"/>
            </a:xfrm>
            <a:custGeom>
              <a:avLst/>
              <a:gdLst>
                <a:gd name="T0" fmla="*/ 466 w 764"/>
                <a:gd name="T1" fmla="*/ 862 h 862"/>
                <a:gd name="T2" fmla="*/ 0 w 764"/>
                <a:gd name="T3" fmla="*/ 862 h 862"/>
                <a:gd name="T4" fmla="*/ 0 w 764"/>
                <a:gd name="T5" fmla="*/ 764 h 862"/>
                <a:gd name="T6" fmla="*/ 466 w 764"/>
                <a:gd name="T7" fmla="*/ 764 h 862"/>
                <a:gd name="T8" fmla="*/ 589 w 764"/>
                <a:gd name="T9" fmla="*/ 716 h 862"/>
                <a:gd name="T10" fmla="*/ 661 w 764"/>
                <a:gd name="T11" fmla="*/ 472 h 862"/>
                <a:gd name="T12" fmla="*/ 661 w 764"/>
                <a:gd name="T13" fmla="*/ 470 h 862"/>
                <a:gd name="T14" fmla="*/ 662 w 764"/>
                <a:gd name="T15" fmla="*/ 20 h 862"/>
                <a:gd name="T16" fmla="*/ 664 w 764"/>
                <a:gd name="T17" fmla="*/ 32 h 862"/>
                <a:gd name="T18" fmla="*/ 757 w 764"/>
                <a:gd name="T19" fmla="*/ 0 h 862"/>
                <a:gd name="T20" fmla="*/ 760 w 764"/>
                <a:gd name="T21" fmla="*/ 89 h 862"/>
                <a:gd name="T22" fmla="*/ 760 w 764"/>
                <a:gd name="T23" fmla="*/ 245 h 862"/>
                <a:gd name="T24" fmla="*/ 759 w 764"/>
                <a:gd name="T25" fmla="*/ 469 h 862"/>
                <a:gd name="T26" fmla="*/ 660 w 764"/>
                <a:gd name="T27" fmla="*/ 783 h 862"/>
                <a:gd name="T28" fmla="*/ 466 w 764"/>
                <a:gd name="T29" fmla="*/ 86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4" h="862">
                  <a:moveTo>
                    <a:pt x="466" y="862"/>
                  </a:moveTo>
                  <a:cubicBezTo>
                    <a:pt x="0" y="862"/>
                    <a:pt x="0" y="862"/>
                    <a:pt x="0" y="862"/>
                  </a:cubicBezTo>
                  <a:cubicBezTo>
                    <a:pt x="0" y="764"/>
                    <a:pt x="0" y="764"/>
                    <a:pt x="0" y="764"/>
                  </a:cubicBezTo>
                  <a:cubicBezTo>
                    <a:pt x="466" y="764"/>
                    <a:pt x="466" y="764"/>
                    <a:pt x="466" y="764"/>
                  </a:cubicBezTo>
                  <a:cubicBezTo>
                    <a:pt x="518" y="764"/>
                    <a:pt x="558" y="749"/>
                    <a:pt x="589" y="716"/>
                  </a:cubicBezTo>
                  <a:cubicBezTo>
                    <a:pt x="668" y="633"/>
                    <a:pt x="662" y="474"/>
                    <a:pt x="661" y="472"/>
                  </a:cubicBezTo>
                  <a:cubicBezTo>
                    <a:pt x="661" y="470"/>
                    <a:pt x="661" y="470"/>
                    <a:pt x="661" y="470"/>
                  </a:cubicBezTo>
                  <a:cubicBezTo>
                    <a:pt x="662" y="300"/>
                    <a:pt x="663" y="40"/>
                    <a:pt x="662" y="20"/>
                  </a:cubicBezTo>
                  <a:cubicBezTo>
                    <a:pt x="662" y="21"/>
                    <a:pt x="662" y="26"/>
                    <a:pt x="664" y="32"/>
                  </a:cubicBezTo>
                  <a:cubicBezTo>
                    <a:pt x="757" y="0"/>
                    <a:pt x="757" y="0"/>
                    <a:pt x="757" y="0"/>
                  </a:cubicBezTo>
                  <a:cubicBezTo>
                    <a:pt x="760" y="10"/>
                    <a:pt x="760" y="10"/>
                    <a:pt x="760" y="89"/>
                  </a:cubicBezTo>
                  <a:cubicBezTo>
                    <a:pt x="760" y="127"/>
                    <a:pt x="760" y="180"/>
                    <a:pt x="760" y="245"/>
                  </a:cubicBezTo>
                  <a:cubicBezTo>
                    <a:pt x="760" y="351"/>
                    <a:pt x="759" y="457"/>
                    <a:pt x="759" y="469"/>
                  </a:cubicBezTo>
                  <a:cubicBezTo>
                    <a:pt x="760" y="489"/>
                    <a:pt x="764" y="674"/>
                    <a:pt x="660" y="783"/>
                  </a:cubicBezTo>
                  <a:cubicBezTo>
                    <a:pt x="610" y="836"/>
                    <a:pt x="545" y="862"/>
                    <a:pt x="466" y="862"/>
                  </a:cubicBezTo>
                </a:path>
              </a:pathLst>
            </a:custGeom>
            <a:solidFill>
              <a:srgbClr val="3F5096"/>
            </a:solidFill>
            <a:ln>
              <a:noFill/>
            </a:ln>
          </p:spPr>
          <p:txBody>
            <a:bodyPr vert="horz" wrap="square" lIns="91440" tIns="45720" rIns="91440" bIns="45720" numCol="1" anchor="t" anchorCtr="0" compatLnSpc="1"/>
            <a:lstStyle/>
            <a:p>
              <a:endParaRPr lang="zh-CN" altLang="en-US"/>
            </a:p>
          </p:txBody>
        </p:sp>
      </p:grpSp>
      <p:grpSp>
        <p:nvGrpSpPr>
          <p:cNvPr id="107" name="组合 106"/>
          <p:cNvGrpSpPr/>
          <p:nvPr/>
        </p:nvGrpSpPr>
        <p:grpSpPr>
          <a:xfrm>
            <a:off x="4080209" y="2138446"/>
            <a:ext cx="2068512" cy="1771650"/>
            <a:chOff x="4080209" y="2138446"/>
            <a:chExt cx="2068512" cy="1771650"/>
          </a:xfrm>
        </p:grpSpPr>
        <p:sp>
          <p:nvSpPr>
            <p:cNvPr id="86" name="Freeform 43"/>
            <p:cNvSpPr/>
            <p:nvPr/>
          </p:nvSpPr>
          <p:spPr bwMode="auto">
            <a:xfrm>
              <a:off x="4080209" y="2138446"/>
              <a:ext cx="311150" cy="528638"/>
            </a:xfrm>
            <a:custGeom>
              <a:avLst/>
              <a:gdLst>
                <a:gd name="T0" fmla="*/ 196 w 196"/>
                <a:gd name="T1" fmla="*/ 0 h 333"/>
                <a:gd name="T2" fmla="*/ 0 w 196"/>
                <a:gd name="T3" fmla="*/ 166 h 333"/>
                <a:gd name="T4" fmla="*/ 196 w 196"/>
                <a:gd name="T5" fmla="*/ 333 h 333"/>
                <a:gd name="T6" fmla="*/ 196 w 196"/>
                <a:gd name="T7" fmla="*/ 0 h 333"/>
              </a:gdLst>
              <a:ahLst/>
              <a:cxnLst>
                <a:cxn ang="0">
                  <a:pos x="T0" y="T1"/>
                </a:cxn>
                <a:cxn ang="0">
                  <a:pos x="T2" y="T3"/>
                </a:cxn>
                <a:cxn ang="0">
                  <a:pos x="T4" y="T5"/>
                </a:cxn>
                <a:cxn ang="0">
                  <a:pos x="T6" y="T7"/>
                </a:cxn>
              </a:cxnLst>
              <a:rect l="0" t="0" r="r" b="b"/>
              <a:pathLst>
                <a:path w="196" h="333">
                  <a:moveTo>
                    <a:pt x="196" y="0"/>
                  </a:moveTo>
                  <a:lnTo>
                    <a:pt x="0" y="166"/>
                  </a:lnTo>
                  <a:lnTo>
                    <a:pt x="196" y="333"/>
                  </a:lnTo>
                  <a:lnTo>
                    <a:pt x="196" y="0"/>
                  </a:lnTo>
                  <a:close/>
                </a:path>
              </a:pathLst>
            </a:custGeom>
            <a:solidFill>
              <a:srgbClr val="314371"/>
            </a:solidFill>
            <a:ln>
              <a:noFill/>
            </a:ln>
          </p:spPr>
          <p:txBody>
            <a:bodyPr vert="horz" wrap="square" lIns="91440" tIns="45720" rIns="91440" bIns="45720" numCol="1" anchor="t" anchorCtr="0" compatLnSpc="1"/>
            <a:lstStyle/>
            <a:p>
              <a:endParaRPr lang="zh-CN" altLang="en-US"/>
            </a:p>
          </p:txBody>
        </p:sp>
        <p:sp>
          <p:nvSpPr>
            <p:cNvPr id="87" name="Freeform 44"/>
            <p:cNvSpPr/>
            <p:nvPr/>
          </p:nvSpPr>
          <p:spPr bwMode="auto">
            <a:xfrm>
              <a:off x="4318334" y="2287671"/>
              <a:ext cx="1830387" cy="1622425"/>
            </a:xfrm>
            <a:custGeom>
              <a:avLst/>
              <a:gdLst>
                <a:gd name="T0" fmla="*/ 862 w 862"/>
                <a:gd name="T1" fmla="*/ 298 h 764"/>
                <a:gd name="T2" fmla="*/ 862 w 862"/>
                <a:gd name="T3" fmla="*/ 764 h 764"/>
                <a:gd name="T4" fmla="*/ 764 w 862"/>
                <a:gd name="T5" fmla="*/ 764 h 764"/>
                <a:gd name="T6" fmla="*/ 764 w 862"/>
                <a:gd name="T7" fmla="*/ 298 h 764"/>
                <a:gd name="T8" fmla="*/ 715 w 862"/>
                <a:gd name="T9" fmla="*/ 175 h 764"/>
                <a:gd name="T10" fmla="*/ 472 w 862"/>
                <a:gd name="T11" fmla="*/ 102 h 764"/>
                <a:gd name="T12" fmla="*/ 469 w 862"/>
                <a:gd name="T13" fmla="*/ 102 h 764"/>
                <a:gd name="T14" fmla="*/ 20 w 862"/>
                <a:gd name="T15" fmla="*/ 102 h 764"/>
                <a:gd name="T16" fmla="*/ 31 w 862"/>
                <a:gd name="T17" fmla="*/ 100 h 764"/>
                <a:gd name="T18" fmla="*/ 0 w 862"/>
                <a:gd name="T19" fmla="*/ 7 h 764"/>
                <a:gd name="T20" fmla="*/ 89 w 862"/>
                <a:gd name="T21" fmla="*/ 4 h 764"/>
                <a:gd name="T22" fmla="*/ 245 w 862"/>
                <a:gd name="T23" fmla="*/ 4 h 764"/>
                <a:gd name="T24" fmla="*/ 468 w 862"/>
                <a:gd name="T25" fmla="*/ 5 h 764"/>
                <a:gd name="T26" fmla="*/ 783 w 862"/>
                <a:gd name="T27" fmla="*/ 104 h 764"/>
                <a:gd name="T28" fmla="*/ 862 w 862"/>
                <a:gd name="T29" fmla="*/ 298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2" h="764">
                  <a:moveTo>
                    <a:pt x="862" y="298"/>
                  </a:moveTo>
                  <a:cubicBezTo>
                    <a:pt x="862" y="764"/>
                    <a:pt x="862" y="764"/>
                    <a:pt x="862" y="764"/>
                  </a:cubicBezTo>
                  <a:cubicBezTo>
                    <a:pt x="764" y="764"/>
                    <a:pt x="764" y="764"/>
                    <a:pt x="764" y="764"/>
                  </a:cubicBezTo>
                  <a:cubicBezTo>
                    <a:pt x="764" y="298"/>
                    <a:pt x="764" y="298"/>
                    <a:pt x="764" y="298"/>
                  </a:cubicBezTo>
                  <a:cubicBezTo>
                    <a:pt x="764" y="246"/>
                    <a:pt x="748" y="206"/>
                    <a:pt x="715" y="175"/>
                  </a:cubicBezTo>
                  <a:cubicBezTo>
                    <a:pt x="633" y="96"/>
                    <a:pt x="473" y="102"/>
                    <a:pt x="472" y="102"/>
                  </a:cubicBezTo>
                  <a:cubicBezTo>
                    <a:pt x="469" y="102"/>
                    <a:pt x="469" y="102"/>
                    <a:pt x="469" y="102"/>
                  </a:cubicBezTo>
                  <a:cubicBezTo>
                    <a:pt x="299" y="102"/>
                    <a:pt x="40" y="101"/>
                    <a:pt x="20" y="102"/>
                  </a:cubicBezTo>
                  <a:cubicBezTo>
                    <a:pt x="21" y="102"/>
                    <a:pt x="25" y="102"/>
                    <a:pt x="31" y="100"/>
                  </a:cubicBezTo>
                  <a:cubicBezTo>
                    <a:pt x="0" y="7"/>
                    <a:pt x="0" y="7"/>
                    <a:pt x="0" y="7"/>
                  </a:cubicBezTo>
                  <a:cubicBezTo>
                    <a:pt x="9" y="4"/>
                    <a:pt x="9" y="4"/>
                    <a:pt x="89" y="4"/>
                  </a:cubicBezTo>
                  <a:cubicBezTo>
                    <a:pt x="127" y="4"/>
                    <a:pt x="179" y="4"/>
                    <a:pt x="245" y="4"/>
                  </a:cubicBezTo>
                  <a:cubicBezTo>
                    <a:pt x="350" y="4"/>
                    <a:pt x="456" y="4"/>
                    <a:pt x="468" y="5"/>
                  </a:cubicBezTo>
                  <a:cubicBezTo>
                    <a:pt x="488" y="4"/>
                    <a:pt x="673" y="0"/>
                    <a:pt x="783" y="104"/>
                  </a:cubicBezTo>
                  <a:cubicBezTo>
                    <a:pt x="835" y="153"/>
                    <a:pt x="862" y="219"/>
                    <a:pt x="862" y="298"/>
                  </a:cubicBezTo>
                </a:path>
              </a:pathLst>
            </a:custGeom>
            <a:solidFill>
              <a:srgbClr val="314371"/>
            </a:solidFill>
            <a:ln>
              <a:noFill/>
            </a:ln>
          </p:spPr>
          <p:txBody>
            <a:bodyPr vert="horz" wrap="square" lIns="91440" tIns="45720" rIns="91440" bIns="45720" numCol="1" anchor="t" anchorCtr="0" compatLnSpc="1"/>
            <a:lstStyle/>
            <a:p>
              <a:endParaRPr lang="zh-CN" altLang="en-US"/>
            </a:p>
          </p:txBody>
        </p:sp>
      </p:grpSp>
      <p:grpSp>
        <p:nvGrpSpPr>
          <p:cNvPr id="110" name="组合 109"/>
          <p:cNvGrpSpPr/>
          <p:nvPr/>
        </p:nvGrpSpPr>
        <p:grpSpPr>
          <a:xfrm>
            <a:off x="4369134" y="3687846"/>
            <a:ext cx="1771650" cy="2076451"/>
            <a:chOff x="4369134" y="3687846"/>
            <a:chExt cx="1771650" cy="2076451"/>
          </a:xfrm>
        </p:grpSpPr>
        <p:sp>
          <p:nvSpPr>
            <p:cNvPr id="88" name="Freeform 45"/>
            <p:cNvSpPr/>
            <p:nvPr/>
          </p:nvSpPr>
          <p:spPr bwMode="auto">
            <a:xfrm>
              <a:off x="4369134" y="5454734"/>
              <a:ext cx="528637" cy="309563"/>
            </a:xfrm>
            <a:custGeom>
              <a:avLst/>
              <a:gdLst>
                <a:gd name="T0" fmla="*/ 0 w 333"/>
                <a:gd name="T1" fmla="*/ 0 h 195"/>
                <a:gd name="T2" fmla="*/ 166 w 333"/>
                <a:gd name="T3" fmla="*/ 195 h 195"/>
                <a:gd name="T4" fmla="*/ 333 w 333"/>
                <a:gd name="T5" fmla="*/ 0 h 195"/>
                <a:gd name="T6" fmla="*/ 0 w 333"/>
                <a:gd name="T7" fmla="*/ 0 h 195"/>
              </a:gdLst>
              <a:ahLst/>
              <a:cxnLst>
                <a:cxn ang="0">
                  <a:pos x="T0" y="T1"/>
                </a:cxn>
                <a:cxn ang="0">
                  <a:pos x="T2" y="T3"/>
                </a:cxn>
                <a:cxn ang="0">
                  <a:pos x="T4" y="T5"/>
                </a:cxn>
                <a:cxn ang="0">
                  <a:pos x="T6" y="T7"/>
                </a:cxn>
              </a:cxnLst>
              <a:rect l="0" t="0" r="r" b="b"/>
              <a:pathLst>
                <a:path w="333" h="195">
                  <a:moveTo>
                    <a:pt x="0" y="0"/>
                  </a:moveTo>
                  <a:lnTo>
                    <a:pt x="166" y="195"/>
                  </a:lnTo>
                  <a:lnTo>
                    <a:pt x="333" y="0"/>
                  </a:lnTo>
                  <a:lnTo>
                    <a:pt x="0" y="0"/>
                  </a:lnTo>
                  <a:close/>
                </a:path>
              </a:pathLst>
            </a:custGeom>
            <a:solidFill>
              <a:srgbClr val="3F5096"/>
            </a:solidFill>
            <a:ln>
              <a:noFill/>
            </a:ln>
          </p:spPr>
          <p:txBody>
            <a:bodyPr vert="horz" wrap="square" lIns="91440" tIns="45720" rIns="91440" bIns="45720" numCol="1" anchor="t" anchorCtr="0" compatLnSpc="1"/>
            <a:lstStyle/>
            <a:p>
              <a:endParaRPr lang="zh-CN" altLang="en-US"/>
            </a:p>
          </p:txBody>
        </p:sp>
        <p:sp>
          <p:nvSpPr>
            <p:cNvPr id="89" name="Freeform 46"/>
            <p:cNvSpPr/>
            <p:nvPr/>
          </p:nvSpPr>
          <p:spPr bwMode="auto">
            <a:xfrm>
              <a:off x="4518359" y="3687846"/>
              <a:ext cx="1622425" cy="1828800"/>
            </a:xfrm>
            <a:custGeom>
              <a:avLst/>
              <a:gdLst>
                <a:gd name="T0" fmla="*/ 298 w 764"/>
                <a:gd name="T1" fmla="*/ 0 h 861"/>
                <a:gd name="T2" fmla="*/ 764 w 764"/>
                <a:gd name="T3" fmla="*/ 0 h 861"/>
                <a:gd name="T4" fmla="*/ 764 w 764"/>
                <a:gd name="T5" fmla="*/ 97 h 861"/>
                <a:gd name="T6" fmla="*/ 298 w 764"/>
                <a:gd name="T7" fmla="*/ 97 h 861"/>
                <a:gd name="T8" fmla="*/ 175 w 764"/>
                <a:gd name="T9" fmla="*/ 146 h 861"/>
                <a:gd name="T10" fmla="*/ 102 w 764"/>
                <a:gd name="T11" fmla="*/ 389 h 861"/>
                <a:gd name="T12" fmla="*/ 102 w 764"/>
                <a:gd name="T13" fmla="*/ 392 h 861"/>
                <a:gd name="T14" fmla="*/ 102 w 764"/>
                <a:gd name="T15" fmla="*/ 842 h 861"/>
                <a:gd name="T16" fmla="*/ 100 w 764"/>
                <a:gd name="T17" fmla="*/ 830 h 861"/>
                <a:gd name="T18" fmla="*/ 7 w 764"/>
                <a:gd name="T19" fmla="*/ 861 h 861"/>
                <a:gd name="T20" fmla="*/ 4 w 764"/>
                <a:gd name="T21" fmla="*/ 773 h 861"/>
                <a:gd name="T22" fmla="*/ 4 w 764"/>
                <a:gd name="T23" fmla="*/ 617 h 861"/>
                <a:gd name="T24" fmla="*/ 5 w 764"/>
                <a:gd name="T25" fmla="*/ 393 h 861"/>
                <a:gd name="T26" fmla="*/ 104 w 764"/>
                <a:gd name="T27" fmla="*/ 79 h 861"/>
                <a:gd name="T28" fmla="*/ 298 w 764"/>
                <a:gd name="T29" fmla="*/ 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4" h="861">
                  <a:moveTo>
                    <a:pt x="298" y="0"/>
                  </a:moveTo>
                  <a:cubicBezTo>
                    <a:pt x="764" y="0"/>
                    <a:pt x="764" y="0"/>
                    <a:pt x="764" y="0"/>
                  </a:cubicBezTo>
                  <a:cubicBezTo>
                    <a:pt x="764" y="97"/>
                    <a:pt x="764" y="97"/>
                    <a:pt x="764" y="97"/>
                  </a:cubicBezTo>
                  <a:cubicBezTo>
                    <a:pt x="298" y="97"/>
                    <a:pt x="298" y="97"/>
                    <a:pt x="298" y="97"/>
                  </a:cubicBezTo>
                  <a:cubicBezTo>
                    <a:pt x="246" y="97"/>
                    <a:pt x="206" y="113"/>
                    <a:pt x="175" y="146"/>
                  </a:cubicBezTo>
                  <a:cubicBezTo>
                    <a:pt x="96" y="228"/>
                    <a:pt x="102" y="388"/>
                    <a:pt x="102" y="389"/>
                  </a:cubicBezTo>
                  <a:cubicBezTo>
                    <a:pt x="102" y="392"/>
                    <a:pt x="102" y="392"/>
                    <a:pt x="102" y="392"/>
                  </a:cubicBezTo>
                  <a:cubicBezTo>
                    <a:pt x="102" y="562"/>
                    <a:pt x="101" y="822"/>
                    <a:pt x="102" y="842"/>
                  </a:cubicBezTo>
                  <a:cubicBezTo>
                    <a:pt x="102" y="840"/>
                    <a:pt x="102" y="836"/>
                    <a:pt x="100" y="830"/>
                  </a:cubicBezTo>
                  <a:cubicBezTo>
                    <a:pt x="7" y="861"/>
                    <a:pt x="7" y="861"/>
                    <a:pt x="7" y="861"/>
                  </a:cubicBezTo>
                  <a:cubicBezTo>
                    <a:pt x="4" y="852"/>
                    <a:pt x="4" y="852"/>
                    <a:pt x="4" y="773"/>
                  </a:cubicBezTo>
                  <a:cubicBezTo>
                    <a:pt x="4" y="735"/>
                    <a:pt x="4" y="682"/>
                    <a:pt x="4" y="617"/>
                  </a:cubicBezTo>
                  <a:cubicBezTo>
                    <a:pt x="4" y="511"/>
                    <a:pt x="5" y="405"/>
                    <a:pt x="5" y="393"/>
                  </a:cubicBezTo>
                  <a:cubicBezTo>
                    <a:pt x="4" y="373"/>
                    <a:pt x="0" y="188"/>
                    <a:pt x="104" y="79"/>
                  </a:cubicBezTo>
                  <a:cubicBezTo>
                    <a:pt x="154" y="26"/>
                    <a:pt x="219" y="0"/>
                    <a:pt x="298" y="0"/>
                  </a:cubicBezTo>
                </a:path>
              </a:pathLst>
            </a:custGeom>
            <a:solidFill>
              <a:srgbClr val="3F5096"/>
            </a:solidFill>
            <a:ln>
              <a:noFill/>
            </a:ln>
          </p:spPr>
          <p:txBody>
            <a:bodyPr vert="horz" wrap="square" lIns="91440" tIns="45720" rIns="91440" bIns="45720" numCol="1" anchor="t" anchorCtr="0" compatLnSpc="1"/>
            <a:lstStyle/>
            <a:p>
              <a:endParaRPr lang="zh-CN" altLang="en-US"/>
            </a:p>
          </p:txBody>
        </p:sp>
      </p:grpSp>
      <p:grpSp>
        <p:nvGrpSpPr>
          <p:cNvPr id="108" name="组合 107"/>
          <p:cNvGrpSpPr/>
          <p:nvPr/>
        </p:nvGrpSpPr>
        <p:grpSpPr>
          <a:xfrm>
            <a:off x="5940759" y="3686259"/>
            <a:ext cx="2074862" cy="1770063"/>
            <a:chOff x="5940759" y="3686259"/>
            <a:chExt cx="2074862" cy="1770063"/>
          </a:xfrm>
        </p:grpSpPr>
        <p:sp>
          <p:nvSpPr>
            <p:cNvPr id="90" name="Freeform 47"/>
            <p:cNvSpPr/>
            <p:nvPr/>
          </p:nvSpPr>
          <p:spPr bwMode="auto">
            <a:xfrm>
              <a:off x="7707646" y="4927684"/>
              <a:ext cx="307975" cy="528638"/>
            </a:xfrm>
            <a:custGeom>
              <a:avLst/>
              <a:gdLst>
                <a:gd name="T0" fmla="*/ 0 w 194"/>
                <a:gd name="T1" fmla="*/ 333 h 333"/>
                <a:gd name="T2" fmla="*/ 194 w 194"/>
                <a:gd name="T3" fmla="*/ 168 h 333"/>
                <a:gd name="T4" fmla="*/ 0 w 194"/>
                <a:gd name="T5" fmla="*/ 0 h 333"/>
                <a:gd name="T6" fmla="*/ 0 w 194"/>
                <a:gd name="T7" fmla="*/ 333 h 333"/>
              </a:gdLst>
              <a:ahLst/>
              <a:cxnLst>
                <a:cxn ang="0">
                  <a:pos x="T0" y="T1"/>
                </a:cxn>
                <a:cxn ang="0">
                  <a:pos x="T2" y="T3"/>
                </a:cxn>
                <a:cxn ang="0">
                  <a:pos x="T4" y="T5"/>
                </a:cxn>
                <a:cxn ang="0">
                  <a:pos x="T6" y="T7"/>
                </a:cxn>
              </a:cxnLst>
              <a:rect l="0" t="0" r="r" b="b"/>
              <a:pathLst>
                <a:path w="194" h="333">
                  <a:moveTo>
                    <a:pt x="0" y="333"/>
                  </a:moveTo>
                  <a:lnTo>
                    <a:pt x="194" y="168"/>
                  </a:lnTo>
                  <a:lnTo>
                    <a:pt x="0" y="0"/>
                  </a:lnTo>
                  <a:lnTo>
                    <a:pt x="0" y="333"/>
                  </a:lnTo>
                  <a:close/>
                </a:path>
              </a:pathLst>
            </a:custGeom>
            <a:solidFill>
              <a:srgbClr val="314371"/>
            </a:solidFill>
            <a:ln>
              <a:noFill/>
            </a:ln>
          </p:spPr>
          <p:txBody>
            <a:bodyPr vert="horz" wrap="square" lIns="91440" tIns="45720" rIns="91440" bIns="45720" numCol="1" anchor="t" anchorCtr="0" compatLnSpc="1"/>
            <a:lstStyle/>
            <a:p>
              <a:endParaRPr lang="zh-CN" altLang="en-US"/>
            </a:p>
          </p:txBody>
        </p:sp>
        <p:sp>
          <p:nvSpPr>
            <p:cNvPr id="91" name="Freeform 48"/>
            <p:cNvSpPr/>
            <p:nvPr/>
          </p:nvSpPr>
          <p:spPr bwMode="auto">
            <a:xfrm>
              <a:off x="5940759" y="3686259"/>
              <a:ext cx="1830387" cy="1622425"/>
            </a:xfrm>
            <a:custGeom>
              <a:avLst/>
              <a:gdLst>
                <a:gd name="T0" fmla="*/ 0 w 862"/>
                <a:gd name="T1" fmla="*/ 466 h 764"/>
                <a:gd name="T2" fmla="*/ 0 w 862"/>
                <a:gd name="T3" fmla="*/ 0 h 764"/>
                <a:gd name="T4" fmla="*/ 98 w 862"/>
                <a:gd name="T5" fmla="*/ 0 h 764"/>
                <a:gd name="T6" fmla="*/ 98 w 862"/>
                <a:gd name="T7" fmla="*/ 466 h 764"/>
                <a:gd name="T8" fmla="*/ 147 w 862"/>
                <a:gd name="T9" fmla="*/ 589 h 764"/>
                <a:gd name="T10" fmla="*/ 390 w 862"/>
                <a:gd name="T11" fmla="*/ 662 h 764"/>
                <a:gd name="T12" fmla="*/ 393 w 862"/>
                <a:gd name="T13" fmla="*/ 662 h 764"/>
                <a:gd name="T14" fmla="*/ 842 w 862"/>
                <a:gd name="T15" fmla="*/ 662 h 764"/>
                <a:gd name="T16" fmla="*/ 831 w 862"/>
                <a:gd name="T17" fmla="*/ 664 h 764"/>
                <a:gd name="T18" fmla="*/ 862 w 862"/>
                <a:gd name="T19" fmla="*/ 757 h 764"/>
                <a:gd name="T20" fmla="*/ 773 w 862"/>
                <a:gd name="T21" fmla="*/ 760 h 764"/>
                <a:gd name="T22" fmla="*/ 617 w 862"/>
                <a:gd name="T23" fmla="*/ 760 h 764"/>
                <a:gd name="T24" fmla="*/ 394 w 862"/>
                <a:gd name="T25" fmla="*/ 759 h 764"/>
                <a:gd name="T26" fmla="*/ 79 w 862"/>
                <a:gd name="T27" fmla="*/ 660 h 764"/>
                <a:gd name="T28" fmla="*/ 0 w 862"/>
                <a:gd name="T29" fmla="*/ 466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2" h="764">
                  <a:moveTo>
                    <a:pt x="0" y="466"/>
                  </a:moveTo>
                  <a:cubicBezTo>
                    <a:pt x="0" y="0"/>
                    <a:pt x="0" y="0"/>
                    <a:pt x="0" y="0"/>
                  </a:cubicBezTo>
                  <a:cubicBezTo>
                    <a:pt x="98" y="0"/>
                    <a:pt x="98" y="0"/>
                    <a:pt x="98" y="0"/>
                  </a:cubicBezTo>
                  <a:cubicBezTo>
                    <a:pt x="98" y="466"/>
                    <a:pt x="98" y="466"/>
                    <a:pt x="98" y="466"/>
                  </a:cubicBezTo>
                  <a:cubicBezTo>
                    <a:pt x="98" y="518"/>
                    <a:pt x="114" y="558"/>
                    <a:pt x="147" y="589"/>
                  </a:cubicBezTo>
                  <a:cubicBezTo>
                    <a:pt x="229" y="668"/>
                    <a:pt x="389" y="662"/>
                    <a:pt x="390" y="662"/>
                  </a:cubicBezTo>
                  <a:cubicBezTo>
                    <a:pt x="393" y="662"/>
                    <a:pt x="393" y="662"/>
                    <a:pt x="393" y="662"/>
                  </a:cubicBezTo>
                  <a:cubicBezTo>
                    <a:pt x="563" y="662"/>
                    <a:pt x="822" y="663"/>
                    <a:pt x="842" y="662"/>
                  </a:cubicBezTo>
                  <a:cubicBezTo>
                    <a:pt x="841" y="662"/>
                    <a:pt x="837" y="662"/>
                    <a:pt x="831" y="664"/>
                  </a:cubicBezTo>
                  <a:cubicBezTo>
                    <a:pt x="862" y="757"/>
                    <a:pt x="862" y="757"/>
                    <a:pt x="862" y="757"/>
                  </a:cubicBezTo>
                  <a:cubicBezTo>
                    <a:pt x="853" y="760"/>
                    <a:pt x="853" y="760"/>
                    <a:pt x="773" y="760"/>
                  </a:cubicBezTo>
                  <a:cubicBezTo>
                    <a:pt x="735" y="760"/>
                    <a:pt x="683" y="760"/>
                    <a:pt x="617" y="760"/>
                  </a:cubicBezTo>
                  <a:cubicBezTo>
                    <a:pt x="512" y="760"/>
                    <a:pt x="406" y="759"/>
                    <a:pt x="394" y="759"/>
                  </a:cubicBezTo>
                  <a:cubicBezTo>
                    <a:pt x="374" y="760"/>
                    <a:pt x="189" y="764"/>
                    <a:pt x="79" y="660"/>
                  </a:cubicBezTo>
                  <a:cubicBezTo>
                    <a:pt x="27" y="611"/>
                    <a:pt x="0" y="545"/>
                    <a:pt x="0" y="466"/>
                  </a:cubicBezTo>
                </a:path>
              </a:pathLst>
            </a:custGeom>
            <a:solidFill>
              <a:srgbClr val="314371"/>
            </a:solidFill>
            <a:ln>
              <a:noFill/>
            </a:ln>
          </p:spPr>
          <p:txBody>
            <a:bodyPr vert="horz" wrap="square" lIns="91440" tIns="45720" rIns="91440" bIns="45720" numCol="1" anchor="t" anchorCtr="0" compatLnSpc="1"/>
            <a:lstStyle/>
            <a:p>
              <a:endParaRPr lang="zh-CN" altLang="en-US"/>
            </a:p>
          </p:txBody>
        </p:sp>
      </p:grpSp>
      <p:sp>
        <p:nvSpPr>
          <p:cNvPr id="99" name="TextBox 45"/>
          <p:cNvSpPr txBox="1"/>
          <p:nvPr/>
        </p:nvSpPr>
        <p:spPr>
          <a:xfrm>
            <a:off x="2218171" y="2915291"/>
            <a:ext cx="1135791" cy="328231"/>
          </a:xfrm>
          <a:prstGeom prst="rect">
            <a:avLst/>
          </a:prstGeom>
          <a:noFill/>
        </p:spPr>
        <p:txBody>
          <a:bodyPr wrap="square" lIns="0" tIns="0" rIns="0" bIns="0" rtlCol="0" anchor="ctr">
            <a:spAutoFit/>
          </a:bodyPr>
          <a:lstStyle/>
          <a:p>
            <a:pPr algn="r" defTabSz="1375410"/>
            <a:r>
              <a:rPr lang="zh-CN" altLang="en-US" sz="2135"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添加文本</a:t>
            </a:r>
            <a:endParaRPr lang="en-US" sz="2135"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
        <p:nvSpPr>
          <p:cNvPr id="100" name="TextBox 46"/>
          <p:cNvSpPr txBox="1"/>
          <p:nvPr/>
        </p:nvSpPr>
        <p:spPr>
          <a:xfrm>
            <a:off x="2860256" y="5764297"/>
            <a:ext cx="1135791" cy="328231"/>
          </a:xfrm>
          <a:prstGeom prst="rect">
            <a:avLst/>
          </a:prstGeom>
          <a:noFill/>
        </p:spPr>
        <p:txBody>
          <a:bodyPr wrap="square" lIns="0" tIns="0" rIns="0" bIns="0" rtlCol="0" anchor="ctr">
            <a:spAutoFit/>
          </a:bodyPr>
          <a:lstStyle/>
          <a:p>
            <a:pPr algn="r" defTabSz="1375410"/>
            <a:r>
              <a:rPr lang="zh-CN" altLang="en-US" sz="2135"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添加文本</a:t>
            </a:r>
            <a:endParaRPr 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
        <p:nvSpPr>
          <p:cNvPr id="101" name="TextBox 47"/>
          <p:cNvSpPr txBox="1"/>
          <p:nvPr/>
        </p:nvSpPr>
        <p:spPr>
          <a:xfrm>
            <a:off x="8219154" y="5580528"/>
            <a:ext cx="1277430" cy="328231"/>
          </a:xfrm>
          <a:prstGeom prst="rect">
            <a:avLst/>
          </a:prstGeom>
          <a:noFill/>
        </p:spPr>
        <p:txBody>
          <a:bodyPr wrap="square" lIns="0" tIns="0" rIns="0" bIns="0" rtlCol="0" anchor="ctr">
            <a:spAutoFit/>
          </a:bodyPr>
          <a:lstStyle/>
          <a:p>
            <a:pPr algn="r" defTabSz="1375410"/>
            <a:r>
              <a:rPr lang="zh-CN" altLang="en-US" sz="2135" dirty="0">
                <a:gradFill>
                  <a:gsLst>
                    <a:gs pos="0">
                      <a:schemeClr val="tx1">
                        <a:lumMod val="65000"/>
                        <a:lumOff val="35000"/>
                      </a:schemeClr>
                    </a:gs>
                    <a:gs pos="100000">
                      <a:schemeClr val="tx1">
                        <a:lumMod val="65000"/>
                        <a:lumOff val="35000"/>
                      </a:schemeClr>
                    </a:gs>
                  </a:gsLst>
                  <a:lin ang="5400000" scaled="1"/>
                </a:gradFill>
                <a:latin typeface="微软雅黑" panose="020B0503020204020204" pitchFamily="34" charset="-122"/>
                <a:ea typeface="微软雅黑" panose="020B0503020204020204" pitchFamily="34" charset="-122"/>
              </a:rPr>
              <a:t>添加文本</a:t>
            </a:r>
            <a:endParaRPr lang="en-US" sz="1600" dirty="0">
              <a:gradFill>
                <a:gsLst>
                  <a:gs pos="0">
                    <a:schemeClr val="tx1">
                      <a:lumMod val="65000"/>
                      <a:lumOff val="35000"/>
                    </a:schemeClr>
                  </a:gs>
                  <a:gs pos="100000">
                    <a:schemeClr val="tx1">
                      <a:lumMod val="65000"/>
                      <a:lumOff val="35000"/>
                    </a:schemeClr>
                  </a:gs>
                </a:gsLst>
                <a:lin ang="5400000" scaled="1"/>
              </a:gradFill>
              <a:latin typeface="微软雅黑" panose="020B0503020204020204" pitchFamily="34" charset="-122"/>
              <a:ea typeface="微软雅黑" panose="020B0503020204020204" pitchFamily="34" charset="-122"/>
            </a:endParaRPr>
          </a:p>
        </p:txBody>
      </p:sp>
      <p:sp>
        <p:nvSpPr>
          <p:cNvPr id="102" name="Rectangle 50"/>
          <p:cNvSpPr/>
          <p:nvPr/>
        </p:nvSpPr>
        <p:spPr>
          <a:xfrm>
            <a:off x="1714257" y="3263007"/>
            <a:ext cx="1641475" cy="738664"/>
          </a:xfrm>
          <a:prstGeom prst="rect">
            <a:avLst/>
          </a:prstGeom>
        </p:spPr>
        <p:txBody>
          <a:bodyPr wrap="none" lIns="0" tIns="0" rIns="0" bIns="0">
            <a:spAutoFit/>
          </a:bodyPr>
          <a:lstStyle/>
          <a:p>
            <a:pPr algn="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a:p>
            <a:pPr algn="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a:p>
            <a:pPr algn="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
        <p:nvSpPr>
          <p:cNvPr id="103" name="Rectangle 51"/>
          <p:cNvSpPr/>
          <p:nvPr/>
        </p:nvSpPr>
        <p:spPr>
          <a:xfrm>
            <a:off x="2379548" y="6105260"/>
            <a:ext cx="1641475" cy="492443"/>
          </a:xfrm>
          <a:prstGeom prst="rect">
            <a:avLst/>
          </a:prstGeom>
        </p:spPr>
        <p:txBody>
          <a:bodyPr wrap="none" lIns="0" tIns="0" rIns="0" bIns="0">
            <a:spAutoFit/>
          </a:bodyPr>
          <a:lstStyle/>
          <a:p>
            <a:pPr algn="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a:p>
            <a:pPr algn="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
        <p:nvSpPr>
          <p:cNvPr id="104" name="Rectangle 52"/>
          <p:cNvSpPr/>
          <p:nvPr/>
        </p:nvSpPr>
        <p:spPr>
          <a:xfrm>
            <a:off x="7871352" y="5892726"/>
            <a:ext cx="1641475" cy="492443"/>
          </a:xfrm>
          <a:prstGeom prst="rect">
            <a:avLst/>
          </a:prstGeom>
        </p:spPr>
        <p:txBody>
          <a:bodyPr wrap="none" lIns="0" tIns="0" rIns="0" bIns="0">
            <a:spAutoFit/>
          </a:bodyPr>
          <a:lstStyle/>
          <a:p>
            <a:pPr algn="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a:p>
            <a:pPr algn="r" defTabSz="1375410"/>
            <a:r>
              <a:rPr lang="zh-CN" altLang="en-US" sz="1600" dirty="0">
                <a:gradFill>
                  <a:gsLst>
                    <a:gs pos="0">
                      <a:schemeClr val="tx1">
                        <a:lumMod val="65000"/>
                        <a:lumOff val="35000"/>
                      </a:schemeClr>
                    </a:gs>
                    <a:gs pos="100000">
                      <a:schemeClr val="tx1">
                        <a:lumMod val="65000"/>
                        <a:lumOff val="35000"/>
                      </a:scheme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schemeClr val="tx1">
                      <a:lumMod val="65000"/>
                      <a:lumOff val="35000"/>
                    </a:schemeClr>
                  </a:gs>
                  <a:gs pos="100000">
                    <a:schemeClr val="tx1">
                      <a:lumMod val="65000"/>
                      <a:lumOff val="35000"/>
                    </a:schemeClr>
                  </a:gs>
                </a:gsLst>
                <a:lin ang="5400000" scaled="1"/>
              </a:gradFill>
              <a:latin typeface="微软雅黑" panose="020B0503020204020204" pitchFamily="34" charset="-122"/>
              <a:ea typeface="微软雅黑" panose="020B0503020204020204" pitchFamily="34" charset="-122"/>
            </a:endParaRPr>
          </a:p>
        </p:txBody>
      </p:sp>
      <p:sp>
        <p:nvSpPr>
          <p:cNvPr id="105" name="TextBox 66"/>
          <p:cNvSpPr txBox="1"/>
          <p:nvPr/>
        </p:nvSpPr>
        <p:spPr>
          <a:xfrm>
            <a:off x="7979897" y="2365108"/>
            <a:ext cx="1135791" cy="328231"/>
          </a:xfrm>
          <a:prstGeom prst="rect">
            <a:avLst/>
          </a:prstGeom>
          <a:noFill/>
        </p:spPr>
        <p:txBody>
          <a:bodyPr wrap="square" lIns="0" tIns="0" rIns="0" bIns="0" rtlCol="0" anchor="ctr">
            <a:spAutoFit/>
          </a:bodyPr>
          <a:lstStyle/>
          <a:p>
            <a:pPr defTabSz="1375410"/>
            <a:r>
              <a:rPr lang="zh-CN" altLang="en-US" sz="2135"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添加文本</a:t>
            </a:r>
            <a:endParaRPr lang="en-US" sz="2135"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
        <p:nvSpPr>
          <p:cNvPr id="106" name="Rectangle 71"/>
          <p:cNvSpPr/>
          <p:nvPr/>
        </p:nvSpPr>
        <p:spPr>
          <a:xfrm>
            <a:off x="7978966" y="2712824"/>
            <a:ext cx="1673535" cy="738664"/>
          </a:xfrm>
          <a:prstGeom prst="rect">
            <a:avLst/>
          </a:prstGeom>
        </p:spPr>
        <p:txBody>
          <a:bodyPr wrap="none" lIns="0" tIns="0" rIns="0" bIns="0">
            <a:spAutoFit/>
          </a:bodyPr>
          <a:lstStyle/>
          <a:p>
            <a:pP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a:p>
            <a:pP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a:p>
            <a:pP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110"/>
                                        </p:tgtEl>
                                        <p:attrNameLst>
                                          <p:attrName>style.visibility</p:attrName>
                                        </p:attrNameLst>
                                      </p:cBhvr>
                                      <p:to>
                                        <p:strVal val="visible"/>
                                      </p:to>
                                    </p:set>
                                    <p:animEffect transition="in" filter="wipe(up)">
                                      <p:cBhvr>
                                        <p:cTn id="14" dur="500"/>
                                        <p:tgtEl>
                                          <p:spTgt spid="110"/>
                                        </p:tgtEl>
                                      </p:cBhvr>
                                    </p:animEffect>
                                  </p:childTnLst>
                                </p:cTn>
                              </p:par>
                              <p:par>
                                <p:cTn id="15" presetID="22" presetClass="entr" presetSubtype="8" fill="hold" nodeType="withEffect">
                                  <p:stCondLst>
                                    <p:cond delay="0"/>
                                  </p:stCondLst>
                                  <p:childTnLst>
                                    <p:set>
                                      <p:cBhvr>
                                        <p:cTn id="16" dur="1" fill="hold">
                                          <p:stCondLst>
                                            <p:cond delay="0"/>
                                          </p:stCondLst>
                                        </p:cTn>
                                        <p:tgtEl>
                                          <p:spTgt spid="108"/>
                                        </p:tgtEl>
                                        <p:attrNameLst>
                                          <p:attrName>style.visibility</p:attrName>
                                        </p:attrNameLst>
                                      </p:cBhvr>
                                      <p:to>
                                        <p:strVal val="visible"/>
                                      </p:to>
                                    </p:set>
                                    <p:animEffect transition="in" filter="wipe(left)">
                                      <p:cBhvr>
                                        <p:cTn id="17" dur="500"/>
                                        <p:tgtEl>
                                          <p:spTgt spid="108"/>
                                        </p:tgtEl>
                                      </p:cBhvr>
                                    </p:animEffect>
                                  </p:childTnLst>
                                </p:cTn>
                              </p:par>
                              <p:par>
                                <p:cTn id="18" presetID="22" presetClass="entr" presetSubtype="2" fill="hold" nodeType="withEffect">
                                  <p:stCondLst>
                                    <p:cond delay="0"/>
                                  </p:stCondLst>
                                  <p:childTnLst>
                                    <p:set>
                                      <p:cBhvr>
                                        <p:cTn id="19" dur="1" fill="hold">
                                          <p:stCondLst>
                                            <p:cond delay="0"/>
                                          </p:stCondLst>
                                        </p:cTn>
                                        <p:tgtEl>
                                          <p:spTgt spid="107"/>
                                        </p:tgtEl>
                                        <p:attrNameLst>
                                          <p:attrName>style.visibility</p:attrName>
                                        </p:attrNameLst>
                                      </p:cBhvr>
                                      <p:to>
                                        <p:strVal val="visible"/>
                                      </p:to>
                                    </p:set>
                                    <p:animEffect transition="in" filter="wipe(right)">
                                      <p:cBhvr>
                                        <p:cTn id="20" dur="500"/>
                                        <p:tgtEl>
                                          <p:spTgt spid="107"/>
                                        </p:tgtEl>
                                      </p:cBhvr>
                                    </p:animEffect>
                                  </p:childTnLst>
                                </p:cTn>
                              </p:par>
                              <p:par>
                                <p:cTn id="21" presetID="22" presetClass="entr" presetSubtype="4" fill="hold" nodeType="withEffect">
                                  <p:stCondLst>
                                    <p:cond delay="0"/>
                                  </p:stCondLst>
                                  <p:childTnLst>
                                    <p:set>
                                      <p:cBhvr>
                                        <p:cTn id="22" dur="1" fill="hold">
                                          <p:stCondLst>
                                            <p:cond delay="0"/>
                                          </p:stCondLst>
                                        </p:cTn>
                                        <p:tgtEl>
                                          <p:spTgt spid="109"/>
                                        </p:tgtEl>
                                        <p:attrNameLst>
                                          <p:attrName>style.visibility</p:attrName>
                                        </p:attrNameLst>
                                      </p:cBhvr>
                                      <p:to>
                                        <p:strVal val="visible"/>
                                      </p:to>
                                    </p:set>
                                    <p:animEffect transition="in" filter="wipe(down)">
                                      <p:cBhvr>
                                        <p:cTn id="23" dur="500"/>
                                        <p:tgtEl>
                                          <p:spTgt spid="10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5"/>
                                        </p:tgtEl>
                                        <p:attrNameLst>
                                          <p:attrName>style.visibility</p:attrName>
                                        </p:attrNameLst>
                                      </p:cBhvr>
                                      <p:to>
                                        <p:strVal val="visible"/>
                                      </p:to>
                                    </p:set>
                                    <p:animEffect transition="in" filter="fade">
                                      <p:cBhvr>
                                        <p:cTn id="28" dur="500"/>
                                        <p:tgtEl>
                                          <p:spTgt spid="115"/>
                                        </p:tgtEl>
                                      </p:cBhvr>
                                    </p:animEffect>
                                  </p:childTnLst>
                                </p:cTn>
                              </p:par>
                              <p:par>
                                <p:cTn id="29" presetID="10" presetClass="entr" presetSubtype="0" fill="hold" nodeType="withEffect">
                                  <p:stCondLst>
                                    <p:cond delay="0"/>
                                  </p:stCondLst>
                                  <p:childTnLst>
                                    <p:set>
                                      <p:cBhvr>
                                        <p:cTn id="30" dur="1" fill="hold">
                                          <p:stCondLst>
                                            <p:cond delay="0"/>
                                          </p:stCondLst>
                                        </p:cTn>
                                        <p:tgtEl>
                                          <p:spTgt spid="113"/>
                                        </p:tgtEl>
                                        <p:attrNameLst>
                                          <p:attrName>style.visibility</p:attrName>
                                        </p:attrNameLst>
                                      </p:cBhvr>
                                      <p:to>
                                        <p:strVal val="visible"/>
                                      </p:to>
                                    </p:set>
                                    <p:animEffect transition="in" filter="fade">
                                      <p:cBhvr>
                                        <p:cTn id="31" dur="500"/>
                                        <p:tgtEl>
                                          <p:spTgt spid="113"/>
                                        </p:tgtEl>
                                      </p:cBhvr>
                                    </p:animEffect>
                                  </p:childTnLst>
                                </p:cTn>
                              </p:par>
                              <p:par>
                                <p:cTn id="32" presetID="10" presetClass="entr" presetSubtype="0" fill="hold" nodeType="withEffect">
                                  <p:stCondLst>
                                    <p:cond delay="0"/>
                                  </p:stCondLst>
                                  <p:childTnLst>
                                    <p:set>
                                      <p:cBhvr>
                                        <p:cTn id="33" dur="1" fill="hold">
                                          <p:stCondLst>
                                            <p:cond delay="0"/>
                                          </p:stCondLst>
                                        </p:cTn>
                                        <p:tgtEl>
                                          <p:spTgt spid="112"/>
                                        </p:tgtEl>
                                        <p:attrNameLst>
                                          <p:attrName>style.visibility</p:attrName>
                                        </p:attrNameLst>
                                      </p:cBhvr>
                                      <p:to>
                                        <p:strVal val="visible"/>
                                      </p:to>
                                    </p:set>
                                    <p:animEffect transition="in" filter="fade">
                                      <p:cBhvr>
                                        <p:cTn id="34" dur="500"/>
                                        <p:tgtEl>
                                          <p:spTgt spid="112"/>
                                        </p:tgtEl>
                                      </p:cBhvr>
                                    </p:animEffect>
                                  </p:childTnLst>
                                </p:cTn>
                              </p:par>
                              <p:par>
                                <p:cTn id="35" presetID="10" presetClass="entr" presetSubtype="0" fill="hold" nodeType="withEffect">
                                  <p:stCondLst>
                                    <p:cond delay="0"/>
                                  </p:stCondLst>
                                  <p:childTnLst>
                                    <p:set>
                                      <p:cBhvr>
                                        <p:cTn id="36" dur="1" fill="hold">
                                          <p:stCondLst>
                                            <p:cond delay="0"/>
                                          </p:stCondLst>
                                        </p:cTn>
                                        <p:tgtEl>
                                          <p:spTgt spid="111"/>
                                        </p:tgtEl>
                                        <p:attrNameLst>
                                          <p:attrName>style.visibility</p:attrName>
                                        </p:attrNameLst>
                                      </p:cBhvr>
                                      <p:to>
                                        <p:strVal val="visible"/>
                                      </p:to>
                                    </p:set>
                                    <p:animEffect transition="in" filter="fade">
                                      <p:cBhvr>
                                        <p:cTn id="37" dur="500"/>
                                        <p:tgtEl>
                                          <p:spTgt spid="111"/>
                                        </p:tgtEl>
                                      </p:cBhvr>
                                    </p:animEffect>
                                  </p:childTnLst>
                                </p:cTn>
                              </p:par>
                            </p:childTnLst>
                          </p:cTn>
                        </p:par>
                        <p:par>
                          <p:cTn id="38" fill="hold">
                            <p:stCondLst>
                              <p:cond delay="500"/>
                            </p:stCondLst>
                            <p:childTnLst>
                              <p:par>
                                <p:cTn id="39" presetID="53" presetClass="entr" presetSubtype="16" fill="hold" grpId="0" nodeType="afterEffect">
                                  <p:stCondLst>
                                    <p:cond delay="0"/>
                                  </p:stCondLst>
                                  <p:childTnLst>
                                    <p:set>
                                      <p:cBhvr>
                                        <p:cTn id="40" dur="1" fill="hold">
                                          <p:stCondLst>
                                            <p:cond delay="0"/>
                                          </p:stCondLst>
                                        </p:cTn>
                                        <p:tgtEl>
                                          <p:spTgt spid="100"/>
                                        </p:tgtEl>
                                        <p:attrNameLst>
                                          <p:attrName>style.visibility</p:attrName>
                                        </p:attrNameLst>
                                      </p:cBhvr>
                                      <p:to>
                                        <p:strVal val="visible"/>
                                      </p:to>
                                    </p:set>
                                    <p:anim calcmode="lin" valueType="num">
                                      <p:cBhvr>
                                        <p:cTn id="41" dur="500" fill="hold"/>
                                        <p:tgtEl>
                                          <p:spTgt spid="100"/>
                                        </p:tgtEl>
                                        <p:attrNameLst>
                                          <p:attrName>ppt_w</p:attrName>
                                        </p:attrNameLst>
                                      </p:cBhvr>
                                      <p:tavLst>
                                        <p:tav tm="0">
                                          <p:val>
                                            <p:fltVal val="0"/>
                                          </p:val>
                                        </p:tav>
                                        <p:tav tm="100000">
                                          <p:val>
                                            <p:strVal val="#ppt_w"/>
                                          </p:val>
                                        </p:tav>
                                      </p:tavLst>
                                    </p:anim>
                                    <p:anim calcmode="lin" valueType="num">
                                      <p:cBhvr>
                                        <p:cTn id="42" dur="500" fill="hold"/>
                                        <p:tgtEl>
                                          <p:spTgt spid="100"/>
                                        </p:tgtEl>
                                        <p:attrNameLst>
                                          <p:attrName>ppt_h</p:attrName>
                                        </p:attrNameLst>
                                      </p:cBhvr>
                                      <p:tavLst>
                                        <p:tav tm="0">
                                          <p:val>
                                            <p:fltVal val="0"/>
                                          </p:val>
                                        </p:tav>
                                        <p:tav tm="100000">
                                          <p:val>
                                            <p:strVal val="#ppt_h"/>
                                          </p:val>
                                        </p:tav>
                                      </p:tavLst>
                                    </p:anim>
                                    <p:animEffect transition="in" filter="fade">
                                      <p:cBhvr>
                                        <p:cTn id="43" dur="500"/>
                                        <p:tgtEl>
                                          <p:spTgt spid="100"/>
                                        </p:tgtEl>
                                      </p:cBhvr>
                                    </p:animEffect>
                                  </p:childTnLst>
                                </p:cTn>
                              </p:par>
                              <p:par>
                                <p:cTn id="44" presetID="2" presetClass="entr" presetSubtype="8" accel="50000" decel="50000" fill="hold" grpId="0" nodeType="withEffect">
                                  <p:stCondLst>
                                    <p:cond delay="0"/>
                                  </p:stCondLst>
                                  <p:childTnLst>
                                    <p:set>
                                      <p:cBhvr>
                                        <p:cTn id="45" dur="1" fill="hold">
                                          <p:stCondLst>
                                            <p:cond delay="0"/>
                                          </p:stCondLst>
                                        </p:cTn>
                                        <p:tgtEl>
                                          <p:spTgt spid="103"/>
                                        </p:tgtEl>
                                        <p:attrNameLst>
                                          <p:attrName>style.visibility</p:attrName>
                                        </p:attrNameLst>
                                      </p:cBhvr>
                                      <p:to>
                                        <p:strVal val="visible"/>
                                      </p:to>
                                    </p:set>
                                    <p:anim calcmode="lin" valueType="num">
                                      <p:cBhvr additive="base">
                                        <p:cTn id="46" dur="500" fill="hold"/>
                                        <p:tgtEl>
                                          <p:spTgt spid="103"/>
                                        </p:tgtEl>
                                        <p:attrNameLst>
                                          <p:attrName>ppt_x</p:attrName>
                                        </p:attrNameLst>
                                      </p:cBhvr>
                                      <p:tavLst>
                                        <p:tav tm="0">
                                          <p:val>
                                            <p:strVal val="0-#ppt_w/2"/>
                                          </p:val>
                                        </p:tav>
                                        <p:tav tm="100000">
                                          <p:val>
                                            <p:strVal val="#ppt_x"/>
                                          </p:val>
                                        </p:tav>
                                      </p:tavLst>
                                    </p:anim>
                                    <p:anim calcmode="lin" valueType="num">
                                      <p:cBhvr additive="base">
                                        <p:cTn id="47" dur="500" fill="hold"/>
                                        <p:tgtEl>
                                          <p:spTgt spid="103"/>
                                        </p:tgtEl>
                                        <p:attrNameLst>
                                          <p:attrName>ppt_y</p:attrName>
                                        </p:attrNameLst>
                                      </p:cBhvr>
                                      <p:tavLst>
                                        <p:tav tm="0">
                                          <p:val>
                                            <p:strVal val="#ppt_y"/>
                                          </p:val>
                                        </p:tav>
                                        <p:tav tm="100000">
                                          <p:val>
                                            <p:strVal val="#ppt_y"/>
                                          </p:val>
                                        </p:tav>
                                      </p:tavLst>
                                    </p:anim>
                                  </p:childTnLst>
                                </p:cTn>
                              </p:par>
                            </p:childTnLst>
                          </p:cTn>
                        </p:par>
                        <p:par>
                          <p:cTn id="48" fill="hold">
                            <p:stCondLst>
                              <p:cond delay="1000"/>
                            </p:stCondLst>
                            <p:childTnLst>
                              <p:par>
                                <p:cTn id="49" presetID="53" presetClass="entr" presetSubtype="16" fill="hold" grpId="0" nodeType="afterEffect">
                                  <p:stCondLst>
                                    <p:cond delay="0"/>
                                  </p:stCondLst>
                                  <p:childTnLst>
                                    <p:set>
                                      <p:cBhvr>
                                        <p:cTn id="50" dur="1" fill="hold">
                                          <p:stCondLst>
                                            <p:cond delay="0"/>
                                          </p:stCondLst>
                                        </p:cTn>
                                        <p:tgtEl>
                                          <p:spTgt spid="101"/>
                                        </p:tgtEl>
                                        <p:attrNameLst>
                                          <p:attrName>style.visibility</p:attrName>
                                        </p:attrNameLst>
                                      </p:cBhvr>
                                      <p:to>
                                        <p:strVal val="visible"/>
                                      </p:to>
                                    </p:set>
                                    <p:anim calcmode="lin" valueType="num">
                                      <p:cBhvr>
                                        <p:cTn id="51" dur="500" fill="hold"/>
                                        <p:tgtEl>
                                          <p:spTgt spid="101"/>
                                        </p:tgtEl>
                                        <p:attrNameLst>
                                          <p:attrName>ppt_w</p:attrName>
                                        </p:attrNameLst>
                                      </p:cBhvr>
                                      <p:tavLst>
                                        <p:tav tm="0">
                                          <p:val>
                                            <p:fltVal val="0"/>
                                          </p:val>
                                        </p:tav>
                                        <p:tav tm="100000">
                                          <p:val>
                                            <p:strVal val="#ppt_w"/>
                                          </p:val>
                                        </p:tav>
                                      </p:tavLst>
                                    </p:anim>
                                    <p:anim calcmode="lin" valueType="num">
                                      <p:cBhvr>
                                        <p:cTn id="52" dur="500" fill="hold"/>
                                        <p:tgtEl>
                                          <p:spTgt spid="101"/>
                                        </p:tgtEl>
                                        <p:attrNameLst>
                                          <p:attrName>ppt_h</p:attrName>
                                        </p:attrNameLst>
                                      </p:cBhvr>
                                      <p:tavLst>
                                        <p:tav tm="0">
                                          <p:val>
                                            <p:fltVal val="0"/>
                                          </p:val>
                                        </p:tav>
                                        <p:tav tm="100000">
                                          <p:val>
                                            <p:strVal val="#ppt_h"/>
                                          </p:val>
                                        </p:tav>
                                      </p:tavLst>
                                    </p:anim>
                                    <p:animEffect transition="in" filter="fade">
                                      <p:cBhvr>
                                        <p:cTn id="53" dur="500"/>
                                        <p:tgtEl>
                                          <p:spTgt spid="101"/>
                                        </p:tgtEl>
                                      </p:cBhvr>
                                    </p:animEffect>
                                  </p:childTnLst>
                                </p:cTn>
                              </p:par>
                              <p:par>
                                <p:cTn id="54" presetID="2" presetClass="entr" presetSubtype="2" accel="50000" decel="50000" fill="hold" grpId="0" nodeType="withEffect">
                                  <p:stCondLst>
                                    <p:cond delay="0"/>
                                  </p:stCondLst>
                                  <p:childTnLst>
                                    <p:set>
                                      <p:cBhvr>
                                        <p:cTn id="55" dur="1" fill="hold">
                                          <p:stCondLst>
                                            <p:cond delay="0"/>
                                          </p:stCondLst>
                                        </p:cTn>
                                        <p:tgtEl>
                                          <p:spTgt spid="104"/>
                                        </p:tgtEl>
                                        <p:attrNameLst>
                                          <p:attrName>style.visibility</p:attrName>
                                        </p:attrNameLst>
                                      </p:cBhvr>
                                      <p:to>
                                        <p:strVal val="visible"/>
                                      </p:to>
                                    </p:set>
                                    <p:anim calcmode="lin" valueType="num">
                                      <p:cBhvr additive="base">
                                        <p:cTn id="56" dur="500" fill="hold"/>
                                        <p:tgtEl>
                                          <p:spTgt spid="104"/>
                                        </p:tgtEl>
                                        <p:attrNameLst>
                                          <p:attrName>ppt_x</p:attrName>
                                        </p:attrNameLst>
                                      </p:cBhvr>
                                      <p:tavLst>
                                        <p:tav tm="0">
                                          <p:val>
                                            <p:strVal val="1+#ppt_w/2"/>
                                          </p:val>
                                        </p:tav>
                                        <p:tav tm="100000">
                                          <p:val>
                                            <p:strVal val="#ppt_x"/>
                                          </p:val>
                                        </p:tav>
                                      </p:tavLst>
                                    </p:anim>
                                    <p:anim calcmode="lin" valueType="num">
                                      <p:cBhvr additive="base">
                                        <p:cTn id="57" dur="500" fill="hold"/>
                                        <p:tgtEl>
                                          <p:spTgt spid="104"/>
                                        </p:tgtEl>
                                        <p:attrNameLst>
                                          <p:attrName>ppt_y</p:attrName>
                                        </p:attrNameLst>
                                      </p:cBhvr>
                                      <p:tavLst>
                                        <p:tav tm="0">
                                          <p:val>
                                            <p:strVal val="#ppt_y"/>
                                          </p:val>
                                        </p:tav>
                                        <p:tav tm="100000">
                                          <p:val>
                                            <p:strVal val="#ppt_y"/>
                                          </p:val>
                                        </p:tav>
                                      </p:tavLst>
                                    </p:anim>
                                  </p:childTnLst>
                                </p:cTn>
                              </p:par>
                            </p:childTnLst>
                          </p:cTn>
                        </p:par>
                        <p:par>
                          <p:cTn id="58" fill="hold">
                            <p:stCondLst>
                              <p:cond delay="1500"/>
                            </p:stCondLst>
                            <p:childTnLst>
                              <p:par>
                                <p:cTn id="59" presetID="53" presetClass="entr" presetSubtype="16" fill="hold" grpId="0" nodeType="afterEffect">
                                  <p:stCondLst>
                                    <p:cond delay="0"/>
                                  </p:stCondLst>
                                  <p:childTnLst>
                                    <p:set>
                                      <p:cBhvr>
                                        <p:cTn id="60" dur="1" fill="hold">
                                          <p:stCondLst>
                                            <p:cond delay="0"/>
                                          </p:stCondLst>
                                        </p:cTn>
                                        <p:tgtEl>
                                          <p:spTgt spid="105"/>
                                        </p:tgtEl>
                                        <p:attrNameLst>
                                          <p:attrName>style.visibility</p:attrName>
                                        </p:attrNameLst>
                                      </p:cBhvr>
                                      <p:to>
                                        <p:strVal val="visible"/>
                                      </p:to>
                                    </p:set>
                                    <p:anim calcmode="lin" valueType="num">
                                      <p:cBhvr>
                                        <p:cTn id="61" dur="500" fill="hold"/>
                                        <p:tgtEl>
                                          <p:spTgt spid="105"/>
                                        </p:tgtEl>
                                        <p:attrNameLst>
                                          <p:attrName>ppt_w</p:attrName>
                                        </p:attrNameLst>
                                      </p:cBhvr>
                                      <p:tavLst>
                                        <p:tav tm="0">
                                          <p:val>
                                            <p:fltVal val="0"/>
                                          </p:val>
                                        </p:tav>
                                        <p:tav tm="100000">
                                          <p:val>
                                            <p:strVal val="#ppt_w"/>
                                          </p:val>
                                        </p:tav>
                                      </p:tavLst>
                                    </p:anim>
                                    <p:anim calcmode="lin" valueType="num">
                                      <p:cBhvr>
                                        <p:cTn id="62" dur="500" fill="hold"/>
                                        <p:tgtEl>
                                          <p:spTgt spid="105"/>
                                        </p:tgtEl>
                                        <p:attrNameLst>
                                          <p:attrName>ppt_h</p:attrName>
                                        </p:attrNameLst>
                                      </p:cBhvr>
                                      <p:tavLst>
                                        <p:tav tm="0">
                                          <p:val>
                                            <p:fltVal val="0"/>
                                          </p:val>
                                        </p:tav>
                                        <p:tav tm="100000">
                                          <p:val>
                                            <p:strVal val="#ppt_h"/>
                                          </p:val>
                                        </p:tav>
                                      </p:tavLst>
                                    </p:anim>
                                    <p:animEffect transition="in" filter="fade">
                                      <p:cBhvr>
                                        <p:cTn id="63" dur="500"/>
                                        <p:tgtEl>
                                          <p:spTgt spid="105"/>
                                        </p:tgtEl>
                                      </p:cBhvr>
                                    </p:animEffect>
                                  </p:childTnLst>
                                </p:cTn>
                              </p:par>
                              <p:par>
                                <p:cTn id="64" presetID="2" presetClass="entr" presetSubtype="2" accel="50000" decel="50000" fill="hold" grpId="0" nodeType="withEffect">
                                  <p:stCondLst>
                                    <p:cond delay="0"/>
                                  </p:stCondLst>
                                  <p:childTnLst>
                                    <p:set>
                                      <p:cBhvr>
                                        <p:cTn id="65" dur="1" fill="hold">
                                          <p:stCondLst>
                                            <p:cond delay="0"/>
                                          </p:stCondLst>
                                        </p:cTn>
                                        <p:tgtEl>
                                          <p:spTgt spid="106"/>
                                        </p:tgtEl>
                                        <p:attrNameLst>
                                          <p:attrName>style.visibility</p:attrName>
                                        </p:attrNameLst>
                                      </p:cBhvr>
                                      <p:to>
                                        <p:strVal val="visible"/>
                                      </p:to>
                                    </p:set>
                                    <p:anim calcmode="lin" valueType="num">
                                      <p:cBhvr additive="base">
                                        <p:cTn id="66" dur="500" fill="hold"/>
                                        <p:tgtEl>
                                          <p:spTgt spid="106"/>
                                        </p:tgtEl>
                                        <p:attrNameLst>
                                          <p:attrName>ppt_x</p:attrName>
                                        </p:attrNameLst>
                                      </p:cBhvr>
                                      <p:tavLst>
                                        <p:tav tm="0">
                                          <p:val>
                                            <p:strVal val="1+#ppt_w/2"/>
                                          </p:val>
                                        </p:tav>
                                        <p:tav tm="100000">
                                          <p:val>
                                            <p:strVal val="#ppt_x"/>
                                          </p:val>
                                        </p:tav>
                                      </p:tavLst>
                                    </p:anim>
                                    <p:anim calcmode="lin" valueType="num">
                                      <p:cBhvr additive="base">
                                        <p:cTn id="67" dur="500" fill="hold"/>
                                        <p:tgtEl>
                                          <p:spTgt spid="106"/>
                                        </p:tgtEl>
                                        <p:attrNameLst>
                                          <p:attrName>ppt_y</p:attrName>
                                        </p:attrNameLst>
                                      </p:cBhvr>
                                      <p:tavLst>
                                        <p:tav tm="0">
                                          <p:val>
                                            <p:strVal val="#ppt_y"/>
                                          </p:val>
                                        </p:tav>
                                        <p:tav tm="100000">
                                          <p:val>
                                            <p:strVal val="#ppt_y"/>
                                          </p:val>
                                        </p:tav>
                                      </p:tavLst>
                                    </p:anim>
                                  </p:childTnLst>
                                </p:cTn>
                              </p:par>
                            </p:childTnLst>
                          </p:cTn>
                        </p:par>
                        <p:par>
                          <p:cTn id="68" fill="hold">
                            <p:stCondLst>
                              <p:cond delay="2000"/>
                            </p:stCondLst>
                            <p:childTnLst>
                              <p:par>
                                <p:cTn id="69" presetID="53" presetClass="entr" presetSubtype="16" fill="hold" grpId="0" nodeType="afterEffect">
                                  <p:stCondLst>
                                    <p:cond delay="0"/>
                                  </p:stCondLst>
                                  <p:childTnLst>
                                    <p:set>
                                      <p:cBhvr>
                                        <p:cTn id="70" dur="1" fill="hold">
                                          <p:stCondLst>
                                            <p:cond delay="0"/>
                                          </p:stCondLst>
                                        </p:cTn>
                                        <p:tgtEl>
                                          <p:spTgt spid="99"/>
                                        </p:tgtEl>
                                        <p:attrNameLst>
                                          <p:attrName>style.visibility</p:attrName>
                                        </p:attrNameLst>
                                      </p:cBhvr>
                                      <p:to>
                                        <p:strVal val="visible"/>
                                      </p:to>
                                    </p:set>
                                    <p:anim calcmode="lin" valueType="num">
                                      <p:cBhvr>
                                        <p:cTn id="71" dur="500" fill="hold"/>
                                        <p:tgtEl>
                                          <p:spTgt spid="99"/>
                                        </p:tgtEl>
                                        <p:attrNameLst>
                                          <p:attrName>ppt_w</p:attrName>
                                        </p:attrNameLst>
                                      </p:cBhvr>
                                      <p:tavLst>
                                        <p:tav tm="0">
                                          <p:val>
                                            <p:fltVal val="0"/>
                                          </p:val>
                                        </p:tav>
                                        <p:tav tm="100000">
                                          <p:val>
                                            <p:strVal val="#ppt_w"/>
                                          </p:val>
                                        </p:tav>
                                      </p:tavLst>
                                    </p:anim>
                                    <p:anim calcmode="lin" valueType="num">
                                      <p:cBhvr>
                                        <p:cTn id="72" dur="500" fill="hold"/>
                                        <p:tgtEl>
                                          <p:spTgt spid="99"/>
                                        </p:tgtEl>
                                        <p:attrNameLst>
                                          <p:attrName>ppt_h</p:attrName>
                                        </p:attrNameLst>
                                      </p:cBhvr>
                                      <p:tavLst>
                                        <p:tav tm="0">
                                          <p:val>
                                            <p:fltVal val="0"/>
                                          </p:val>
                                        </p:tav>
                                        <p:tav tm="100000">
                                          <p:val>
                                            <p:strVal val="#ppt_h"/>
                                          </p:val>
                                        </p:tav>
                                      </p:tavLst>
                                    </p:anim>
                                    <p:animEffect transition="in" filter="fade">
                                      <p:cBhvr>
                                        <p:cTn id="73" dur="500"/>
                                        <p:tgtEl>
                                          <p:spTgt spid="99"/>
                                        </p:tgtEl>
                                      </p:cBhvr>
                                    </p:animEffect>
                                  </p:childTnLst>
                                </p:cTn>
                              </p:par>
                              <p:par>
                                <p:cTn id="74" presetID="2" presetClass="entr" presetSubtype="8" accel="50000" decel="50000" fill="hold" grpId="0" nodeType="withEffect">
                                  <p:stCondLst>
                                    <p:cond delay="0"/>
                                  </p:stCondLst>
                                  <p:childTnLst>
                                    <p:set>
                                      <p:cBhvr>
                                        <p:cTn id="75" dur="1" fill="hold">
                                          <p:stCondLst>
                                            <p:cond delay="0"/>
                                          </p:stCondLst>
                                        </p:cTn>
                                        <p:tgtEl>
                                          <p:spTgt spid="102"/>
                                        </p:tgtEl>
                                        <p:attrNameLst>
                                          <p:attrName>style.visibility</p:attrName>
                                        </p:attrNameLst>
                                      </p:cBhvr>
                                      <p:to>
                                        <p:strVal val="visible"/>
                                      </p:to>
                                    </p:set>
                                    <p:anim calcmode="lin" valueType="num">
                                      <p:cBhvr additive="base">
                                        <p:cTn id="76" dur="500" fill="hold"/>
                                        <p:tgtEl>
                                          <p:spTgt spid="102"/>
                                        </p:tgtEl>
                                        <p:attrNameLst>
                                          <p:attrName>ppt_x</p:attrName>
                                        </p:attrNameLst>
                                      </p:cBhvr>
                                      <p:tavLst>
                                        <p:tav tm="0">
                                          <p:val>
                                            <p:strVal val="0-#ppt_w/2"/>
                                          </p:val>
                                        </p:tav>
                                        <p:tav tm="100000">
                                          <p:val>
                                            <p:strVal val="#ppt_x"/>
                                          </p:val>
                                        </p:tav>
                                      </p:tavLst>
                                    </p:anim>
                                    <p:anim calcmode="lin" valueType="num">
                                      <p:cBhvr additive="base">
                                        <p:cTn id="77" dur="500" fill="hold"/>
                                        <p:tgtEl>
                                          <p:spTgt spid="1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9" grpId="0"/>
      <p:bldP spid="100" grpId="0"/>
      <p:bldP spid="101" grpId="0"/>
      <p:bldP spid="102" grpId="0"/>
      <p:bldP spid="103" grpId="0"/>
      <p:bldP spid="104" grpId="0"/>
      <p:bldP spid="105" grpId="0"/>
      <p:bldP spid="10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能力提升计划</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nvGrpSpPr>
          <p:cNvPr id="16" name="组合 15"/>
          <p:cNvGrpSpPr/>
          <p:nvPr/>
        </p:nvGrpSpPr>
        <p:grpSpPr>
          <a:xfrm>
            <a:off x="7827963" y="1754188"/>
            <a:ext cx="708025" cy="4605337"/>
            <a:chOff x="7827963" y="1754188"/>
            <a:chExt cx="708025" cy="4605337"/>
          </a:xfrm>
        </p:grpSpPr>
        <p:sp>
          <p:nvSpPr>
            <p:cNvPr id="49" name="Freeform 5"/>
            <p:cNvSpPr/>
            <p:nvPr/>
          </p:nvSpPr>
          <p:spPr bwMode="auto">
            <a:xfrm flipH="1">
              <a:off x="7827963" y="1754188"/>
              <a:ext cx="493200" cy="971550"/>
            </a:xfrm>
            <a:custGeom>
              <a:avLst/>
              <a:gdLst>
                <a:gd name="T0" fmla="*/ 6 w 277"/>
                <a:gd name="T1" fmla="*/ 502 h 547"/>
                <a:gd name="T2" fmla="*/ 0 w 277"/>
                <a:gd name="T3" fmla="*/ 518 h 547"/>
                <a:gd name="T4" fmla="*/ 36 w 277"/>
                <a:gd name="T5" fmla="*/ 547 h 547"/>
                <a:gd name="T6" fmla="*/ 46 w 277"/>
                <a:gd name="T7" fmla="*/ 515 h 547"/>
                <a:gd name="T8" fmla="*/ 277 w 277"/>
                <a:gd name="T9" fmla="*/ 23 h 547"/>
                <a:gd name="T10" fmla="*/ 242 w 277"/>
                <a:gd name="T11" fmla="*/ 0 h 547"/>
                <a:gd name="T12" fmla="*/ 6 w 277"/>
                <a:gd name="T13" fmla="*/ 502 h 547"/>
              </a:gdLst>
              <a:ahLst/>
              <a:cxnLst>
                <a:cxn ang="0">
                  <a:pos x="T0" y="T1"/>
                </a:cxn>
                <a:cxn ang="0">
                  <a:pos x="T2" y="T3"/>
                </a:cxn>
                <a:cxn ang="0">
                  <a:pos x="T4" y="T5"/>
                </a:cxn>
                <a:cxn ang="0">
                  <a:pos x="T6" y="T7"/>
                </a:cxn>
                <a:cxn ang="0">
                  <a:pos x="T8" y="T9"/>
                </a:cxn>
                <a:cxn ang="0">
                  <a:pos x="T10" y="T11"/>
                </a:cxn>
                <a:cxn ang="0">
                  <a:pos x="T12" y="T13"/>
                </a:cxn>
              </a:cxnLst>
              <a:rect l="0" t="0" r="r" b="b"/>
              <a:pathLst>
                <a:path w="277" h="547">
                  <a:moveTo>
                    <a:pt x="6" y="502"/>
                  </a:moveTo>
                  <a:cubicBezTo>
                    <a:pt x="4" y="507"/>
                    <a:pt x="2" y="513"/>
                    <a:pt x="0" y="518"/>
                  </a:cubicBezTo>
                  <a:cubicBezTo>
                    <a:pt x="36" y="547"/>
                    <a:pt x="36" y="547"/>
                    <a:pt x="36" y="547"/>
                  </a:cubicBezTo>
                  <a:cubicBezTo>
                    <a:pt x="39" y="537"/>
                    <a:pt x="43" y="526"/>
                    <a:pt x="46" y="515"/>
                  </a:cubicBezTo>
                  <a:cubicBezTo>
                    <a:pt x="105" y="337"/>
                    <a:pt x="182" y="172"/>
                    <a:pt x="277" y="23"/>
                  </a:cubicBezTo>
                  <a:cubicBezTo>
                    <a:pt x="242" y="0"/>
                    <a:pt x="242" y="0"/>
                    <a:pt x="242" y="0"/>
                  </a:cubicBezTo>
                  <a:cubicBezTo>
                    <a:pt x="144" y="152"/>
                    <a:pt x="65" y="320"/>
                    <a:pt x="6" y="502"/>
                  </a:cubicBezTo>
                  <a:close/>
                </a:path>
              </a:pathLst>
            </a:custGeom>
            <a:solidFill>
              <a:srgbClr val="314371"/>
            </a:solidFill>
            <a:ln>
              <a:noFill/>
            </a:ln>
          </p:spPr>
          <p:txBody>
            <a:bodyPr vert="horz" wrap="square" lIns="91440" tIns="45720" rIns="91440" bIns="45720" numCol="1" anchor="t" anchorCtr="0" compatLnSpc="1"/>
            <a:lstStyle/>
            <a:p>
              <a:endParaRPr lang="zh-CN" altLang="en-US" dirty="0"/>
            </a:p>
          </p:txBody>
        </p:sp>
        <p:sp>
          <p:nvSpPr>
            <p:cNvPr id="51" name="Freeform 7"/>
            <p:cNvSpPr/>
            <p:nvPr/>
          </p:nvSpPr>
          <p:spPr bwMode="auto">
            <a:xfrm>
              <a:off x="7834313" y="5387975"/>
              <a:ext cx="492125" cy="971550"/>
            </a:xfrm>
            <a:custGeom>
              <a:avLst/>
              <a:gdLst>
                <a:gd name="T0" fmla="*/ 241 w 277"/>
                <a:gd name="T1" fmla="*/ 0 h 548"/>
                <a:gd name="T2" fmla="*/ 231 w 277"/>
                <a:gd name="T3" fmla="*/ 32 h 548"/>
                <a:gd name="T4" fmla="*/ 0 w 277"/>
                <a:gd name="T5" fmla="*/ 525 h 548"/>
                <a:gd name="T6" fmla="*/ 35 w 277"/>
                <a:gd name="T7" fmla="*/ 548 h 548"/>
                <a:gd name="T8" fmla="*/ 271 w 277"/>
                <a:gd name="T9" fmla="*/ 46 h 548"/>
                <a:gd name="T10" fmla="*/ 277 w 277"/>
                <a:gd name="T11" fmla="*/ 29 h 548"/>
                <a:gd name="T12" fmla="*/ 241 w 277"/>
                <a:gd name="T13" fmla="*/ 0 h 548"/>
              </a:gdLst>
              <a:ahLst/>
              <a:cxnLst>
                <a:cxn ang="0">
                  <a:pos x="T0" y="T1"/>
                </a:cxn>
                <a:cxn ang="0">
                  <a:pos x="T2" y="T3"/>
                </a:cxn>
                <a:cxn ang="0">
                  <a:pos x="T4" y="T5"/>
                </a:cxn>
                <a:cxn ang="0">
                  <a:pos x="T6" y="T7"/>
                </a:cxn>
                <a:cxn ang="0">
                  <a:pos x="T8" y="T9"/>
                </a:cxn>
                <a:cxn ang="0">
                  <a:pos x="T10" y="T11"/>
                </a:cxn>
                <a:cxn ang="0">
                  <a:pos x="T12" y="T13"/>
                </a:cxn>
              </a:cxnLst>
              <a:rect l="0" t="0" r="r" b="b"/>
              <a:pathLst>
                <a:path w="277" h="548">
                  <a:moveTo>
                    <a:pt x="241" y="0"/>
                  </a:moveTo>
                  <a:cubicBezTo>
                    <a:pt x="238" y="11"/>
                    <a:pt x="234" y="22"/>
                    <a:pt x="231" y="32"/>
                  </a:cubicBezTo>
                  <a:cubicBezTo>
                    <a:pt x="172" y="211"/>
                    <a:pt x="95" y="376"/>
                    <a:pt x="0" y="525"/>
                  </a:cubicBezTo>
                  <a:cubicBezTo>
                    <a:pt x="35" y="548"/>
                    <a:pt x="35" y="548"/>
                    <a:pt x="35" y="548"/>
                  </a:cubicBezTo>
                  <a:cubicBezTo>
                    <a:pt x="132" y="396"/>
                    <a:pt x="212" y="228"/>
                    <a:pt x="271" y="46"/>
                  </a:cubicBezTo>
                  <a:cubicBezTo>
                    <a:pt x="273" y="40"/>
                    <a:pt x="275" y="35"/>
                    <a:pt x="277" y="29"/>
                  </a:cubicBezTo>
                  <a:lnTo>
                    <a:pt x="241" y="0"/>
                  </a:lnTo>
                  <a:close/>
                </a:path>
              </a:pathLst>
            </a:custGeom>
            <a:solidFill>
              <a:srgbClr val="314371"/>
            </a:solidFill>
            <a:ln>
              <a:noFill/>
            </a:ln>
          </p:spPr>
          <p:txBody>
            <a:bodyPr vert="horz" wrap="square" lIns="91440" tIns="45720" rIns="91440" bIns="45720" numCol="1" anchor="t" anchorCtr="0" compatLnSpc="1"/>
            <a:lstStyle/>
            <a:p>
              <a:endParaRPr lang="zh-CN" altLang="en-US"/>
            </a:p>
          </p:txBody>
        </p:sp>
        <p:sp>
          <p:nvSpPr>
            <p:cNvPr id="53" name="Freeform 9"/>
            <p:cNvSpPr/>
            <p:nvPr/>
          </p:nvSpPr>
          <p:spPr bwMode="auto">
            <a:xfrm>
              <a:off x="8262938" y="4064000"/>
              <a:ext cx="273050" cy="1374775"/>
            </a:xfrm>
            <a:custGeom>
              <a:avLst/>
              <a:gdLst>
                <a:gd name="T0" fmla="*/ 154 w 154"/>
                <a:gd name="T1" fmla="*/ 0 h 775"/>
                <a:gd name="T2" fmla="*/ 111 w 154"/>
                <a:gd name="T3" fmla="*/ 0 h 775"/>
                <a:gd name="T4" fmla="*/ 0 w 154"/>
                <a:gd name="T5" fmla="*/ 746 h 775"/>
                <a:gd name="T6" fmla="*/ 36 w 154"/>
                <a:gd name="T7" fmla="*/ 775 h 775"/>
                <a:gd name="T8" fmla="*/ 154 w 154"/>
                <a:gd name="T9" fmla="*/ 0 h 775"/>
              </a:gdLst>
              <a:ahLst/>
              <a:cxnLst>
                <a:cxn ang="0">
                  <a:pos x="T0" y="T1"/>
                </a:cxn>
                <a:cxn ang="0">
                  <a:pos x="T2" y="T3"/>
                </a:cxn>
                <a:cxn ang="0">
                  <a:pos x="T4" y="T5"/>
                </a:cxn>
                <a:cxn ang="0">
                  <a:pos x="T6" y="T7"/>
                </a:cxn>
                <a:cxn ang="0">
                  <a:pos x="T8" y="T9"/>
                </a:cxn>
              </a:cxnLst>
              <a:rect l="0" t="0" r="r" b="b"/>
              <a:pathLst>
                <a:path w="154" h="775">
                  <a:moveTo>
                    <a:pt x="154" y="0"/>
                  </a:moveTo>
                  <a:cubicBezTo>
                    <a:pt x="111" y="0"/>
                    <a:pt x="111" y="0"/>
                    <a:pt x="111" y="0"/>
                  </a:cubicBezTo>
                  <a:cubicBezTo>
                    <a:pt x="111" y="259"/>
                    <a:pt x="74" y="509"/>
                    <a:pt x="0" y="746"/>
                  </a:cubicBezTo>
                  <a:cubicBezTo>
                    <a:pt x="36" y="775"/>
                    <a:pt x="36" y="775"/>
                    <a:pt x="36" y="775"/>
                  </a:cubicBezTo>
                  <a:cubicBezTo>
                    <a:pt x="114" y="529"/>
                    <a:pt x="154" y="269"/>
                    <a:pt x="154" y="0"/>
                  </a:cubicBezTo>
                  <a:close/>
                </a:path>
              </a:pathLst>
            </a:custGeom>
            <a:solidFill>
              <a:srgbClr val="314371"/>
            </a:solidFill>
            <a:ln>
              <a:noFill/>
            </a:ln>
          </p:spPr>
          <p:txBody>
            <a:bodyPr vert="horz" wrap="square" lIns="91440" tIns="45720" rIns="91440" bIns="45720" numCol="1" anchor="t" anchorCtr="0" compatLnSpc="1"/>
            <a:lstStyle/>
            <a:p>
              <a:endParaRPr lang="zh-CN" altLang="en-US"/>
            </a:p>
          </p:txBody>
        </p:sp>
        <p:sp>
          <p:nvSpPr>
            <p:cNvPr id="54" name="Freeform 10"/>
            <p:cNvSpPr/>
            <p:nvPr/>
          </p:nvSpPr>
          <p:spPr bwMode="auto">
            <a:xfrm>
              <a:off x="8262938" y="2687638"/>
              <a:ext cx="273050" cy="1376363"/>
            </a:xfrm>
            <a:custGeom>
              <a:avLst/>
              <a:gdLst>
                <a:gd name="T0" fmla="*/ 154 w 154"/>
                <a:gd name="T1" fmla="*/ 775 h 775"/>
                <a:gd name="T2" fmla="*/ 36 w 154"/>
                <a:gd name="T3" fmla="*/ 0 h 775"/>
                <a:gd name="T4" fmla="*/ 0 w 154"/>
                <a:gd name="T5" fmla="*/ 29 h 775"/>
                <a:gd name="T6" fmla="*/ 111 w 154"/>
                <a:gd name="T7" fmla="*/ 775 h 775"/>
                <a:gd name="T8" fmla="*/ 154 w 154"/>
                <a:gd name="T9" fmla="*/ 775 h 775"/>
              </a:gdLst>
              <a:ahLst/>
              <a:cxnLst>
                <a:cxn ang="0">
                  <a:pos x="T0" y="T1"/>
                </a:cxn>
                <a:cxn ang="0">
                  <a:pos x="T2" y="T3"/>
                </a:cxn>
                <a:cxn ang="0">
                  <a:pos x="T4" y="T5"/>
                </a:cxn>
                <a:cxn ang="0">
                  <a:pos x="T6" y="T7"/>
                </a:cxn>
                <a:cxn ang="0">
                  <a:pos x="T8" y="T9"/>
                </a:cxn>
              </a:cxnLst>
              <a:rect l="0" t="0" r="r" b="b"/>
              <a:pathLst>
                <a:path w="154" h="775">
                  <a:moveTo>
                    <a:pt x="154" y="775"/>
                  </a:moveTo>
                  <a:cubicBezTo>
                    <a:pt x="154" y="507"/>
                    <a:pt x="114" y="246"/>
                    <a:pt x="36" y="0"/>
                  </a:cubicBezTo>
                  <a:cubicBezTo>
                    <a:pt x="0" y="29"/>
                    <a:pt x="0" y="29"/>
                    <a:pt x="0" y="29"/>
                  </a:cubicBezTo>
                  <a:cubicBezTo>
                    <a:pt x="74" y="266"/>
                    <a:pt x="111" y="517"/>
                    <a:pt x="111" y="775"/>
                  </a:cubicBezTo>
                  <a:lnTo>
                    <a:pt x="154" y="775"/>
                  </a:lnTo>
                  <a:close/>
                </a:path>
              </a:pathLst>
            </a:custGeom>
            <a:solidFill>
              <a:srgbClr val="314371"/>
            </a:solidFill>
            <a:ln>
              <a:noFill/>
            </a:ln>
          </p:spPr>
          <p:txBody>
            <a:bodyPr vert="horz" wrap="square" lIns="91440" tIns="45720" rIns="91440" bIns="45720" numCol="1" anchor="t" anchorCtr="0" compatLnSpc="1"/>
            <a:lstStyle/>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grpSp>
      <p:grpSp>
        <p:nvGrpSpPr>
          <p:cNvPr id="15" name="组合 14"/>
          <p:cNvGrpSpPr/>
          <p:nvPr/>
        </p:nvGrpSpPr>
        <p:grpSpPr>
          <a:xfrm>
            <a:off x="3641726" y="1768475"/>
            <a:ext cx="701675" cy="4591050"/>
            <a:chOff x="3641726" y="1768475"/>
            <a:chExt cx="701675" cy="4591050"/>
          </a:xfrm>
        </p:grpSpPr>
        <p:sp>
          <p:nvSpPr>
            <p:cNvPr id="50" name="Freeform 5"/>
            <p:cNvSpPr/>
            <p:nvPr/>
          </p:nvSpPr>
          <p:spPr bwMode="auto">
            <a:xfrm>
              <a:off x="3851276" y="1768475"/>
              <a:ext cx="492125" cy="971550"/>
            </a:xfrm>
            <a:custGeom>
              <a:avLst/>
              <a:gdLst>
                <a:gd name="T0" fmla="*/ 6 w 277"/>
                <a:gd name="T1" fmla="*/ 502 h 547"/>
                <a:gd name="T2" fmla="*/ 0 w 277"/>
                <a:gd name="T3" fmla="*/ 518 h 547"/>
                <a:gd name="T4" fmla="*/ 36 w 277"/>
                <a:gd name="T5" fmla="*/ 547 h 547"/>
                <a:gd name="T6" fmla="*/ 46 w 277"/>
                <a:gd name="T7" fmla="*/ 515 h 547"/>
                <a:gd name="T8" fmla="*/ 277 w 277"/>
                <a:gd name="T9" fmla="*/ 23 h 547"/>
                <a:gd name="T10" fmla="*/ 242 w 277"/>
                <a:gd name="T11" fmla="*/ 0 h 547"/>
                <a:gd name="T12" fmla="*/ 6 w 277"/>
                <a:gd name="T13" fmla="*/ 502 h 547"/>
              </a:gdLst>
              <a:ahLst/>
              <a:cxnLst>
                <a:cxn ang="0">
                  <a:pos x="T0" y="T1"/>
                </a:cxn>
                <a:cxn ang="0">
                  <a:pos x="T2" y="T3"/>
                </a:cxn>
                <a:cxn ang="0">
                  <a:pos x="T4" y="T5"/>
                </a:cxn>
                <a:cxn ang="0">
                  <a:pos x="T6" y="T7"/>
                </a:cxn>
                <a:cxn ang="0">
                  <a:pos x="T8" y="T9"/>
                </a:cxn>
                <a:cxn ang="0">
                  <a:pos x="T10" y="T11"/>
                </a:cxn>
                <a:cxn ang="0">
                  <a:pos x="T12" y="T13"/>
                </a:cxn>
              </a:cxnLst>
              <a:rect l="0" t="0" r="r" b="b"/>
              <a:pathLst>
                <a:path w="277" h="547">
                  <a:moveTo>
                    <a:pt x="6" y="502"/>
                  </a:moveTo>
                  <a:cubicBezTo>
                    <a:pt x="4" y="507"/>
                    <a:pt x="2" y="513"/>
                    <a:pt x="0" y="518"/>
                  </a:cubicBezTo>
                  <a:cubicBezTo>
                    <a:pt x="36" y="547"/>
                    <a:pt x="36" y="547"/>
                    <a:pt x="36" y="547"/>
                  </a:cubicBezTo>
                  <a:cubicBezTo>
                    <a:pt x="39" y="537"/>
                    <a:pt x="43" y="526"/>
                    <a:pt x="46" y="515"/>
                  </a:cubicBezTo>
                  <a:cubicBezTo>
                    <a:pt x="105" y="337"/>
                    <a:pt x="182" y="172"/>
                    <a:pt x="277" y="23"/>
                  </a:cubicBezTo>
                  <a:cubicBezTo>
                    <a:pt x="242" y="0"/>
                    <a:pt x="242" y="0"/>
                    <a:pt x="242" y="0"/>
                  </a:cubicBezTo>
                  <a:cubicBezTo>
                    <a:pt x="144" y="152"/>
                    <a:pt x="65" y="320"/>
                    <a:pt x="6" y="502"/>
                  </a:cubicBezTo>
                  <a:close/>
                </a:path>
              </a:pathLst>
            </a:custGeom>
            <a:solidFill>
              <a:srgbClr val="3F5096"/>
            </a:solidFill>
            <a:ln>
              <a:noFill/>
            </a:ln>
          </p:spPr>
          <p:txBody>
            <a:bodyPr vert="horz" wrap="square" lIns="91440" tIns="45720" rIns="91440" bIns="45720" numCol="1" anchor="t" anchorCtr="0" compatLnSpc="1"/>
            <a:lstStyle/>
            <a:p>
              <a:endParaRPr lang="zh-CN" altLang="en-US"/>
            </a:p>
          </p:txBody>
        </p:sp>
        <p:sp>
          <p:nvSpPr>
            <p:cNvPr id="52" name="Freeform 8"/>
            <p:cNvSpPr/>
            <p:nvPr/>
          </p:nvSpPr>
          <p:spPr bwMode="auto">
            <a:xfrm>
              <a:off x="3851276" y="5387975"/>
              <a:ext cx="492125" cy="971550"/>
            </a:xfrm>
            <a:custGeom>
              <a:avLst/>
              <a:gdLst>
                <a:gd name="T0" fmla="*/ 46 w 277"/>
                <a:gd name="T1" fmla="*/ 32 h 548"/>
                <a:gd name="T2" fmla="*/ 36 w 277"/>
                <a:gd name="T3" fmla="*/ 0 h 548"/>
                <a:gd name="T4" fmla="*/ 0 w 277"/>
                <a:gd name="T5" fmla="*/ 29 h 548"/>
                <a:gd name="T6" fmla="*/ 6 w 277"/>
                <a:gd name="T7" fmla="*/ 46 h 548"/>
                <a:gd name="T8" fmla="*/ 242 w 277"/>
                <a:gd name="T9" fmla="*/ 548 h 548"/>
                <a:gd name="T10" fmla="*/ 277 w 277"/>
                <a:gd name="T11" fmla="*/ 525 h 548"/>
                <a:gd name="T12" fmla="*/ 46 w 277"/>
                <a:gd name="T13" fmla="*/ 32 h 548"/>
              </a:gdLst>
              <a:ahLst/>
              <a:cxnLst>
                <a:cxn ang="0">
                  <a:pos x="T0" y="T1"/>
                </a:cxn>
                <a:cxn ang="0">
                  <a:pos x="T2" y="T3"/>
                </a:cxn>
                <a:cxn ang="0">
                  <a:pos x="T4" y="T5"/>
                </a:cxn>
                <a:cxn ang="0">
                  <a:pos x="T6" y="T7"/>
                </a:cxn>
                <a:cxn ang="0">
                  <a:pos x="T8" y="T9"/>
                </a:cxn>
                <a:cxn ang="0">
                  <a:pos x="T10" y="T11"/>
                </a:cxn>
                <a:cxn ang="0">
                  <a:pos x="T12" y="T13"/>
                </a:cxn>
              </a:cxnLst>
              <a:rect l="0" t="0" r="r" b="b"/>
              <a:pathLst>
                <a:path w="277" h="548">
                  <a:moveTo>
                    <a:pt x="46" y="32"/>
                  </a:moveTo>
                  <a:cubicBezTo>
                    <a:pt x="43" y="22"/>
                    <a:pt x="39" y="11"/>
                    <a:pt x="36" y="0"/>
                  </a:cubicBezTo>
                  <a:cubicBezTo>
                    <a:pt x="0" y="29"/>
                    <a:pt x="0" y="29"/>
                    <a:pt x="0" y="29"/>
                  </a:cubicBezTo>
                  <a:cubicBezTo>
                    <a:pt x="2" y="35"/>
                    <a:pt x="4" y="40"/>
                    <a:pt x="6" y="46"/>
                  </a:cubicBezTo>
                  <a:cubicBezTo>
                    <a:pt x="65" y="228"/>
                    <a:pt x="144" y="396"/>
                    <a:pt x="242" y="548"/>
                  </a:cubicBezTo>
                  <a:cubicBezTo>
                    <a:pt x="277" y="525"/>
                    <a:pt x="277" y="525"/>
                    <a:pt x="277" y="525"/>
                  </a:cubicBezTo>
                  <a:cubicBezTo>
                    <a:pt x="182" y="376"/>
                    <a:pt x="105" y="211"/>
                    <a:pt x="46" y="32"/>
                  </a:cubicBezTo>
                  <a:close/>
                </a:path>
              </a:pathLst>
            </a:custGeom>
            <a:solidFill>
              <a:srgbClr val="3F5096"/>
            </a:solidFill>
            <a:ln>
              <a:noFill/>
            </a:ln>
          </p:spPr>
          <p:txBody>
            <a:bodyPr vert="horz" wrap="square" lIns="91440" tIns="45720" rIns="91440" bIns="45720" numCol="1" anchor="t" anchorCtr="0" compatLnSpc="1"/>
            <a:lstStyle/>
            <a:p>
              <a:endParaRPr lang="zh-CN" altLang="en-US" dirty="0"/>
            </a:p>
          </p:txBody>
        </p:sp>
        <p:sp>
          <p:nvSpPr>
            <p:cNvPr id="55" name="Freeform 11"/>
            <p:cNvSpPr/>
            <p:nvPr/>
          </p:nvSpPr>
          <p:spPr bwMode="auto">
            <a:xfrm>
              <a:off x="3641726" y="2687638"/>
              <a:ext cx="273050" cy="1376363"/>
            </a:xfrm>
            <a:custGeom>
              <a:avLst/>
              <a:gdLst>
                <a:gd name="T0" fmla="*/ 154 w 154"/>
                <a:gd name="T1" fmla="*/ 29 h 775"/>
                <a:gd name="T2" fmla="*/ 118 w 154"/>
                <a:gd name="T3" fmla="*/ 0 h 775"/>
                <a:gd name="T4" fmla="*/ 0 w 154"/>
                <a:gd name="T5" fmla="*/ 775 h 775"/>
                <a:gd name="T6" fmla="*/ 43 w 154"/>
                <a:gd name="T7" fmla="*/ 775 h 775"/>
                <a:gd name="T8" fmla="*/ 154 w 154"/>
                <a:gd name="T9" fmla="*/ 29 h 775"/>
              </a:gdLst>
              <a:ahLst/>
              <a:cxnLst>
                <a:cxn ang="0">
                  <a:pos x="T0" y="T1"/>
                </a:cxn>
                <a:cxn ang="0">
                  <a:pos x="T2" y="T3"/>
                </a:cxn>
                <a:cxn ang="0">
                  <a:pos x="T4" y="T5"/>
                </a:cxn>
                <a:cxn ang="0">
                  <a:pos x="T6" y="T7"/>
                </a:cxn>
                <a:cxn ang="0">
                  <a:pos x="T8" y="T9"/>
                </a:cxn>
              </a:cxnLst>
              <a:rect l="0" t="0" r="r" b="b"/>
              <a:pathLst>
                <a:path w="154" h="775">
                  <a:moveTo>
                    <a:pt x="154" y="29"/>
                  </a:moveTo>
                  <a:cubicBezTo>
                    <a:pt x="118" y="0"/>
                    <a:pt x="118" y="0"/>
                    <a:pt x="118" y="0"/>
                  </a:cubicBezTo>
                  <a:cubicBezTo>
                    <a:pt x="40" y="246"/>
                    <a:pt x="0" y="507"/>
                    <a:pt x="0" y="775"/>
                  </a:cubicBezTo>
                  <a:cubicBezTo>
                    <a:pt x="43" y="775"/>
                    <a:pt x="43" y="775"/>
                    <a:pt x="43" y="775"/>
                  </a:cubicBezTo>
                  <a:cubicBezTo>
                    <a:pt x="43" y="517"/>
                    <a:pt x="80" y="266"/>
                    <a:pt x="154" y="29"/>
                  </a:cubicBezTo>
                  <a:close/>
                </a:path>
              </a:pathLst>
            </a:custGeom>
            <a:solidFill>
              <a:srgbClr val="3F5096"/>
            </a:solidFill>
            <a:ln>
              <a:noFill/>
            </a:ln>
          </p:spPr>
          <p:txBody>
            <a:bodyPr vert="horz" wrap="square" lIns="91440" tIns="45720" rIns="91440" bIns="45720" numCol="1" anchor="t" anchorCtr="0" compatLnSpc="1"/>
            <a:lstStyle/>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
          <p:nvSpPr>
            <p:cNvPr id="56" name="Freeform 12"/>
            <p:cNvSpPr/>
            <p:nvPr/>
          </p:nvSpPr>
          <p:spPr bwMode="auto">
            <a:xfrm>
              <a:off x="3641726" y="4064000"/>
              <a:ext cx="273050" cy="1374775"/>
            </a:xfrm>
            <a:custGeom>
              <a:avLst/>
              <a:gdLst>
                <a:gd name="T0" fmla="*/ 43 w 154"/>
                <a:gd name="T1" fmla="*/ 0 h 775"/>
                <a:gd name="T2" fmla="*/ 0 w 154"/>
                <a:gd name="T3" fmla="*/ 0 h 775"/>
                <a:gd name="T4" fmla="*/ 118 w 154"/>
                <a:gd name="T5" fmla="*/ 775 h 775"/>
                <a:gd name="T6" fmla="*/ 154 w 154"/>
                <a:gd name="T7" fmla="*/ 746 h 775"/>
                <a:gd name="T8" fmla="*/ 43 w 154"/>
                <a:gd name="T9" fmla="*/ 0 h 775"/>
              </a:gdLst>
              <a:ahLst/>
              <a:cxnLst>
                <a:cxn ang="0">
                  <a:pos x="T0" y="T1"/>
                </a:cxn>
                <a:cxn ang="0">
                  <a:pos x="T2" y="T3"/>
                </a:cxn>
                <a:cxn ang="0">
                  <a:pos x="T4" y="T5"/>
                </a:cxn>
                <a:cxn ang="0">
                  <a:pos x="T6" y="T7"/>
                </a:cxn>
                <a:cxn ang="0">
                  <a:pos x="T8" y="T9"/>
                </a:cxn>
              </a:cxnLst>
              <a:rect l="0" t="0" r="r" b="b"/>
              <a:pathLst>
                <a:path w="154" h="775">
                  <a:moveTo>
                    <a:pt x="43" y="0"/>
                  </a:moveTo>
                  <a:cubicBezTo>
                    <a:pt x="0" y="0"/>
                    <a:pt x="0" y="0"/>
                    <a:pt x="0" y="0"/>
                  </a:cubicBezTo>
                  <a:cubicBezTo>
                    <a:pt x="0" y="269"/>
                    <a:pt x="40" y="529"/>
                    <a:pt x="118" y="775"/>
                  </a:cubicBezTo>
                  <a:cubicBezTo>
                    <a:pt x="154" y="746"/>
                    <a:pt x="154" y="746"/>
                    <a:pt x="154" y="746"/>
                  </a:cubicBezTo>
                  <a:cubicBezTo>
                    <a:pt x="80" y="509"/>
                    <a:pt x="43" y="259"/>
                    <a:pt x="43" y="0"/>
                  </a:cubicBezTo>
                  <a:close/>
                </a:path>
              </a:pathLst>
            </a:custGeom>
            <a:solidFill>
              <a:srgbClr val="3F5096"/>
            </a:solidFill>
            <a:ln>
              <a:noFill/>
            </a:ln>
          </p:spPr>
          <p:txBody>
            <a:bodyPr vert="horz" wrap="square" lIns="91440" tIns="45720" rIns="91440" bIns="45720" numCol="1" anchor="t" anchorCtr="0" compatLnSpc="1"/>
            <a:lstStyle/>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grpSp>
      <p:grpSp>
        <p:nvGrpSpPr>
          <p:cNvPr id="12" name="组合 11"/>
          <p:cNvGrpSpPr/>
          <p:nvPr/>
        </p:nvGrpSpPr>
        <p:grpSpPr>
          <a:xfrm>
            <a:off x="7991476" y="5121275"/>
            <a:ext cx="609600" cy="611188"/>
            <a:chOff x="7991476" y="5121275"/>
            <a:chExt cx="609600" cy="611188"/>
          </a:xfrm>
        </p:grpSpPr>
        <p:sp>
          <p:nvSpPr>
            <p:cNvPr id="59" name="Oval 15"/>
            <p:cNvSpPr>
              <a:spLocks noChangeArrowheads="1"/>
            </p:cNvSpPr>
            <p:nvPr/>
          </p:nvSpPr>
          <p:spPr bwMode="auto">
            <a:xfrm>
              <a:off x="7991476" y="5121275"/>
              <a:ext cx="609600" cy="611188"/>
            </a:xfrm>
            <a:prstGeom prst="ellipse">
              <a:avLst/>
            </a:prstGeom>
            <a:solidFill>
              <a:srgbClr val="314371"/>
            </a:solidFill>
            <a:ln>
              <a:noFill/>
            </a:ln>
          </p:spPr>
          <p:txBody>
            <a:bodyPr vert="horz" wrap="square" lIns="91440" tIns="45720" rIns="91440" bIns="45720" numCol="1" anchor="t" anchorCtr="0" compatLnSpc="1"/>
            <a:lstStyle/>
            <a:p>
              <a:endParaRPr lang="zh-CN" altLang="en-US"/>
            </a:p>
          </p:txBody>
        </p:sp>
        <p:sp>
          <p:nvSpPr>
            <p:cNvPr id="60" name="Freeform 16"/>
            <p:cNvSpPr/>
            <p:nvPr/>
          </p:nvSpPr>
          <p:spPr bwMode="auto">
            <a:xfrm>
              <a:off x="8047038" y="5176838"/>
              <a:ext cx="479425" cy="498475"/>
            </a:xfrm>
            <a:custGeom>
              <a:avLst/>
              <a:gdLst>
                <a:gd name="T0" fmla="*/ 268 w 271"/>
                <a:gd name="T1" fmla="*/ 132 h 281"/>
                <a:gd name="T2" fmla="*/ 231 w 271"/>
                <a:gd name="T3" fmla="*/ 50 h 281"/>
                <a:gd name="T4" fmla="*/ 231 w 271"/>
                <a:gd name="T5" fmla="*/ 50 h 281"/>
                <a:gd name="T6" fmla="*/ 50 w 271"/>
                <a:gd name="T7" fmla="*/ 50 h 281"/>
                <a:gd name="T8" fmla="*/ 50 w 271"/>
                <a:gd name="T9" fmla="*/ 231 h 281"/>
                <a:gd name="T10" fmla="*/ 50 w 271"/>
                <a:gd name="T11" fmla="*/ 231 h 281"/>
                <a:gd name="T12" fmla="*/ 50 w 271"/>
                <a:gd name="T13" fmla="*/ 231 h 281"/>
                <a:gd name="T14" fmla="*/ 231 w 271"/>
                <a:gd name="T15" fmla="*/ 231 h 281"/>
                <a:gd name="T16" fmla="*/ 268 w 271"/>
                <a:gd name="T17" fmla="*/ 13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1" h="281">
                  <a:moveTo>
                    <a:pt x="268" y="132"/>
                  </a:moveTo>
                  <a:cubicBezTo>
                    <a:pt x="266" y="102"/>
                    <a:pt x="254" y="73"/>
                    <a:pt x="231" y="50"/>
                  </a:cubicBezTo>
                  <a:cubicBezTo>
                    <a:pt x="231" y="50"/>
                    <a:pt x="231" y="50"/>
                    <a:pt x="231" y="50"/>
                  </a:cubicBezTo>
                  <a:cubicBezTo>
                    <a:pt x="181" y="0"/>
                    <a:pt x="100" y="0"/>
                    <a:pt x="50" y="50"/>
                  </a:cubicBezTo>
                  <a:cubicBezTo>
                    <a:pt x="0" y="100"/>
                    <a:pt x="0" y="181"/>
                    <a:pt x="50" y="231"/>
                  </a:cubicBezTo>
                  <a:cubicBezTo>
                    <a:pt x="50" y="231"/>
                    <a:pt x="50" y="231"/>
                    <a:pt x="50" y="231"/>
                  </a:cubicBezTo>
                  <a:cubicBezTo>
                    <a:pt x="50" y="231"/>
                    <a:pt x="50" y="231"/>
                    <a:pt x="50" y="231"/>
                  </a:cubicBezTo>
                  <a:cubicBezTo>
                    <a:pt x="100" y="281"/>
                    <a:pt x="181" y="281"/>
                    <a:pt x="231" y="231"/>
                  </a:cubicBezTo>
                  <a:cubicBezTo>
                    <a:pt x="258" y="204"/>
                    <a:pt x="271" y="167"/>
                    <a:pt x="268" y="1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27"/>
            <p:cNvSpPr>
              <a:spLocks noEditPoints="1"/>
            </p:cNvSpPr>
            <p:nvPr/>
          </p:nvSpPr>
          <p:spPr bwMode="auto">
            <a:xfrm>
              <a:off x="8183563" y="5335588"/>
              <a:ext cx="106363" cy="187325"/>
            </a:xfrm>
            <a:custGeom>
              <a:avLst/>
              <a:gdLst>
                <a:gd name="T0" fmla="*/ 60 w 60"/>
                <a:gd name="T1" fmla="*/ 63 h 105"/>
                <a:gd name="T2" fmla="*/ 52 w 60"/>
                <a:gd name="T3" fmla="*/ 94 h 105"/>
                <a:gd name="T4" fmla="*/ 30 w 60"/>
                <a:gd name="T5" fmla="*/ 105 h 105"/>
                <a:gd name="T6" fmla="*/ 8 w 60"/>
                <a:gd name="T7" fmla="*/ 94 h 105"/>
                <a:gd name="T8" fmla="*/ 0 w 60"/>
                <a:gd name="T9" fmla="*/ 63 h 105"/>
                <a:gd name="T10" fmla="*/ 0 w 60"/>
                <a:gd name="T11" fmla="*/ 42 h 105"/>
                <a:gd name="T12" fmla="*/ 8 w 60"/>
                <a:gd name="T13" fmla="*/ 11 h 105"/>
                <a:gd name="T14" fmla="*/ 30 w 60"/>
                <a:gd name="T15" fmla="*/ 0 h 105"/>
                <a:gd name="T16" fmla="*/ 52 w 60"/>
                <a:gd name="T17" fmla="*/ 11 h 105"/>
                <a:gd name="T18" fmla="*/ 60 w 60"/>
                <a:gd name="T19" fmla="*/ 42 h 105"/>
                <a:gd name="T20" fmla="*/ 60 w 60"/>
                <a:gd name="T21" fmla="*/ 63 h 105"/>
                <a:gd name="T22" fmla="*/ 40 w 60"/>
                <a:gd name="T23" fmla="*/ 40 h 105"/>
                <a:gd name="T24" fmla="*/ 37 w 60"/>
                <a:gd name="T25" fmla="*/ 22 h 105"/>
                <a:gd name="T26" fmla="*/ 30 w 60"/>
                <a:gd name="T27" fmla="*/ 17 h 105"/>
                <a:gd name="T28" fmla="*/ 30 w 60"/>
                <a:gd name="T29" fmla="*/ 17 h 105"/>
                <a:gd name="T30" fmla="*/ 23 w 60"/>
                <a:gd name="T31" fmla="*/ 22 h 105"/>
                <a:gd name="T32" fmla="*/ 20 w 60"/>
                <a:gd name="T33" fmla="*/ 40 h 105"/>
                <a:gd name="T34" fmla="*/ 20 w 60"/>
                <a:gd name="T35" fmla="*/ 65 h 105"/>
                <a:gd name="T36" fmla="*/ 23 w 60"/>
                <a:gd name="T37" fmla="*/ 83 h 105"/>
                <a:gd name="T38" fmla="*/ 30 w 60"/>
                <a:gd name="T39" fmla="*/ 88 h 105"/>
                <a:gd name="T40" fmla="*/ 30 w 60"/>
                <a:gd name="T41" fmla="*/ 88 h 105"/>
                <a:gd name="T42" fmla="*/ 37 w 60"/>
                <a:gd name="T43" fmla="*/ 83 h 105"/>
                <a:gd name="T44" fmla="*/ 40 w 60"/>
                <a:gd name="T45" fmla="*/ 65 h 105"/>
                <a:gd name="T46" fmla="*/ 40 w 60"/>
                <a:gd name="T47" fmla="*/ 4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 h="105">
                  <a:moveTo>
                    <a:pt x="60" y="63"/>
                  </a:moveTo>
                  <a:cubicBezTo>
                    <a:pt x="60" y="77"/>
                    <a:pt x="57" y="87"/>
                    <a:pt x="52" y="94"/>
                  </a:cubicBezTo>
                  <a:cubicBezTo>
                    <a:pt x="46" y="101"/>
                    <a:pt x="39" y="105"/>
                    <a:pt x="30" y="105"/>
                  </a:cubicBezTo>
                  <a:cubicBezTo>
                    <a:pt x="21" y="105"/>
                    <a:pt x="14" y="101"/>
                    <a:pt x="8" y="94"/>
                  </a:cubicBezTo>
                  <a:cubicBezTo>
                    <a:pt x="3" y="87"/>
                    <a:pt x="0" y="77"/>
                    <a:pt x="0" y="63"/>
                  </a:cubicBezTo>
                  <a:cubicBezTo>
                    <a:pt x="0" y="42"/>
                    <a:pt x="0" y="42"/>
                    <a:pt x="0" y="42"/>
                  </a:cubicBezTo>
                  <a:cubicBezTo>
                    <a:pt x="0" y="28"/>
                    <a:pt x="3" y="18"/>
                    <a:pt x="8" y="11"/>
                  </a:cubicBezTo>
                  <a:cubicBezTo>
                    <a:pt x="14" y="4"/>
                    <a:pt x="21" y="0"/>
                    <a:pt x="30" y="0"/>
                  </a:cubicBezTo>
                  <a:cubicBezTo>
                    <a:pt x="39" y="0"/>
                    <a:pt x="46" y="4"/>
                    <a:pt x="52" y="11"/>
                  </a:cubicBezTo>
                  <a:cubicBezTo>
                    <a:pt x="57" y="18"/>
                    <a:pt x="60" y="28"/>
                    <a:pt x="60" y="42"/>
                  </a:cubicBezTo>
                  <a:lnTo>
                    <a:pt x="60" y="63"/>
                  </a:lnTo>
                  <a:close/>
                  <a:moveTo>
                    <a:pt x="40" y="40"/>
                  </a:moveTo>
                  <a:cubicBezTo>
                    <a:pt x="40" y="32"/>
                    <a:pt x="39" y="26"/>
                    <a:pt x="37" y="22"/>
                  </a:cubicBezTo>
                  <a:cubicBezTo>
                    <a:pt x="36" y="18"/>
                    <a:pt x="33" y="16"/>
                    <a:pt x="30" y="17"/>
                  </a:cubicBezTo>
                  <a:cubicBezTo>
                    <a:pt x="30" y="17"/>
                    <a:pt x="30" y="17"/>
                    <a:pt x="30" y="17"/>
                  </a:cubicBezTo>
                  <a:cubicBezTo>
                    <a:pt x="27" y="16"/>
                    <a:pt x="24" y="18"/>
                    <a:pt x="23" y="22"/>
                  </a:cubicBezTo>
                  <a:cubicBezTo>
                    <a:pt x="21" y="26"/>
                    <a:pt x="20" y="32"/>
                    <a:pt x="20" y="40"/>
                  </a:cubicBezTo>
                  <a:cubicBezTo>
                    <a:pt x="20" y="65"/>
                    <a:pt x="20" y="65"/>
                    <a:pt x="20" y="65"/>
                  </a:cubicBezTo>
                  <a:cubicBezTo>
                    <a:pt x="20" y="73"/>
                    <a:pt x="21" y="79"/>
                    <a:pt x="23" y="83"/>
                  </a:cubicBezTo>
                  <a:cubicBezTo>
                    <a:pt x="24" y="87"/>
                    <a:pt x="27" y="89"/>
                    <a:pt x="30" y="88"/>
                  </a:cubicBezTo>
                  <a:cubicBezTo>
                    <a:pt x="30" y="88"/>
                    <a:pt x="30" y="88"/>
                    <a:pt x="30" y="88"/>
                  </a:cubicBezTo>
                  <a:cubicBezTo>
                    <a:pt x="34" y="89"/>
                    <a:pt x="36" y="87"/>
                    <a:pt x="37" y="83"/>
                  </a:cubicBezTo>
                  <a:cubicBezTo>
                    <a:pt x="39" y="79"/>
                    <a:pt x="40" y="73"/>
                    <a:pt x="40" y="65"/>
                  </a:cubicBezTo>
                  <a:lnTo>
                    <a:pt x="40" y="40"/>
                  </a:lnTo>
                  <a:close/>
                </a:path>
              </a:pathLst>
            </a:custGeom>
            <a:solidFill>
              <a:srgbClr val="314371"/>
            </a:solidFill>
            <a:ln>
              <a:noFill/>
            </a:ln>
          </p:spPr>
          <p:txBody>
            <a:bodyPr vert="horz" wrap="square" lIns="91440" tIns="45720" rIns="91440" bIns="45720" numCol="1" anchor="t" anchorCtr="0" compatLnSpc="1"/>
            <a:lstStyle/>
            <a:p>
              <a:endParaRPr lang="zh-CN" altLang="en-US"/>
            </a:p>
          </p:txBody>
        </p:sp>
        <p:sp>
          <p:nvSpPr>
            <p:cNvPr id="118" name="Freeform 28"/>
            <p:cNvSpPr>
              <a:spLocks noEditPoints="1"/>
            </p:cNvSpPr>
            <p:nvPr/>
          </p:nvSpPr>
          <p:spPr bwMode="auto">
            <a:xfrm>
              <a:off x="8305801" y="5340350"/>
              <a:ext cx="111125" cy="179388"/>
            </a:xfrm>
            <a:custGeom>
              <a:avLst/>
              <a:gdLst>
                <a:gd name="T0" fmla="*/ 61 w 70"/>
                <a:gd name="T1" fmla="*/ 70 h 113"/>
                <a:gd name="T2" fmla="*/ 70 w 70"/>
                <a:gd name="T3" fmla="*/ 70 h 113"/>
                <a:gd name="T4" fmla="*/ 70 w 70"/>
                <a:gd name="T5" fmla="*/ 88 h 113"/>
                <a:gd name="T6" fmla="*/ 61 w 70"/>
                <a:gd name="T7" fmla="*/ 88 h 113"/>
                <a:gd name="T8" fmla="*/ 61 w 70"/>
                <a:gd name="T9" fmla="*/ 113 h 113"/>
                <a:gd name="T10" fmla="*/ 39 w 70"/>
                <a:gd name="T11" fmla="*/ 113 h 113"/>
                <a:gd name="T12" fmla="*/ 39 w 70"/>
                <a:gd name="T13" fmla="*/ 88 h 113"/>
                <a:gd name="T14" fmla="*/ 1 w 70"/>
                <a:gd name="T15" fmla="*/ 88 h 113"/>
                <a:gd name="T16" fmla="*/ 0 w 70"/>
                <a:gd name="T17" fmla="*/ 75 h 113"/>
                <a:gd name="T18" fmla="*/ 39 w 70"/>
                <a:gd name="T19" fmla="*/ 0 h 113"/>
                <a:gd name="T20" fmla="*/ 61 w 70"/>
                <a:gd name="T21" fmla="*/ 0 h 113"/>
                <a:gd name="T22" fmla="*/ 61 w 70"/>
                <a:gd name="T23" fmla="*/ 70 h 113"/>
                <a:gd name="T24" fmla="*/ 20 w 70"/>
                <a:gd name="T25" fmla="*/ 70 h 113"/>
                <a:gd name="T26" fmla="*/ 39 w 70"/>
                <a:gd name="T27" fmla="*/ 70 h 113"/>
                <a:gd name="T28" fmla="*/ 39 w 70"/>
                <a:gd name="T29" fmla="*/ 31 h 113"/>
                <a:gd name="T30" fmla="*/ 38 w 70"/>
                <a:gd name="T31" fmla="*/ 31 h 113"/>
                <a:gd name="T32" fmla="*/ 37 w 70"/>
                <a:gd name="T33" fmla="*/ 33 h 113"/>
                <a:gd name="T34" fmla="*/ 20 w 70"/>
                <a:gd name="T35" fmla="*/ 7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 h="113">
                  <a:moveTo>
                    <a:pt x="61" y="70"/>
                  </a:moveTo>
                  <a:lnTo>
                    <a:pt x="70" y="70"/>
                  </a:lnTo>
                  <a:lnTo>
                    <a:pt x="70" y="88"/>
                  </a:lnTo>
                  <a:lnTo>
                    <a:pt x="61" y="88"/>
                  </a:lnTo>
                  <a:lnTo>
                    <a:pt x="61" y="113"/>
                  </a:lnTo>
                  <a:lnTo>
                    <a:pt x="39" y="113"/>
                  </a:lnTo>
                  <a:lnTo>
                    <a:pt x="39" y="88"/>
                  </a:lnTo>
                  <a:lnTo>
                    <a:pt x="1" y="88"/>
                  </a:lnTo>
                  <a:lnTo>
                    <a:pt x="0" y="75"/>
                  </a:lnTo>
                  <a:lnTo>
                    <a:pt x="39" y="0"/>
                  </a:lnTo>
                  <a:lnTo>
                    <a:pt x="61" y="0"/>
                  </a:lnTo>
                  <a:lnTo>
                    <a:pt x="61" y="70"/>
                  </a:lnTo>
                  <a:close/>
                  <a:moveTo>
                    <a:pt x="20" y="70"/>
                  </a:moveTo>
                  <a:lnTo>
                    <a:pt x="39" y="70"/>
                  </a:lnTo>
                  <a:lnTo>
                    <a:pt x="39" y="31"/>
                  </a:lnTo>
                  <a:lnTo>
                    <a:pt x="38" y="31"/>
                  </a:lnTo>
                  <a:lnTo>
                    <a:pt x="37" y="33"/>
                  </a:lnTo>
                  <a:lnTo>
                    <a:pt x="20" y="70"/>
                  </a:lnTo>
                  <a:close/>
                </a:path>
              </a:pathLst>
            </a:custGeom>
            <a:solidFill>
              <a:srgbClr val="314371"/>
            </a:solidFill>
            <a:ln>
              <a:noFill/>
            </a:ln>
          </p:spPr>
          <p:txBody>
            <a:bodyPr vert="horz" wrap="square" lIns="91440" tIns="45720" rIns="91440" bIns="45720" numCol="1" anchor="t" anchorCtr="0" compatLnSpc="1"/>
            <a:lstStyle/>
            <a:p>
              <a:endParaRPr lang="zh-CN" altLang="en-US"/>
            </a:p>
          </p:txBody>
        </p:sp>
      </p:grpSp>
      <p:grpSp>
        <p:nvGrpSpPr>
          <p:cNvPr id="10" name="组合 9"/>
          <p:cNvGrpSpPr/>
          <p:nvPr/>
        </p:nvGrpSpPr>
        <p:grpSpPr>
          <a:xfrm>
            <a:off x="3373438" y="3759200"/>
            <a:ext cx="611188" cy="611188"/>
            <a:chOff x="3373438" y="3759200"/>
            <a:chExt cx="611188" cy="611188"/>
          </a:xfrm>
        </p:grpSpPr>
        <p:sp>
          <p:nvSpPr>
            <p:cNvPr id="111" name="Oval 21"/>
            <p:cNvSpPr>
              <a:spLocks noChangeArrowheads="1"/>
            </p:cNvSpPr>
            <p:nvPr/>
          </p:nvSpPr>
          <p:spPr bwMode="auto">
            <a:xfrm>
              <a:off x="3373438" y="3759200"/>
              <a:ext cx="611188" cy="611188"/>
            </a:xfrm>
            <a:prstGeom prst="ellipse">
              <a:avLst/>
            </a:prstGeom>
            <a:solidFill>
              <a:srgbClr val="3F5096"/>
            </a:solidFill>
            <a:ln>
              <a:noFill/>
            </a:ln>
          </p:spPr>
          <p:txBody>
            <a:bodyPr vert="horz" wrap="square" lIns="91440" tIns="45720" rIns="91440" bIns="45720" numCol="1" anchor="t" anchorCtr="0" compatLnSpc="1"/>
            <a:lstStyle/>
            <a:p>
              <a:endParaRPr lang="zh-CN" altLang="en-US"/>
            </a:p>
          </p:txBody>
        </p:sp>
        <p:sp>
          <p:nvSpPr>
            <p:cNvPr id="112" name="Freeform 22"/>
            <p:cNvSpPr/>
            <p:nvPr/>
          </p:nvSpPr>
          <p:spPr bwMode="auto">
            <a:xfrm>
              <a:off x="3429001" y="3814763"/>
              <a:ext cx="481013" cy="498475"/>
            </a:xfrm>
            <a:custGeom>
              <a:avLst/>
              <a:gdLst>
                <a:gd name="T0" fmla="*/ 269 w 271"/>
                <a:gd name="T1" fmla="*/ 131 h 281"/>
                <a:gd name="T2" fmla="*/ 232 w 271"/>
                <a:gd name="T3" fmla="*/ 50 h 281"/>
                <a:gd name="T4" fmla="*/ 231 w 271"/>
                <a:gd name="T5" fmla="*/ 50 h 281"/>
                <a:gd name="T6" fmla="*/ 50 w 271"/>
                <a:gd name="T7" fmla="*/ 50 h 281"/>
                <a:gd name="T8" fmla="*/ 50 w 271"/>
                <a:gd name="T9" fmla="*/ 231 h 281"/>
                <a:gd name="T10" fmla="*/ 50 w 271"/>
                <a:gd name="T11" fmla="*/ 231 h 281"/>
                <a:gd name="T12" fmla="*/ 232 w 271"/>
                <a:gd name="T13" fmla="*/ 231 h 281"/>
                <a:gd name="T14" fmla="*/ 269 w 271"/>
                <a:gd name="T15" fmla="*/ 131 h 2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1" h="281">
                  <a:moveTo>
                    <a:pt x="269" y="131"/>
                  </a:moveTo>
                  <a:cubicBezTo>
                    <a:pt x="267" y="102"/>
                    <a:pt x="254" y="73"/>
                    <a:pt x="232" y="50"/>
                  </a:cubicBezTo>
                  <a:cubicBezTo>
                    <a:pt x="231" y="50"/>
                    <a:pt x="231" y="50"/>
                    <a:pt x="231" y="50"/>
                  </a:cubicBezTo>
                  <a:cubicBezTo>
                    <a:pt x="181" y="0"/>
                    <a:pt x="100" y="0"/>
                    <a:pt x="50" y="50"/>
                  </a:cubicBezTo>
                  <a:cubicBezTo>
                    <a:pt x="0" y="100"/>
                    <a:pt x="0" y="181"/>
                    <a:pt x="50" y="231"/>
                  </a:cubicBezTo>
                  <a:cubicBezTo>
                    <a:pt x="50" y="231"/>
                    <a:pt x="50" y="231"/>
                    <a:pt x="50" y="231"/>
                  </a:cubicBezTo>
                  <a:cubicBezTo>
                    <a:pt x="101" y="281"/>
                    <a:pt x="182" y="281"/>
                    <a:pt x="232" y="231"/>
                  </a:cubicBezTo>
                  <a:cubicBezTo>
                    <a:pt x="259" y="204"/>
                    <a:pt x="271" y="167"/>
                    <a:pt x="269" y="1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29"/>
            <p:cNvSpPr>
              <a:spLocks noEditPoints="1"/>
            </p:cNvSpPr>
            <p:nvPr/>
          </p:nvSpPr>
          <p:spPr bwMode="auto">
            <a:xfrm>
              <a:off x="3567113" y="3979863"/>
              <a:ext cx="104775" cy="187325"/>
            </a:xfrm>
            <a:custGeom>
              <a:avLst/>
              <a:gdLst>
                <a:gd name="T0" fmla="*/ 59 w 59"/>
                <a:gd name="T1" fmla="*/ 64 h 105"/>
                <a:gd name="T2" fmla="*/ 51 w 59"/>
                <a:gd name="T3" fmla="*/ 94 h 105"/>
                <a:gd name="T4" fmla="*/ 29 w 59"/>
                <a:gd name="T5" fmla="*/ 105 h 105"/>
                <a:gd name="T6" fmla="*/ 8 w 59"/>
                <a:gd name="T7" fmla="*/ 94 h 105"/>
                <a:gd name="T8" fmla="*/ 0 w 59"/>
                <a:gd name="T9" fmla="*/ 64 h 105"/>
                <a:gd name="T10" fmla="*/ 0 w 59"/>
                <a:gd name="T11" fmla="*/ 42 h 105"/>
                <a:gd name="T12" fmla="*/ 8 w 59"/>
                <a:gd name="T13" fmla="*/ 11 h 105"/>
                <a:gd name="T14" fmla="*/ 29 w 59"/>
                <a:gd name="T15" fmla="*/ 0 h 105"/>
                <a:gd name="T16" fmla="*/ 51 w 59"/>
                <a:gd name="T17" fmla="*/ 11 h 105"/>
                <a:gd name="T18" fmla="*/ 59 w 59"/>
                <a:gd name="T19" fmla="*/ 42 h 105"/>
                <a:gd name="T20" fmla="*/ 59 w 59"/>
                <a:gd name="T21" fmla="*/ 64 h 105"/>
                <a:gd name="T22" fmla="*/ 39 w 59"/>
                <a:gd name="T23" fmla="*/ 40 h 105"/>
                <a:gd name="T24" fmla="*/ 37 w 59"/>
                <a:gd name="T25" fmla="*/ 22 h 105"/>
                <a:gd name="T26" fmla="*/ 29 w 59"/>
                <a:gd name="T27" fmla="*/ 17 h 105"/>
                <a:gd name="T28" fmla="*/ 29 w 59"/>
                <a:gd name="T29" fmla="*/ 17 h 105"/>
                <a:gd name="T30" fmla="*/ 22 w 59"/>
                <a:gd name="T31" fmla="*/ 22 h 105"/>
                <a:gd name="T32" fmla="*/ 19 w 59"/>
                <a:gd name="T33" fmla="*/ 40 h 105"/>
                <a:gd name="T34" fmla="*/ 19 w 59"/>
                <a:gd name="T35" fmla="*/ 65 h 105"/>
                <a:gd name="T36" fmla="*/ 22 w 59"/>
                <a:gd name="T37" fmla="*/ 83 h 105"/>
                <a:gd name="T38" fmla="*/ 29 w 59"/>
                <a:gd name="T39" fmla="*/ 89 h 105"/>
                <a:gd name="T40" fmla="*/ 30 w 59"/>
                <a:gd name="T41" fmla="*/ 89 h 105"/>
                <a:gd name="T42" fmla="*/ 37 w 59"/>
                <a:gd name="T43" fmla="*/ 83 h 105"/>
                <a:gd name="T44" fmla="*/ 39 w 59"/>
                <a:gd name="T45" fmla="*/ 65 h 105"/>
                <a:gd name="T46" fmla="*/ 39 w 59"/>
                <a:gd name="T47" fmla="*/ 4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 h="105">
                  <a:moveTo>
                    <a:pt x="59" y="64"/>
                  </a:moveTo>
                  <a:cubicBezTo>
                    <a:pt x="59" y="77"/>
                    <a:pt x="56" y="87"/>
                    <a:pt x="51" y="94"/>
                  </a:cubicBezTo>
                  <a:cubicBezTo>
                    <a:pt x="46" y="101"/>
                    <a:pt x="38" y="105"/>
                    <a:pt x="29" y="105"/>
                  </a:cubicBezTo>
                  <a:cubicBezTo>
                    <a:pt x="20" y="105"/>
                    <a:pt x="13" y="101"/>
                    <a:pt x="8" y="94"/>
                  </a:cubicBezTo>
                  <a:cubicBezTo>
                    <a:pt x="2" y="87"/>
                    <a:pt x="0" y="77"/>
                    <a:pt x="0" y="64"/>
                  </a:cubicBezTo>
                  <a:cubicBezTo>
                    <a:pt x="0" y="42"/>
                    <a:pt x="0" y="42"/>
                    <a:pt x="0" y="42"/>
                  </a:cubicBezTo>
                  <a:cubicBezTo>
                    <a:pt x="0" y="28"/>
                    <a:pt x="2" y="18"/>
                    <a:pt x="8" y="11"/>
                  </a:cubicBezTo>
                  <a:cubicBezTo>
                    <a:pt x="13" y="4"/>
                    <a:pt x="20" y="0"/>
                    <a:pt x="29" y="0"/>
                  </a:cubicBezTo>
                  <a:cubicBezTo>
                    <a:pt x="38" y="0"/>
                    <a:pt x="46" y="4"/>
                    <a:pt x="51" y="11"/>
                  </a:cubicBezTo>
                  <a:cubicBezTo>
                    <a:pt x="56" y="18"/>
                    <a:pt x="59" y="28"/>
                    <a:pt x="59" y="42"/>
                  </a:cubicBezTo>
                  <a:lnTo>
                    <a:pt x="59" y="64"/>
                  </a:lnTo>
                  <a:close/>
                  <a:moveTo>
                    <a:pt x="39" y="40"/>
                  </a:moveTo>
                  <a:cubicBezTo>
                    <a:pt x="39" y="32"/>
                    <a:pt x="38" y="26"/>
                    <a:pt x="37" y="22"/>
                  </a:cubicBezTo>
                  <a:cubicBezTo>
                    <a:pt x="35" y="18"/>
                    <a:pt x="32" y="16"/>
                    <a:pt x="29" y="17"/>
                  </a:cubicBezTo>
                  <a:cubicBezTo>
                    <a:pt x="29" y="17"/>
                    <a:pt x="29" y="17"/>
                    <a:pt x="29" y="17"/>
                  </a:cubicBezTo>
                  <a:cubicBezTo>
                    <a:pt x="26" y="16"/>
                    <a:pt x="24" y="18"/>
                    <a:pt x="22" y="22"/>
                  </a:cubicBezTo>
                  <a:cubicBezTo>
                    <a:pt x="20" y="26"/>
                    <a:pt x="19" y="32"/>
                    <a:pt x="19" y="40"/>
                  </a:cubicBezTo>
                  <a:cubicBezTo>
                    <a:pt x="19" y="65"/>
                    <a:pt x="19" y="65"/>
                    <a:pt x="19" y="65"/>
                  </a:cubicBezTo>
                  <a:cubicBezTo>
                    <a:pt x="19" y="73"/>
                    <a:pt x="20" y="79"/>
                    <a:pt x="22" y="83"/>
                  </a:cubicBezTo>
                  <a:cubicBezTo>
                    <a:pt x="24" y="87"/>
                    <a:pt x="26" y="89"/>
                    <a:pt x="29" y="89"/>
                  </a:cubicBezTo>
                  <a:cubicBezTo>
                    <a:pt x="30" y="89"/>
                    <a:pt x="30" y="89"/>
                    <a:pt x="30" y="89"/>
                  </a:cubicBezTo>
                  <a:cubicBezTo>
                    <a:pt x="33" y="89"/>
                    <a:pt x="35" y="87"/>
                    <a:pt x="37" y="83"/>
                  </a:cubicBezTo>
                  <a:cubicBezTo>
                    <a:pt x="38" y="80"/>
                    <a:pt x="39" y="73"/>
                    <a:pt x="39" y="65"/>
                  </a:cubicBezTo>
                  <a:lnTo>
                    <a:pt x="39" y="40"/>
                  </a:lnTo>
                  <a:close/>
                </a:path>
              </a:pathLst>
            </a:custGeom>
            <a:solidFill>
              <a:srgbClr val="3F5096"/>
            </a:solidFill>
            <a:ln>
              <a:noFill/>
            </a:ln>
          </p:spPr>
          <p:txBody>
            <a:bodyPr vert="horz" wrap="square" lIns="91440" tIns="45720" rIns="91440" bIns="45720" numCol="1" anchor="t" anchorCtr="0" compatLnSpc="1"/>
            <a:lstStyle/>
            <a:p>
              <a:endParaRPr lang="zh-CN" altLang="en-US"/>
            </a:p>
          </p:txBody>
        </p:sp>
        <p:sp>
          <p:nvSpPr>
            <p:cNvPr id="120" name="Freeform 30"/>
            <p:cNvSpPr/>
            <p:nvPr/>
          </p:nvSpPr>
          <p:spPr bwMode="auto">
            <a:xfrm>
              <a:off x="3689351" y="3979863"/>
              <a:ext cx="107950" cy="182563"/>
            </a:xfrm>
            <a:custGeom>
              <a:avLst/>
              <a:gdLst>
                <a:gd name="T0" fmla="*/ 61 w 61"/>
                <a:gd name="T1" fmla="*/ 103 h 103"/>
                <a:gd name="T2" fmla="*/ 1 w 61"/>
                <a:gd name="T3" fmla="*/ 103 h 103"/>
                <a:gd name="T4" fmla="*/ 1 w 61"/>
                <a:gd name="T5" fmla="*/ 90 h 103"/>
                <a:gd name="T6" fmla="*/ 29 w 61"/>
                <a:gd name="T7" fmla="*/ 55 h 103"/>
                <a:gd name="T8" fmla="*/ 37 w 61"/>
                <a:gd name="T9" fmla="*/ 41 h 103"/>
                <a:gd name="T10" fmla="*/ 39 w 61"/>
                <a:gd name="T11" fmla="*/ 31 h 103"/>
                <a:gd name="T12" fmla="*/ 37 w 61"/>
                <a:gd name="T13" fmla="*/ 20 h 103"/>
                <a:gd name="T14" fmla="*/ 30 w 61"/>
                <a:gd name="T15" fmla="*/ 16 h 103"/>
                <a:gd name="T16" fmla="*/ 22 w 61"/>
                <a:gd name="T17" fmla="*/ 21 h 103"/>
                <a:gd name="T18" fmla="*/ 20 w 61"/>
                <a:gd name="T19" fmla="*/ 34 h 103"/>
                <a:gd name="T20" fmla="*/ 0 w 61"/>
                <a:gd name="T21" fmla="*/ 34 h 103"/>
                <a:gd name="T22" fmla="*/ 0 w 61"/>
                <a:gd name="T23" fmla="*/ 33 h 103"/>
                <a:gd name="T24" fmla="*/ 8 w 61"/>
                <a:gd name="T25" fmla="*/ 10 h 103"/>
                <a:gd name="T26" fmla="*/ 30 w 61"/>
                <a:gd name="T27" fmla="*/ 0 h 103"/>
                <a:gd name="T28" fmla="*/ 51 w 61"/>
                <a:gd name="T29" fmla="*/ 8 h 103"/>
                <a:gd name="T30" fmla="*/ 59 w 61"/>
                <a:gd name="T31" fmla="*/ 30 h 103"/>
                <a:gd name="T32" fmla="*/ 55 w 61"/>
                <a:gd name="T33" fmla="*/ 48 h 103"/>
                <a:gd name="T34" fmla="*/ 40 w 61"/>
                <a:gd name="T35" fmla="*/ 69 h 103"/>
                <a:gd name="T36" fmla="*/ 27 w 61"/>
                <a:gd name="T37" fmla="*/ 88 h 103"/>
                <a:gd name="T38" fmla="*/ 61 w 61"/>
                <a:gd name="T39" fmla="*/ 88 h 103"/>
                <a:gd name="T40" fmla="*/ 61 w 61"/>
                <a:gd name="T41"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1" h="103">
                  <a:moveTo>
                    <a:pt x="61" y="103"/>
                  </a:moveTo>
                  <a:cubicBezTo>
                    <a:pt x="1" y="103"/>
                    <a:pt x="1" y="103"/>
                    <a:pt x="1" y="103"/>
                  </a:cubicBezTo>
                  <a:cubicBezTo>
                    <a:pt x="1" y="90"/>
                    <a:pt x="1" y="90"/>
                    <a:pt x="1" y="90"/>
                  </a:cubicBezTo>
                  <a:cubicBezTo>
                    <a:pt x="29" y="55"/>
                    <a:pt x="29" y="55"/>
                    <a:pt x="29" y="55"/>
                  </a:cubicBezTo>
                  <a:cubicBezTo>
                    <a:pt x="33" y="50"/>
                    <a:pt x="35" y="45"/>
                    <a:pt x="37" y="41"/>
                  </a:cubicBezTo>
                  <a:cubicBezTo>
                    <a:pt x="39" y="37"/>
                    <a:pt x="39" y="34"/>
                    <a:pt x="39" y="31"/>
                  </a:cubicBezTo>
                  <a:cubicBezTo>
                    <a:pt x="39" y="26"/>
                    <a:pt x="39" y="23"/>
                    <a:pt x="37" y="20"/>
                  </a:cubicBezTo>
                  <a:cubicBezTo>
                    <a:pt x="35" y="17"/>
                    <a:pt x="33" y="16"/>
                    <a:pt x="30" y="16"/>
                  </a:cubicBezTo>
                  <a:cubicBezTo>
                    <a:pt x="26" y="16"/>
                    <a:pt x="24" y="18"/>
                    <a:pt x="22" y="21"/>
                  </a:cubicBezTo>
                  <a:cubicBezTo>
                    <a:pt x="20" y="24"/>
                    <a:pt x="20" y="28"/>
                    <a:pt x="20" y="34"/>
                  </a:cubicBezTo>
                  <a:cubicBezTo>
                    <a:pt x="0" y="34"/>
                    <a:pt x="0" y="34"/>
                    <a:pt x="0" y="34"/>
                  </a:cubicBezTo>
                  <a:cubicBezTo>
                    <a:pt x="0" y="33"/>
                    <a:pt x="0" y="33"/>
                    <a:pt x="0" y="33"/>
                  </a:cubicBezTo>
                  <a:cubicBezTo>
                    <a:pt x="0" y="24"/>
                    <a:pt x="3" y="16"/>
                    <a:pt x="8" y="10"/>
                  </a:cubicBezTo>
                  <a:cubicBezTo>
                    <a:pt x="13" y="4"/>
                    <a:pt x="21" y="0"/>
                    <a:pt x="30" y="0"/>
                  </a:cubicBezTo>
                  <a:cubicBezTo>
                    <a:pt x="39" y="0"/>
                    <a:pt x="46" y="3"/>
                    <a:pt x="51" y="8"/>
                  </a:cubicBezTo>
                  <a:cubicBezTo>
                    <a:pt x="57" y="14"/>
                    <a:pt x="59" y="21"/>
                    <a:pt x="59" y="30"/>
                  </a:cubicBezTo>
                  <a:cubicBezTo>
                    <a:pt x="59" y="37"/>
                    <a:pt x="58" y="42"/>
                    <a:pt x="55" y="48"/>
                  </a:cubicBezTo>
                  <a:cubicBezTo>
                    <a:pt x="52" y="53"/>
                    <a:pt x="47" y="60"/>
                    <a:pt x="40" y="69"/>
                  </a:cubicBezTo>
                  <a:cubicBezTo>
                    <a:pt x="27" y="88"/>
                    <a:pt x="27" y="88"/>
                    <a:pt x="27" y="88"/>
                  </a:cubicBezTo>
                  <a:cubicBezTo>
                    <a:pt x="61" y="88"/>
                    <a:pt x="61" y="88"/>
                    <a:pt x="61" y="88"/>
                  </a:cubicBezTo>
                  <a:lnTo>
                    <a:pt x="61" y="103"/>
                  </a:lnTo>
                  <a:close/>
                </a:path>
              </a:pathLst>
            </a:custGeom>
            <a:solidFill>
              <a:srgbClr val="3F5096"/>
            </a:solidFill>
            <a:ln>
              <a:noFill/>
            </a:ln>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8191501" y="3759200"/>
            <a:ext cx="611188" cy="611188"/>
            <a:chOff x="8191501" y="3759200"/>
            <a:chExt cx="611188" cy="611188"/>
          </a:xfrm>
        </p:grpSpPr>
        <p:sp>
          <p:nvSpPr>
            <p:cNvPr id="113" name="Oval 23"/>
            <p:cNvSpPr>
              <a:spLocks noChangeArrowheads="1"/>
            </p:cNvSpPr>
            <p:nvPr/>
          </p:nvSpPr>
          <p:spPr bwMode="auto">
            <a:xfrm>
              <a:off x="8191501" y="3759200"/>
              <a:ext cx="611188" cy="611188"/>
            </a:xfrm>
            <a:prstGeom prst="ellipse">
              <a:avLst/>
            </a:prstGeom>
            <a:solidFill>
              <a:srgbClr val="314371"/>
            </a:solidFill>
            <a:ln>
              <a:noFill/>
            </a:ln>
          </p:spPr>
          <p:txBody>
            <a:bodyPr vert="horz" wrap="square" lIns="91440" tIns="45720" rIns="91440" bIns="45720" numCol="1" anchor="t" anchorCtr="0" compatLnSpc="1"/>
            <a:lstStyle/>
            <a:p>
              <a:endParaRPr lang="zh-CN" altLang="en-US"/>
            </a:p>
          </p:txBody>
        </p:sp>
        <p:sp>
          <p:nvSpPr>
            <p:cNvPr id="114" name="Freeform 24"/>
            <p:cNvSpPr/>
            <p:nvPr/>
          </p:nvSpPr>
          <p:spPr bwMode="auto">
            <a:xfrm>
              <a:off x="8248651" y="3814763"/>
              <a:ext cx="479425" cy="498475"/>
            </a:xfrm>
            <a:custGeom>
              <a:avLst/>
              <a:gdLst>
                <a:gd name="T0" fmla="*/ 268 w 270"/>
                <a:gd name="T1" fmla="*/ 131 h 281"/>
                <a:gd name="T2" fmla="*/ 231 w 270"/>
                <a:gd name="T3" fmla="*/ 50 h 281"/>
                <a:gd name="T4" fmla="*/ 231 w 270"/>
                <a:gd name="T5" fmla="*/ 50 h 281"/>
                <a:gd name="T6" fmla="*/ 50 w 270"/>
                <a:gd name="T7" fmla="*/ 50 h 281"/>
                <a:gd name="T8" fmla="*/ 50 w 270"/>
                <a:gd name="T9" fmla="*/ 231 h 281"/>
                <a:gd name="T10" fmla="*/ 50 w 270"/>
                <a:gd name="T11" fmla="*/ 231 h 281"/>
                <a:gd name="T12" fmla="*/ 50 w 270"/>
                <a:gd name="T13" fmla="*/ 231 h 281"/>
                <a:gd name="T14" fmla="*/ 231 w 270"/>
                <a:gd name="T15" fmla="*/ 231 h 281"/>
                <a:gd name="T16" fmla="*/ 268 w 270"/>
                <a:gd name="T17" fmla="*/ 13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0" h="281">
                  <a:moveTo>
                    <a:pt x="268" y="131"/>
                  </a:moveTo>
                  <a:cubicBezTo>
                    <a:pt x="266" y="102"/>
                    <a:pt x="253" y="73"/>
                    <a:pt x="231" y="50"/>
                  </a:cubicBezTo>
                  <a:cubicBezTo>
                    <a:pt x="231" y="50"/>
                    <a:pt x="231" y="50"/>
                    <a:pt x="231" y="50"/>
                  </a:cubicBezTo>
                  <a:cubicBezTo>
                    <a:pt x="181" y="0"/>
                    <a:pt x="99" y="0"/>
                    <a:pt x="50" y="50"/>
                  </a:cubicBezTo>
                  <a:cubicBezTo>
                    <a:pt x="0" y="100"/>
                    <a:pt x="0" y="181"/>
                    <a:pt x="50" y="231"/>
                  </a:cubicBezTo>
                  <a:cubicBezTo>
                    <a:pt x="50" y="231"/>
                    <a:pt x="50" y="231"/>
                    <a:pt x="50" y="231"/>
                  </a:cubicBezTo>
                  <a:cubicBezTo>
                    <a:pt x="50" y="231"/>
                    <a:pt x="50" y="231"/>
                    <a:pt x="50" y="231"/>
                  </a:cubicBezTo>
                  <a:cubicBezTo>
                    <a:pt x="100" y="281"/>
                    <a:pt x="181" y="281"/>
                    <a:pt x="231" y="231"/>
                  </a:cubicBezTo>
                  <a:cubicBezTo>
                    <a:pt x="258" y="204"/>
                    <a:pt x="270" y="167"/>
                    <a:pt x="268" y="1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31"/>
            <p:cNvSpPr>
              <a:spLocks noEditPoints="1"/>
            </p:cNvSpPr>
            <p:nvPr/>
          </p:nvSpPr>
          <p:spPr bwMode="auto">
            <a:xfrm>
              <a:off x="8382001" y="3979863"/>
              <a:ext cx="104775" cy="187325"/>
            </a:xfrm>
            <a:custGeom>
              <a:avLst/>
              <a:gdLst>
                <a:gd name="T0" fmla="*/ 59 w 59"/>
                <a:gd name="T1" fmla="*/ 64 h 105"/>
                <a:gd name="T2" fmla="*/ 51 w 59"/>
                <a:gd name="T3" fmla="*/ 94 h 105"/>
                <a:gd name="T4" fmla="*/ 30 w 59"/>
                <a:gd name="T5" fmla="*/ 105 h 105"/>
                <a:gd name="T6" fmla="*/ 8 w 59"/>
                <a:gd name="T7" fmla="*/ 94 h 105"/>
                <a:gd name="T8" fmla="*/ 0 w 59"/>
                <a:gd name="T9" fmla="*/ 64 h 105"/>
                <a:gd name="T10" fmla="*/ 0 w 59"/>
                <a:gd name="T11" fmla="*/ 42 h 105"/>
                <a:gd name="T12" fmla="*/ 8 w 59"/>
                <a:gd name="T13" fmla="*/ 11 h 105"/>
                <a:gd name="T14" fmla="*/ 29 w 59"/>
                <a:gd name="T15" fmla="*/ 0 h 105"/>
                <a:gd name="T16" fmla="*/ 51 w 59"/>
                <a:gd name="T17" fmla="*/ 11 h 105"/>
                <a:gd name="T18" fmla="*/ 59 w 59"/>
                <a:gd name="T19" fmla="*/ 42 h 105"/>
                <a:gd name="T20" fmla="*/ 59 w 59"/>
                <a:gd name="T21" fmla="*/ 64 h 105"/>
                <a:gd name="T22" fmla="*/ 39 w 59"/>
                <a:gd name="T23" fmla="*/ 40 h 105"/>
                <a:gd name="T24" fmla="*/ 37 w 59"/>
                <a:gd name="T25" fmla="*/ 22 h 105"/>
                <a:gd name="T26" fmla="*/ 30 w 59"/>
                <a:gd name="T27" fmla="*/ 17 h 105"/>
                <a:gd name="T28" fmla="*/ 29 w 59"/>
                <a:gd name="T29" fmla="*/ 17 h 105"/>
                <a:gd name="T30" fmla="*/ 22 w 59"/>
                <a:gd name="T31" fmla="*/ 22 h 105"/>
                <a:gd name="T32" fmla="*/ 19 w 59"/>
                <a:gd name="T33" fmla="*/ 40 h 105"/>
                <a:gd name="T34" fmla="*/ 19 w 59"/>
                <a:gd name="T35" fmla="*/ 65 h 105"/>
                <a:gd name="T36" fmla="*/ 22 w 59"/>
                <a:gd name="T37" fmla="*/ 83 h 105"/>
                <a:gd name="T38" fmla="*/ 29 w 59"/>
                <a:gd name="T39" fmla="*/ 89 h 105"/>
                <a:gd name="T40" fmla="*/ 30 w 59"/>
                <a:gd name="T41" fmla="*/ 89 h 105"/>
                <a:gd name="T42" fmla="*/ 37 w 59"/>
                <a:gd name="T43" fmla="*/ 83 h 105"/>
                <a:gd name="T44" fmla="*/ 39 w 59"/>
                <a:gd name="T45" fmla="*/ 65 h 105"/>
                <a:gd name="T46" fmla="*/ 39 w 59"/>
                <a:gd name="T47" fmla="*/ 4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 h="105">
                  <a:moveTo>
                    <a:pt x="59" y="64"/>
                  </a:moveTo>
                  <a:cubicBezTo>
                    <a:pt x="59" y="77"/>
                    <a:pt x="56" y="87"/>
                    <a:pt x="51" y="94"/>
                  </a:cubicBezTo>
                  <a:cubicBezTo>
                    <a:pt x="46" y="101"/>
                    <a:pt x="39" y="105"/>
                    <a:pt x="30" y="105"/>
                  </a:cubicBezTo>
                  <a:cubicBezTo>
                    <a:pt x="20" y="105"/>
                    <a:pt x="13" y="101"/>
                    <a:pt x="8" y="94"/>
                  </a:cubicBezTo>
                  <a:cubicBezTo>
                    <a:pt x="2" y="87"/>
                    <a:pt x="0" y="77"/>
                    <a:pt x="0" y="64"/>
                  </a:cubicBezTo>
                  <a:cubicBezTo>
                    <a:pt x="0" y="42"/>
                    <a:pt x="0" y="42"/>
                    <a:pt x="0" y="42"/>
                  </a:cubicBezTo>
                  <a:cubicBezTo>
                    <a:pt x="0" y="28"/>
                    <a:pt x="2" y="18"/>
                    <a:pt x="8" y="11"/>
                  </a:cubicBezTo>
                  <a:cubicBezTo>
                    <a:pt x="13" y="4"/>
                    <a:pt x="20" y="0"/>
                    <a:pt x="29" y="0"/>
                  </a:cubicBezTo>
                  <a:cubicBezTo>
                    <a:pt x="38" y="0"/>
                    <a:pt x="46" y="4"/>
                    <a:pt x="51" y="11"/>
                  </a:cubicBezTo>
                  <a:cubicBezTo>
                    <a:pt x="56" y="18"/>
                    <a:pt x="59" y="28"/>
                    <a:pt x="59" y="42"/>
                  </a:cubicBezTo>
                  <a:lnTo>
                    <a:pt x="59" y="64"/>
                  </a:lnTo>
                  <a:close/>
                  <a:moveTo>
                    <a:pt x="39" y="40"/>
                  </a:moveTo>
                  <a:cubicBezTo>
                    <a:pt x="39" y="32"/>
                    <a:pt x="38" y="26"/>
                    <a:pt x="37" y="22"/>
                  </a:cubicBezTo>
                  <a:cubicBezTo>
                    <a:pt x="35" y="18"/>
                    <a:pt x="33" y="16"/>
                    <a:pt x="30" y="17"/>
                  </a:cubicBezTo>
                  <a:cubicBezTo>
                    <a:pt x="29" y="17"/>
                    <a:pt x="29" y="17"/>
                    <a:pt x="29" y="17"/>
                  </a:cubicBezTo>
                  <a:cubicBezTo>
                    <a:pt x="26" y="16"/>
                    <a:pt x="24" y="18"/>
                    <a:pt x="22" y="22"/>
                  </a:cubicBezTo>
                  <a:cubicBezTo>
                    <a:pt x="20" y="26"/>
                    <a:pt x="19" y="32"/>
                    <a:pt x="19" y="40"/>
                  </a:cubicBezTo>
                  <a:cubicBezTo>
                    <a:pt x="19" y="65"/>
                    <a:pt x="19" y="65"/>
                    <a:pt x="19" y="65"/>
                  </a:cubicBezTo>
                  <a:cubicBezTo>
                    <a:pt x="19" y="73"/>
                    <a:pt x="20" y="79"/>
                    <a:pt x="22" y="83"/>
                  </a:cubicBezTo>
                  <a:cubicBezTo>
                    <a:pt x="24" y="87"/>
                    <a:pt x="26" y="89"/>
                    <a:pt x="29" y="89"/>
                  </a:cubicBezTo>
                  <a:cubicBezTo>
                    <a:pt x="30" y="89"/>
                    <a:pt x="30" y="89"/>
                    <a:pt x="30" y="89"/>
                  </a:cubicBezTo>
                  <a:cubicBezTo>
                    <a:pt x="33" y="89"/>
                    <a:pt x="35" y="87"/>
                    <a:pt x="37" y="83"/>
                  </a:cubicBezTo>
                  <a:cubicBezTo>
                    <a:pt x="38" y="80"/>
                    <a:pt x="39" y="73"/>
                    <a:pt x="39" y="65"/>
                  </a:cubicBezTo>
                  <a:lnTo>
                    <a:pt x="39" y="40"/>
                  </a:lnTo>
                  <a:close/>
                </a:path>
              </a:pathLst>
            </a:custGeom>
            <a:solidFill>
              <a:srgbClr val="314371"/>
            </a:solidFill>
            <a:ln>
              <a:noFill/>
            </a:ln>
          </p:spPr>
          <p:txBody>
            <a:bodyPr vert="horz" wrap="square" lIns="91440" tIns="45720" rIns="91440" bIns="45720" numCol="1" anchor="t" anchorCtr="0" compatLnSpc="1"/>
            <a:lstStyle/>
            <a:p>
              <a:endParaRPr lang="zh-CN" altLang="en-US"/>
            </a:p>
          </p:txBody>
        </p:sp>
        <p:sp>
          <p:nvSpPr>
            <p:cNvPr id="122" name="Freeform 32"/>
            <p:cNvSpPr/>
            <p:nvPr/>
          </p:nvSpPr>
          <p:spPr bwMode="auto">
            <a:xfrm>
              <a:off x="8507413" y="3984625"/>
              <a:ext cx="104775" cy="182563"/>
            </a:xfrm>
            <a:custGeom>
              <a:avLst/>
              <a:gdLst>
                <a:gd name="T0" fmla="*/ 1 w 59"/>
                <a:gd name="T1" fmla="*/ 56 h 103"/>
                <a:gd name="T2" fmla="*/ 7 w 59"/>
                <a:gd name="T3" fmla="*/ 0 h 103"/>
                <a:gd name="T4" fmla="*/ 56 w 59"/>
                <a:gd name="T5" fmla="*/ 0 h 103"/>
                <a:gd name="T6" fmla="*/ 56 w 59"/>
                <a:gd name="T7" fmla="*/ 16 h 103"/>
                <a:gd name="T8" fmla="*/ 23 w 59"/>
                <a:gd name="T9" fmla="*/ 16 h 103"/>
                <a:gd name="T10" fmla="*/ 21 w 59"/>
                <a:gd name="T11" fmla="*/ 40 h 103"/>
                <a:gd name="T12" fmla="*/ 26 w 59"/>
                <a:gd name="T13" fmla="*/ 36 h 103"/>
                <a:gd name="T14" fmla="*/ 33 w 59"/>
                <a:gd name="T15" fmla="*/ 35 h 103"/>
                <a:gd name="T16" fmla="*/ 52 w 59"/>
                <a:gd name="T17" fmla="*/ 44 h 103"/>
                <a:gd name="T18" fmla="*/ 59 w 59"/>
                <a:gd name="T19" fmla="*/ 69 h 103"/>
                <a:gd name="T20" fmla="*/ 51 w 59"/>
                <a:gd name="T21" fmla="*/ 93 h 103"/>
                <a:gd name="T22" fmla="*/ 29 w 59"/>
                <a:gd name="T23" fmla="*/ 103 h 103"/>
                <a:gd name="T24" fmla="*/ 8 w 59"/>
                <a:gd name="T25" fmla="*/ 95 h 103"/>
                <a:gd name="T26" fmla="*/ 0 w 59"/>
                <a:gd name="T27" fmla="*/ 74 h 103"/>
                <a:gd name="T28" fmla="*/ 0 w 59"/>
                <a:gd name="T29" fmla="*/ 74 h 103"/>
                <a:gd name="T30" fmla="*/ 19 w 59"/>
                <a:gd name="T31" fmla="*/ 73 h 103"/>
                <a:gd name="T32" fmla="*/ 22 w 59"/>
                <a:gd name="T33" fmla="*/ 83 h 103"/>
                <a:gd name="T34" fmla="*/ 29 w 59"/>
                <a:gd name="T35" fmla="*/ 87 h 103"/>
                <a:gd name="T36" fmla="*/ 37 w 59"/>
                <a:gd name="T37" fmla="*/ 82 h 103"/>
                <a:gd name="T38" fmla="*/ 39 w 59"/>
                <a:gd name="T39" fmla="*/ 69 h 103"/>
                <a:gd name="T40" fmla="*/ 37 w 59"/>
                <a:gd name="T41" fmla="*/ 55 h 103"/>
                <a:gd name="T42" fmla="*/ 29 w 59"/>
                <a:gd name="T43" fmla="*/ 49 h 103"/>
                <a:gd name="T44" fmla="*/ 22 w 59"/>
                <a:gd name="T45" fmla="*/ 52 h 103"/>
                <a:gd name="T46" fmla="*/ 19 w 59"/>
                <a:gd name="T47" fmla="*/ 58 h 103"/>
                <a:gd name="T48" fmla="*/ 1 w 59"/>
                <a:gd name="T49" fmla="*/ 5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 h="103">
                  <a:moveTo>
                    <a:pt x="1" y="56"/>
                  </a:moveTo>
                  <a:cubicBezTo>
                    <a:pt x="7" y="0"/>
                    <a:pt x="7" y="0"/>
                    <a:pt x="7" y="0"/>
                  </a:cubicBezTo>
                  <a:cubicBezTo>
                    <a:pt x="56" y="0"/>
                    <a:pt x="56" y="0"/>
                    <a:pt x="56" y="0"/>
                  </a:cubicBezTo>
                  <a:cubicBezTo>
                    <a:pt x="56" y="16"/>
                    <a:pt x="56" y="16"/>
                    <a:pt x="56" y="16"/>
                  </a:cubicBezTo>
                  <a:cubicBezTo>
                    <a:pt x="23" y="16"/>
                    <a:pt x="23" y="16"/>
                    <a:pt x="23" y="16"/>
                  </a:cubicBezTo>
                  <a:cubicBezTo>
                    <a:pt x="21" y="40"/>
                    <a:pt x="21" y="40"/>
                    <a:pt x="21" y="40"/>
                  </a:cubicBezTo>
                  <a:cubicBezTo>
                    <a:pt x="22" y="39"/>
                    <a:pt x="24" y="37"/>
                    <a:pt x="26" y="36"/>
                  </a:cubicBezTo>
                  <a:cubicBezTo>
                    <a:pt x="28" y="35"/>
                    <a:pt x="30" y="35"/>
                    <a:pt x="33" y="35"/>
                  </a:cubicBezTo>
                  <a:cubicBezTo>
                    <a:pt x="41" y="35"/>
                    <a:pt x="48" y="38"/>
                    <a:pt x="52" y="44"/>
                  </a:cubicBezTo>
                  <a:cubicBezTo>
                    <a:pt x="57" y="50"/>
                    <a:pt x="59" y="58"/>
                    <a:pt x="59" y="69"/>
                  </a:cubicBezTo>
                  <a:cubicBezTo>
                    <a:pt x="59" y="78"/>
                    <a:pt x="57" y="87"/>
                    <a:pt x="51" y="93"/>
                  </a:cubicBezTo>
                  <a:cubicBezTo>
                    <a:pt x="46" y="100"/>
                    <a:pt x="39" y="103"/>
                    <a:pt x="29" y="103"/>
                  </a:cubicBezTo>
                  <a:cubicBezTo>
                    <a:pt x="21" y="103"/>
                    <a:pt x="14" y="100"/>
                    <a:pt x="8" y="95"/>
                  </a:cubicBezTo>
                  <a:cubicBezTo>
                    <a:pt x="2" y="90"/>
                    <a:pt x="0" y="83"/>
                    <a:pt x="0" y="74"/>
                  </a:cubicBezTo>
                  <a:cubicBezTo>
                    <a:pt x="0" y="74"/>
                    <a:pt x="0" y="74"/>
                    <a:pt x="0" y="74"/>
                  </a:cubicBezTo>
                  <a:cubicBezTo>
                    <a:pt x="19" y="73"/>
                    <a:pt x="19" y="73"/>
                    <a:pt x="19" y="73"/>
                  </a:cubicBezTo>
                  <a:cubicBezTo>
                    <a:pt x="19" y="77"/>
                    <a:pt x="20" y="81"/>
                    <a:pt x="22" y="83"/>
                  </a:cubicBezTo>
                  <a:cubicBezTo>
                    <a:pt x="24" y="86"/>
                    <a:pt x="26" y="87"/>
                    <a:pt x="29" y="87"/>
                  </a:cubicBezTo>
                  <a:cubicBezTo>
                    <a:pt x="33" y="87"/>
                    <a:pt x="35" y="85"/>
                    <a:pt x="37" y="82"/>
                  </a:cubicBezTo>
                  <a:cubicBezTo>
                    <a:pt x="39" y="79"/>
                    <a:pt x="39" y="74"/>
                    <a:pt x="39" y="69"/>
                  </a:cubicBezTo>
                  <a:cubicBezTo>
                    <a:pt x="39" y="63"/>
                    <a:pt x="38" y="58"/>
                    <a:pt x="37" y="55"/>
                  </a:cubicBezTo>
                  <a:cubicBezTo>
                    <a:pt x="35" y="51"/>
                    <a:pt x="32" y="49"/>
                    <a:pt x="29" y="49"/>
                  </a:cubicBezTo>
                  <a:cubicBezTo>
                    <a:pt x="26" y="49"/>
                    <a:pt x="24" y="50"/>
                    <a:pt x="22" y="52"/>
                  </a:cubicBezTo>
                  <a:cubicBezTo>
                    <a:pt x="21" y="53"/>
                    <a:pt x="20" y="55"/>
                    <a:pt x="19" y="58"/>
                  </a:cubicBezTo>
                  <a:lnTo>
                    <a:pt x="1" y="56"/>
                  </a:lnTo>
                  <a:close/>
                </a:path>
              </a:pathLst>
            </a:custGeom>
            <a:solidFill>
              <a:srgbClr val="314371"/>
            </a:solidFill>
            <a:ln>
              <a:noFill/>
            </a:ln>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3581401" y="2414588"/>
            <a:ext cx="611188" cy="611188"/>
            <a:chOff x="3581401" y="2414588"/>
            <a:chExt cx="611188" cy="611188"/>
          </a:xfrm>
        </p:grpSpPr>
        <p:sp>
          <p:nvSpPr>
            <p:cNvPr id="107" name="Oval 17"/>
            <p:cNvSpPr>
              <a:spLocks noChangeArrowheads="1"/>
            </p:cNvSpPr>
            <p:nvPr/>
          </p:nvSpPr>
          <p:spPr bwMode="auto">
            <a:xfrm>
              <a:off x="3581401" y="2414588"/>
              <a:ext cx="611188" cy="611188"/>
            </a:xfrm>
            <a:prstGeom prst="ellipse">
              <a:avLst/>
            </a:prstGeom>
            <a:solidFill>
              <a:srgbClr val="3F5096"/>
            </a:solidFill>
            <a:ln>
              <a:noFill/>
            </a:ln>
          </p:spPr>
          <p:txBody>
            <a:bodyPr vert="horz" wrap="square" lIns="91440" tIns="45720" rIns="91440" bIns="45720" numCol="1" anchor="t" anchorCtr="0" compatLnSpc="1"/>
            <a:lstStyle/>
            <a:p>
              <a:endParaRPr lang="zh-CN" altLang="en-US"/>
            </a:p>
          </p:txBody>
        </p:sp>
        <p:sp>
          <p:nvSpPr>
            <p:cNvPr id="108" name="Freeform 18"/>
            <p:cNvSpPr/>
            <p:nvPr/>
          </p:nvSpPr>
          <p:spPr bwMode="auto">
            <a:xfrm>
              <a:off x="3636963" y="2470150"/>
              <a:ext cx="481013" cy="498475"/>
            </a:xfrm>
            <a:custGeom>
              <a:avLst/>
              <a:gdLst>
                <a:gd name="T0" fmla="*/ 268 w 271"/>
                <a:gd name="T1" fmla="*/ 131 h 281"/>
                <a:gd name="T2" fmla="*/ 231 w 271"/>
                <a:gd name="T3" fmla="*/ 50 h 281"/>
                <a:gd name="T4" fmla="*/ 231 w 271"/>
                <a:gd name="T5" fmla="*/ 50 h 281"/>
                <a:gd name="T6" fmla="*/ 231 w 271"/>
                <a:gd name="T7" fmla="*/ 50 h 281"/>
                <a:gd name="T8" fmla="*/ 50 w 271"/>
                <a:gd name="T9" fmla="*/ 50 h 281"/>
                <a:gd name="T10" fmla="*/ 50 w 271"/>
                <a:gd name="T11" fmla="*/ 231 h 281"/>
                <a:gd name="T12" fmla="*/ 50 w 271"/>
                <a:gd name="T13" fmla="*/ 231 h 281"/>
                <a:gd name="T14" fmla="*/ 50 w 271"/>
                <a:gd name="T15" fmla="*/ 231 h 281"/>
                <a:gd name="T16" fmla="*/ 231 w 271"/>
                <a:gd name="T17" fmla="*/ 231 h 281"/>
                <a:gd name="T18" fmla="*/ 268 w 271"/>
                <a:gd name="T19" fmla="*/ 13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1" h="281">
                  <a:moveTo>
                    <a:pt x="268" y="131"/>
                  </a:moveTo>
                  <a:cubicBezTo>
                    <a:pt x="266" y="102"/>
                    <a:pt x="254" y="73"/>
                    <a:pt x="231" y="50"/>
                  </a:cubicBezTo>
                  <a:cubicBezTo>
                    <a:pt x="231" y="50"/>
                    <a:pt x="231" y="50"/>
                    <a:pt x="231" y="50"/>
                  </a:cubicBezTo>
                  <a:cubicBezTo>
                    <a:pt x="231" y="50"/>
                    <a:pt x="231" y="50"/>
                    <a:pt x="231" y="50"/>
                  </a:cubicBezTo>
                  <a:cubicBezTo>
                    <a:pt x="181" y="0"/>
                    <a:pt x="100" y="0"/>
                    <a:pt x="50" y="50"/>
                  </a:cubicBezTo>
                  <a:cubicBezTo>
                    <a:pt x="0" y="100"/>
                    <a:pt x="0" y="181"/>
                    <a:pt x="50" y="231"/>
                  </a:cubicBezTo>
                  <a:cubicBezTo>
                    <a:pt x="50" y="231"/>
                    <a:pt x="50" y="231"/>
                    <a:pt x="50" y="231"/>
                  </a:cubicBezTo>
                  <a:cubicBezTo>
                    <a:pt x="50" y="231"/>
                    <a:pt x="50" y="231"/>
                    <a:pt x="50" y="231"/>
                  </a:cubicBezTo>
                  <a:cubicBezTo>
                    <a:pt x="100" y="281"/>
                    <a:pt x="181" y="281"/>
                    <a:pt x="231" y="231"/>
                  </a:cubicBezTo>
                  <a:cubicBezTo>
                    <a:pt x="259" y="204"/>
                    <a:pt x="271" y="167"/>
                    <a:pt x="268" y="1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33"/>
            <p:cNvSpPr>
              <a:spLocks noEditPoints="1"/>
            </p:cNvSpPr>
            <p:nvPr/>
          </p:nvSpPr>
          <p:spPr bwMode="auto">
            <a:xfrm>
              <a:off x="3775076" y="2633663"/>
              <a:ext cx="104775" cy="184150"/>
            </a:xfrm>
            <a:custGeom>
              <a:avLst/>
              <a:gdLst>
                <a:gd name="T0" fmla="*/ 59 w 59"/>
                <a:gd name="T1" fmla="*/ 63 h 104"/>
                <a:gd name="T2" fmla="*/ 51 w 59"/>
                <a:gd name="T3" fmla="*/ 94 h 104"/>
                <a:gd name="T4" fmla="*/ 30 w 59"/>
                <a:gd name="T5" fmla="*/ 104 h 104"/>
                <a:gd name="T6" fmla="*/ 8 w 59"/>
                <a:gd name="T7" fmla="*/ 94 h 104"/>
                <a:gd name="T8" fmla="*/ 0 w 59"/>
                <a:gd name="T9" fmla="*/ 63 h 104"/>
                <a:gd name="T10" fmla="*/ 0 w 59"/>
                <a:gd name="T11" fmla="*/ 41 h 104"/>
                <a:gd name="T12" fmla="*/ 8 w 59"/>
                <a:gd name="T13" fmla="*/ 10 h 104"/>
                <a:gd name="T14" fmla="*/ 29 w 59"/>
                <a:gd name="T15" fmla="*/ 0 h 104"/>
                <a:gd name="T16" fmla="*/ 51 w 59"/>
                <a:gd name="T17" fmla="*/ 10 h 104"/>
                <a:gd name="T18" fmla="*/ 59 w 59"/>
                <a:gd name="T19" fmla="*/ 41 h 104"/>
                <a:gd name="T20" fmla="*/ 59 w 59"/>
                <a:gd name="T21" fmla="*/ 63 h 104"/>
                <a:gd name="T22" fmla="*/ 39 w 59"/>
                <a:gd name="T23" fmla="*/ 39 h 104"/>
                <a:gd name="T24" fmla="*/ 37 w 59"/>
                <a:gd name="T25" fmla="*/ 21 h 104"/>
                <a:gd name="T26" fmla="*/ 30 w 59"/>
                <a:gd name="T27" fmla="*/ 16 h 104"/>
                <a:gd name="T28" fmla="*/ 29 w 59"/>
                <a:gd name="T29" fmla="*/ 16 h 104"/>
                <a:gd name="T30" fmla="*/ 22 w 59"/>
                <a:gd name="T31" fmla="*/ 21 h 104"/>
                <a:gd name="T32" fmla="*/ 19 w 59"/>
                <a:gd name="T33" fmla="*/ 39 h 104"/>
                <a:gd name="T34" fmla="*/ 19 w 59"/>
                <a:gd name="T35" fmla="*/ 64 h 104"/>
                <a:gd name="T36" fmla="*/ 22 w 59"/>
                <a:gd name="T37" fmla="*/ 82 h 104"/>
                <a:gd name="T38" fmla="*/ 29 w 59"/>
                <a:gd name="T39" fmla="*/ 88 h 104"/>
                <a:gd name="T40" fmla="*/ 30 w 59"/>
                <a:gd name="T41" fmla="*/ 88 h 104"/>
                <a:gd name="T42" fmla="*/ 37 w 59"/>
                <a:gd name="T43" fmla="*/ 82 h 104"/>
                <a:gd name="T44" fmla="*/ 39 w 59"/>
                <a:gd name="T45" fmla="*/ 64 h 104"/>
                <a:gd name="T46" fmla="*/ 39 w 59"/>
                <a:gd name="T47" fmla="*/ 3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 h="104">
                  <a:moveTo>
                    <a:pt x="59" y="63"/>
                  </a:moveTo>
                  <a:cubicBezTo>
                    <a:pt x="59" y="76"/>
                    <a:pt x="56" y="87"/>
                    <a:pt x="51" y="94"/>
                  </a:cubicBezTo>
                  <a:cubicBezTo>
                    <a:pt x="46" y="101"/>
                    <a:pt x="39" y="104"/>
                    <a:pt x="30" y="104"/>
                  </a:cubicBezTo>
                  <a:cubicBezTo>
                    <a:pt x="20" y="104"/>
                    <a:pt x="13" y="101"/>
                    <a:pt x="8" y="94"/>
                  </a:cubicBezTo>
                  <a:cubicBezTo>
                    <a:pt x="2" y="87"/>
                    <a:pt x="0" y="76"/>
                    <a:pt x="0" y="63"/>
                  </a:cubicBezTo>
                  <a:cubicBezTo>
                    <a:pt x="0" y="41"/>
                    <a:pt x="0" y="41"/>
                    <a:pt x="0" y="41"/>
                  </a:cubicBezTo>
                  <a:cubicBezTo>
                    <a:pt x="0" y="27"/>
                    <a:pt x="2" y="17"/>
                    <a:pt x="8" y="10"/>
                  </a:cubicBezTo>
                  <a:cubicBezTo>
                    <a:pt x="13" y="3"/>
                    <a:pt x="20" y="0"/>
                    <a:pt x="29" y="0"/>
                  </a:cubicBezTo>
                  <a:cubicBezTo>
                    <a:pt x="38" y="0"/>
                    <a:pt x="46" y="3"/>
                    <a:pt x="51" y="10"/>
                  </a:cubicBezTo>
                  <a:cubicBezTo>
                    <a:pt x="56" y="17"/>
                    <a:pt x="59" y="27"/>
                    <a:pt x="59" y="41"/>
                  </a:cubicBezTo>
                  <a:lnTo>
                    <a:pt x="59" y="63"/>
                  </a:lnTo>
                  <a:close/>
                  <a:moveTo>
                    <a:pt x="39" y="39"/>
                  </a:moveTo>
                  <a:cubicBezTo>
                    <a:pt x="39" y="31"/>
                    <a:pt x="39" y="25"/>
                    <a:pt x="37" y="21"/>
                  </a:cubicBezTo>
                  <a:cubicBezTo>
                    <a:pt x="35" y="17"/>
                    <a:pt x="33" y="16"/>
                    <a:pt x="30" y="16"/>
                  </a:cubicBezTo>
                  <a:cubicBezTo>
                    <a:pt x="29" y="16"/>
                    <a:pt x="29" y="16"/>
                    <a:pt x="29" y="16"/>
                  </a:cubicBezTo>
                  <a:cubicBezTo>
                    <a:pt x="26" y="16"/>
                    <a:pt x="24" y="17"/>
                    <a:pt x="22" y="21"/>
                  </a:cubicBezTo>
                  <a:cubicBezTo>
                    <a:pt x="20" y="25"/>
                    <a:pt x="19" y="31"/>
                    <a:pt x="19" y="39"/>
                  </a:cubicBezTo>
                  <a:cubicBezTo>
                    <a:pt x="19" y="64"/>
                    <a:pt x="19" y="64"/>
                    <a:pt x="19" y="64"/>
                  </a:cubicBezTo>
                  <a:cubicBezTo>
                    <a:pt x="19" y="73"/>
                    <a:pt x="20" y="79"/>
                    <a:pt x="22" y="82"/>
                  </a:cubicBezTo>
                  <a:cubicBezTo>
                    <a:pt x="24" y="86"/>
                    <a:pt x="26" y="88"/>
                    <a:pt x="29" y="88"/>
                  </a:cubicBezTo>
                  <a:cubicBezTo>
                    <a:pt x="30" y="88"/>
                    <a:pt x="30" y="88"/>
                    <a:pt x="30" y="88"/>
                  </a:cubicBezTo>
                  <a:cubicBezTo>
                    <a:pt x="33" y="88"/>
                    <a:pt x="35" y="86"/>
                    <a:pt x="37" y="82"/>
                  </a:cubicBezTo>
                  <a:cubicBezTo>
                    <a:pt x="39" y="79"/>
                    <a:pt x="39" y="73"/>
                    <a:pt x="39" y="64"/>
                  </a:cubicBezTo>
                  <a:lnTo>
                    <a:pt x="39" y="39"/>
                  </a:lnTo>
                  <a:close/>
                </a:path>
              </a:pathLst>
            </a:custGeom>
            <a:solidFill>
              <a:srgbClr val="3F5096"/>
            </a:solidFill>
            <a:ln>
              <a:noFill/>
            </a:ln>
          </p:spPr>
          <p:txBody>
            <a:bodyPr vert="horz" wrap="square" lIns="91440" tIns="45720" rIns="91440" bIns="45720" numCol="1" anchor="t" anchorCtr="0" compatLnSpc="1"/>
            <a:lstStyle/>
            <a:p>
              <a:endParaRPr lang="zh-CN" altLang="en-US"/>
            </a:p>
          </p:txBody>
        </p:sp>
        <p:sp>
          <p:nvSpPr>
            <p:cNvPr id="124" name="Freeform 34"/>
            <p:cNvSpPr/>
            <p:nvPr/>
          </p:nvSpPr>
          <p:spPr bwMode="auto">
            <a:xfrm>
              <a:off x="3897313" y="2633663"/>
              <a:ext cx="107950" cy="184150"/>
            </a:xfrm>
            <a:custGeom>
              <a:avLst/>
              <a:gdLst>
                <a:gd name="T0" fmla="*/ 20 w 61"/>
                <a:gd name="T1" fmla="*/ 43 h 104"/>
                <a:gd name="T2" fmla="*/ 29 w 61"/>
                <a:gd name="T3" fmla="*/ 43 h 104"/>
                <a:gd name="T4" fmla="*/ 37 w 61"/>
                <a:gd name="T5" fmla="*/ 39 h 104"/>
                <a:gd name="T6" fmla="*/ 40 w 61"/>
                <a:gd name="T7" fmla="*/ 29 h 104"/>
                <a:gd name="T8" fmla="*/ 37 w 61"/>
                <a:gd name="T9" fmla="*/ 19 h 104"/>
                <a:gd name="T10" fmla="*/ 30 w 61"/>
                <a:gd name="T11" fmla="*/ 15 h 104"/>
                <a:gd name="T12" fmla="*/ 23 w 61"/>
                <a:gd name="T13" fmla="*/ 19 h 104"/>
                <a:gd name="T14" fmla="*/ 20 w 61"/>
                <a:gd name="T15" fmla="*/ 27 h 104"/>
                <a:gd name="T16" fmla="*/ 1 w 61"/>
                <a:gd name="T17" fmla="*/ 27 h 104"/>
                <a:gd name="T18" fmla="*/ 1 w 61"/>
                <a:gd name="T19" fmla="*/ 27 h 104"/>
                <a:gd name="T20" fmla="*/ 9 w 61"/>
                <a:gd name="T21" fmla="*/ 7 h 104"/>
                <a:gd name="T22" fmla="*/ 29 w 61"/>
                <a:gd name="T23" fmla="*/ 0 h 104"/>
                <a:gd name="T24" fmla="*/ 51 w 61"/>
                <a:gd name="T25" fmla="*/ 7 h 104"/>
                <a:gd name="T26" fmla="*/ 60 w 61"/>
                <a:gd name="T27" fmla="*/ 29 h 104"/>
                <a:gd name="T28" fmla="*/ 56 w 61"/>
                <a:gd name="T29" fmla="*/ 41 h 104"/>
                <a:gd name="T30" fmla="*/ 46 w 61"/>
                <a:gd name="T31" fmla="*/ 50 h 104"/>
                <a:gd name="T32" fmla="*/ 57 w 61"/>
                <a:gd name="T33" fmla="*/ 60 h 104"/>
                <a:gd name="T34" fmla="*/ 61 w 61"/>
                <a:gd name="T35" fmla="*/ 74 h 104"/>
                <a:gd name="T36" fmla="*/ 52 w 61"/>
                <a:gd name="T37" fmla="*/ 96 h 104"/>
                <a:gd name="T38" fmla="*/ 29 w 61"/>
                <a:gd name="T39" fmla="*/ 104 h 104"/>
                <a:gd name="T40" fmla="*/ 8 w 61"/>
                <a:gd name="T41" fmla="*/ 97 h 104"/>
                <a:gd name="T42" fmla="*/ 0 w 61"/>
                <a:gd name="T43" fmla="*/ 75 h 104"/>
                <a:gd name="T44" fmla="*/ 0 w 61"/>
                <a:gd name="T45" fmla="*/ 75 h 104"/>
                <a:gd name="T46" fmla="*/ 19 w 61"/>
                <a:gd name="T47" fmla="*/ 75 h 104"/>
                <a:gd name="T48" fmla="*/ 22 w 61"/>
                <a:gd name="T49" fmla="*/ 84 h 104"/>
                <a:gd name="T50" fmla="*/ 30 w 61"/>
                <a:gd name="T51" fmla="*/ 88 h 104"/>
                <a:gd name="T52" fmla="*/ 38 w 61"/>
                <a:gd name="T53" fmla="*/ 84 h 104"/>
                <a:gd name="T54" fmla="*/ 41 w 61"/>
                <a:gd name="T55" fmla="*/ 74 h 104"/>
                <a:gd name="T56" fmla="*/ 38 w 61"/>
                <a:gd name="T57" fmla="*/ 62 h 104"/>
                <a:gd name="T58" fmla="*/ 29 w 61"/>
                <a:gd name="T59" fmla="*/ 58 h 104"/>
                <a:gd name="T60" fmla="*/ 20 w 61"/>
                <a:gd name="T61" fmla="*/ 58 h 104"/>
                <a:gd name="T62" fmla="*/ 20 w 61"/>
                <a:gd name="T6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 h="104">
                  <a:moveTo>
                    <a:pt x="20" y="43"/>
                  </a:moveTo>
                  <a:cubicBezTo>
                    <a:pt x="29" y="43"/>
                    <a:pt x="29" y="43"/>
                    <a:pt x="29" y="43"/>
                  </a:cubicBezTo>
                  <a:cubicBezTo>
                    <a:pt x="33" y="43"/>
                    <a:pt x="36" y="42"/>
                    <a:pt x="37" y="39"/>
                  </a:cubicBezTo>
                  <a:cubicBezTo>
                    <a:pt x="39" y="37"/>
                    <a:pt x="40" y="33"/>
                    <a:pt x="40" y="29"/>
                  </a:cubicBezTo>
                  <a:cubicBezTo>
                    <a:pt x="40" y="25"/>
                    <a:pt x="39" y="22"/>
                    <a:pt x="37" y="19"/>
                  </a:cubicBezTo>
                  <a:cubicBezTo>
                    <a:pt x="36" y="17"/>
                    <a:pt x="33" y="15"/>
                    <a:pt x="30" y="15"/>
                  </a:cubicBezTo>
                  <a:cubicBezTo>
                    <a:pt x="27" y="15"/>
                    <a:pt x="25" y="16"/>
                    <a:pt x="23" y="19"/>
                  </a:cubicBezTo>
                  <a:cubicBezTo>
                    <a:pt x="21" y="21"/>
                    <a:pt x="20" y="24"/>
                    <a:pt x="20" y="27"/>
                  </a:cubicBezTo>
                  <a:cubicBezTo>
                    <a:pt x="1" y="27"/>
                    <a:pt x="1" y="27"/>
                    <a:pt x="1" y="27"/>
                  </a:cubicBezTo>
                  <a:cubicBezTo>
                    <a:pt x="1" y="27"/>
                    <a:pt x="1" y="27"/>
                    <a:pt x="1" y="27"/>
                  </a:cubicBezTo>
                  <a:cubicBezTo>
                    <a:pt x="1" y="19"/>
                    <a:pt x="3" y="12"/>
                    <a:pt x="9" y="7"/>
                  </a:cubicBezTo>
                  <a:cubicBezTo>
                    <a:pt x="15" y="2"/>
                    <a:pt x="21" y="0"/>
                    <a:pt x="29" y="0"/>
                  </a:cubicBezTo>
                  <a:cubicBezTo>
                    <a:pt x="39" y="0"/>
                    <a:pt x="46" y="2"/>
                    <a:pt x="51" y="7"/>
                  </a:cubicBezTo>
                  <a:cubicBezTo>
                    <a:pt x="57" y="12"/>
                    <a:pt x="60" y="19"/>
                    <a:pt x="60" y="29"/>
                  </a:cubicBezTo>
                  <a:cubicBezTo>
                    <a:pt x="60" y="33"/>
                    <a:pt x="58" y="37"/>
                    <a:pt x="56" y="41"/>
                  </a:cubicBezTo>
                  <a:cubicBezTo>
                    <a:pt x="54" y="45"/>
                    <a:pt x="50" y="48"/>
                    <a:pt x="46" y="50"/>
                  </a:cubicBezTo>
                  <a:cubicBezTo>
                    <a:pt x="51" y="52"/>
                    <a:pt x="55" y="55"/>
                    <a:pt x="57" y="60"/>
                  </a:cubicBezTo>
                  <a:cubicBezTo>
                    <a:pt x="60" y="64"/>
                    <a:pt x="61" y="69"/>
                    <a:pt x="61" y="74"/>
                  </a:cubicBezTo>
                  <a:cubicBezTo>
                    <a:pt x="61" y="84"/>
                    <a:pt x="58" y="91"/>
                    <a:pt x="52" y="96"/>
                  </a:cubicBezTo>
                  <a:cubicBezTo>
                    <a:pt x="46" y="101"/>
                    <a:pt x="39" y="104"/>
                    <a:pt x="29" y="104"/>
                  </a:cubicBezTo>
                  <a:cubicBezTo>
                    <a:pt x="21" y="104"/>
                    <a:pt x="14" y="102"/>
                    <a:pt x="8" y="97"/>
                  </a:cubicBezTo>
                  <a:cubicBezTo>
                    <a:pt x="2" y="92"/>
                    <a:pt x="0" y="84"/>
                    <a:pt x="0" y="75"/>
                  </a:cubicBezTo>
                  <a:cubicBezTo>
                    <a:pt x="0" y="75"/>
                    <a:pt x="0" y="75"/>
                    <a:pt x="0" y="75"/>
                  </a:cubicBezTo>
                  <a:cubicBezTo>
                    <a:pt x="19" y="75"/>
                    <a:pt x="19" y="75"/>
                    <a:pt x="19" y="75"/>
                  </a:cubicBezTo>
                  <a:cubicBezTo>
                    <a:pt x="19" y="79"/>
                    <a:pt x="20" y="82"/>
                    <a:pt x="22" y="84"/>
                  </a:cubicBezTo>
                  <a:cubicBezTo>
                    <a:pt x="24" y="87"/>
                    <a:pt x="27" y="88"/>
                    <a:pt x="30" y="88"/>
                  </a:cubicBezTo>
                  <a:cubicBezTo>
                    <a:pt x="33" y="88"/>
                    <a:pt x="36" y="87"/>
                    <a:pt x="38" y="84"/>
                  </a:cubicBezTo>
                  <a:cubicBezTo>
                    <a:pt x="40" y="82"/>
                    <a:pt x="41" y="78"/>
                    <a:pt x="41" y="74"/>
                  </a:cubicBezTo>
                  <a:cubicBezTo>
                    <a:pt x="41" y="69"/>
                    <a:pt x="40" y="65"/>
                    <a:pt x="38" y="62"/>
                  </a:cubicBezTo>
                  <a:cubicBezTo>
                    <a:pt x="36" y="60"/>
                    <a:pt x="33" y="58"/>
                    <a:pt x="29" y="58"/>
                  </a:cubicBezTo>
                  <a:cubicBezTo>
                    <a:pt x="20" y="58"/>
                    <a:pt x="20" y="58"/>
                    <a:pt x="20" y="58"/>
                  </a:cubicBezTo>
                  <a:lnTo>
                    <a:pt x="20" y="43"/>
                  </a:lnTo>
                  <a:close/>
                </a:path>
              </a:pathLst>
            </a:custGeom>
            <a:solidFill>
              <a:srgbClr val="3F5096"/>
            </a:solidFill>
            <a:ln>
              <a:noFill/>
            </a:ln>
          </p:spPr>
          <p:txBody>
            <a:bodyPr vert="horz" wrap="square" lIns="91440" tIns="45720" rIns="91440" bIns="45720" numCol="1" anchor="t" anchorCtr="0" compatLnSpc="1"/>
            <a:lstStyle/>
            <a:p>
              <a:endParaRPr lang="zh-CN" altLang="en-US"/>
            </a:p>
          </p:txBody>
        </p:sp>
      </p:grpSp>
      <p:grpSp>
        <p:nvGrpSpPr>
          <p:cNvPr id="14" name="组合 13"/>
          <p:cNvGrpSpPr/>
          <p:nvPr/>
        </p:nvGrpSpPr>
        <p:grpSpPr>
          <a:xfrm>
            <a:off x="7991476" y="2414588"/>
            <a:ext cx="609600" cy="611188"/>
            <a:chOff x="7991476" y="2414588"/>
            <a:chExt cx="609600" cy="611188"/>
          </a:xfrm>
        </p:grpSpPr>
        <p:sp>
          <p:nvSpPr>
            <p:cNvPr id="109" name="Oval 19"/>
            <p:cNvSpPr>
              <a:spLocks noChangeArrowheads="1"/>
            </p:cNvSpPr>
            <p:nvPr/>
          </p:nvSpPr>
          <p:spPr bwMode="auto">
            <a:xfrm>
              <a:off x="7991476" y="2414588"/>
              <a:ext cx="609600" cy="611188"/>
            </a:xfrm>
            <a:prstGeom prst="ellipse">
              <a:avLst/>
            </a:prstGeom>
            <a:solidFill>
              <a:srgbClr val="314371"/>
            </a:solidFill>
            <a:ln>
              <a:noFill/>
            </a:ln>
          </p:spPr>
          <p:txBody>
            <a:bodyPr vert="horz" wrap="square" lIns="91440" tIns="45720" rIns="91440" bIns="45720" numCol="1" anchor="t" anchorCtr="0" compatLnSpc="1"/>
            <a:lstStyle/>
            <a:p>
              <a:endParaRPr lang="zh-CN" altLang="en-US"/>
            </a:p>
          </p:txBody>
        </p:sp>
        <p:sp>
          <p:nvSpPr>
            <p:cNvPr id="110" name="Freeform 20"/>
            <p:cNvSpPr/>
            <p:nvPr/>
          </p:nvSpPr>
          <p:spPr bwMode="auto">
            <a:xfrm>
              <a:off x="8047038" y="2470150"/>
              <a:ext cx="479425" cy="498475"/>
            </a:xfrm>
            <a:custGeom>
              <a:avLst/>
              <a:gdLst>
                <a:gd name="T0" fmla="*/ 268 w 271"/>
                <a:gd name="T1" fmla="*/ 131 h 281"/>
                <a:gd name="T2" fmla="*/ 231 w 271"/>
                <a:gd name="T3" fmla="*/ 50 h 281"/>
                <a:gd name="T4" fmla="*/ 231 w 271"/>
                <a:gd name="T5" fmla="*/ 50 h 281"/>
                <a:gd name="T6" fmla="*/ 50 w 271"/>
                <a:gd name="T7" fmla="*/ 50 h 281"/>
                <a:gd name="T8" fmla="*/ 50 w 271"/>
                <a:gd name="T9" fmla="*/ 231 h 281"/>
                <a:gd name="T10" fmla="*/ 50 w 271"/>
                <a:gd name="T11" fmla="*/ 231 h 281"/>
                <a:gd name="T12" fmla="*/ 50 w 271"/>
                <a:gd name="T13" fmla="*/ 231 h 281"/>
                <a:gd name="T14" fmla="*/ 231 w 271"/>
                <a:gd name="T15" fmla="*/ 231 h 281"/>
                <a:gd name="T16" fmla="*/ 268 w 271"/>
                <a:gd name="T17" fmla="*/ 13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1" h="281">
                  <a:moveTo>
                    <a:pt x="268" y="131"/>
                  </a:moveTo>
                  <a:cubicBezTo>
                    <a:pt x="266" y="102"/>
                    <a:pt x="254" y="73"/>
                    <a:pt x="231" y="50"/>
                  </a:cubicBezTo>
                  <a:cubicBezTo>
                    <a:pt x="231" y="50"/>
                    <a:pt x="231" y="50"/>
                    <a:pt x="231" y="50"/>
                  </a:cubicBezTo>
                  <a:cubicBezTo>
                    <a:pt x="181" y="0"/>
                    <a:pt x="100" y="0"/>
                    <a:pt x="50" y="50"/>
                  </a:cubicBezTo>
                  <a:cubicBezTo>
                    <a:pt x="0" y="100"/>
                    <a:pt x="0" y="181"/>
                    <a:pt x="50" y="231"/>
                  </a:cubicBezTo>
                  <a:cubicBezTo>
                    <a:pt x="50" y="231"/>
                    <a:pt x="50" y="231"/>
                    <a:pt x="50" y="231"/>
                  </a:cubicBezTo>
                  <a:cubicBezTo>
                    <a:pt x="50" y="231"/>
                    <a:pt x="50" y="231"/>
                    <a:pt x="50" y="231"/>
                  </a:cubicBezTo>
                  <a:cubicBezTo>
                    <a:pt x="100" y="281"/>
                    <a:pt x="181" y="281"/>
                    <a:pt x="231" y="231"/>
                  </a:cubicBezTo>
                  <a:cubicBezTo>
                    <a:pt x="258" y="204"/>
                    <a:pt x="271" y="167"/>
                    <a:pt x="268" y="1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35"/>
            <p:cNvSpPr>
              <a:spLocks noEditPoints="1"/>
            </p:cNvSpPr>
            <p:nvPr/>
          </p:nvSpPr>
          <p:spPr bwMode="auto">
            <a:xfrm>
              <a:off x="8180388" y="2633663"/>
              <a:ext cx="107950" cy="184150"/>
            </a:xfrm>
            <a:custGeom>
              <a:avLst/>
              <a:gdLst>
                <a:gd name="T0" fmla="*/ 60 w 60"/>
                <a:gd name="T1" fmla="*/ 63 h 104"/>
                <a:gd name="T2" fmla="*/ 52 w 60"/>
                <a:gd name="T3" fmla="*/ 94 h 104"/>
                <a:gd name="T4" fmla="*/ 30 w 60"/>
                <a:gd name="T5" fmla="*/ 104 h 104"/>
                <a:gd name="T6" fmla="*/ 9 w 60"/>
                <a:gd name="T7" fmla="*/ 94 h 104"/>
                <a:gd name="T8" fmla="*/ 0 w 60"/>
                <a:gd name="T9" fmla="*/ 63 h 104"/>
                <a:gd name="T10" fmla="*/ 0 w 60"/>
                <a:gd name="T11" fmla="*/ 41 h 104"/>
                <a:gd name="T12" fmla="*/ 8 w 60"/>
                <a:gd name="T13" fmla="*/ 10 h 104"/>
                <a:gd name="T14" fmla="*/ 30 w 60"/>
                <a:gd name="T15" fmla="*/ 0 h 104"/>
                <a:gd name="T16" fmla="*/ 52 w 60"/>
                <a:gd name="T17" fmla="*/ 10 h 104"/>
                <a:gd name="T18" fmla="*/ 60 w 60"/>
                <a:gd name="T19" fmla="*/ 41 h 104"/>
                <a:gd name="T20" fmla="*/ 60 w 60"/>
                <a:gd name="T21" fmla="*/ 63 h 104"/>
                <a:gd name="T22" fmla="*/ 40 w 60"/>
                <a:gd name="T23" fmla="*/ 39 h 104"/>
                <a:gd name="T24" fmla="*/ 38 w 60"/>
                <a:gd name="T25" fmla="*/ 21 h 104"/>
                <a:gd name="T26" fmla="*/ 30 w 60"/>
                <a:gd name="T27" fmla="*/ 16 h 104"/>
                <a:gd name="T28" fmla="*/ 30 w 60"/>
                <a:gd name="T29" fmla="*/ 16 h 104"/>
                <a:gd name="T30" fmla="*/ 23 w 60"/>
                <a:gd name="T31" fmla="*/ 21 h 104"/>
                <a:gd name="T32" fmla="*/ 20 w 60"/>
                <a:gd name="T33" fmla="*/ 39 h 104"/>
                <a:gd name="T34" fmla="*/ 20 w 60"/>
                <a:gd name="T35" fmla="*/ 64 h 104"/>
                <a:gd name="T36" fmla="*/ 23 w 60"/>
                <a:gd name="T37" fmla="*/ 82 h 104"/>
                <a:gd name="T38" fmla="*/ 30 w 60"/>
                <a:gd name="T39" fmla="*/ 88 h 104"/>
                <a:gd name="T40" fmla="*/ 30 w 60"/>
                <a:gd name="T41" fmla="*/ 88 h 104"/>
                <a:gd name="T42" fmla="*/ 38 w 60"/>
                <a:gd name="T43" fmla="*/ 82 h 104"/>
                <a:gd name="T44" fmla="*/ 40 w 60"/>
                <a:gd name="T45" fmla="*/ 64 h 104"/>
                <a:gd name="T46" fmla="*/ 40 w 60"/>
                <a:gd name="T47" fmla="*/ 3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 h="104">
                  <a:moveTo>
                    <a:pt x="60" y="63"/>
                  </a:moveTo>
                  <a:cubicBezTo>
                    <a:pt x="60" y="76"/>
                    <a:pt x="57" y="87"/>
                    <a:pt x="52" y="94"/>
                  </a:cubicBezTo>
                  <a:cubicBezTo>
                    <a:pt x="46" y="101"/>
                    <a:pt x="39" y="104"/>
                    <a:pt x="30" y="104"/>
                  </a:cubicBezTo>
                  <a:cubicBezTo>
                    <a:pt x="21" y="104"/>
                    <a:pt x="14" y="101"/>
                    <a:pt x="9" y="94"/>
                  </a:cubicBezTo>
                  <a:cubicBezTo>
                    <a:pt x="3" y="87"/>
                    <a:pt x="0" y="76"/>
                    <a:pt x="0" y="63"/>
                  </a:cubicBezTo>
                  <a:cubicBezTo>
                    <a:pt x="0" y="41"/>
                    <a:pt x="0" y="41"/>
                    <a:pt x="0" y="41"/>
                  </a:cubicBezTo>
                  <a:cubicBezTo>
                    <a:pt x="0" y="27"/>
                    <a:pt x="3" y="17"/>
                    <a:pt x="8" y="10"/>
                  </a:cubicBezTo>
                  <a:cubicBezTo>
                    <a:pt x="14" y="3"/>
                    <a:pt x="21" y="0"/>
                    <a:pt x="30" y="0"/>
                  </a:cubicBezTo>
                  <a:cubicBezTo>
                    <a:pt x="39" y="0"/>
                    <a:pt x="46" y="3"/>
                    <a:pt x="52" y="10"/>
                  </a:cubicBezTo>
                  <a:cubicBezTo>
                    <a:pt x="57" y="17"/>
                    <a:pt x="60" y="27"/>
                    <a:pt x="60" y="41"/>
                  </a:cubicBezTo>
                  <a:lnTo>
                    <a:pt x="60" y="63"/>
                  </a:lnTo>
                  <a:close/>
                  <a:moveTo>
                    <a:pt x="40" y="39"/>
                  </a:moveTo>
                  <a:cubicBezTo>
                    <a:pt x="40" y="31"/>
                    <a:pt x="39" y="25"/>
                    <a:pt x="38" y="21"/>
                  </a:cubicBezTo>
                  <a:cubicBezTo>
                    <a:pt x="36" y="17"/>
                    <a:pt x="33" y="16"/>
                    <a:pt x="30" y="16"/>
                  </a:cubicBezTo>
                  <a:cubicBezTo>
                    <a:pt x="30" y="16"/>
                    <a:pt x="30" y="16"/>
                    <a:pt x="30" y="16"/>
                  </a:cubicBezTo>
                  <a:cubicBezTo>
                    <a:pt x="27" y="16"/>
                    <a:pt x="24" y="17"/>
                    <a:pt x="23" y="21"/>
                  </a:cubicBezTo>
                  <a:cubicBezTo>
                    <a:pt x="21" y="25"/>
                    <a:pt x="20" y="31"/>
                    <a:pt x="20" y="39"/>
                  </a:cubicBezTo>
                  <a:cubicBezTo>
                    <a:pt x="20" y="64"/>
                    <a:pt x="20" y="64"/>
                    <a:pt x="20" y="64"/>
                  </a:cubicBezTo>
                  <a:cubicBezTo>
                    <a:pt x="20" y="73"/>
                    <a:pt x="21" y="79"/>
                    <a:pt x="23" y="82"/>
                  </a:cubicBezTo>
                  <a:cubicBezTo>
                    <a:pt x="24" y="86"/>
                    <a:pt x="27" y="88"/>
                    <a:pt x="30" y="88"/>
                  </a:cubicBezTo>
                  <a:cubicBezTo>
                    <a:pt x="30" y="88"/>
                    <a:pt x="30" y="88"/>
                    <a:pt x="30" y="88"/>
                  </a:cubicBezTo>
                  <a:cubicBezTo>
                    <a:pt x="34" y="88"/>
                    <a:pt x="36" y="86"/>
                    <a:pt x="38" y="82"/>
                  </a:cubicBezTo>
                  <a:cubicBezTo>
                    <a:pt x="39" y="79"/>
                    <a:pt x="40" y="73"/>
                    <a:pt x="40" y="64"/>
                  </a:cubicBezTo>
                  <a:lnTo>
                    <a:pt x="40" y="39"/>
                  </a:lnTo>
                  <a:close/>
                </a:path>
              </a:pathLst>
            </a:custGeom>
            <a:solidFill>
              <a:srgbClr val="314371"/>
            </a:solidFill>
            <a:ln>
              <a:noFill/>
            </a:ln>
          </p:spPr>
          <p:txBody>
            <a:bodyPr vert="horz" wrap="square" lIns="91440" tIns="45720" rIns="91440" bIns="45720" numCol="1" anchor="t" anchorCtr="0" compatLnSpc="1"/>
            <a:lstStyle/>
            <a:p>
              <a:endParaRPr lang="zh-CN" altLang="en-US"/>
            </a:p>
          </p:txBody>
        </p:sp>
        <p:sp>
          <p:nvSpPr>
            <p:cNvPr id="126" name="Freeform 36"/>
            <p:cNvSpPr>
              <a:spLocks noEditPoints="1"/>
            </p:cNvSpPr>
            <p:nvPr/>
          </p:nvSpPr>
          <p:spPr bwMode="auto">
            <a:xfrm>
              <a:off x="8307388" y="2633663"/>
              <a:ext cx="107950" cy="184150"/>
            </a:xfrm>
            <a:custGeom>
              <a:avLst/>
              <a:gdLst>
                <a:gd name="T0" fmla="*/ 36 w 61"/>
                <a:gd name="T1" fmla="*/ 0 h 104"/>
                <a:gd name="T2" fmla="*/ 45 w 61"/>
                <a:gd name="T3" fmla="*/ 1 h 104"/>
                <a:gd name="T4" fmla="*/ 53 w 61"/>
                <a:gd name="T5" fmla="*/ 4 h 104"/>
                <a:gd name="T6" fmla="*/ 50 w 61"/>
                <a:gd name="T7" fmla="*/ 19 h 104"/>
                <a:gd name="T8" fmla="*/ 43 w 61"/>
                <a:gd name="T9" fmla="*/ 16 h 104"/>
                <a:gd name="T10" fmla="*/ 36 w 61"/>
                <a:gd name="T11" fmla="*/ 16 h 104"/>
                <a:gd name="T12" fmla="*/ 24 w 61"/>
                <a:gd name="T13" fmla="*/ 22 h 104"/>
                <a:gd name="T14" fmla="*/ 20 w 61"/>
                <a:gd name="T15" fmla="*/ 41 h 104"/>
                <a:gd name="T16" fmla="*/ 21 w 61"/>
                <a:gd name="T17" fmla="*/ 41 h 104"/>
                <a:gd name="T18" fmla="*/ 28 w 61"/>
                <a:gd name="T19" fmla="*/ 36 h 104"/>
                <a:gd name="T20" fmla="*/ 37 w 61"/>
                <a:gd name="T21" fmla="*/ 34 h 104"/>
                <a:gd name="T22" fmla="*/ 55 w 61"/>
                <a:gd name="T23" fmla="*/ 44 h 104"/>
                <a:gd name="T24" fmla="*/ 61 w 61"/>
                <a:gd name="T25" fmla="*/ 69 h 104"/>
                <a:gd name="T26" fmla="*/ 53 w 61"/>
                <a:gd name="T27" fmla="*/ 94 h 104"/>
                <a:gd name="T28" fmla="*/ 32 w 61"/>
                <a:gd name="T29" fmla="*/ 104 h 104"/>
                <a:gd name="T30" fmla="*/ 9 w 61"/>
                <a:gd name="T31" fmla="*/ 93 h 104"/>
                <a:gd name="T32" fmla="*/ 0 w 61"/>
                <a:gd name="T33" fmla="*/ 63 h 104"/>
                <a:gd name="T34" fmla="*/ 0 w 61"/>
                <a:gd name="T35" fmla="*/ 42 h 104"/>
                <a:gd name="T36" fmla="*/ 10 w 61"/>
                <a:gd name="T37" fmla="*/ 11 h 104"/>
                <a:gd name="T38" fmla="*/ 36 w 61"/>
                <a:gd name="T39" fmla="*/ 0 h 104"/>
                <a:gd name="T40" fmla="*/ 32 w 61"/>
                <a:gd name="T41" fmla="*/ 50 h 104"/>
                <a:gd name="T42" fmla="*/ 25 w 61"/>
                <a:gd name="T43" fmla="*/ 52 h 104"/>
                <a:gd name="T44" fmla="*/ 20 w 61"/>
                <a:gd name="T45" fmla="*/ 55 h 104"/>
                <a:gd name="T46" fmla="*/ 20 w 61"/>
                <a:gd name="T47" fmla="*/ 63 h 104"/>
                <a:gd name="T48" fmla="*/ 23 w 61"/>
                <a:gd name="T49" fmla="*/ 82 h 104"/>
                <a:gd name="T50" fmla="*/ 32 w 61"/>
                <a:gd name="T51" fmla="*/ 88 h 104"/>
                <a:gd name="T52" fmla="*/ 39 w 61"/>
                <a:gd name="T53" fmla="*/ 82 h 104"/>
                <a:gd name="T54" fmla="*/ 42 w 61"/>
                <a:gd name="T55" fmla="*/ 69 h 104"/>
                <a:gd name="T56" fmla="*/ 39 w 61"/>
                <a:gd name="T57" fmla="*/ 55 h 104"/>
                <a:gd name="T58" fmla="*/ 32 w 61"/>
                <a:gd name="T59" fmla="*/ 5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1" h="104">
                  <a:moveTo>
                    <a:pt x="36" y="0"/>
                  </a:moveTo>
                  <a:cubicBezTo>
                    <a:pt x="39" y="0"/>
                    <a:pt x="42" y="0"/>
                    <a:pt x="45" y="1"/>
                  </a:cubicBezTo>
                  <a:cubicBezTo>
                    <a:pt x="48" y="1"/>
                    <a:pt x="50" y="2"/>
                    <a:pt x="53" y="4"/>
                  </a:cubicBezTo>
                  <a:cubicBezTo>
                    <a:pt x="50" y="19"/>
                    <a:pt x="50" y="19"/>
                    <a:pt x="50" y="19"/>
                  </a:cubicBezTo>
                  <a:cubicBezTo>
                    <a:pt x="48" y="18"/>
                    <a:pt x="45" y="17"/>
                    <a:pt x="43" y="16"/>
                  </a:cubicBezTo>
                  <a:cubicBezTo>
                    <a:pt x="41" y="16"/>
                    <a:pt x="39" y="16"/>
                    <a:pt x="36" y="16"/>
                  </a:cubicBezTo>
                  <a:cubicBezTo>
                    <a:pt x="31" y="16"/>
                    <a:pt x="27" y="18"/>
                    <a:pt x="24" y="22"/>
                  </a:cubicBezTo>
                  <a:cubicBezTo>
                    <a:pt x="21" y="27"/>
                    <a:pt x="20" y="33"/>
                    <a:pt x="20" y="41"/>
                  </a:cubicBezTo>
                  <a:cubicBezTo>
                    <a:pt x="21" y="41"/>
                    <a:pt x="21" y="41"/>
                    <a:pt x="21" y="41"/>
                  </a:cubicBezTo>
                  <a:cubicBezTo>
                    <a:pt x="22" y="39"/>
                    <a:pt x="25" y="37"/>
                    <a:pt x="28" y="36"/>
                  </a:cubicBezTo>
                  <a:cubicBezTo>
                    <a:pt x="30" y="35"/>
                    <a:pt x="33" y="34"/>
                    <a:pt x="37" y="34"/>
                  </a:cubicBezTo>
                  <a:cubicBezTo>
                    <a:pt x="45" y="34"/>
                    <a:pt x="51" y="38"/>
                    <a:pt x="55" y="44"/>
                  </a:cubicBezTo>
                  <a:cubicBezTo>
                    <a:pt x="59" y="51"/>
                    <a:pt x="61" y="59"/>
                    <a:pt x="61" y="69"/>
                  </a:cubicBezTo>
                  <a:cubicBezTo>
                    <a:pt x="61" y="79"/>
                    <a:pt x="59" y="87"/>
                    <a:pt x="53" y="94"/>
                  </a:cubicBezTo>
                  <a:cubicBezTo>
                    <a:pt x="48" y="101"/>
                    <a:pt x="40" y="104"/>
                    <a:pt x="32" y="104"/>
                  </a:cubicBezTo>
                  <a:cubicBezTo>
                    <a:pt x="22" y="104"/>
                    <a:pt x="15" y="100"/>
                    <a:pt x="9" y="93"/>
                  </a:cubicBezTo>
                  <a:cubicBezTo>
                    <a:pt x="3" y="86"/>
                    <a:pt x="0" y="76"/>
                    <a:pt x="0" y="63"/>
                  </a:cubicBezTo>
                  <a:cubicBezTo>
                    <a:pt x="0" y="42"/>
                    <a:pt x="0" y="42"/>
                    <a:pt x="0" y="42"/>
                  </a:cubicBezTo>
                  <a:cubicBezTo>
                    <a:pt x="0" y="29"/>
                    <a:pt x="3" y="19"/>
                    <a:pt x="10" y="11"/>
                  </a:cubicBezTo>
                  <a:cubicBezTo>
                    <a:pt x="17" y="3"/>
                    <a:pt x="26" y="0"/>
                    <a:pt x="36" y="0"/>
                  </a:cubicBezTo>
                  <a:close/>
                  <a:moveTo>
                    <a:pt x="32" y="50"/>
                  </a:moveTo>
                  <a:cubicBezTo>
                    <a:pt x="29" y="50"/>
                    <a:pt x="27" y="51"/>
                    <a:pt x="25" y="52"/>
                  </a:cubicBezTo>
                  <a:cubicBezTo>
                    <a:pt x="23" y="52"/>
                    <a:pt x="21" y="54"/>
                    <a:pt x="20" y="55"/>
                  </a:cubicBezTo>
                  <a:cubicBezTo>
                    <a:pt x="20" y="63"/>
                    <a:pt x="20" y="63"/>
                    <a:pt x="20" y="63"/>
                  </a:cubicBezTo>
                  <a:cubicBezTo>
                    <a:pt x="20" y="71"/>
                    <a:pt x="21" y="78"/>
                    <a:pt x="23" y="82"/>
                  </a:cubicBezTo>
                  <a:cubicBezTo>
                    <a:pt x="25" y="86"/>
                    <a:pt x="28" y="88"/>
                    <a:pt x="32" y="88"/>
                  </a:cubicBezTo>
                  <a:cubicBezTo>
                    <a:pt x="35" y="88"/>
                    <a:pt x="37" y="86"/>
                    <a:pt x="39" y="82"/>
                  </a:cubicBezTo>
                  <a:cubicBezTo>
                    <a:pt x="41" y="79"/>
                    <a:pt x="42" y="74"/>
                    <a:pt x="42" y="69"/>
                  </a:cubicBezTo>
                  <a:cubicBezTo>
                    <a:pt x="42" y="63"/>
                    <a:pt x="41" y="59"/>
                    <a:pt x="39" y="55"/>
                  </a:cubicBezTo>
                  <a:cubicBezTo>
                    <a:pt x="37" y="52"/>
                    <a:pt x="34" y="50"/>
                    <a:pt x="32" y="50"/>
                  </a:cubicBezTo>
                  <a:close/>
                </a:path>
              </a:pathLst>
            </a:custGeom>
            <a:solidFill>
              <a:srgbClr val="314371"/>
            </a:solidFill>
            <a:ln>
              <a:noFill/>
            </a:ln>
          </p:spPr>
          <p:txBody>
            <a:bodyPr vert="horz" wrap="square" lIns="91440" tIns="45720" rIns="91440" bIns="45720" numCol="1" anchor="t" anchorCtr="0" compatLnSpc="1"/>
            <a:lstStyle/>
            <a:p>
              <a:endParaRPr lang="zh-CN" altLang="en-US"/>
            </a:p>
          </p:txBody>
        </p:sp>
      </p:grpSp>
      <p:grpSp>
        <p:nvGrpSpPr>
          <p:cNvPr id="2" name="组合 1"/>
          <p:cNvGrpSpPr/>
          <p:nvPr/>
        </p:nvGrpSpPr>
        <p:grpSpPr>
          <a:xfrm>
            <a:off x="2114550" y="1708150"/>
            <a:ext cx="1090612" cy="1358900"/>
            <a:chOff x="2114550" y="1708150"/>
            <a:chExt cx="1090612" cy="1358900"/>
          </a:xfrm>
        </p:grpSpPr>
        <p:sp>
          <p:nvSpPr>
            <p:cNvPr id="135" name="Freeform 884"/>
            <p:cNvSpPr>
              <a:spLocks noEditPoints="1"/>
            </p:cNvSpPr>
            <p:nvPr/>
          </p:nvSpPr>
          <p:spPr bwMode="auto">
            <a:xfrm>
              <a:off x="2114550" y="1708150"/>
              <a:ext cx="1090612" cy="1358900"/>
            </a:xfrm>
            <a:custGeom>
              <a:avLst/>
              <a:gdLst>
                <a:gd name="T0" fmla="*/ 471 w 615"/>
                <a:gd name="T1" fmla="*/ 765 h 765"/>
                <a:gd name="T2" fmla="*/ 144 w 615"/>
                <a:gd name="T3" fmla="*/ 765 h 765"/>
                <a:gd name="T4" fmla="*/ 0 w 615"/>
                <a:gd name="T5" fmla="*/ 621 h 765"/>
                <a:gd name="T6" fmla="*/ 0 w 615"/>
                <a:gd name="T7" fmla="*/ 144 h 765"/>
                <a:gd name="T8" fmla="*/ 144 w 615"/>
                <a:gd name="T9" fmla="*/ 0 h 765"/>
                <a:gd name="T10" fmla="*/ 471 w 615"/>
                <a:gd name="T11" fmla="*/ 0 h 765"/>
                <a:gd name="T12" fmla="*/ 615 w 615"/>
                <a:gd name="T13" fmla="*/ 144 h 765"/>
                <a:gd name="T14" fmla="*/ 615 w 615"/>
                <a:gd name="T15" fmla="*/ 621 h 765"/>
                <a:gd name="T16" fmla="*/ 471 w 615"/>
                <a:gd name="T17" fmla="*/ 765 h 765"/>
                <a:gd name="T18" fmla="*/ 144 w 615"/>
                <a:gd name="T19" fmla="*/ 19 h 765"/>
                <a:gd name="T20" fmla="*/ 19 w 615"/>
                <a:gd name="T21" fmla="*/ 144 h 765"/>
                <a:gd name="T22" fmla="*/ 19 w 615"/>
                <a:gd name="T23" fmla="*/ 621 h 765"/>
                <a:gd name="T24" fmla="*/ 144 w 615"/>
                <a:gd name="T25" fmla="*/ 746 h 765"/>
                <a:gd name="T26" fmla="*/ 471 w 615"/>
                <a:gd name="T27" fmla="*/ 746 h 765"/>
                <a:gd name="T28" fmla="*/ 596 w 615"/>
                <a:gd name="T29" fmla="*/ 621 h 765"/>
                <a:gd name="T30" fmla="*/ 596 w 615"/>
                <a:gd name="T31" fmla="*/ 144 h 765"/>
                <a:gd name="T32" fmla="*/ 471 w 615"/>
                <a:gd name="T33" fmla="*/ 19 h 765"/>
                <a:gd name="T34" fmla="*/ 144 w 615"/>
                <a:gd name="T35" fmla="*/ 19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5" h="765">
                  <a:moveTo>
                    <a:pt x="471" y="765"/>
                  </a:moveTo>
                  <a:cubicBezTo>
                    <a:pt x="144" y="765"/>
                    <a:pt x="144" y="765"/>
                    <a:pt x="144" y="765"/>
                  </a:cubicBezTo>
                  <a:cubicBezTo>
                    <a:pt x="64" y="765"/>
                    <a:pt x="0" y="700"/>
                    <a:pt x="0" y="621"/>
                  </a:cubicBezTo>
                  <a:cubicBezTo>
                    <a:pt x="0" y="144"/>
                    <a:pt x="0" y="144"/>
                    <a:pt x="0" y="144"/>
                  </a:cubicBezTo>
                  <a:cubicBezTo>
                    <a:pt x="0" y="65"/>
                    <a:pt x="64" y="0"/>
                    <a:pt x="144" y="0"/>
                  </a:cubicBezTo>
                  <a:cubicBezTo>
                    <a:pt x="471" y="0"/>
                    <a:pt x="471" y="0"/>
                    <a:pt x="471" y="0"/>
                  </a:cubicBezTo>
                  <a:cubicBezTo>
                    <a:pt x="551" y="0"/>
                    <a:pt x="615" y="65"/>
                    <a:pt x="615" y="144"/>
                  </a:cubicBezTo>
                  <a:cubicBezTo>
                    <a:pt x="615" y="621"/>
                    <a:pt x="615" y="621"/>
                    <a:pt x="615" y="621"/>
                  </a:cubicBezTo>
                  <a:cubicBezTo>
                    <a:pt x="615" y="700"/>
                    <a:pt x="551" y="765"/>
                    <a:pt x="471" y="765"/>
                  </a:cubicBezTo>
                  <a:close/>
                  <a:moveTo>
                    <a:pt x="144" y="19"/>
                  </a:moveTo>
                  <a:cubicBezTo>
                    <a:pt x="75" y="19"/>
                    <a:pt x="19" y="75"/>
                    <a:pt x="19" y="144"/>
                  </a:cubicBezTo>
                  <a:cubicBezTo>
                    <a:pt x="19" y="621"/>
                    <a:pt x="19" y="621"/>
                    <a:pt x="19" y="621"/>
                  </a:cubicBezTo>
                  <a:cubicBezTo>
                    <a:pt x="19" y="690"/>
                    <a:pt x="75" y="746"/>
                    <a:pt x="144" y="746"/>
                  </a:cubicBezTo>
                  <a:cubicBezTo>
                    <a:pt x="471" y="746"/>
                    <a:pt x="471" y="746"/>
                    <a:pt x="471" y="746"/>
                  </a:cubicBezTo>
                  <a:cubicBezTo>
                    <a:pt x="540" y="746"/>
                    <a:pt x="596" y="690"/>
                    <a:pt x="596" y="621"/>
                  </a:cubicBezTo>
                  <a:cubicBezTo>
                    <a:pt x="596" y="144"/>
                    <a:pt x="596" y="144"/>
                    <a:pt x="596" y="144"/>
                  </a:cubicBezTo>
                  <a:cubicBezTo>
                    <a:pt x="596" y="75"/>
                    <a:pt x="540" y="19"/>
                    <a:pt x="471" y="19"/>
                  </a:cubicBezTo>
                  <a:lnTo>
                    <a:pt x="144" y="19"/>
                  </a:lnTo>
                  <a:close/>
                </a:path>
              </a:pathLst>
            </a:custGeom>
            <a:solidFill>
              <a:srgbClr val="3F5096"/>
            </a:solidFill>
            <a:ln>
              <a:noFill/>
            </a:ln>
          </p:spPr>
          <p:txBody>
            <a:bodyPr vert="horz" wrap="square" lIns="91440" tIns="45720" rIns="91440" bIns="45720" numCol="1" anchor="t" anchorCtr="0" compatLnSpc="1"/>
            <a:lstStyle/>
            <a:p>
              <a:endParaRPr lang="zh-CN" altLang="en-US">
                <a:solidFill>
                  <a:srgbClr val="3F5096"/>
                </a:solidFill>
              </a:endParaRPr>
            </a:p>
          </p:txBody>
        </p:sp>
        <p:grpSp>
          <p:nvGrpSpPr>
            <p:cNvPr id="141" name="组合 140"/>
            <p:cNvGrpSpPr/>
            <p:nvPr/>
          </p:nvGrpSpPr>
          <p:grpSpPr>
            <a:xfrm>
              <a:off x="2527127" y="1819782"/>
              <a:ext cx="290513" cy="369888"/>
              <a:chOff x="2462213" y="1820863"/>
              <a:chExt cx="290513" cy="369888"/>
            </a:xfrm>
            <a:solidFill>
              <a:srgbClr val="3F5096"/>
            </a:solidFill>
          </p:grpSpPr>
          <p:sp>
            <p:nvSpPr>
              <p:cNvPr id="142" name="Freeform 1426"/>
              <p:cNvSpPr/>
              <p:nvPr/>
            </p:nvSpPr>
            <p:spPr bwMode="auto">
              <a:xfrm>
                <a:off x="2533651" y="1820863"/>
                <a:ext cx="147638" cy="147638"/>
              </a:xfrm>
              <a:custGeom>
                <a:avLst/>
                <a:gdLst>
                  <a:gd name="T0" fmla="*/ 4 w 72"/>
                  <a:gd name="T1" fmla="*/ 42 h 72"/>
                  <a:gd name="T2" fmla="*/ 4 w 72"/>
                  <a:gd name="T3" fmla="*/ 42 h 72"/>
                  <a:gd name="T4" fmla="*/ 36 w 72"/>
                  <a:gd name="T5" fmla="*/ 72 h 72"/>
                  <a:gd name="T6" fmla="*/ 68 w 72"/>
                  <a:gd name="T7" fmla="*/ 42 h 72"/>
                  <a:gd name="T8" fmla="*/ 68 w 72"/>
                  <a:gd name="T9" fmla="*/ 42 h 72"/>
                  <a:gd name="T10" fmla="*/ 72 w 72"/>
                  <a:gd name="T11" fmla="*/ 36 h 72"/>
                  <a:gd name="T12" fmla="*/ 69 w 72"/>
                  <a:gd name="T13" fmla="*/ 29 h 72"/>
                  <a:gd name="T14" fmla="*/ 68 w 72"/>
                  <a:gd name="T15" fmla="*/ 29 h 72"/>
                  <a:gd name="T16" fmla="*/ 36 w 72"/>
                  <a:gd name="T17" fmla="*/ 0 h 72"/>
                  <a:gd name="T18" fmla="*/ 4 w 72"/>
                  <a:gd name="T19" fmla="*/ 29 h 72"/>
                  <a:gd name="T20" fmla="*/ 3 w 72"/>
                  <a:gd name="T21" fmla="*/ 29 h 72"/>
                  <a:gd name="T22" fmla="*/ 0 w 72"/>
                  <a:gd name="T23" fmla="*/ 36 h 72"/>
                  <a:gd name="T24" fmla="*/ 4 w 72"/>
                  <a:gd name="T25"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72">
                    <a:moveTo>
                      <a:pt x="4" y="42"/>
                    </a:moveTo>
                    <a:cubicBezTo>
                      <a:pt x="4" y="42"/>
                      <a:pt x="4" y="42"/>
                      <a:pt x="4" y="42"/>
                    </a:cubicBezTo>
                    <a:cubicBezTo>
                      <a:pt x="7" y="59"/>
                      <a:pt x="20" y="72"/>
                      <a:pt x="36" y="72"/>
                    </a:cubicBezTo>
                    <a:cubicBezTo>
                      <a:pt x="52" y="72"/>
                      <a:pt x="65" y="59"/>
                      <a:pt x="68" y="42"/>
                    </a:cubicBezTo>
                    <a:cubicBezTo>
                      <a:pt x="68" y="42"/>
                      <a:pt x="68" y="42"/>
                      <a:pt x="68" y="42"/>
                    </a:cubicBezTo>
                    <a:cubicBezTo>
                      <a:pt x="70" y="43"/>
                      <a:pt x="72" y="40"/>
                      <a:pt x="72" y="36"/>
                    </a:cubicBezTo>
                    <a:cubicBezTo>
                      <a:pt x="72" y="32"/>
                      <a:pt x="71" y="29"/>
                      <a:pt x="69" y="29"/>
                    </a:cubicBezTo>
                    <a:cubicBezTo>
                      <a:pt x="69" y="29"/>
                      <a:pt x="68" y="29"/>
                      <a:pt x="68" y="29"/>
                    </a:cubicBezTo>
                    <a:cubicBezTo>
                      <a:pt x="65" y="12"/>
                      <a:pt x="52" y="0"/>
                      <a:pt x="36" y="0"/>
                    </a:cubicBezTo>
                    <a:cubicBezTo>
                      <a:pt x="20" y="0"/>
                      <a:pt x="7" y="12"/>
                      <a:pt x="4" y="29"/>
                    </a:cubicBezTo>
                    <a:cubicBezTo>
                      <a:pt x="4" y="29"/>
                      <a:pt x="3" y="29"/>
                      <a:pt x="3" y="29"/>
                    </a:cubicBezTo>
                    <a:cubicBezTo>
                      <a:pt x="1" y="29"/>
                      <a:pt x="0" y="32"/>
                      <a:pt x="0" y="36"/>
                    </a:cubicBezTo>
                    <a:cubicBezTo>
                      <a:pt x="0" y="40"/>
                      <a:pt x="2" y="43"/>
                      <a:pt x="4"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427"/>
              <p:cNvSpPr/>
              <p:nvPr/>
            </p:nvSpPr>
            <p:spPr bwMode="auto">
              <a:xfrm>
                <a:off x="2462213" y="1997076"/>
                <a:ext cx="290513" cy="193675"/>
              </a:xfrm>
              <a:custGeom>
                <a:avLst/>
                <a:gdLst>
                  <a:gd name="T0" fmla="*/ 115 w 142"/>
                  <a:gd name="T1" fmla="*/ 0 h 95"/>
                  <a:gd name="T2" fmla="*/ 96 w 142"/>
                  <a:gd name="T3" fmla="*/ 0 h 95"/>
                  <a:gd name="T4" fmla="*/ 80 w 142"/>
                  <a:gd name="T5" fmla="*/ 23 h 95"/>
                  <a:gd name="T6" fmla="*/ 74 w 142"/>
                  <a:gd name="T7" fmla="*/ 10 h 95"/>
                  <a:gd name="T8" fmla="*/ 79 w 142"/>
                  <a:gd name="T9" fmla="*/ 0 h 95"/>
                  <a:gd name="T10" fmla="*/ 71 w 142"/>
                  <a:gd name="T11" fmla="*/ 0 h 95"/>
                  <a:gd name="T12" fmla="*/ 63 w 142"/>
                  <a:gd name="T13" fmla="*/ 0 h 95"/>
                  <a:gd name="T14" fmla="*/ 68 w 142"/>
                  <a:gd name="T15" fmla="*/ 10 h 95"/>
                  <a:gd name="T16" fmla="*/ 62 w 142"/>
                  <a:gd name="T17" fmla="*/ 23 h 95"/>
                  <a:gd name="T18" fmla="*/ 46 w 142"/>
                  <a:gd name="T19" fmla="*/ 0 h 95"/>
                  <a:gd name="T20" fmla="*/ 27 w 142"/>
                  <a:gd name="T21" fmla="*/ 0 h 95"/>
                  <a:gd name="T22" fmla="*/ 0 w 142"/>
                  <a:gd name="T23" fmla="*/ 28 h 95"/>
                  <a:gd name="T24" fmla="*/ 0 w 142"/>
                  <a:gd name="T25" fmla="*/ 88 h 95"/>
                  <a:gd name="T26" fmla="*/ 27 w 142"/>
                  <a:gd name="T27" fmla="*/ 92 h 95"/>
                  <a:gd name="T28" fmla="*/ 27 w 142"/>
                  <a:gd name="T29" fmla="*/ 44 h 95"/>
                  <a:gd name="T30" fmla="*/ 35 w 142"/>
                  <a:gd name="T31" fmla="*/ 35 h 95"/>
                  <a:gd name="T32" fmla="*/ 43 w 142"/>
                  <a:gd name="T33" fmla="*/ 44 h 95"/>
                  <a:gd name="T34" fmla="*/ 43 w 142"/>
                  <a:gd name="T35" fmla="*/ 94 h 95"/>
                  <a:gd name="T36" fmla="*/ 70 w 142"/>
                  <a:gd name="T37" fmla="*/ 95 h 95"/>
                  <a:gd name="T38" fmla="*/ 99 w 142"/>
                  <a:gd name="T39" fmla="*/ 93 h 95"/>
                  <a:gd name="T40" fmla="*/ 99 w 142"/>
                  <a:gd name="T41" fmla="*/ 44 h 95"/>
                  <a:gd name="T42" fmla="*/ 107 w 142"/>
                  <a:gd name="T43" fmla="*/ 35 h 95"/>
                  <a:gd name="T44" fmla="*/ 115 w 142"/>
                  <a:gd name="T45" fmla="*/ 44 h 95"/>
                  <a:gd name="T46" fmla="*/ 115 w 142"/>
                  <a:gd name="T47" fmla="*/ 92 h 95"/>
                  <a:gd name="T48" fmla="*/ 142 w 142"/>
                  <a:gd name="T49" fmla="*/ 87 h 95"/>
                  <a:gd name="T50" fmla="*/ 142 w 142"/>
                  <a:gd name="T51" fmla="*/ 28 h 95"/>
                  <a:gd name="T52" fmla="*/ 115 w 142"/>
                  <a:gd name="T5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2" h="95">
                    <a:moveTo>
                      <a:pt x="115" y="0"/>
                    </a:moveTo>
                    <a:cubicBezTo>
                      <a:pt x="96" y="0"/>
                      <a:pt x="96" y="0"/>
                      <a:pt x="96" y="0"/>
                    </a:cubicBezTo>
                    <a:cubicBezTo>
                      <a:pt x="80" y="23"/>
                      <a:pt x="80" y="23"/>
                      <a:pt x="80" y="23"/>
                    </a:cubicBezTo>
                    <a:cubicBezTo>
                      <a:pt x="74" y="10"/>
                      <a:pt x="74" y="10"/>
                      <a:pt x="74" y="10"/>
                    </a:cubicBezTo>
                    <a:cubicBezTo>
                      <a:pt x="79" y="0"/>
                      <a:pt x="79" y="0"/>
                      <a:pt x="79" y="0"/>
                    </a:cubicBezTo>
                    <a:cubicBezTo>
                      <a:pt x="71" y="0"/>
                      <a:pt x="71" y="0"/>
                      <a:pt x="71" y="0"/>
                    </a:cubicBezTo>
                    <a:cubicBezTo>
                      <a:pt x="63" y="0"/>
                      <a:pt x="63" y="0"/>
                      <a:pt x="63" y="0"/>
                    </a:cubicBezTo>
                    <a:cubicBezTo>
                      <a:pt x="68" y="10"/>
                      <a:pt x="68" y="10"/>
                      <a:pt x="68" y="10"/>
                    </a:cubicBezTo>
                    <a:cubicBezTo>
                      <a:pt x="62" y="23"/>
                      <a:pt x="62" y="23"/>
                      <a:pt x="62" y="23"/>
                    </a:cubicBezTo>
                    <a:cubicBezTo>
                      <a:pt x="46" y="0"/>
                      <a:pt x="46" y="0"/>
                      <a:pt x="46" y="0"/>
                    </a:cubicBezTo>
                    <a:cubicBezTo>
                      <a:pt x="27" y="0"/>
                      <a:pt x="27" y="0"/>
                      <a:pt x="27" y="0"/>
                    </a:cubicBezTo>
                    <a:cubicBezTo>
                      <a:pt x="12" y="0"/>
                      <a:pt x="0" y="13"/>
                      <a:pt x="0" y="28"/>
                    </a:cubicBezTo>
                    <a:cubicBezTo>
                      <a:pt x="0" y="88"/>
                      <a:pt x="0" y="88"/>
                      <a:pt x="0" y="88"/>
                    </a:cubicBezTo>
                    <a:cubicBezTo>
                      <a:pt x="9" y="89"/>
                      <a:pt x="18" y="91"/>
                      <a:pt x="27" y="92"/>
                    </a:cubicBezTo>
                    <a:cubicBezTo>
                      <a:pt x="27" y="44"/>
                      <a:pt x="27" y="44"/>
                      <a:pt x="27" y="44"/>
                    </a:cubicBezTo>
                    <a:cubicBezTo>
                      <a:pt x="27" y="39"/>
                      <a:pt x="30" y="35"/>
                      <a:pt x="35" y="35"/>
                    </a:cubicBezTo>
                    <a:cubicBezTo>
                      <a:pt x="40" y="35"/>
                      <a:pt x="43" y="39"/>
                      <a:pt x="43" y="44"/>
                    </a:cubicBezTo>
                    <a:cubicBezTo>
                      <a:pt x="43" y="94"/>
                      <a:pt x="43" y="94"/>
                      <a:pt x="43" y="94"/>
                    </a:cubicBezTo>
                    <a:cubicBezTo>
                      <a:pt x="52" y="94"/>
                      <a:pt x="61" y="95"/>
                      <a:pt x="70" y="95"/>
                    </a:cubicBezTo>
                    <a:cubicBezTo>
                      <a:pt x="80" y="95"/>
                      <a:pt x="89" y="94"/>
                      <a:pt x="99" y="93"/>
                    </a:cubicBezTo>
                    <a:cubicBezTo>
                      <a:pt x="99" y="44"/>
                      <a:pt x="99" y="44"/>
                      <a:pt x="99" y="44"/>
                    </a:cubicBezTo>
                    <a:cubicBezTo>
                      <a:pt x="99" y="39"/>
                      <a:pt x="103" y="35"/>
                      <a:pt x="107" y="35"/>
                    </a:cubicBezTo>
                    <a:cubicBezTo>
                      <a:pt x="112" y="35"/>
                      <a:pt x="115" y="39"/>
                      <a:pt x="115" y="44"/>
                    </a:cubicBezTo>
                    <a:cubicBezTo>
                      <a:pt x="115" y="92"/>
                      <a:pt x="115" y="92"/>
                      <a:pt x="115" y="92"/>
                    </a:cubicBezTo>
                    <a:cubicBezTo>
                      <a:pt x="125" y="91"/>
                      <a:pt x="134" y="89"/>
                      <a:pt x="142" y="87"/>
                    </a:cubicBezTo>
                    <a:cubicBezTo>
                      <a:pt x="142" y="28"/>
                      <a:pt x="142" y="28"/>
                      <a:pt x="142" y="28"/>
                    </a:cubicBezTo>
                    <a:cubicBezTo>
                      <a:pt x="142" y="13"/>
                      <a:pt x="130" y="0"/>
                      <a:pt x="1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56" name="党"/>
            <p:cNvSpPr txBox="1"/>
            <p:nvPr/>
          </p:nvSpPr>
          <p:spPr>
            <a:xfrm>
              <a:off x="2234754" y="2253611"/>
              <a:ext cx="838477" cy="769441"/>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000" b="1" dirty="0">
                  <a:ln w="3175">
                    <a:noFill/>
                  </a:ln>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培训</a:t>
              </a:r>
              <a:endParaRPr lang="en-US" altLang="zh-CN" sz="2000" b="1" dirty="0">
                <a:ln w="3175">
                  <a:noFill/>
                </a:ln>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a:p>
              <a:pPr algn="ctr">
                <a:lnSpc>
                  <a:spcPct val="110000"/>
                </a:lnSpc>
              </a:pPr>
              <a:r>
                <a:rPr lang="zh-CN" altLang="en-US" sz="2000" b="1" dirty="0">
                  <a:ln w="3175">
                    <a:noFill/>
                  </a:ln>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计划</a:t>
              </a:r>
              <a:endParaRPr lang="en-US" altLang="zh-CN" sz="2000" b="1" dirty="0">
                <a:ln w="3175">
                  <a:noFill/>
                </a:ln>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grpSp>
        <p:nvGrpSpPr>
          <p:cNvPr id="3" name="组合 2"/>
          <p:cNvGrpSpPr/>
          <p:nvPr/>
        </p:nvGrpSpPr>
        <p:grpSpPr>
          <a:xfrm>
            <a:off x="1895475" y="3386138"/>
            <a:ext cx="1093787" cy="1357313"/>
            <a:chOff x="1895475" y="3386138"/>
            <a:chExt cx="1093787" cy="1357313"/>
          </a:xfrm>
        </p:grpSpPr>
        <p:sp>
          <p:nvSpPr>
            <p:cNvPr id="129" name="Freeform 249"/>
            <p:cNvSpPr>
              <a:spLocks noEditPoints="1"/>
            </p:cNvSpPr>
            <p:nvPr/>
          </p:nvSpPr>
          <p:spPr bwMode="auto">
            <a:xfrm>
              <a:off x="1895475" y="3386138"/>
              <a:ext cx="1093787" cy="1357313"/>
            </a:xfrm>
            <a:custGeom>
              <a:avLst/>
              <a:gdLst>
                <a:gd name="T0" fmla="*/ 471 w 616"/>
                <a:gd name="T1" fmla="*/ 765 h 765"/>
                <a:gd name="T2" fmla="*/ 145 w 616"/>
                <a:gd name="T3" fmla="*/ 765 h 765"/>
                <a:gd name="T4" fmla="*/ 0 w 616"/>
                <a:gd name="T5" fmla="*/ 620 h 765"/>
                <a:gd name="T6" fmla="*/ 0 w 616"/>
                <a:gd name="T7" fmla="*/ 144 h 765"/>
                <a:gd name="T8" fmla="*/ 145 w 616"/>
                <a:gd name="T9" fmla="*/ 0 h 765"/>
                <a:gd name="T10" fmla="*/ 471 w 616"/>
                <a:gd name="T11" fmla="*/ 0 h 765"/>
                <a:gd name="T12" fmla="*/ 616 w 616"/>
                <a:gd name="T13" fmla="*/ 144 h 765"/>
                <a:gd name="T14" fmla="*/ 616 w 616"/>
                <a:gd name="T15" fmla="*/ 620 h 765"/>
                <a:gd name="T16" fmla="*/ 471 w 616"/>
                <a:gd name="T17" fmla="*/ 765 h 765"/>
                <a:gd name="T18" fmla="*/ 145 w 616"/>
                <a:gd name="T19" fmla="*/ 19 h 765"/>
                <a:gd name="T20" fmla="*/ 19 w 616"/>
                <a:gd name="T21" fmla="*/ 144 h 765"/>
                <a:gd name="T22" fmla="*/ 19 w 616"/>
                <a:gd name="T23" fmla="*/ 620 h 765"/>
                <a:gd name="T24" fmla="*/ 145 w 616"/>
                <a:gd name="T25" fmla="*/ 746 h 765"/>
                <a:gd name="T26" fmla="*/ 471 w 616"/>
                <a:gd name="T27" fmla="*/ 746 h 765"/>
                <a:gd name="T28" fmla="*/ 597 w 616"/>
                <a:gd name="T29" fmla="*/ 620 h 765"/>
                <a:gd name="T30" fmla="*/ 597 w 616"/>
                <a:gd name="T31" fmla="*/ 144 h 765"/>
                <a:gd name="T32" fmla="*/ 471 w 616"/>
                <a:gd name="T33" fmla="*/ 19 h 765"/>
                <a:gd name="T34" fmla="*/ 145 w 616"/>
                <a:gd name="T35" fmla="*/ 19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6" h="765">
                  <a:moveTo>
                    <a:pt x="471" y="765"/>
                  </a:moveTo>
                  <a:cubicBezTo>
                    <a:pt x="145" y="765"/>
                    <a:pt x="145" y="765"/>
                    <a:pt x="145" y="765"/>
                  </a:cubicBezTo>
                  <a:cubicBezTo>
                    <a:pt x="65" y="765"/>
                    <a:pt x="0" y="700"/>
                    <a:pt x="0" y="620"/>
                  </a:cubicBezTo>
                  <a:cubicBezTo>
                    <a:pt x="0" y="144"/>
                    <a:pt x="0" y="144"/>
                    <a:pt x="0" y="144"/>
                  </a:cubicBezTo>
                  <a:cubicBezTo>
                    <a:pt x="0" y="65"/>
                    <a:pt x="65" y="0"/>
                    <a:pt x="145" y="0"/>
                  </a:cubicBezTo>
                  <a:cubicBezTo>
                    <a:pt x="471" y="0"/>
                    <a:pt x="471" y="0"/>
                    <a:pt x="471" y="0"/>
                  </a:cubicBezTo>
                  <a:cubicBezTo>
                    <a:pt x="551" y="0"/>
                    <a:pt x="616" y="65"/>
                    <a:pt x="616" y="144"/>
                  </a:cubicBezTo>
                  <a:cubicBezTo>
                    <a:pt x="616" y="620"/>
                    <a:pt x="616" y="620"/>
                    <a:pt x="616" y="620"/>
                  </a:cubicBezTo>
                  <a:cubicBezTo>
                    <a:pt x="616" y="700"/>
                    <a:pt x="551" y="765"/>
                    <a:pt x="471" y="765"/>
                  </a:cubicBezTo>
                  <a:close/>
                  <a:moveTo>
                    <a:pt x="145" y="19"/>
                  </a:moveTo>
                  <a:cubicBezTo>
                    <a:pt x="75" y="19"/>
                    <a:pt x="19" y="75"/>
                    <a:pt x="19" y="144"/>
                  </a:cubicBezTo>
                  <a:cubicBezTo>
                    <a:pt x="19" y="620"/>
                    <a:pt x="19" y="620"/>
                    <a:pt x="19" y="620"/>
                  </a:cubicBezTo>
                  <a:cubicBezTo>
                    <a:pt x="19" y="690"/>
                    <a:pt x="75" y="746"/>
                    <a:pt x="145" y="746"/>
                  </a:cubicBezTo>
                  <a:cubicBezTo>
                    <a:pt x="471" y="746"/>
                    <a:pt x="471" y="746"/>
                    <a:pt x="471" y="746"/>
                  </a:cubicBezTo>
                  <a:cubicBezTo>
                    <a:pt x="540" y="746"/>
                    <a:pt x="597" y="690"/>
                    <a:pt x="597" y="620"/>
                  </a:cubicBezTo>
                  <a:cubicBezTo>
                    <a:pt x="597" y="144"/>
                    <a:pt x="597" y="144"/>
                    <a:pt x="597" y="144"/>
                  </a:cubicBezTo>
                  <a:cubicBezTo>
                    <a:pt x="597" y="75"/>
                    <a:pt x="540" y="19"/>
                    <a:pt x="471" y="19"/>
                  </a:cubicBezTo>
                  <a:lnTo>
                    <a:pt x="145" y="19"/>
                  </a:lnTo>
                  <a:close/>
                </a:path>
              </a:pathLst>
            </a:custGeom>
            <a:solidFill>
              <a:srgbClr val="3F5096"/>
            </a:solidFill>
            <a:ln>
              <a:noFill/>
            </a:ln>
          </p:spPr>
          <p:txBody>
            <a:bodyPr vert="horz" wrap="square" lIns="91440" tIns="45720" rIns="91440" bIns="45720" numCol="1" anchor="t" anchorCtr="0" compatLnSpc="1"/>
            <a:lstStyle/>
            <a:p>
              <a:endParaRPr lang="zh-CN" altLang="en-US">
                <a:solidFill>
                  <a:srgbClr val="3F5096"/>
                </a:solidFill>
              </a:endParaRPr>
            </a:p>
          </p:txBody>
        </p:sp>
        <p:grpSp>
          <p:nvGrpSpPr>
            <p:cNvPr id="131" name="组合 130"/>
            <p:cNvGrpSpPr/>
            <p:nvPr/>
          </p:nvGrpSpPr>
          <p:grpSpPr>
            <a:xfrm>
              <a:off x="2311400" y="3521075"/>
              <a:ext cx="269875" cy="339725"/>
              <a:chOff x="2311400" y="3521075"/>
              <a:chExt cx="269875" cy="339725"/>
            </a:xfrm>
            <a:solidFill>
              <a:srgbClr val="3F5096"/>
            </a:solidFill>
          </p:grpSpPr>
          <p:sp>
            <p:nvSpPr>
              <p:cNvPr id="132" name="Freeform 461"/>
              <p:cNvSpPr>
                <a:spLocks noEditPoints="1"/>
              </p:cNvSpPr>
              <p:nvPr/>
            </p:nvSpPr>
            <p:spPr bwMode="auto">
              <a:xfrm>
                <a:off x="2419350" y="3625850"/>
                <a:ext cx="31750" cy="66675"/>
              </a:xfrm>
              <a:custGeom>
                <a:avLst/>
                <a:gdLst>
                  <a:gd name="T0" fmla="*/ 18 w 18"/>
                  <a:gd name="T1" fmla="*/ 1 h 38"/>
                  <a:gd name="T2" fmla="*/ 18 w 18"/>
                  <a:gd name="T3" fmla="*/ 1 h 38"/>
                  <a:gd name="T4" fmla="*/ 18 w 18"/>
                  <a:gd name="T5" fmla="*/ 1 h 38"/>
                  <a:gd name="T6" fmla="*/ 18 w 18"/>
                  <a:gd name="T7" fmla="*/ 1 h 38"/>
                  <a:gd name="T8" fmla="*/ 18 w 18"/>
                  <a:gd name="T9" fmla="*/ 0 h 38"/>
                  <a:gd name="T10" fmla="*/ 18 w 18"/>
                  <a:gd name="T11" fmla="*/ 0 h 38"/>
                  <a:gd name="T12" fmla="*/ 18 w 18"/>
                  <a:gd name="T13" fmla="*/ 0 h 38"/>
                  <a:gd name="T14" fmla="*/ 18 w 18"/>
                  <a:gd name="T15" fmla="*/ 0 h 38"/>
                  <a:gd name="T16" fmla="*/ 18 w 18"/>
                  <a:gd name="T17" fmla="*/ 0 h 38"/>
                  <a:gd name="T18" fmla="*/ 0 w 18"/>
                  <a:gd name="T19" fmla="*/ 0 h 38"/>
                  <a:gd name="T20" fmla="*/ 0 w 18"/>
                  <a:gd name="T21" fmla="*/ 0 h 38"/>
                  <a:gd name="T22" fmla="*/ 0 w 18"/>
                  <a:gd name="T23" fmla="*/ 0 h 38"/>
                  <a:gd name="T24" fmla="*/ 0 w 18"/>
                  <a:gd name="T25" fmla="*/ 0 h 38"/>
                  <a:gd name="T26" fmla="*/ 0 w 18"/>
                  <a:gd name="T27" fmla="*/ 1 h 38"/>
                  <a:gd name="T28" fmla="*/ 0 w 18"/>
                  <a:gd name="T29" fmla="*/ 1 h 38"/>
                  <a:gd name="T30" fmla="*/ 0 w 18"/>
                  <a:gd name="T31" fmla="*/ 1 h 38"/>
                  <a:gd name="T32" fmla="*/ 0 w 18"/>
                  <a:gd name="T33" fmla="*/ 1 h 38"/>
                  <a:gd name="T34" fmla="*/ 0 w 18"/>
                  <a:gd name="T35" fmla="*/ 1 h 38"/>
                  <a:gd name="T36" fmla="*/ 0 w 18"/>
                  <a:gd name="T37" fmla="*/ 1 h 38"/>
                  <a:gd name="T38" fmla="*/ 0 w 18"/>
                  <a:gd name="T39" fmla="*/ 1 h 38"/>
                  <a:gd name="T40" fmla="*/ 0 w 18"/>
                  <a:gd name="T41" fmla="*/ 1 h 38"/>
                  <a:gd name="T42" fmla="*/ 0 w 18"/>
                  <a:gd name="T43" fmla="*/ 1 h 38"/>
                  <a:gd name="T44" fmla="*/ 0 w 18"/>
                  <a:gd name="T45" fmla="*/ 1 h 38"/>
                  <a:gd name="T46" fmla="*/ 8 w 18"/>
                  <a:gd name="T47" fmla="*/ 16 h 38"/>
                  <a:gd name="T48" fmla="*/ 8 w 18"/>
                  <a:gd name="T49" fmla="*/ 23 h 38"/>
                  <a:gd name="T50" fmla="*/ 8 w 18"/>
                  <a:gd name="T51" fmla="*/ 24 h 38"/>
                  <a:gd name="T52" fmla="*/ 8 w 18"/>
                  <a:gd name="T53" fmla="*/ 37 h 38"/>
                  <a:gd name="T54" fmla="*/ 9 w 18"/>
                  <a:gd name="T55" fmla="*/ 38 h 38"/>
                  <a:gd name="T56" fmla="*/ 10 w 18"/>
                  <a:gd name="T57" fmla="*/ 37 h 38"/>
                  <a:gd name="T58" fmla="*/ 10 w 18"/>
                  <a:gd name="T59" fmla="*/ 24 h 38"/>
                  <a:gd name="T60" fmla="*/ 10 w 18"/>
                  <a:gd name="T61" fmla="*/ 23 h 38"/>
                  <a:gd name="T62" fmla="*/ 10 w 18"/>
                  <a:gd name="T63" fmla="*/ 16 h 38"/>
                  <a:gd name="T64" fmla="*/ 18 w 18"/>
                  <a:gd name="T65" fmla="*/ 1 h 38"/>
                  <a:gd name="T66" fmla="*/ 18 w 18"/>
                  <a:gd name="T67" fmla="*/ 1 h 38"/>
                  <a:gd name="T68" fmla="*/ 18 w 18"/>
                  <a:gd name="T69" fmla="*/ 1 h 38"/>
                  <a:gd name="T70" fmla="*/ 18 w 18"/>
                  <a:gd name="T71" fmla="*/ 1 h 38"/>
                  <a:gd name="T72" fmla="*/ 18 w 18"/>
                  <a:gd name="T73" fmla="*/ 1 h 38"/>
                  <a:gd name="T74" fmla="*/ 18 w 18"/>
                  <a:gd name="T75" fmla="*/ 1 h 38"/>
                  <a:gd name="T76" fmla="*/ 9 w 18"/>
                  <a:gd name="T77" fmla="*/ 15 h 38"/>
                  <a:gd name="T78" fmla="*/ 1 w 18"/>
                  <a:gd name="T79" fmla="*/ 2 h 38"/>
                  <a:gd name="T80" fmla="*/ 17 w 18"/>
                  <a:gd name="T81" fmla="*/ 2 h 38"/>
                  <a:gd name="T82" fmla="*/ 9 w 18"/>
                  <a:gd name="T83" fmla="*/ 1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 h="38">
                    <a:moveTo>
                      <a:pt x="18" y="1"/>
                    </a:moveTo>
                    <a:cubicBezTo>
                      <a:pt x="18" y="1"/>
                      <a:pt x="18" y="1"/>
                      <a:pt x="18" y="1"/>
                    </a:cubicBezTo>
                    <a:cubicBezTo>
                      <a:pt x="18" y="1"/>
                      <a:pt x="18" y="1"/>
                      <a:pt x="18" y="1"/>
                    </a:cubicBezTo>
                    <a:cubicBezTo>
                      <a:pt x="18" y="1"/>
                      <a:pt x="18" y="1"/>
                      <a:pt x="18" y="1"/>
                    </a:cubicBezTo>
                    <a:cubicBezTo>
                      <a:pt x="18" y="0"/>
                      <a:pt x="18" y="0"/>
                      <a:pt x="18" y="0"/>
                    </a:cubicBezTo>
                    <a:cubicBezTo>
                      <a:pt x="18" y="0"/>
                      <a:pt x="18" y="0"/>
                      <a:pt x="18" y="0"/>
                    </a:cubicBezTo>
                    <a:cubicBezTo>
                      <a:pt x="18" y="0"/>
                      <a:pt x="18" y="0"/>
                      <a:pt x="18" y="0"/>
                    </a:cubicBezTo>
                    <a:cubicBezTo>
                      <a:pt x="18" y="0"/>
                      <a:pt x="18" y="0"/>
                      <a:pt x="18" y="0"/>
                    </a:cubicBezTo>
                    <a:cubicBezTo>
                      <a:pt x="18" y="0"/>
                      <a:pt x="18" y="0"/>
                      <a:pt x="18"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8" y="16"/>
                      <a:pt x="8" y="16"/>
                      <a:pt x="8" y="16"/>
                    </a:cubicBezTo>
                    <a:cubicBezTo>
                      <a:pt x="8" y="23"/>
                      <a:pt x="8" y="23"/>
                      <a:pt x="8" y="23"/>
                    </a:cubicBezTo>
                    <a:cubicBezTo>
                      <a:pt x="8" y="23"/>
                      <a:pt x="8" y="24"/>
                      <a:pt x="8" y="24"/>
                    </a:cubicBezTo>
                    <a:cubicBezTo>
                      <a:pt x="8" y="37"/>
                      <a:pt x="8" y="37"/>
                      <a:pt x="8" y="37"/>
                    </a:cubicBezTo>
                    <a:cubicBezTo>
                      <a:pt x="8" y="38"/>
                      <a:pt x="8" y="38"/>
                      <a:pt x="9" y="38"/>
                    </a:cubicBezTo>
                    <a:cubicBezTo>
                      <a:pt x="10" y="38"/>
                      <a:pt x="10" y="38"/>
                      <a:pt x="10" y="37"/>
                    </a:cubicBezTo>
                    <a:cubicBezTo>
                      <a:pt x="10" y="24"/>
                      <a:pt x="10" y="24"/>
                      <a:pt x="10" y="24"/>
                    </a:cubicBezTo>
                    <a:cubicBezTo>
                      <a:pt x="10" y="24"/>
                      <a:pt x="10" y="23"/>
                      <a:pt x="10" y="23"/>
                    </a:cubicBezTo>
                    <a:cubicBezTo>
                      <a:pt x="10" y="16"/>
                      <a:pt x="10" y="16"/>
                      <a:pt x="10" y="16"/>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lose/>
                    <a:moveTo>
                      <a:pt x="9" y="15"/>
                    </a:moveTo>
                    <a:cubicBezTo>
                      <a:pt x="1" y="2"/>
                      <a:pt x="1" y="2"/>
                      <a:pt x="1" y="2"/>
                    </a:cubicBezTo>
                    <a:cubicBezTo>
                      <a:pt x="17" y="2"/>
                      <a:pt x="17" y="2"/>
                      <a:pt x="17" y="2"/>
                    </a:cubicBezTo>
                    <a:lnTo>
                      <a:pt x="9"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462"/>
              <p:cNvSpPr>
                <a:spLocks noEditPoints="1"/>
              </p:cNvSpPr>
              <p:nvPr/>
            </p:nvSpPr>
            <p:spPr bwMode="auto">
              <a:xfrm>
                <a:off x="2311400" y="3521075"/>
                <a:ext cx="269875" cy="339725"/>
              </a:xfrm>
              <a:custGeom>
                <a:avLst/>
                <a:gdLst>
                  <a:gd name="T0" fmla="*/ 152 w 152"/>
                  <a:gd name="T1" fmla="*/ 105 h 192"/>
                  <a:gd name="T2" fmla="*/ 137 w 152"/>
                  <a:gd name="T3" fmla="*/ 80 h 192"/>
                  <a:gd name="T4" fmla="*/ 139 w 152"/>
                  <a:gd name="T5" fmla="*/ 71 h 192"/>
                  <a:gd name="T6" fmla="*/ 129 w 152"/>
                  <a:gd name="T7" fmla="*/ 38 h 192"/>
                  <a:gd name="T8" fmla="*/ 104 w 152"/>
                  <a:gd name="T9" fmla="*/ 14 h 192"/>
                  <a:gd name="T10" fmla="*/ 36 w 152"/>
                  <a:gd name="T11" fmla="*/ 9 h 192"/>
                  <a:gd name="T12" fmla="*/ 0 w 152"/>
                  <a:gd name="T13" fmla="*/ 59 h 192"/>
                  <a:gd name="T14" fmla="*/ 20 w 152"/>
                  <a:gd name="T15" fmla="*/ 116 h 192"/>
                  <a:gd name="T16" fmla="*/ 28 w 152"/>
                  <a:gd name="T17" fmla="*/ 146 h 192"/>
                  <a:gd name="T18" fmla="*/ 93 w 152"/>
                  <a:gd name="T19" fmla="*/ 192 h 192"/>
                  <a:gd name="T20" fmla="*/ 97 w 152"/>
                  <a:gd name="T21" fmla="*/ 177 h 192"/>
                  <a:gd name="T22" fmla="*/ 104 w 152"/>
                  <a:gd name="T23" fmla="*/ 157 h 192"/>
                  <a:gd name="T24" fmla="*/ 116 w 152"/>
                  <a:gd name="T25" fmla="*/ 159 h 192"/>
                  <a:gd name="T26" fmla="*/ 140 w 152"/>
                  <a:gd name="T27" fmla="*/ 150 h 192"/>
                  <a:gd name="T28" fmla="*/ 139 w 152"/>
                  <a:gd name="T29" fmla="*/ 137 h 192"/>
                  <a:gd name="T30" fmla="*/ 143 w 152"/>
                  <a:gd name="T31" fmla="*/ 131 h 192"/>
                  <a:gd name="T32" fmla="*/ 140 w 152"/>
                  <a:gd name="T33" fmla="*/ 126 h 192"/>
                  <a:gd name="T34" fmla="*/ 143 w 152"/>
                  <a:gd name="T35" fmla="*/ 122 h 192"/>
                  <a:gd name="T36" fmla="*/ 142 w 152"/>
                  <a:gd name="T37" fmla="*/ 117 h 192"/>
                  <a:gd name="T38" fmla="*/ 142 w 152"/>
                  <a:gd name="T39" fmla="*/ 111 h 192"/>
                  <a:gd name="T40" fmla="*/ 152 w 152"/>
                  <a:gd name="T41" fmla="*/ 105 h 192"/>
                  <a:gd name="T42" fmla="*/ 79 w 152"/>
                  <a:gd name="T43" fmla="*/ 107 h 192"/>
                  <a:gd name="T44" fmla="*/ 78 w 152"/>
                  <a:gd name="T45" fmla="*/ 110 h 192"/>
                  <a:gd name="T46" fmla="*/ 77 w 152"/>
                  <a:gd name="T47" fmla="*/ 112 h 192"/>
                  <a:gd name="T48" fmla="*/ 72 w 152"/>
                  <a:gd name="T49" fmla="*/ 115 h 192"/>
                  <a:gd name="T50" fmla="*/ 70 w 152"/>
                  <a:gd name="T51" fmla="*/ 118 h 192"/>
                  <a:gd name="T52" fmla="*/ 68 w 152"/>
                  <a:gd name="T53" fmla="*/ 115 h 192"/>
                  <a:gd name="T54" fmla="*/ 63 w 152"/>
                  <a:gd name="T55" fmla="*/ 112 h 192"/>
                  <a:gd name="T56" fmla="*/ 62 w 152"/>
                  <a:gd name="T57" fmla="*/ 110 h 192"/>
                  <a:gd name="T58" fmla="*/ 61 w 152"/>
                  <a:gd name="T59" fmla="*/ 107 h 192"/>
                  <a:gd name="T60" fmla="*/ 60 w 152"/>
                  <a:gd name="T61" fmla="*/ 104 h 192"/>
                  <a:gd name="T62" fmla="*/ 70 w 152"/>
                  <a:gd name="T63" fmla="*/ 106 h 192"/>
                  <a:gd name="T64" fmla="*/ 80 w 152"/>
                  <a:gd name="T65" fmla="*/ 104 h 192"/>
                  <a:gd name="T66" fmla="*/ 79 w 152"/>
                  <a:gd name="T67" fmla="*/ 107 h 192"/>
                  <a:gd name="T68" fmla="*/ 90 w 152"/>
                  <a:gd name="T69" fmla="*/ 87 h 192"/>
                  <a:gd name="T70" fmla="*/ 70 w 152"/>
                  <a:gd name="T71" fmla="*/ 104 h 192"/>
                  <a:gd name="T72" fmla="*/ 50 w 152"/>
                  <a:gd name="T73" fmla="*/ 87 h 192"/>
                  <a:gd name="T74" fmla="*/ 44 w 152"/>
                  <a:gd name="T75" fmla="*/ 69 h 192"/>
                  <a:gd name="T76" fmla="*/ 70 w 152"/>
                  <a:gd name="T77" fmla="*/ 40 h 192"/>
                  <a:gd name="T78" fmla="*/ 96 w 152"/>
                  <a:gd name="T79" fmla="*/ 69 h 192"/>
                  <a:gd name="T80" fmla="*/ 90 w 152"/>
                  <a:gd name="T81" fmla="*/ 8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 h="192">
                    <a:moveTo>
                      <a:pt x="152" y="105"/>
                    </a:moveTo>
                    <a:cubicBezTo>
                      <a:pt x="152" y="102"/>
                      <a:pt x="140" y="86"/>
                      <a:pt x="137" y="80"/>
                    </a:cubicBezTo>
                    <a:cubicBezTo>
                      <a:pt x="136" y="77"/>
                      <a:pt x="139" y="73"/>
                      <a:pt x="139" y="71"/>
                    </a:cubicBezTo>
                    <a:cubicBezTo>
                      <a:pt x="140" y="68"/>
                      <a:pt x="133" y="45"/>
                      <a:pt x="129" y="38"/>
                    </a:cubicBezTo>
                    <a:cubicBezTo>
                      <a:pt x="125" y="31"/>
                      <a:pt x="112" y="19"/>
                      <a:pt x="104" y="14"/>
                    </a:cubicBezTo>
                    <a:cubicBezTo>
                      <a:pt x="89" y="6"/>
                      <a:pt x="60" y="0"/>
                      <a:pt x="36" y="9"/>
                    </a:cubicBezTo>
                    <a:cubicBezTo>
                      <a:pt x="29" y="12"/>
                      <a:pt x="1" y="27"/>
                      <a:pt x="0" y="59"/>
                    </a:cubicBezTo>
                    <a:cubicBezTo>
                      <a:pt x="0" y="74"/>
                      <a:pt x="5" y="98"/>
                      <a:pt x="20" y="116"/>
                    </a:cubicBezTo>
                    <a:cubicBezTo>
                      <a:pt x="27" y="126"/>
                      <a:pt x="28" y="146"/>
                      <a:pt x="28" y="146"/>
                    </a:cubicBezTo>
                    <a:cubicBezTo>
                      <a:pt x="93" y="192"/>
                      <a:pt x="93" y="192"/>
                      <a:pt x="93" y="192"/>
                    </a:cubicBezTo>
                    <a:cubicBezTo>
                      <a:pt x="93" y="192"/>
                      <a:pt x="95" y="181"/>
                      <a:pt x="97" y="177"/>
                    </a:cubicBezTo>
                    <a:cubicBezTo>
                      <a:pt x="105" y="165"/>
                      <a:pt x="101" y="163"/>
                      <a:pt x="104" y="157"/>
                    </a:cubicBezTo>
                    <a:cubicBezTo>
                      <a:pt x="104" y="157"/>
                      <a:pt x="113" y="159"/>
                      <a:pt x="116" y="159"/>
                    </a:cubicBezTo>
                    <a:cubicBezTo>
                      <a:pt x="139" y="162"/>
                      <a:pt x="139" y="151"/>
                      <a:pt x="140" y="150"/>
                    </a:cubicBezTo>
                    <a:cubicBezTo>
                      <a:pt x="141" y="147"/>
                      <a:pt x="138" y="140"/>
                      <a:pt x="139" y="137"/>
                    </a:cubicBezTo>
                    <a:cubicBezTo>
                      <a:pt x="139" y="136"/>
                      <a:pt x="143" y="132"/>
                      <a:pt x="143" y="131"/>
                    </a:cubicBezTo>
                    <a:cubicBezTo>
                      <a:pt x="143" y="128"/>
                      <a:pt x="140" y="126"/>
                      <a:pt x="140" y="126"/>
                    </a:cubicBezTo>
                    <a:cubicBezTo>
                      <a:pt x="140" y="126"/>
                      <a:pt x="143" y="124"/>
                      <a:pt x="143" y="122"/>
                    </a:cubicBezTo>
                    <a:cubicBezTo>
                      <a:pt x="143" y="121"/>
                      <a:pt x="142" y="117"/>
                      <a:pt x="142" y="117"/>
                    </a:cubicBezTo>
                    <a:cubicBezTo>
                      <a:pt x="142" y="117"/>
                      <a:pt x="141" y="113"/>
                      <a:pt x="142" y="111"/>
                    </a:cubicBezTo>
                    <a:cubicBezTo>
                      <a:pt x="144" y="110"/>
                      <a:pt x="152" y="109"/>
                      <a:pt x="152" y="105"/>
                    </a:cubicBezTo>
                    <a:close/>
                    <a:moveTo>
                      <a:pt x="79" y="107"/>
                    </a:moveTo>
                    <a:cubicBezTo>
                      <a:pt x="79" y="108"/>
                      <a:pt x="79" y="109"/>
                      <a:pt x="78" y="110"/>
                    </a:cubicBezTo>
                    <a:cubicBezTo>
                      <a:pt x="78" y="110"/>
                      <a:pt x="77" y="111"/>
                      <a:pt x="77" y="112"/>
                    </a:cubicBezTo>
                    <a:cubicBezTo>
                      <a:pt x="76" y="113"/>
                      <a:pt x="74" y="114"/>
                      <a:pt x="72" y="115"/>
                    </a:cubicBezTo>
                    <a:cubicBezTo>
                      <a:pt x="72" y="116"/>
                      <a:pt x="71" y="118"/>
                      <a:pt x="70" y="118"/>
                    </a:cubicBezTo>
                    <a:cubicBezTo>
                      <a:pt x="69" y="118"/>
                      <a:pt x="68" y="116"/>
                      <a:pt x="68" y="115"/>
                    </a:cubicBezTo>
                    <a:cubicBezTo>
                      <a:pt x="66" y="114"/>
                      <a:pt x="64" y="113"/>
                      <a:pt x="63" y="112"/>
                    </a:cubicBezTo>
                    <a:cubicBezTo>
                      <a:pt x="63" y="111"/>
                      <a:pt x="62" y="110"/>
                      <a:pt x="62" y="110"/>
                    </a:cubicBezTo>
                    <a:cubicBezTo>
                      <a:pt x="61" y="109"/>
                      <a:pt x="61" y="108"/>
                      <a:pt x="61" y="107"/>
                    </a:cubicBezTo>
                    <a:cubicBezTo>
                      <a:pt x="60" y="106"/>
                      <a:pt x="60" y="105"/>
                      <a:pt x="60" y="104"/>
                    </a:cubicBezTo>
                    <a:cubicBezTo>
                      <a:pt x="63" y="105"/>
                      <a:pt x="66" y="106"/>
                      <a:pt x="70" y="106"/>
                    </a:cubicBezTo>
                    <a:cubicBezTo>
                      <a:pt x="74" y="106"/>
                      <a:pt x="77" y="105"/>
                      <a:pt x="80" y="104"/>
                    </a:cubicBezTo>
                    <a:cubicBezTo>
                      <a:pt x="80" y="105"/>
                      <a:pt x="80" y="106"/>
                      <a:pt x="79" y="107"/>
                    </a:cubicBezTo>
                    <a:close/>
                    <a:moveTo>
                      <a:pt x="90" y="87"/>
                    </a:moveTo>
                    <a:cubicBezTo>
                      <a:pt x="89" y="96"/>
                      <a:pt x="80" y="104"/>
                      <a:pt x="70" y="104"/>
                    </a:cubicBezTo>
                    <a:cubicBezTo>
                      <a:pt x="59" y="104"/>
                      <a:pt x="51" y="96"/>
                      <a:pt x="50" y="87"/>
                    </a:cubicBezTo>
                    <a:cubicBezTo>
                      <a:pt x="46" y="82"/>
                      <a:pt x="44" y="76"/>
                      <a:pt x="44" y="69"/>
                    </a:cubicBezTo>
                    <a:cubicBezTo>
                      <a:pt x="44" y="53"/>
                      <a:pt x="56" y="40"/>
                      <a:pt x="70" y="40"/>
                    </a:cubicBezTo>
                    <a:cubicBezTo>
                      <a:pt x="84" y="40"/>
                      <a:pt x="96" y="53"/>
                      <a:pt x="96" y="69"/>
                    </a:cubicBezTo>
                    <a:cubicBezTo>
                      <a:pt x="96" y="76"/>
                      <a:pt x="94" y="82"/>
                      <a:pt x="90"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57" name="党"/>
            <p:cNvSpPr txBox="1"/>
            <p:nvPr/>
          </p:nvSpPr>
          <p:spPr>
            <a:xfrm>
              <a:off x="2031375" y="3919026"/>
              <a:ext cx="838477" cy="769441"/>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000" b="1" dirty="0">
                  <a:ln w="3175">
                    <a:noFill/>
                  </a:ln>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定期交流</a:t>
              </a:r>
              <a:endParaRPr lang="en-US" altLang="zh-CN" sz="2000" b="1" dirty="0">
                <a:ln w="3175">
                  <a:noFill/>
                </a:ln>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grpSp>
        <p:nvGrpSpPr>
          <p:cNvPr id="17" name="组合 16"/>
          <p:cNvGrpSpPr/>
          <p:nvPr/>
        </p:nvGrpSpPr>
        <p:grpSpPr>
          <a:xfrm>
            <a:off x="3581401" y="5121275"/>
            <a:ext cx="611188" cy="611188"/>
            <a:chOff x="3581401" y="5121275"/>
            <a:chExt cx="611188" cy="611188"/>
          </a:xfrm>
        </p:grpSpPr>
        <p:grpSp>
          <p:nvGrpSpPr>
            <p:cNvPr id="11" name="组合 10"/>
            <p:cNvGrpSpPr/>
            <p:nvPr/>
          </p:nvGrpSpPr>
          <p:grpSpPr>
            <a:xfrm>
              <a:off x="3581401" y="5121275"/>
              <a:ext cx="611188" cy="611188"/>
              <a:chOff x="3581401" y="5121275"/>
              <a:chExt cx="611188" cy="611188"/>
            </a:xfrm>
          </p:grpSpPr>
          <p:sp>
            <p:nvSpPr>
              <p:cNvPr id="57" name="Oval 13"/>
              <p:cNvSpPr>
                <a:spLocks noChangeArrowheads="1"/>
              </p:cNvSpPr>
              <p:nvPr/>
            </p:nvSpPr>
            <p:spPr bwMode="auto">
              <a:xfrm>
                <a:off x="3581401" y="5121275"/>
                <a:ext cx="611188" cy="611188"/>
              </a:xfrm>
              <a:prstGeom prst="ellipse">
                <a:avLst/>
              </a:prstGeom>
              <a:solidFill>
                <a:srgbClr val="3F5096"/>
              </a:solidFill>
              <a:ln>
                <a:noFill/>
              </a:ln>
            </p:spPr>
            <p:txBody>
              <a:bodyPr vert="horz" wrap="square" lIns="91440" tIns="45720" rIns="91440" bIns="45720" numCol="1" anchor="t" anchorCtr="0" compatLnSpc="1"/>
              <a:lstStyle/>
              <a:p>
                <a:endParaRPr lang="zh-CN" altLang="en-US"/>
              </a:p>
            </p:txBody>
          </p:sp>
          <p:sp>
            <p:nvSpPr>
              <p:cNvPr id="58" name="Freeform 14"/>
              <p:cNvSpPr/>
              <p:nvPr/>
            </p:nvSpPr>
            <p:spPr bwMode="auto">
              <a:xfrm>
                <a:off x="3636963" y="5176838"/>
                <a:ext cx="481013" cy="498475"/>
              </a:xfrm>
              <a:custGeom>
                <a:avLst/>
                <a:gdLst>
                  <a:gd name="T0" fmla="*/ 268 w 271"/>
                  <a:gd name="T1" fmla="*/ 132 h 281"/>
                  <a:gd name="T2" fmla="*/ 231 w 271"/>
                  <a:gd name="T3" fmla="*/ 50 h 281"/>
                  <a:gd name="T4" fmla="*/ 231 w 271"/>
                  <a:gd name="T5" fmla="*/ 50 h 281"/>
                  <a:gd name="T6" fmla="*/ 231 w 271"/>
                  <a:gd name="T7" fmla="*/ 50 h 281"/>
                  <a:gd name="T8" fmla="*/ 50 w 271"/>
                  <a:gd name="T9" fmla="*/ 50 h 281"/>
                  <a:gd name="T10" fmla="*/ 50 w 271"/>
                  <a:gd name="T11" fmla="*/ 231 h 281"/>
                  <a:gd name="T12" fmla="*/ 50 w 271"/>
                  <a:gd name="T13" fmla="*/ 231 h 281"/>
                  <a:gd name="T14" fmla="*/ 50 w 271"/>
                  <a:gd name="T15" fmla="*/ 231 h 281"/>
                  <a:gd name="T16" fmla="*/ 231 w 271"/>
                  <a:gd name="T17" fmla="*/ 231 h 281"/>
                  <a:gd name="T18" fmla="*/ 268 w 271"/>
                  <a:gd name="T19" fmla="*/ 13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1" h="281">
                    <a:moveTo>
                      <a:pt x="268" y="132"/>
                    </a:moveTo>
                    <a:cubicBezTo>
                      <a:pt x="266" y="102"/>
                      <a:pt x="254" y="73"/>
                      <a:pt x="231" y="50"/>
                    </a:cubicBezTo>
                    <a:cubicBezTo>
                      <a:pt x="231" y="50"/>
                      <a:pt x="231" y="50"/>
                      <a:pt x="231" y="50"/>
                    </a:cubicBezTo>
                    <a:cubicBezTo>
                      <a:pt x="231" y="50"/>
                      <a:pt x="231" y="50"/>
                      <a:pt x="231" y="50"/>
                    </a:cubicBezTo>
                    <a:cubicBezTo>
                      <a:pt x="181" y="0"/>
                      <a:pt x="100" y="0"/>
                      <a:pt x="50" y="50"/>
                    </a:cubicBezTo>
                    <a:cubicBezTo>
                      <a:pt x="0" y="100"/>
                      <a:pt x="0" y="181"/>
                      <a:pt x="50" y="231"/>
                    </a:cubicBezTo>
                    <a:cubicBezTo>
                      <a:pt x="50" y="231"/>
                      <a:pt x="50" y="231"/>
                      <a:pt x="50" y="231"/>
                    </a:cubicBezTo>
                    <a:cubicBezTo>
                      <a:pt x="50" y="231"/>
                      <a:pt x="50" y="231"/>
                      <a:pt x="50" y="231"/>
                    </a:cubicBezTo>
                    <a:cubicBezTo>
                      <a:pt x="100" y="281"/>
                      <a:pt x="181" y="281"/>
                      <a:pt x="231" y="231"/>
                    </a:cubicBezTo>
                    <a:cubicBezTo>
                      <a:pt x="259" y="204"/>
                      <a:pt x="271" y="167"/>
                      <a:pt x="268" y="1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26"/>
              <p:cNvSpPr/>
              <p:nvPr/>
            </p:nvSpPr>
            <p:spPr bwMode="auto">
              <a:xfrm>
                <a:off x="3908426" y="5340350"/>
                <a:ext cx="66675" cy="179388"/>
              </a:xfrm>
              <a:custGeom>
                <a:avLst/>
                <a:gdLst>
                  <a:gd name="T0" fmla="*/ 42 w 42"/>
                  <a:gd name="T1" fmla="*/ 113 h 113"/>
                  <a:gd name="T2" fmla="*/ 21 w 42"/>
                  <a:gd name="T3" fmla="*/ 113 h 113"/>
                  <a:gd name="T4" fmla="*/ 21 w 42"/>
                  <a:gd name="T5" fmla="*/ 22 h 113"/>
                  <a:gd name="T6" fmla="*/ 0 w 42"/>
                  <a:gd name="T7" fmla="*/ 23 h 113"/>
                  <a:gd name="T8" fmla="*/ 0 w 42"/>
                  <a:gd name="T9" fmla="*/ 7 h 113"/>
                  <a:gd name="T10" fmla="*/ 42 w 42"/>
                  <a:gd name="T11" fmla="*/ 0 h 113"/>
                  <a:gd name="T12" fmla="*/ 42 w 42"/>
                  <a:gd name="T13" fmla="*/ 113 h 113"/>
                </a:gdLst>
                <a:ahLst/>
                <a:cxnLst>
                  <a:cxn ang="0">
                    <a:pos x="T0" y="T1"/>
                  </a:cxn>
                  <a:cxn ang="0">
                    <a:pos x="T2" y="T3"/>
                  </a:cxn>
                  <a:cxn ang="0">
                    <a:pos x="T4" y="T5"/>
                  </a:cxn>
                  <a:cxn ang="0">
                    <a:pos x="T6" y="T7"/>
                  </a:cxn>
                  <a:cxn ang="0">
                    <a:pos x="T8" y="T9"/>
                  </a:cxn>
                  <a:cxn ang="0">
                    <a:pos x="T10" y="T11"/>
                  </a:cxn>
                  <a:cxn ang="0">
                    <a:pos x="T12" y="T13"/>
                  </a:cxn>
                </a:cxnLst>
                <a:rect l="0" t="0" r="r" b="b"/>
                <a:pathLst>
                  <a:path w="42" h="113">
                    <a:moveTo>
                      <a:pt x="42" y="113"/>
                    </a:moveTo>
                    <a:lnTo>
                      <a:pt x="21" y="113"/>
                    </a:lnTo>
                    <a:lnTo>
                      <a:pt x="21" y="22"/>
                    </a:lnTo>
                    <a:lnTo>
                      <a:pt x="0" y="23"/>
                    </a:lnTo>
                    <a:lnTo>
                      <a:pt x="0" y="7"/>
                    </a:lnTo>
                    <a:lnTo>
                      <a:pt x="42" y="0"/>
                    </a:lnTo>
                    <a:lnTo>
                      <a:pt x="42" y="113"/>
                    </a:lnTo>
                    <a:close/>
                  </a:path>
                </a:pathLst>
              </a:custGeom>
              <a:solidFill>
                <a:srgbClr val="3F5096"/>
              </a:solidFill>
              <a:ln>
                <a:noFill/>
              </a:ln>
            </p:spPr>
            <p:txBody>
              <a:bodyPr vert="horz" wrap="square" lIns="91440" tIns="45720" rIns="91440" bIns="45720" numCol="1" anchor="t" anchorCtr="0" compatLnSpc="1"/>
              <a:lstStyle/>
              <a:p>
                <a:endParaRPr lang="zh-CN" altLang="en-US"/>
              </a:p>
            </p:txBody>
          </p:sp>
        </p:grpSp>
        <p:sp>
          <p:nvSpPr>
            <p:cNvPr id="115" name="Freeform 25"/>
            <p:cNvSpPr>
              <a:spLocks noEditPoints="1"/>
            </p:cNvSpPr>
            <p:nvPr/>
          </p:nvSpPr>
          <p:spPr bwMode="auto">
            <a:xfrm>
              <a:off x="3776663" y="5335588"/>
              <a:ext cx="104775" cy="187325"/>
            </a:xfrm>
            <a:custGeom>
              <a:avLst/>
              <a:gdLst>
                <a:gd name="T0" fmla="*/ 59 w 59"/>
                <a:gd name="T1" fmla="*/ 63 h 105"/>
                <a:gd name="T2" fmla="*/ 51 w 59"/>
                <a:gd name="T3" fmla="*/ 94 h 105"/>
                <a:gd name="T4" fmla="*/ 30 w 59"/>
                <a:gd name="T5" fmla="*/ 105 h 105"/>
                <a:gd name="T6" fmla="*/ 8 w 59"/>
                <a:gd name="T7" fmla="*/ 94 h 105"/>
                <a:gd name="T8" fmla="*/ 0 w 59"/>
                <a:gd name="T9" fmla="*/ 63 h 105"/>
                <a:gd name="T10" fmla="*/ 0 w 59"/>
                <a:gd name="T11" fmla="*/ 42 h 105"/>
                <a:gd name="T12" fmla="*/ 8 w 59"/>
                <a:gd name="T13" fmla="*/ 11 h 105"/>
                <a:gd name="T14" fmla="*/ 29 w 59"/>
                <a:gd name="T15" fmla="*/ 0 h 105"/>
                <a:gd name="T16" fmla="*/ 51 w 59"/>
                <a:gd name="T17" fmla="*/ 11 h 105"/>
                <a:gd name="T18" fmla="*/ 59 w 59"/>
                <a:gd name="T19" fmla="*/ 42 h 105"/>
                <a:gd name="T20" fmla="*/ 59 w 59"/>
                <a:gd name="T21" fmla="*/ 63 h 105"/>
                <a:gd name="T22" fmla="*/ 39 w 59"/>
                <a:gd name="T23" fmla="*/ 40 h 105"/>
                <a:gd name="T24" fmla="*/ 37 w 59"/>
                <a:gd name="T25" fmla="*/ 22 h 105"/>
                <a:gd name="T26" fmla="*/ 30 w 59"/>
                <a:gd name="T27" fmla="*/ 17 h 105"/>
                <a:gd name="T28" fmla="*/ 29 w 59"/>
                <a:gd name="T29" fmla="*/ 17 h 105"/>
                <a:gd name="T30" fmla="*/ 22 w 59"/>
                <a:gd name="T31" fmla="*/ 22 h 105"/>
                <a:gd name="T32" fmla="*/ 20 w 59"/>
                <a:gd name="T33" fmla="*/ 40 h 105"/>
                <a:gd name="T34" fmla="*/ 20 w 59"/>
                <a:gd name="T35" fmla="*/ 65 h 105"/>
                <a:gd name="T36" fmla="*/ 22 w 59"/>
                <a:gd name="T37" fmla="*/ 83 h 105"/>
                <a:gd name="T38" fmla="*/ 29 w 59"/>
                <a:gd name="T39" fmla="*/ 88 h 105"/>
                <a:gd name="T40" fmla="*/ 30 w 59"/>
                <a:gd name="T41" fmla="*/ 88 h 105"/>
                <a:gd name="T42" fmla="*/ 37 w 59"/>
                <a:gd name="T43" fmla="*/ 83 h 105"/>
                <a:gd name="T44" fmla="*/ 39 w 59"/>
                <a:gd name="T45" fmla="*/ 65 h 105"/>
                <a:gd name="T46" fmla="*/ 39 w 59"/>
                <a:gd name="T47" fmla="*/ 4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 h="105">
                  <a:moveTo>
                    <a:pt x="59" y="63"/>
                  </a:moveTo>
                  <a:cubicBezTo>
                    <a:pt x="59" y="77"/>
                    <a:pt x="56" y="87"/>
                    <a:pt x="51" y="94"/>
                  </a:cubicBezTo>
                  <a:cubicBezTo>
                    <a:pt x="46" y="101"/>
                    <a:pt x="39" y="105"/>
                    <a:pt x="30" y="105"/>
                  </a:cubicBezTo>
                  <a:cubicBezTo>
                    <a:pt x="20" y="105"/>
                    <a:pt x="13" y="101"/>
                    <a:pt x="8" y="94"/>
                  </a:cubicBezTo>
                  <a:cubicBezTo>
                    <a:pt x="2" y="87"/>
                    <a:pt x="0" y="77"/>
                    <a:pt x="0" y="63"/>
                  </a:cubicBezTo>
                  <a:cubicBezTo>
                    <a:pt x="0" y="42"/>
                    <a:pt x="0" y="42"/>
                    <a:pt x="0" y="42"/>
                  </a:cubicBezTo>
                  <a:cubicBezTo>
                    <a:pt x="0" y="28"/>
                    <a:pt x="2" y="18"/>
                    <a:pt x="8" y="11"/>
                  </a:cubicBezTo>
                  <a:cubicBezTo>
                    <a:pt x="13" y="4"/>
                    <a:pt x="20" y="0"/>
                    <a:pt x="29" y="0"/>
                  </a:cubicBezTo>
                  <a:cubicBezTo>
                    <a:pt x="39" y="0"/>
                    <a:pt x="46" y="4"/>
                    <a:pt x="51" y="11"/>
                  </a:cubicBezTo>
                  <a:cubicBezTo>
                    <a:pt x="56" y="18"/>
                    <a:pt x="59" y="28"/>
                    <a:pt x="59" y="42"/>
                  </a:cubicBezTo>
                  <a:lnTo>
                    <a:pt x="59" y="63"/>
                  </a:lnTo>
                  <a:close/>
                  <a:moveTo>
                    <a:pt x="39" y="40"/>
                  </a:moveTo>
                  <a:cubicBezTo>
                    <a:pt x="39" y="32"/>
                    <a:pt x="39" y="26"/>
                    <a:pt x="37" y="22"/>
                  </a:cubicBezTo>
                  <a:cubicBezTo>
                    <a:pt x="35" y="18"/>
                    <a:pt x="33" y="16"/>
                    <a:pt x="30" y="17"/>
                  </a:cubicBezTo>
                  <a:cubicBezTo>
                    <a:pt x="29" y="17"/>
                    <a:pt x="29" y="17"/>
                    <a:pt x="29" y="17"/>
                  </a:cubicBezTo>
                  <a:cubicBezTo>
                    <a:pt x="26" y="16"/>
                    <a:pt x="24" y="18"/>
                    <a:pt x="22" y="22"/>
                  </a:cubicBezTo>
                  <a:cubicBezTo>
                    <a:pt x="20" y="26"/>
                    <a:pt x="20" y="32"/>
                    <a:pt x="20" y="40"/>
                  </a:cubicBezTo>
                  <a:cubicBezTo>
                    <a:pt x="20" y="65"/>
                    <a:pt x="20" y="65"/>
                    <a:pt x="20" y="65"/>
                  </a:cubicBezTo>
                  <a:cubicBezTo>
                    <a:pt x="20" y="73"/>
                    <a:pt x="20" y="79"/>
                    <a:pt x="22" y="83"/>
                  </a:cubicBezTo>
                  <a:cubicBezTo>
                    <a:pt x="24" y="87"/>
                    <a:pt x="26" y="89"/>
                    <a:pt x="29" y="88"/>
                  </a:cubicBezTo>
                  <a:cubicBezTo>
                    <a:pt x="30" y="88"/>
                    <a:pt x="30" y="88"/>
                    <a:pt x="30" y="88"/>
                  </a:cubicBezTo>
                  <a:cubicBezTo>
                    <a:pt x="33" y="89"/>
                    <a:pt x="35" y="87"/>
                    <a:pt x="37" y="83"/>
                  </a:cubicBezTo>
                  <a:cubicBezTo>
                    <a:pt x="39" y="79"/>
                    <a:pt x="39" y="73"/>
                    <a:pt x="39" y="65"/>
                  </a:cubicBezTo>
                  <a:lnTo>
                    <a:pt x="39" y="40"/>
                  </a:lnTo>
                  <a:close/>
                </a:path>
              </a:pathLst>
            </a:custGeom>
            <a:solidFill>
              <a:srgbClr val="3F5096"/>
            </a:solidFill>
            <a:ln>
              <a:noFill/>
            </a:ln>
          </p:spPr>
          <p:txBody>
            <a:bodyPr vert="horz" wrap="square" lIns="91440" tIns="45720" rIns="91440" bIns="45720" numCol="1" anchor="t" anchorCtr="0" compatLnSpc="1"/>
            <a:lstStyle/>
            <a:p>
              <a:endParaRPr lang="zh-CN" altLang="en-US"/>
            </a:p>
          </p:txBody>
        </p:sp>
      </p:grpSp>
      <p:grpSp>
        <p:nvGrpSpPr>
          <p:cNvPr id="18" name="组合 17"/>
          <p:cNvGrpSpPr/>
          <p:nvPr/>
        </p:nvGrpSpPr>
        <p:grpSpPr>
          <a:xfrm>
            <a:off x="2114550" y="5062538"/>
            <a:ext cx="1090612" cy="1357313"/>
            <a:chOff x="2114550" y="5062538"/>
            <a:chExt cx="1090612" cy="1357313"/>
          </a:xfrm>
        </p:grpSpPr>
        <p:sp>
          <p:nvSpPr>
            <p:cNvPr id="130" name="Freeform 460"/>
            <p:cNvSpPr>
              <a:spLocks noEditPoints="1"/>
            </p:cNvSpPr>
            <p:nvPr/>
          </p:nvSpPr>
          <p:spPr bwMode="auto">
            <a:xfrm>
              <a:off x="2114550" y="5062538"/>
              <a:ext cx="1090612" cy="1357313"/>
            </a:xfrm>
            <a:custGeom>
              <a:avLst/>
              <a:gdLst>
                <a:gd name="T0" fmla="*/ 471 w 615"/>
                <a:gd name="T1" fmla="*/ 765 h 765"/>
                <a:gd name="T2" fmla="*/ 144 w 615"/>
                <a:gd name="T3" fmla="*/ 765 h 765"/>
                <a:gd name="T4" fmla="*/ 0 w 615"/>
                <a:gd name="T5" fmla="*/ 620 h 765"/>
                <a:gd name="T6" fmla="*/ 0 w 615"/>
                <a:gd name="T7" fmla="*/ 144 h 765"/>
                <a:gd name="T8" fmla="*/ 144 w 615"/>
                <a:gd name="T9" fmla="*/ 0 h 765"/>
                <a:gd name="T10" fmla="*/ 471 w 615"/>
                <a:gd name="T11" fmla="*/ 0 h 765"/>
                <a:gd name="T12" fmla="*/ 615 w 615"/>
                <a:gd name="T13" fmla="*/ 144 h 765"/>
                <a:gd name="T14" fmla="*/ 615 w 615"/>
                <a:gd name="T15" fmla="*/ 620 h 765"/>
                <a:gd name="T16" fmla="*/ 471 w 615"/>
                <a:gd name="T17" fmla="*/ 765 h 765"/>
                <a:gd name="T18" fmla="*/ 144 w 615"/>
                <a:gd name="T19" fmla="*/ 19 h 765"/>
                <a:gd name="T20" fmla="*/ 19 w 615"/>
                <a:gd name="T21" fmla="*/ 144 h 765"/>
                <a:gd name="T22" fmla="*/ 19 w 615"/>
                <a:gd name="T23" fmla="*/ 620 h 765"/>
                <a:gd name="T24" fmla="*/ 144 w 615"/>
                <a:gd name="T25" fmla="*/ 746 h 765"/>
                <a:gd name="T26" fmla="*/ 471 w 615"/>
                <a:gd name="T27" fmla="*/ 746 h 765"/>
                <a:gd name="T28" fmla="*/ 596 w 615"/>
                <a:gd name="T29" fmla="*/ 620 h 765"/>
                <a:gd name="T30" fmla="*/ 596 w 615"/>
                <a:gd name="T31" fmla="*/ 144 h 765"/>
                <a:gd name="T32" fmla="*/ 471 w 615"/>
                <a:gd name="T33" fmla="*/ 19 h 765"/>
                <a:gd name="T34" fmla="*/ 144 w 615"/>
                <a:gd name="T35" fmla="*/ 19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5" h="765">
                  <a:moveTo>
                    <a:pt x="471" y="765"/>
                  </a:moveTo>
                  <a:cubicBezTo>
                    <a:pt x="144" y="765"/>
                    <a:pt x="144" y="765"/>
                    <a:pt x="144" y="765"/>
                  </a:cubicBezTo>
                  <a:cubicBezTo>
                    <a:pt x="64" y="765"/>
                    <a:pt x="0" y="700"/>
                    <a:pt x="0" y="620"/>
                  </a:cubicBezTo>
                  <a:cubicBezTo>
                    <a:pt x="0" y="144"/>
                    <a:pt x="0" y="144"/>
                    <a:pt x="0" y="144"/>
                  </a:cubicBezTo>
                  <a:cubicBezTo>
                    <a:pt x="0" y="64"/>
                    <a:pt x="64" y="0"/>
                    <a:pt x="144" y="0"/>
                  </a:cubicBezTo>
                  <a:cubicBezTo>
                    <a:pt x="471" y="0"/>
                    <a:pt x="471" y="0"/>
                    <a:pt x="471" y="0"/>
                  </a:cubicBezTo>
                  <a:cubicBezTo>
                    <a:pt x="551" y="0"/>
                    <a:pt x="615" y="64"/>
                    <a:pt x="615" y="144"/>
                  </a:cubicBezTo>
                  <a:cubicBezTo>
                    <a:pt x="615" y="620"/>
                    <a:pt x="615" y="620"/>
                    <a:pt x="615" y="620"/>
                  </a:cubicBezTo>
                  <a:cubicBezTo>
                    <a:pt x="615" y="700"/>
                    <a:pt x="551" y="765"/>
                    <a:pt x="471" y="765"/>
                  </a:cubicBezTo>
                  <a:close/>
                  <a:moveTo>
                    <a:pt x="144" y="19"/>
                  </a:moveTo>
                  <a:cubicBezTo>
                    <a:pt x="75" y="19"/>
                    <a:pt x="19" y="75"/>
                    <a:pt x="19" y="144"/>
                  </a:cubicBezTo>
                  <a:cubicBezTo>
                    <a:pt x="19" y="620"/>
                    <a:pt x="19" y="620"/>
                    <a:pt x="19" y="620"/>
                  </a:cubicBezTo>
                  <a:cubicBezTo>
                    <a:pt x="19" y="689"/>
                    <a:pt x="75" y="746"/>
                    <a:pt x="144" y="746"/>
                  </a:cubicBezTo>
                  <a:cubicBezTo>
                    <a:pt x="471" y="746"/>
                    <a:pt x="471" y="746"/>
                    <a:pt x="471" y="746"/>
                  </a:cubicBezTo>
                  <a:cubicBezTo>
                    <a:pt x="540" y="746"/>
                    <a:pt x="596" y="689"/>
                    <a:pt x="596" y="620"/>
                  </a:cubicBezTo>
                  <a:cubicBezTo>
                    <a:pt x="596" y="144"/>
                    <a:pt x="596" y="144"/>
                    <a:pt x="596" y="144"/>
                  </a:cubicBezTo>
                  <a:cubicBezTo>
                    <a:pt x="596" y="75"/>
                    <a:pt x="540" y="19"/>
                    <a:pt x="471" y="19"/>
                  </a:cubicBezTo>
                  <a:lnTo>
                    <a:pt x="144" y="19"/>
                  </a:lnTo>
                  <a:close/>
                </a:path>
              </a:pathLst>
            </a:custGeom>
            <a:solidFill>
              <a:srgbClr val="3F5096"/>
            </a:solidFill>
            <a:ln>
              <a:noFill/>
            </a:ln>
          </p:spPr>
          <p:txBody>
            <a:bodyPr vert="horz" wrap="square" lIns="91440" tIns="45720" rIns="91440" bIns="45720" numCol="1" anchor="t" anchorCtr="0" compatLnSpc="1"/>
            <a:lstStyle/>
            <a:p>
              <a:endParaRPr lang="zh-CN" altLang="en-US">
                <a:solidFill>
                  <a:srgbClr val="3F5096"/>
                </a:solidFill>
              </a:endParaRPr>
            </a:p>
          </p:txBody>
        </p:sp>
        <p:grpSp>
          <p:nvGrpSpPr>
            <p:cNvPr id="137" name="组合 136"/>
            <p:cNvGrpSpPr>
              <a:grpSpLocks noChangeAspect="1"/>
            </p:cNvGrpSpPr>
            <p:nvPr/>
          </p:nvGrpSpPr>
          <p:grpSpPr>
            <a:xfrm>
              <a:off x="2435225" y="5183804"/>
              <a:ext cx="468000" cy="276610"/>
              <a:chOff x="2312988" y="5683251"/>
              <a:chExt cx="531813" cy="314325"/>
            </a:xfrm>
            <a:solidFill>
              <a:srgbClr val="3F5096"/>
            </a:solidFill>
          </p:grpSpPr>
          <p:sp>
            <p:nvSpPr>
              <p:cNvPr id="138" name="Freeform 1423"/>
              <p:cNvSpPr/>
              <p:nvPr/>
            </p:nvSpPr>
            <p:spPr bwMode="auto">
              <a:xfrm>
                <a:off x="2446338" y="5870576"/>
                <a:ext cx="249238" cy="127000"/>
              </a:xfrm>
              <a:custGeom>
                <a:avLst/>
                <a:gdLst>
                  <a:gd name="T0" fmla="*/ 61 w 122"/>
                  <a:gd name="T1" fmla="*/ 28 h 62"/>
                  <a:gd name="T2" fmla="*/ 60 w 122"/>
                  <a:gd name="T3" fmla="*/ 27 h 62"/>
                  <a:gd name="T4" fmla="*/ 0 w 122"/>
                  <a:gd name="T5" fmla="*/ 0 h 62"/>
                  <a:gd name="T6" fmla="*/ 0 w 122"/>
                  <a:gd name="T7" fmla="*/ 49 h 62"/>
                  <a:gd name="T8" fmla="*/ 1 w 122"/>
                  <a:gd name="T9" fmla="*/ 49 h 62"/>
                  <a:gd name="T10" fmla="*/ 61 w 122"/>
                  <a:gd name="T11" fmla="*/ 62 h 62"/>
                  <a:gd name="T12" fmla="*/ 122 w 122"/>
                  <a:gd name="T13" fmla="*/ 49 h 62"/>
                  <a:gd name="T14" fmla="*/ 122 w 122"/>
                  <a:gd name="T15" fmla="*/ 49 h 62"/>
                  <a:gd name="T16" fmla="*/ 122 w 122"/>
                  <a:gd name="T17" fmla="*/ 0 h 62"/>
                  <a:gd name="T18" fmla="*/ 63 w 122"/>
                  <a:gd name="T19" fmla="*/ 27 h 62"/>
                  <a:gd name="T20" fmla="*/ 61 w 122"/>
                  <a:gd name="T21" fmla="*/ 2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2" h="62">
                    <a:moveTo>
                      <a:pt x="61" y="28"/>
                    </a:moveTo>
                    <a:cubicBezTo>
                      <a:pt x="60" y="27"/>
                      <a:pt x="60" y="27"/>
                      <a:pt x="60" y="27"/>
                    </a:cubicBezTo>
                    <a:cubicBezTo>
                      <a:pt x="0" y="0"/>
                      <a:pt x="0" y="0"/>
                      <a:pt x="0" y="0"/>
                    </a:cubicBezTo>
                    <a:cubicBezTo>
                      <a:pt x="0" y="49"/>
                      <a:pt x="0" y="49"/>
                      <a:pt x="0" y="49"/>
                    </a:cubicBezTo>
                    <a:cubicBezTo>
                      <a:pt x="1" y="49"/>
                      <a:pt x="1" y="49"/>
                      <a:pt x="1" y="49"/>
                    </a:cubicBezTo>
                    <a:cubicBezTo>
                      <a:pt x="3" y="56"/>
                      <a:pt x="29" y="62"/>
                      <a:pt x="61" y="62"/>
                    </a:cubicBezTo>
                    <a:cubicBezTo>
                      <a:pt x="93" y="62"/>
                      <a:pt x="119" y="56"/>
                      <a:pt x="122" y="49"/>
                    </a:cubicBezTo>
                    <a:cubicBezTo>
                      <a:pt x="122" y="49"/>
                      <a:pt x="122" y="49"/>
                      <a:pt x="122" y="49"/>
                    </a:cubicBezTo>
                    <a:cubicBezTo>
                      <a:pt x="122" y="0"/>
                      <a:pt x="122" y="0"/>
                      <a:pt x="122" y="0"/>
                    </a:cubicBezTo>
                    <a:cubicBezTo>
                      <a:pt x="63" y="27"/>
                      <a:pt x="63" y="27"/>
                      <a:pt x="63" y="27"/>
                    </a:cubicBezTo>
                    <a:lnTo>
                      <a:pt x="61"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424"/>
              <p:cNvSpPr/>
              <p:nvPr/>
            </p:nvSpPr>
            <p:spPr bwMode="auto">
              <a:xfrm>
                <a:off x="2312988" y="5683251"/>
                <a:ext cx="503238" cy="231775"/>
              </a:xfrm>
              <a:custGeom>
                <a:avLst/>
                <a:gdLst>
                  <a:gd name="T0" fmla="*/ 139 w 246"/>
                  <a:gd name="T1" fmla="*/ 59 h 113"/>
                  <a:gd name="T2" fmla="*/ 126 w 246"/>
                  <a:gd name="T3" fmla="*/ 64 h 113"/>
                  <a:gd name="T4" fmla="*/ 111 w 246"/>
                  <a:gd name="T5" fmla="*/ 56 h 113"/>
                  <a:gd name="T6" fmla="*/ 126 w 246"/>
                  <a:gd name="T7" fmla="*/ 48 h 113"/>
                  <a:gd name="T8" fmla="*/ 140 w 246"/>
                  <a:gd name="T9" fmla="*/ 54 h 113"/>
                  <a:gd name="T10" fmla="*/ 246 w 246"/>
                  <a:gd name="T11" fmla="*/ 54 h 113"/>
                  <a:gd name="T12" fmla="*/ 126 w 246"/>
                  <a:gd name="T13" fmla="*/ 0 h 113"/>
                  <a:gd name="T14" fmla="*/ 0 w 246"/>
                  <a:gd name="T15" fmla="*/ 56 h 113"/>
                  <a:gd name="T16" fmla="*/ 65 w 246"/>
                  <a:gd name="T17" fmla="*/ 86 h 113"/>
                  <a:gd name="T18" fmla="*/ 126 w 246"/>
                  <a:gd name="T19" fmla="*/ 113 h 113"/>
                  <a:gd name="T20" fmla="*/ 187 w 246"/>
                  <a:gd name="T21" fmla="*/ 86 h 113"/>
                  <a:gd name="T22" fmla="*/ 246 w 246"/>
                  <a:gd name="T23" fmla="*/ 59 h 113"/>
                  <a:gd name="T24" fmla="*/ 139 w 246"/>
                  <a:gd name="T25" fmla="*/ 5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6" h="113">
                    <a:moveTo>
                      <a:pt x="139" y="59"/>
                    </a:moveTo>
                    <a:cubicBezTo>
                      <a:pt x="137" y="62"/>
                      <a:pt x="132" y="64"/>
                      <a:pt x="126" y="64"/>
                    </a:cubicBezTo>
                    <a:cubicBezTo>
                      <a:pt x="118" y="64"/>
                      <a:pt x="111" y="61"/>
                      <a:pt x="111" y="56"/>
                    </a:cubicBezTo>
                    <a:cubicBezTo>
                      <a:pt x="111" y="51"/>
                      <a:pt x="118" y="48"/>
                      <a:pt x="126" y="48"/>
                    </a:cubicBezTo>
                    <a:cubicBezTo>
                      <a:pt x="133" y="48"/>
                      <a:pt x="138" y="50"/>
                      <a:pt x="140" y="54"/>
                    </a:cubicBezTo>
                    <a:cubicBezTo>
                      <a:pt x="246" y="54"/>
                      <a:pt x="246" y="54"/>
                      <a:pt x="246" y="54"/>
                    </a:cubicBezTo>
                    <a:cubicBezTo>
                      <a:pt x="126" y="0"/>
                      <a:pt x="126" y="0"/>
                      <a:pt x="126" y="0"/>
                    </a:cubicBezTo>
                    <a:cubicBezTo>
                      <a:pt x="0" y="56"/>
                      <a:pt x="0" y="56"/>
                      <a:pt x="0" y="56"/>
                    </a:cubicBezTo>
                    <a:cubicBezTo>
                      <a:pt x="65" y="86"/>
                      <a:pt x="65" y="86"/>
                      <a:pt x="65" y="86"/>
                    </a:cubicBezTo>
                    <a:cubicBezTo>
                      <a:pt x="126" y="113"/>
                      <a:pt x="126" y="113"/>
                      <a:pt x="126" y="113"/>
                    </a:cubicBezTo>
                    <a:cubicBezTo>
                      <a:pt x="187" y="86"/>
                      <a:pt x="187" y="86"/>
                      <a:pt x="187" y="86"/>
                    </a:cubicBezTo>
                    <a:cubicBezTo>
                      <a:pt x="246" y="59"/>
                      <a:pt x="246" y="59"/>
                      <a:pt x="246" y="59"/>
                    </a:cubicBezTo>
                    <a:lnTo>
                      <a:pt x="139"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425"/>
              <p:cNvSpPr/>
              <p:nvPr/>
            </p:nvSpPr>
            <p:spPr bwMode="auto">
              <a:xfrm>
                <a:off x="2811463" y="5805488"/>
                <a:ext cx="33338" cy="166688"/>
              </a:xfrm>
              <a:custGeom>
                <a:avLst/>
                <a:gdLst>
                  <a:gd name="T0" fmla="*/ 11 w 16"/>
                  <a:gd name="T1" fmla="*/ 54 h 81"/>
                  <a:gd name="T2" fmla="*/ 11 w 16"/>
                  <a:gd name="T3" fmla="*/ 0 h 81"/>
                  <a:gd name="T4" fmla="*/ 6 w 16"/>
                  <a:gd name="T5" fmla="*/ 3 h 81"/>
                  <a:gd name="T6" fmla="*/ 6 w 16"/>
                  <a:gd name="T7" fmla="*/ 54 h 81"/>
                  <a:gd name="T8" fmla="*/ 0 w 16"/>
                  <a:gd name="T9" fmla="*/ 61 h 81"/>
                  <a:gd name="T10" fmla="*/ 0 w 16"/>
                  <a:gd name="T11" fmla="*/ 73 h 81"/>
                  <a:gd name="T12" fmla="*/ 8 w 16"/>
                  <a:gd name="T13" fmla="*/ 81 h 81"/>
                  <a:gd name="T14" fmla="*/ 16 w 16"/>
                  <a:gd name="T15" fmla="*/ 73 h 81"/>
                  <a:gd name="T16" fmla="*/ 16 w 16"/>
                  <a:gd name="T17" fmla="*/ 61 h 81"/>
                  <a:gd name="T18" fmla="*/ 11 w 16"/>
                  <a:gd name="T19" fmla="*/ 5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81">
                    <a:moveTo>
                      <a:pt x="11" y="54"/>
                    </a:moveTo>
                    <a:cubicBezTo>
                      <a:pt x="11" y="0"/>
                      <a:pt x="11" y="0"/>
                      <a:pt x="11" y="0"/>
                    </a:cubicBezTo>
                    <a:cubicBezTo>
                      <a:pt x="6" y="3"/>
                      <a:pt x="6" y="3"/>
                      <a:pt x="6" y="3"/>
                    </a:cubicBezTo>
                    <a:cubicBezTo>
                      <a:pt x="6" y="54"/>
                      <a:pt x="6" y="54"/>
                      <a:pt x="6" y="54"/>
                    </a:cubicBezTo>
                    <a:cubicBezTo>
                      <a:pt x="2" y="55"/>
                      <a:pt x="0" y="58"/>
                      <a:pt x="0" y="61"/>
                    </a:cubicBezTo>
                    <a:cubicBezTo>
                      <a:pt x="0" y="73"/>
                      <a:pt x="0" y="73"/>
                      <a:pt x="0" y="73"/>
                    </a:cubicBezTo>
                    <a:cubicBezTo>
                      <a:pt x="0" y="78"/>
                      <a:pt x="4" y="81"/>
                      <a:pt x="8" y="81"/>
                    </a:cubicBezTo>
                    <a:cubicBezTo>
                      <a:pt x="13" y="81"/>
                      <a:pt x="16" y="78"/>
                      <a:pt x="16" y="73"/>
                    </a:cubicBezTo>
                    <a:cubicBezTo>
                      <a:pt x="16" y="61"/>
                      <a:pt x="16" y="61"/>
                      <a:pt x="16" y="61"/>
                    </a:cubicBezTo>
                    <a:cubicBezTo>
                      <a:pt x="16" y="58"/>
                      <a:pt x="14" y="55"/>
                      <a:pt x="11"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58" name="党"/>
            <p:cNvSpPr txBox="1"/>
            <p:nvPr/>
          </p:nvSpPr>
          <p:spPr>
            <a:xfrm>
              <a:off x="2250676" y="5602910"/>
              <a:ext cx="838477" cy="769441"/>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000" b="1" dirty="0">
                  <a:ln w="3175">
                    <a:noFill/>
                  </a:ln>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拓展训练</a:t>
              </a:r>
              <a:endParaRPr lang="en-US" altLang="zh-CN" sz="2000" b="1" dirty="0">
                <a:ln w="3175">
                  <a:noFill/>
                </a:ln>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grpSp>
        <p:nvGrpSpPr>
          <p:cNvPr id="8" name="组合 7"/>
          <p:cNvGrpSpPr/>
          <p:nvPr/>
        </p:nvGrpSpPr>
        <p:grpSpPr>
          <a:xfrm>
            <a:off x="8970963" y="1708150"/>
            <a:ext cx="1092200" cy="1358900"/>
            <a:chOff x="8970963" y="1708150"/>
            <a:chExt cx="1092200" cy="1358900"/>
          </a:xfrm>
        </p:grpSpPr>
        <p:sp>
          <p:nvSpPr>
            <p:cNvPr id="136" name="Freeform 1095"/>
            <p:cNvSpPr>
              <a:spLocks noEditPoints="1"/>
            </p:cNvSpPr>
            <p:nvPr/>
          </p:nvSpPr>
          <p:spPr bwMode="auto">
            <a:xfrm>
              <a:off x="8970963" y="1708150"/>
              <a:ext cx="1092200" cy="1358900"/>
            </a:xfrm>
            <a:custGeom>
              <a:avLst/>
              <a:gdLst>
                <a:gd name="T0" fmla="*/ 472 w 616"/>
                <a:gd name="T1" fmla="*/ 765 h 765"/>
                <a:gd name="T2" fmla="*/ 145 w 616"/>
                <a:gd name="T3" fmla="*/ 765 h 765"/>
                <a:gd name="T4" fmla="*/ 0 w 616"/>
                <a:gd name="T5" fmla="*/ 621 h 765"/>
                <a:gd name="T6" fmla="*/ 0 w 616"/>
                <a:gd name="T7" fmla="*/ 144 h 765"/>
                <a:gd name="T8" fmla="*/ 145 w 616"/>
                <a:gd name="T9" fmla="*/ 0 h 765"/>
                <a:gd name="T10" fmla="*/ 472 w 616"/>
                <a:gd name="T11" fmla="*/ 0 h 765"/>
                <a:gd name="T12" fmla="*/ 616 w 616"/>
                <a:gd name="T13" fmla="*/ 144 h 765"/>
                <a:gd name="T14" fmla="*/ 616 w 616"/>
                <a:gd name="T15" fmla="*/ 621 h 765"/>
                <a:gd name="T16" fmla="*/ 472 w 616"/>
                <a:gd name="T17" fmla="*/ 765 h 765"/>
                <a:gd name="T18" fmla="*/ 145 w 616"/>
                <a:gd name="T19" fmla="*/ 19 h 765"/>
                <a:gd name="T20" fmla="*/ 20 w 616"/>
                <a:gd name="T21" fmla="*/ 144 h 765"/>
                <a:gd name="T22" fmla="*/ 20 w 616"/>
                <a:gd name="T23" fmla="*/ 621 h 765"/>
                <a:gd name="T24" fmla="*/ 145 w 616"/>
                <a:gd name="T25" fmla="*/ 746 h 765"/>
                <a:gd name="T26" fmla="*/ 472 w 616"/>
                <a:gd name="T27" fmla="*/ 746 h 765"/>
                <a:gd name="T28" fmla="*/ 597 w 616"/>
                <a:gd name="T29" fmla="*/ 621 h 765"/>
                <a:gd name="T30" fmla="*/ 597 w 616"/>
                <a:gd name="T31" fmla="*/ 144 h 765"/>
                <a:gd name="T32" fmla="*/ 472 w 616"/>
                <a:gd name="T33" fmla="*/ 19 h 765"/>
                <a:gd name="T34" fmla="*/ 145 w 616"/>
                <a:gd name="T35" fmla="*/ 19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6" h="765">
                  <a:moveTo>
                    <a:pt x="472" y="765"/>
                  </a:moveTo>
                  <a:cubicBezTo>
                    <a:pt x="145" y="765"/>
                    <a:pt x="145" y="765"/>
                    <a:pt x="145" y="765"/>
                  </a:cubicBezTo>
                  <a:cubicBezTo>
                    <a:pt x="65" y="765"/>
                    <a:pt x="0" y="700"/>
                    <a:pt x="0" y="621"/>
                  </a:cubicBezTo>
                  <a:cubicBezTo>
                    <a:pt x="0" y="144"/>
                    <a:pt x="0" y="144"/>
                    <a:pt x="0" y="144"/>
                  </a:cubicBezTo>
                  <a:cubicBezTo>
                    <a:pt x="0" y="65"/>
                    <a:pt x="65" y="0"/>
                    <a:pt x="145" y="0"/>
                  </a:cubicBezTo>
                  <a:cubicBezTo>
                    <a:pt x="472" y="0"/>
                    <a:pt x="472" y="0"/>
                    <a:pt x="472" y="0"/>
                  </a:cubicBezTo>
                  <a:cubicBezTo>
                    <a:pt x="551" y="0"/>
                    <a:pt x="616" y="65"/>
                    <a:pt x="616" y="144"/>
                  </a:cubicBezTo>
                  <a:cubicBezTo>
                    <a:pt x="616" y="621"/>
                    <a:pt x="616" y="621"/>
                    <a:pt x="616" y="621"/>
                  </a:cubicBezTo>
                  <a:cubicBezTo>
                    <a:pt x="616" y="700"/>
                    <a:pt x="551" y="765"/>
                    <a:pt x="472" y="765"/>
                  </a:cubicBezTo>
                  <a:close/>
                  <a:moveTo>
                    <a:pt x="145" y="19"/>
                  </a:moveTo>
                  <a:cubicBezTo>
                    <a:pt x="76" y="19"/>
                    <a:pt x="20" y="75"/>
                    <a:pt x="20" y="144"/>
                  </a:cubicBezTo>
                  <a:cubicBezTo>
                    <a:pt x="20" y="621"/>
                    <a:pt x="20" y="621"/>
                    <a:pt x="20" y="621"/>
                  </a:cubicBezTo>
                  <a:cubicBezTo>
                    <a:pt x="20" y="690"/>
                    <a:pt x="76" y="746"/>
                    <a:pt x="145" y="746"/>
                  </a:cubicBezTo>
                  <a:cubicBezTo>
                    <a:pt x="472" y="746"/>
                    <a:pt x="472" y="746"/>
                    <a:pt x="472" y="746"/>
                  </a:cubicBezTo>
                  <a:cubicBezTo>
                    <a:pt x="541" y="746"/>
                    <a:pt x="597" y="690"/>
                    <a:pt x="597" y="621"/>
                  </a:cubicBezTo>
                  <a:cubicBezTo>
                    <a:pt x="597" y="144"/>
                    <a:pt x="597" y="144"/>
                    <a:pt x="597" y="144"/>
                  </a:cubicBezTo>
                  <a:cubicBezTo>
                    <a:pt x="597" y="75"/>
                    <a:pt x="541" y="19"/>
                    <a:pt x="472" y="19"/>
                  </a:cubicBezTo>
                  <a:lnTo>
                    <a:pt x="145" y="19"/>
                  </a:lnTo>
                  <a:close/>
                </a:path>
              </a:pathLst>
            </a:custGeom>
            <a:solidFill>
              <a:srgbClr val="314371"/>
            </a:solidFill>
            <a:ln>
              <a:noFill/>
            </a:ln>
          </p:spPr>
          <p:txBody>
            <a:bodyPr vert="horz" wrap="square" lIns="91440" tIns="45720" rIns="91440" bIns="45720" numCol="1" anchor="t" anchorCtr="0" compatLnSpc="1"/>
            <a:lstStyle/>
            <a:p>
              <a:endParaRPr lang="zh-CN" altLang="en-US"/>
            </a:p>
          </p:txBody>
        </p:sp>
        <p:grpSp>
          <p:nvGrpSpPr>
            <p:cNvPr id="148" name="组合 147"/>
            <p:cNvGrpSpPr>
              <a:grpSpLocks noChangeAspect="1"/>
            </p:cNvGrpSpPr>
            <p:nvPr/>
          </p:nvGrpSpPr>
          <p:grpSpPr>
            <a:xfrm>
              <a:off x="9364237" y="1808163"/>
              <a:ext cx="288000" cy="365305"/>
              <a:chOff x="10320338" y="1811338"/>
              <a:chExt cx="301625" cy="382588"/>
            </a:xfrm>
            <a:solidFill>
              <a:srgbClr val="314371"/>
            </a:solidFill>
          </p:grpSpPr>
          <p:sp>
            <p:nvSpPr>
              <p:cNvPr id="149" name="Rectangle 1431"/>
              <p:cNvSpPr>
                <a:spLocks noChangeArrowheads="1"/>
              </p:cNvSpPr>
              <p:nvPr/>
            </p:nvSpPr>
            <p:spPr bwMode="auto">
              <a:xfrm>
                <a:off x="10388601" y="2005013"/>
                <a:ext cx="28575"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0" name="Rectangle 1432"/>
              <p:cNvSpPr>
                <a:spLocks noChangeArrowheads="1"/>
              </p:cNvSpPr>
              <p:nvPr/>
            </p:nvSpPr>
            <p:spPr bwMode="auto">
              <a:xfrm>
                <a:off x="10421938" y="1973263"/>
                <a:ext cx="28575" cy="1000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1" name="Rectangle 1433"/>
              <p:cNvSpPr>
                <a:spLocks noChangeArrowheads="1"/>
              </p:cNvSpPr>
              <p:nvPr/>
            </p:nvSpPr>
            <p:spPr bwMode="auto">
              <a:xfrm>
                <a:off x="10460038" y="1944688"/>
                <a:ext cx="25400" cy="12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2" name="Rectangle 1434"/>
              <p:cNvSpPr>
                <a:spLocks noChangeArrowheads="1"/>
              </p:cNvSpPr>
              <p:nvPr/>
            </p:nvSpPr>
            <p:spPr bwMode="auto">
              <a:xfrm>
                <a:off x="10493376" y="1906588"/>
                <a:ext cx="269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3" name="Rectangle 1435"/>
              <p:cNvSpPr>
                <a:spLocks noChangeArrowheads="1"/>
              </p:cNvSpPr>
              <p:nvPr/>
            </p:nvSpPr>
            <p:spPr bwMode="auto">
              <a:xfrm>
                <a:off x="10526713" y="1868488"/>
                <a:ext cx="28575" cy="2047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4" name="Rectangle 1436"/>
              <p:cNvSpPr>
                <a:spLocks noChangeArrowheads="1"/>
              </p:cNvSpPr>
              <p:nvPr/>
            </p:nvSpPr>
            <p:spPr bwMode="auto">
              <a:xfrm>
                <a:off x="10388601" y="2081213"/>
                <a:ext cx="1666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5" name="Freeform 1437"/>
              <p:cNvSpPr>
                <a:spLocks noEditPoints="1"/>
              </p:cNvSpPr>
              <p:nvPr/>
            </p:nvSpPr>
            <p:spPr bwMode="auto">
              <a:xfrm>
                <a:off x="10320338" y="1811338"/>
                <a:ext cx="301625" cy="382588"/>
              </a:xfrm>
              <a:custGeom>
                <a:avLst/>
                <a:gdLst>
                  <a:gd name="T0" fmla="*/ 148 w 148"/>
                  <a:gd name="T1" fmla="*/ 27 h 187"/>
                  <a:gd name="T2" fmla="*/ 148 w 148"/>
                  <a:gd name="T3" fmla="*/ 24 h 187"/>
                  <a:gd name="T4" fmla="*/ 147 w 148"/>
                  <a:gd name="T5" fmla="*/ 21 h 187"/>
                  <a:gd name="T6" fmla="*/ 147 w 148"/>
                  <a:gd name="T7" fmla="*/ 9 h 187"/>
                  <a:gd name="T8" fmla="*/ 138 w 148"/>
                  <a:gd name="T9" fmla="*/ 0 h 187"/>
                  <a:gd name="T10" fmla="*/ 9 w 148"/>
                  <a:gd name="T11" fmla="*/ 0 h 187"/>
                  <a:gd name="T12" fmla="*/ 0 w 148"/>
                  <a:gd name="T13" fmla="*/ 9 h 187"/>
                  <a:gd name="T14" fmla="*/ 0 w 148"/>
                  <a:gd name="T15" fmla="*/ 177 h 187"/>
                  <a:gd name="T16" fmla="*/ 9 w 148"/>
                  <a:gd name="T17" fmla="*/ 187 h 187"/>
                  <a:gd name="T18" fmla="*/ 138 w 148"/>
                  <a:gd name="T19" fmla="*/ 187 h 187"/>
                  <a:gd name="T20" fmla="*/ 147 w 148"/>
                  <a:gd name="T21" fmla="*/ 177 h 187"/>
                  <a:gd name="T22" fmla="*/ 147 w 148"/>
                  <a:gd name="T23" fmla="*/ 56 h 187"/>
                  <a:gd name="T24" fmla="*/ 148 w 148"/>
                  <a:gd name="T25" fmla="*/ 53 h 187"/>
                  <a:gd name="T26" fmla="*/ 148 w 148"/>
                  <a:gd name="T27" fmla="*/ 38 h 187"/>
                  <a:gd name="T28" fmla="*/ 147 w 148"/>
                  <a:gd name="T29" fmla="*/ 35 h 187"/>
                  <a:gd name="T30" fmla="*/ 147 w 148"/>
                  <a:gd name="T31" fmla="*/ 30 h 187"/>
                  <a:gd name="T32" fmla="*/ 148 w 148"/>
                  <a:gd name="T33" fmla="*/ 27 h 187"/>
                  <a:gd name="T34" fmla="*/ 73 w 148"/>
                  <a:gd name="T35" fmla="*/ 176 h 187"/>
                  <a:gd name="T36" fmla="*/ 68 w 148"/>
                  <a:gd name="T37" fmla="*/ 171 h 187"/>
                  <a:gd name="T38" fmla="*/ 73 w 148"/>
                  <a:gd name="T39" fmla="*/ 165 h 187"/>
                  <a:gd name="T40" fmla="*/ 79 w 148"/>
                  <a:gd name="T41" fmla="*/ 171 h 187"/>
                  <a:gd name="T42" fmla="*/ 73 w 148"/>
                  <a:gd name="T43" fmla="*/ 176 h 187"/>
                  <a:gd name="T44" fmla="*/ 132 w 148"/>
                  <a:gd name="T45" fmla="*/ 160 h 187"/>
                  <a:gd name="T46" fmla="*/ 14 w 148"/>
                  <a:gd name="T47" fmla="*/ 160 h 187"/>
                  <a:gd name="T48" fmla="*/ 14 w 148"/>
                  <a:gd name="T49" fmla="*/ 12 h 187"/>
                  <a:gd name="T50" fmla="*/ 132 w 148"/>
                  <a:gd name="T51" fmla="*/ 12 h 187"/>
                  <a:gd name="T52" fmla="*/ 132 w 148"/>
                  <a:gd name="T53" fmla="*/ 16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8" h="187">
                    <a:moveTo>
                      <a:pt x="148" y="27"/>
                    </a:moveTo>
                    <a:cubicBezTo>
                      <a:pt x="148" y="24"/>
                      <a:pt x="148" y="24"/>
                      <a:pt x="148" y="24"/>
                    </a:cubicBezTo>
                    <a:cubicBezTo>
                      <a:pt x="148" y="23"/>
                      <a:pt x="148" y="21"/>
                      <a:pt x="147" y="21"/>
                    </a:cubicBezTo>
                    <a:cubicBezTo>
                      <a:pt x="147" y="9"/>
                      <a:pt x="147" y="9"/>
                      <a:pt x="147" y="9"/>
                    </a:cubicBezTo>
                    <a:cubicBezTo>
                      <a:pt x="147" y="4"/>
                      <a:pt x="143" y="0"/>
                      <a:pt x="138" y="0"/>
                    </a:cubicBezTo>
                    <a:cubicBezTo>
                      <a:pt x="9" y="0"/>
                      <a:pt x="9" y="0"/>
                      <a:pt x="9" y="0"/>
                    </a:cubicBezTo>
                    <a:cubicBezTo>
                      <a:pt x="4" y="0"/>
                      <a:pt x="0" y="4"/>
                      <a:pt x="0" y="9"/>
                    </a:cubicBezTo>
                    <a:cubicBezTo>
                      <a:pt x="0" y="177"/>
                      <a:pt x="0" y="177"/>
                      <a:pt x="0" y="177"/>
                    </a:cubicBezTo>
                    <a:cubicBezTo>
                      <a:pt x="0" y="183"/>
                      <a:pt x="4" y="187"/>
                      <a:pt x="9" y="187"/>
                    </a:cubicBezTo>
                    <a:cubicBezTo>
                      <a:pt x="138" y="187"/>
                      <a:pt x="138" y="187"/>
                      <a:pt x="138" y="187"/>
                    </a:cubicBezTo>
                    <a:cubicBezTo>
                      <a:pt x="143" y="187"/>
                      <a:pt x="147" y="183"/>
                      <a:pt x="147" y="177"/>
                    </a:cubicBezTo>
                    <a:cubicBezTo>
                      <a:pt x="147" y="56"/>
                      <a:pt x="147" y="56"/>
                      <a:pt x="147" y="56"/>
                    </a:cubicBezTo>
                    <a:cubicBezTo>
                      <a:pt x="148" y="55"/>
                      <a:pt x="148" y="54"/>
                      <a:pt x="148" y="53"/>
                    </a:cubicBezTo>
                    <a:cubicBezTo>
                      <a:pt x="148" y="38"/>
                      <a:pt x="148" y="38"/>
                      <a:pt x="148" y="38"/>
                    </a:cubicBezTo>
                    <a:cubicBezTo>
                      <a:pt x="148" y="37"/>
                      <a:pt x="148" y="36"/>
                      <a:pt x="147" y="35"/>
                    </a:cubicBezTo>
                    <a:cubicBezTo>
                      <a:pt x="147" y="30"/>
                      <a:pt x="147" y="30"/>
                      <a:pt x="147" y="30"/>
                    </a:cubicBezTo>
                    <a:cubicBezTo>
                      <a:pt x="148" y="29"/>
                      <a:pt x="148" y="28"/>
                      <a:pt x="148" y="27"/>
                    </a:cubicBezTo>
                    <a:close/>
                    <a:moveTo>
                      <a:pt x="73" y="176"/>
                    </a:moveTo>
                    <a:cubicBezTo>
                      <a:pt x="70" y="176"/>
                      <a:pt x="68" y="174"/>
                      <a:pt x="68" y="171"/>
                    </a:cubicBezTo>
                    <a:cubicBezTo>
                      <a:pt x="68" y="167"/>
                      <a:pt x="70" y="165"/>
                      <a:pt x="73" y="165"/>
                    </a:cubicBezTo>
                    <a:cubicBezTo>
                      <a:pt x="77" y="165"/>
                      <a:pt x="79" y="167"/>
                      <a:pt x="79" y="171"/>
                    </a:cubicBezTo>
                    <a:cubicBezTo>
                      <a:pt x="79" y="174"/>
                      <a:pt x="77" y="176"/>
                      <a:pt x="73" y="176"/>
                    </a:cubicBezTo>
                    <a:close/>
                    <a:moveTo>
                      <a:pt x="132" y="160"/>
                    </a:moveTo>
                    <a:cubicBezTo>
                      <a:pt x="14" y="160"/>
                      <a:pt x="14" y="160"/>
                      <a:pt x="14" y="160"/>
                    </a:cubicBezTo>
                    <a:cubicBezTo>
                      <a:pt x="14" y="12"/>
                      <a:pt x="14" y="12"/>
                      <a:pt x="14" y="12"/>
                    </a:cubicBezTo>
                    <a:cubicBezTo>
                      <a:pt x="132" y="12"/>
                      <a:pt x="132" y="12"/>
                      <a:pt x="132" y="12"/>
                    </a:cubicBezTo>
                    <a:lnTo>
                      <a:pt x="132" y="1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59" name="党"/>
            <p:cNvSpPr txBox="1"/>
            <p:nvPr/>
          </p:nvSpPr>
          <p:spPr>
            <a:xfrm>
              <a:off x="9097962" y="2253611"/>
              <a:ext cx="838477" cy="769441"/>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000" b="1" dirty="0">
                  <a:ln w="3175">
                    <a:noFill/>
                  </a:ln>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学习深造</a:t>
              </a:r>
              <a:endParaRPr lang="en-US" altLang="zh-CN" sz="2000" b="1" dirty="0">
                <a:ln w="3175">
                  <a:noFill/>
                </a:ln>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grpSp>
        <p:nvGrpSpPr>
          <p:cNvPr id="6" name="组合 5"/>
          <p:cNvGrpSpPr/>
          <p:nvPr/>
        </p:nvGrpSpPr>
        <p:grpSpPr>
          <a:xfrm>
            <a:off x="9188451" y="3386138"/>
            <a:ext cx="1093788" cy="1357313"/>
            <a:chOff x="9188451" y="3386138"/>
            <a:chExt cx="1093788" cy="1357313"/>
          </a:xfrm>
        </p:grpSpPr>
        <p:sp>
          <p:nvSpPr>
            <p:cNvPr id="128" name="Freeform 38"/>
            <p:cNvSpPr>
              <a:spLocks noEditPoints="1"/>
            </p:cNvSpPr>
            <p:nvPr/>
          </p:nvSpPr>
          <p:spPr bwMode="auto">
            <a:xfrm>
              <a:off x="9188451" y="3386138"/>
              <a:ext cx="1093788" cy="1357313"/>
            </a:xfrm>
            <a:custGeom>
              <a:avLst/>
              <a:gdLst>
                <a:gd name="T0" fmla="*/ 471 w 616"/>
                <a:gd name="T1" fmla="*/ 765 h 765"/>
                <a:gd name="T2" fmla="*/ 145 w 616"/>
                <a:gd name="T3" fmla="*/ 765 h 765"/>
                <a:gd name="T4" fmla="*/ 0 w 616"/>
                <a:gd name="T5" fmla="*/ 620 h 765"/>
                <a:gd name="T6" fmla="*/ 0 w 616"/>
                <a:gd name="T7" fmla="*/ 144 h 765"/>
                <a:gd name="T8" fmla="*/ 145 w 616"/>
                <a:gd name="T9" fmla="*/ 0 h 765"/>
                <a:gd name="T10" fmla="*/ 471 w 616"/>
                <a:gd name="T11" fmla="*/ 0 h 765"/>
                <a:gd name="T12" fmla="*/ 616 w 616"/>
                <a:gd name="T13" fmla="*/ 144 h 765"/>
                <a:gd name="T14" fmla="*/ 616 w 616"/>
                <a:gd name="T15" fmla="*/ 620 h 765"/>
                <a:gd name="T16" fmla="*/ 471 w 616"/>
                <a:gd name="T17" fmla="*/ 765 h 765"/>
                <a:gd name="T18" fmla="*/ 145 w 616"/>
                <a:gd name="T19" fmla="*/ 19 h 765"/>
                <a:gd name="T20" fmla="*/ 19 w 616"/>
                <a:gd name="T21" fmla="*/ 144 h 765"/>
                <a:gd name="T22" fmla="*/ 19 w 616"/>
                <a:gd name="T23" fmla="*/ 620 h 765"/>
                <a:gd name="T24" fmla="*/ 145 w 616"/>
                <a:gd name="T25" fmla="*/ 746 h 765"/>
                <a:gd name="T26" fmla="*/ 471 w 616"/>
                <a:gd name="T27" fmla="*/ 746 h 765"/>
                <a:gd name="T28" fmla="*/ 597 w 616"/>
                <a:gd name="T29" fmla="*/ 620 h 765"/>
                <a:gd name="T30" fmla="*/ 597 w 616"/>
                <a:gd name="T31" fmla="*/ 144 h 765"/>
                <a:gd name="T32" fmla="*/ 471 w 616"/>
                <a:gd name="T33" fmla="*/ 19 h 765"/>
                <a:gd name="T34" fmla="*/ 145 w 616"/>
                <a:gd name="T35" fmla="*/ 19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6" h="765">
                  <a:moveTo>
                    <a:pt x="471" y="765"/>
                  </a:moveTo>
                  <a:cubicBezTo>
                    <a:pt x="145" y="765"/>
                    <a:pt x="145" y="765"/>
                    <a:pt x="145" y="765"/>
                  </a:cubicBezTo>
                  <a:cubicBezTo>
                    <a:pt x="65" y="765"/>
                    <a:pt x="0" y="700"/>
                    <a:pt x="0" y="620"/>
                  </a:cubicBezTo>
                  <a:cubicBezTo>
                    <a:pt x="0" y="144"/>
                    <a:pt x="0" y="144"/>
                    <a:pt x="0" y="144"/>
                  </a:cubicBezTo>
                  <a:cubicBezTo>
                    <a:pt x="0" y="65"/>
                    <a:pt x="65" y="0"/>
                    <a:pt x="145" y="0"/>
                  </a:cubicBezTo>
                  <a:cubicBezTo>
                    <a:pt x="471" y="0"/>
                    <a:pt x="471" y="0"/>
                    <a:pt x="471" y="0"/>
                  </a:cubicBezTo>
                  <a:cubicBezTo>
                    <a:pt x="551" y="0"/>
                    <a:pt x="616" y="65"/>
                    <a:pt x="616" y="144"/>
                  </a:cubicBezTo>
                  <a:cubicBezTo>
                    <a:pt x="616" y="620"/>
                    <a:pt x="616" y="620"/>
                    <a:pt x="616" y="620"/>
                  </a:cubicBezTo>
                  <a:cubicBezTo>
                    <a:pt x="616" y="700"/>
                    <a:pt x="551" y="765"/>
                    <a:pt x="471" y="765"/>
                  </a:cubicBezTo>
                  <a:close/>
                  <a:moveTo>
                    <a:pt x="145" y="19"/>
                  </a:moveTo>
                  <a:cubicBezTo>
                    <a:pt x="76" y="19"/>
                    <a:pt x="19" y="75"/>
                    <a:pt x="19" y="144"/>
                  </a:cubicBezTo>
                  <a:cubicBezTo>
                    <a:pt x="19" y="620"/>
                    <a:pt x="19" y="620"/>
                    <a:pt x="19" y="620"/>
                  </a:cubicBezTo>
                  <a:cubicBezTo>
                    <a:pt x="19" y="690"/>
                    <a:pt x="76" y="746"/>
                    <a:pt x="145" y="746"/>
                  </a:cubicBezTo>
                  <a:cubicBezTo>
                    <a:pt x="471" y="746"/>
                    <a:pt x="471" y="746"/>
                    <a:pt x="471" y="746"/>
                  </a:cubicBezTo>
                  <a:cubicBezTo>
                    <a:pt x="541" y="746"/>
                    <a:pt x="597" y="690"/>
                    <a:pt x="597" y="620"/>
                  </a:cubicBezTo>
                  <a:cubicBezTo>
                    <a:pt x="597" y="144"/>
                    <a:pt x="597" y="144"/>
                    <a:pt x="597" y="144"/>
                  </a:cubicBezTo>
                  <a:cubicBezTo>
                    <a:pt x="597" y="75"/>
                    <a:pt x="541" y="19"/>
                    <a:pt x="471" y="19"/>
                  </a:cubicBezTo>
                  <a:lnTo>
                    <a:pt x="145" y="19"/>
                  </a:lnTo>
                  <a:close/>
                </a:path>
              </a:pathLst>
            </a:custGeom>
            <a:solidFill>
              <a:srgbClr val="314371"/>
            </a:solidFill>
            <a:ln>
              <a:noFill/>
            </a:ln>
          </p:spPr>
          <p:txBody>
            <a:bodyPr vert="horz" wrap="square" lIns="91440" tIns="45720" rIns="91440" bIns="45720" numCol="1" anchor="t" anchorCtr="0" compatLnSpc="1"/>
            <a:lstStyle/>
            <a:p>
              <a:endParaRPr lang="zh-CN" altLang="en-US"/>
            </a:p>
          </p:txBody>
        </p:sp>
        <p:grpSp>
          <p:nvGrpSpPr>
            <p:cNvPr id="144" name="组合 143"/>
            <p:cNvGrpSpPr/>
            <p:nvPr/>
          </p:nvGrpSpPr>
          <p:grpSpPr>
            <a:xfrm>
              <a:off x="9527700" y="3453097"/>
              <a:ext cx="412179" cy="412179"/>
              <a:chOff x="10514013" y="3678238"/>
              <a:chExt cx="455613" cy="455613"/>
            </a:xfrm>
            <a:solidFill>
              <a:srgbClr val="314371"/>
            </a:solidFill>
          </p:grpSpPr>
          <p:sp>
            <p:nvSpPr>
              <p:cNvPr id="145" name="Freeform 1428"/>
              <p:cNvSpPr/>
              <p:nvPr/>
            </p:nvSpPr>
            <p:spPr bwMode="auto">
              <a:xfrm>
                <a:off x="10593388" y="3822701"/>
                <a:ext cx="228600" cy="231775"/>
              </a:xfrm>
              <a:custGeom>
                <a:avLst/>
                <a:gdLst>
                  <a:gd name="T0" fmla="*/ 56 w 112"/>
                  <a:gd name="T1" fmla="*/ 20 h 113"/>
                  <a:gd name="T2" fmla="*/ 67 w 112"/>
                  <a:gd name="T3" fmla="*/ 21 h 113"/>
                  <a:gd name="T4" fmla="*/ 81 w 112"/>
                  <a:gd name="T5" fmla="*/ 6 h 113"/>
                  <a:gd name="T6" fmla="*/ 56 w 112"/>
                  <a:gd name="T7" fmla="*/ 0 h 113"/>
                  <a:gd name="T8" fmla="*/ 0 w 112"/>
                  <a:gd name="T9" fmla="*/ 57 h 113"/>
                  <a:gd name="T10" fmla="*/ 56 w 112"/>
                  <a:gd name="T11" fmla="*/ 113 h 113"/>
                  <a:gd name="T12" fmla="*/ 112 w 112"/>
                  <a:gd name="T13" fmla="*/ 57 h 113"/>
                  <a:gd name="T14" fmla="*/ 106 w 112"/>
                  <a:gd name="T15" fmla="*/ 31 h 113"/>
                  <a:gd name="T16" fmla="*/ 91 w 112"/>
                  <a:gd name="T17" fmla="*/ 46 h 113"/>
                  <a:gd name="T18" fmla="*/ 93 w 112"/>
                  <a:gd name="T19" fmla="*/ 57 h 113"/>
                  <a:gd name="T20" fmla="*/ 56 w 112"/>
                  <a:gd name="T21" fmla="*/ 93 h 113"/>
                  <a:gd name="T22" fmla="*/ 19 w 112"/>
                  <a:gd name="T23" fmla="*/ 57 h 113"/>
                  <a:gd name="T24" fmla="*/ 56 w 112"/>
                  <a:gd name="T25" fmla="*/ 2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113">
                    <a:moveTo>
                      <a:pt x="56" y="20"/>
                    </a:moveTo>
                    <a:cubicBezTo>
                      <a:pt x="60" y="20"/>
                      <a:pt x="63" y="20"/>
                      <a:pt x="67" y="21"/>
                    </a:cubicBezTo>
                    <a:cubicBezTo>
                      <a:pt x="81" y="6"/>
                      <a:pt x="81" y="6"/>
                      <a:pt x="81" y="6"/>
                    </a:cubicBezTo>
                    <a:cubicBezTo>
                      <a:pt x="74" y="3"/>
                      <a:pt x="65" y="0"/>
                      <a:pt x="56" y="0"/>
                    </a:cubicBezTo>
                    <a:cubicBezTo>
                      <a:pt x="25" y="0"/>
                      <a:pt x="0" y="26"/>
                      <a:pt x="0" y="57"/>
                    </a:cubicBezTo>
                    <a:cubicBezTo>
                      <a:pt x="0" y="88"/>
                      <a:pt x="25" y="113"/>
                      <a:pt x="56" y="113"/>
                    </a:cubicBezTo>
                    <a:cubicBezTo>
                      <a:pt x="87" y="113"/>
                      <a:pt x="112" y="88"/>
                      <a:pt x="112" y="57"/>
                    </a:cubicBezTo>
                    <a:cubicBezTo>
                      <a:pt x="112" y="48"/>
                      <a:pt x="110" y="39"/>
                      <a:pt x="106" y="31"/>
                    </a:cubicBezTo>
                    <a:cubicBezTo>
                      <a:pt x="91" y="46"/>
                      <a:pt x="91" y="46"/>
                      <a:pt x="91" y="46"/>
                    </a:cubicBezTo>
                    <a:cubicBezTo>
                      <a:pt x="92" y="50"/>
                      <a:pt x="93" y="53"/>
                      <a:pt x="93" y="57"/>
                    </a:cubicBezTo>
                    <a:cubicBezTo>
                      <a:pt x="93" y="77"/>
                      <a:pt x="76" y="93"/>
                      <a:pt x="56" y="93"/>
                    </a:cubicBezTo>
                    <a:cubicBezTo>
                      <a:pt x="36" y="93"/>
                      <a:pt x="19" y="77"/>
                      <a:pt x="19" y="57"/>
                    </a:cubicBezTo>
                    <a:cubicBezTo>
                      <a:pt x="19" y="36"/>
                      <a:pt x="36" y="20"/>
                      <a:pt x="5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429"/>
              <p:cNvSpPr/>
              <p:nvPr/>
            </p:nvSpPr>
            <p:spPr bwMode="auto">
              <a:xfrm>
                <a:off x="10514013" y="3744913"/>
                <a:ext cx="388938" cy="388938"/>
              </a:xfrm>
              <a:custGeom>
                <a:avLst/>
                <a:gdLst>
                  <a:gd name="T0" fmla="*/ 172 w 190"/>
                  <a:gd name="T1" fmla="*/ 56 h 190"/>
                  <a:gd name="T2" fmla="*/ 172 w 190"/>
                  <a:gd name="T3" fmla="*/ 56 h 190"/>
                  <a:gd name="T4" fmla="*/ 172 w 190"/>
                  <a:gd name="T5" fmla="*/ 56 h 190"/>
                  <a:gd name="T6" fmla="*/ 172 w 190"/>
                  <a:gd name="T7" fmla="*/ 56 h 190"/>
                  <a:gd name="T8" fmla="*/ 170 w 190"/>
                  <a:gd name="T9" fmla="*/ 56 h 190"/>
                  <a:gd name="T10" fmla="*/ 160 w 190"/>
                  <a:gd name="T11" fmla="*/ 55 h 190"/>
                  <a:gd name="T12" fmla="*/ 159 w 190"/>
                  <a:gd name="T13" fmla="*/ 55 h 190"/>
                  <a:gd name="T14" fmla="*/ 171 w 190"/>
                  <a:gd name="T15" fmla="*/ 95 h 190"/>
                  <a:gd name="T16" fmla="*/ 95 w 190"/>
                  <a:gd name="T17" fmla="*/ 170 h 190"/>
                  <a:gd name="T18" fmla="*/ 20 w 190"/>
                  <a:gd name="T19" fmla="*/ 95 h 190"/>
                  <a:gd name="T20" fmla="*/ 95 w 190"/>
                  <a:gd name="T21" fmla="*/ 19 h 190"/>
                  <a:gd name="T22" fmla="*/ 135 w 190"/>
                  <a:gd name="T23" fmla="*/ 30 h 190"/>
                  <a:gd name="T24" fmla="*/ 135 w 190"/>
                  <a:gd name="T25" fmla="*/ 30 h 190"/>
                  <a:gd name="T26" fmla="*/ 134 w 190"/>
                  <a:gd name="T27" fmla="*/ 19 h 190"/>
                  <a:gd name="T28" fmla="*/ 134 w 190"/>
                  <a:gd name="T29" fmla="*/ 18 h 190"/>
                  <a:gd name="T30" fmla="*/ 134 w 190"/>
                  <a:gd name="T31" fmla="*/ 18 h 190"/>
                  <a:gd name="T32" fmla="*/ 134 w 190"/>
                  <a:gd name="T33" fmla="*/ 18 h 190"/>
                  <a:gd name="T34" fmla="*/ 137 w 190"/>
                  <a:gd name="T35" fmla="*/ 9 h 190"/>
                  <a:gd name="T36" fmla="*/ 95 w 190"/>
                  <a:gd name="T37" fmla="*/ 0 h 190"/>
                  <a:gd name="T38" fmla="*/ 0 w 190"/>
                  <a:gd name="T39" fmla="*/ 95 h 190"/>
                  <a:gd name="T40" fmla="*/ 95 w 190"/>
                  <a:gd name="T41" fmla="*/ 190 h 190"/>
                  <a:gd name="T42" fmla="*/ 190 w 190"/>
                  <a:gd name="T43" fmla="*/ 95 h 190"/>
                  <a:gd name="T44" fmla="*/ 180 w 190"/>
                  <a:gd name="T45" fmla="*/ 53 h 190"/>
                  <a:gd name="T46" fmla="*/ 172 w 190"/>
                  <a:gd name="T47" fmla="*/ 5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0" h="190">
                    <a:moveTo>
                      <a:pt x="172" y="56"/>
                    </a:moveTo>
                    <a:cubicBezTo>
                      <a:pt x="172" y="56"/>
                      <a:pt x="172" y="56"/>
                      <a:pt x="172" y="56"/>
                    </a:cubicBezTo>
                    <a:cubicBezTo>
                      <a:pt x="172" y="56"/>
                      <a:pt x="172" y="56"/>
                      <a:pt x="172" y="56"/>
                    </a:cubicBezTo>
                    <a:cubicBezTo>
                      <a:pt x="172" y="56"/>
                      <a:pt x="172" y="56"/>
                      <a:pt x="172" y="56"/>
                    </a:cubicBezTo>
                    <a:cubicBezTo>
                      <a:pt x="171" y="56"/>
                      <a:pt x="171" y="56"/>
                      <a:pt x="170" y="56"/>
                    </a:cubicBezTo>
                    <a:cubicBezTo>
                      <a:pt x="160" y="55"/>
                      <a:pt x="160" y="55"/>
                      <a:pt x="160" y="55"/>
                    </a:cubicBezTo>
                    <a:cubicBezTo>
                      <a:pt x="159" y="55"/>
                      <a:pt x="159" y="55"/>
                      <a:pt x="159" y="55"/>
                    </a:cubicBezTo>
                    <a:cubicBezTo>
                      <a:pt x="167" y="67"/>
                      <a:pt x="171" y="80"/>
                      <a:pt x="171" y="95"/>
                    </a:cubicBezTo>
                    <a:cubicBezTo>
                      <a:pt x="171" y="136"/>
                      <a:pt x="137" y="170"/>
                      <a:pt x="95" y="170"/>
                    </a:cubicBezTo>
                    <a:cubicBezTo>
                      <a:pt x="53" y="170"/>
                      <a:pt x="20" y="136"/>
                      <a:pt x="20" y="95"/>
                    </a:cubicBezTo>
                    <a:cubicBezTo>
                      <a:pt x="20" y="53"/>
                      <a:pt x="53" y="19"/>
                      <a:pt x="95" y="19"/>
                    </a:cubicBezTo>
                    <a:cubicBezTo>
                      <a:pt x="110" y="19"/>
                      <a:pt x="123" y="23"/>
                      <a:pt x="135" y="30"/>
                    </a:cubicBezTo>
                    <a:cubicBezTo>
                      <a:pt x="135" y="30"/>
                      <a:pt x="135" y="30"/>
                      <a:pt x="135" y="30"/>
                    </a:cubicBezTo>
                    <a:cubicBezTo>
                      <a:pt x="134" y="19"/>
                      <a:pt x="134" y="19"/>
                      <a:pt x="134" y="19"/>
                    </a:cubicBezTo>
                    <a:cubicBezTo>
                      <a:pt x="134" y="19"/>
                      <a:pt x="134" y="18"/>
                      <a:pt x="134" y="18"/>
                    </a:cubicBezTo>
                    <a:cubicBezTo>
                      <a:pt x="134" y="18"/>
                      <a:pt x="134" y="18"/>
                      <a:pt x="134" y="18"/>
                    </a:cubicBezTo>
                    <a:cubicBezTo>
                      <a:pt x="134" y="18"/>
                      <a:pt x="134" y="18"/>
                      <a:pt x="134" y="18"/>
                    </a:cubicBezTo>
                    <a:cubicBezTo>
                      <a:pt x="134" y="15"/>
                      <a:pt x="135" y="12"/>
                      <a:pt x="137" y="9"/>
                    </a:cubicBezTo>
                    <a:cubicBezTo>
                      <a:pt x="124" y="3"/>
                      <a:pt x="110" y="0"/>
                      <a:pt x="95" y="0"/>
                    </a:cubicBezTo>
                    <a:cubicBezTo>
                      <a:pt x="43" y="0"/>
                      <a:pt x="0" y="42"/>
                      <a:pt x="0" y="95"/>
                    </a:cubicBezTo>
                    <a:cubicBezTo>
                      <a:pt x="0" y="147"/>
                      <a:pt x="43" y="190"/>
                      <a:pt x="95" y="190"/>
                    </a:cubicBezTo>
                    <a:cubicBezTo>
                      <a:pt x="147" y="190"/>
                      <a:pt x="190" y="147"/>
                      <a:pt x="190" y="95"/>
                    </a:cubicBezTo>
                    <a:cubicBezTo>
                      <a:pt x="190" y="80"/>
                      <a:pt x="187" y="65"/>
                      <a:pt x="180" y="53"/>
                    </a:cubicBezTo>
                    <a:cubicBezTo>
                      <a:pt x="178" y="55"/>
                      <a:pt x="175" y="56"/>
                      <a:pt x="172"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430"/>
              <p:cNvSpPr/>
              <p:nvPr/>
            </p:nvSpPr>
            <p:spPr bwMode="auto">
              <a:xfrm>
                <a:off x="10669588" y="3678238"/>
                <a:ext cx="300038" cy="300038"/>
              </a:xfrm>
              <a:custGeom>
                <a:avLst/>
                <a:gdLst>
                  <a:gd name="T0" fmla="*/ 120 w 147"/>
                  <a:gd name="T1" fmla="*/ 27 h 147"/>
                  <a:gd name="T2" fmla="*/ 114 w 147"/>
                  <a:gd name="T3" fmla="*/ 0 h 147"/>
                  <a:gd name="T4" fmla="*/ 96 w 147"/>
                  <a:gd name="T5" fmla="*/ 18 h 147"/>
                  <a:gd name="T6" fmla="*/ 95 w 147"/>
                  <a:gd name="T7" fmla="*/ 21 h 147"/>
                  <a:gd name="T8" fmla="*/ 95 w 147"/>
                  <a:gd name="T9" fmla="*/ 21 h 147"/>
                  <a:gd name="T10" fmla="*/ 95 w 147"/>
                  <a:gd name="T11" fmla="*/ 22 h 147"/>
                  <a:gd name="T12" fmla="*/ 97 w 147"/>
                  <a:gd name="T13" fmla="*/ 36 h 147"/>
                  <a:gd name="T14" fmla="*/ 88 w 147"/>
                  <a:gd name="T15" fmla="*/ 45 h 147"/>
                  <a:gd name="T16" fmla="*/ 85 w 147"/>
                  <a:gd name="T17" fmla="*/ 30 h 147"/>
                  <a:gd name="T18" fmla="*/ 68 w 147"/>
                  <a:gd name="T19" fmla="*/ 46 h 147"/>
                  <a:gd name="T20" fmla="*/ 67 w 147"/>
                  <a:gd name="T21" fmla="*/ 47 h 147"/>
                  <a:gd name="T22" fmla="*/ 66 w 147"/>
                  <a:gd name="T23" fmla="*/ 51 h 147"/>
                  <a:gd name="T24" fmla="*/ 66 w 147"/>
                  <a:gd name="T25" fmla="*/ 51 h 147"/>
                  <a:gd name="T26" fmla="*/ 66 w 147"/>
                  <a:gd name="T27" fmla="*/ 51 h 147"/>
                  <a:gd name="T28" fmla="*/ 67 w 147"/>
                  <a:gd name="T29" fmla="*/ 66 h 147"/>
                  <a:gd name="T30" fmla="*/ 65 w 147"/>
                  <a:gd name="T31" fmla="*/ 68 h 147"/>
                  <a:gd name="T32" fmla="*/ 51 w 147"/>
                  <a:gd name="T33" fmla="*/ 82 h 147"/>
                  <a:gd name="T34" fmla="*/ 37 w 147"/>
                  <a:gd name="T35" fmla="*/ 96 h 147"/>
                  <a:gd name="T36" fmla="*/ 24 w 147"/>
                  <a:gd name="T37" fmla="*/ 109 h 147"/>
                  <a:gd name="T38" fmla="*/ 19 w 147"/>
                  <a:gd name="T39" fmla="*/ 108 h 147"/>
                  <a:gd name="T40" fmla="*/ 0 w 147"/>
                  <a:gd name="T41" fmla="*/ 128 h 147"/>
                  <a:gd name="T42" fmla="*/ 19 w 147"/>
                  <a:gd name="T43" fmla="*/ 147 h 147"/>
                  <a:gd name="T44" fmla="*/ 38 w 147"/>
                  <a:gd name="T45" fmla="*/ 128 h 147"/>
                  <a:gd name="T46" fmla="*/ 38 w 147"/>
                  <a:gd name="T47" fmla="*/ 123 h 147"/>
                  <a:gd name="T48" fmla="*/ 51 w 147"/>
                  <a:gd name="T49" fmla="*/ 110 h 147"/>
                  <a:gd name="T50" fmla="*/ 65 w 147"/>
                  <a:gd name="T51" fmla="*/ 95 h 147"/>
                  <a:gd name="T52" fmla="*/ 79 w 147"/>
                  <a:gd name="T53" fmla="*/ 82 h 147"/>
                  <a:gd name="T54" fmla="*/ 81 w 147"/>
                  <a:gd name="T55" fmla="*/ 79 h 147"/>
                  <a:gd name="T56" fmla="*/ 95 w 147"/>
                  <a:gd name="T57" fmla="*/ 81 h 147"/>
                  <a:gd name="T58" fmla="*/ 96 w 147"/>
                  <a:gd name="T59" fmla="*/ 81 h 147"/>
                  <a:gd name="T60" fmla="*/ 96 w 147"/>
                  <a:gd name="T61" fmla="*/ 81 h 147"/>
                  <a:gd name="T62" fmla="*/ 96 w 147"/>
                  <a:gd name="T63" fmla="*/ 81 h 147"/>
                  <a:gd name="T64" fmla="*/ 99 w 147"/>
                  <a:gd name="T65" fmla="*/ 80 h 147"/>
                  <a:gd name="T66" fmla="*/ 101 w 147"/>
                  <a:gd name="T67" fmla="*/ 79 h 147"/>
                  <a:gd name="T68" fmla="*/ 117 w 147"/>
                  <a:gd name="T69" fmla="*/ 62 h 147"/>
                  <a:gd name="T70" fmla="*/ 102 w 147"/>
                  <a:gd name="T71" fmla="*/ 59 h 147"/>
                  <a:gd name="T72" fmla="*/ 111 w 147"/>
                  <a:gd name="T73" fmla="*/ 50 h 147"/>
                  <a:gd name="T74" fmla="*/ 125 w 147"/>
                  <a:gd name="T75" fmla="*/ 52 h 147"/>
                  <a:gd name="T76" fmla="*/ 126 w 147"/>
                  <a:gd name="T77" fmla="*/ 52 h 147"/>
                  <a:gd name="T78" fmla="*/ 126 w 147"/>
                  <a:gd name="T79" fmla="*/ 52 h 147"/>
                  <a:gd name="T80" fmla="*/ 126 w 147"/>
                  <a:gd name="T81" fmla="*/ 52 h 147"/>
                  <a:gd name="T82" fmla="*/ 129 w 147"/>
                  <a:gd name="T83" fmla="*/ 50 h 147"/>
                  <a:gd name="T84" fmla="*/ 147 w 147"/>
                  <a:gd name="T85" fmla="*/ 33 h 147"/>
                  <a:gd name="T86" fmla="*/ 120 w 147"/>
                  <a:gd name="T87" fmla="*/ 2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47">
                    <a:moveTo>
                      <a:pt x="120" y="27"/>
                    </a:moveTo>
                    <a:cubicBezTo>
                      <a:pt x="114" y="0"/>
                      <a:pt x="114" y="0"/>
                      <a:pt x="114" y="0"/>
                    </a:cubicBezTo>
                    <a:cubicBezTo>
                      <a:pt x="96" y="18"/>
                      <a:pt x="96" y="18"/>
                      <a:pt x="96" y="18"/>
                    </a:cubicBezTo>
                    <a:cubicBezTo>
                      <a:pt x="95" y="19"/>
                      <a:pt x="95" y="20"/>
                      <a:pt x="95" y="21"/>
                    </a:cubicBezTo>
                    <a:cubicBezTo>
                      <a:pt x="95" y="21"/>
                      <a:pt x="95" y="21"/>
                      <a:pt x="95" y="21"/>
                    </a:cubicBezTo>
                    <a:cubicBezTo>
                      <a:pt x="95" y="21"/>
                      <a:pt x="95" y="21"/>
                      <a:pt x="95" y="22"/>
                    </a:cubicBezTo>
                    <a:cubicBezTo>
                      <a:pt x="97" y="36"/>
                      <a:pt x="97" y="36"/>
                      <a:pt x="97" y="36"/>
                    </a:cubicBezTo>
                    <a:cubicBezTo>
                      <a:pt x="88" y="45"/>
                      <a:pt x="88" y="45"/>
                      <a:pt x="88" y="45"/>
                    </a:cubicBezTo>
                    <a:cubicBezTo>
                      <a:pt x="85" y="30"/>
                      <a:pt x="85" y="30"/>
                      <a:pt x="85" y="30"/>
                    </a:cubicBezTo>
                    <a:cubicBezTo>
                      <a:pt x="68" y="46"/>
                      <a:pt x="68" y="46"/>
                      <a:pt x="68" y="46"/>
                    </a:cubicBezTo>
                    <a:cubicBezTo>
                      <a:pt x="67" y="47"/>
                      <a:pt x="67" y="47"/>
                      <a:pt x="67" y="47"/>
                    </a:cubicBezTo>
                    <a:cubicBezTo>
                      <a:pt x="66" y="48"/>
                      <a:pt x="66" y="49"/>
                      <a:pt x="66" y="51"/>
                    </a:cubicBezTo>
                    <a:cubicBezTo>
                      <a:pt x="66" y="51"/>
                      <a:pt x="66" y="51"/>
                      <a:pt x="66" y="51"/>
                    </a:cubicBezTo>
                    <a:cubicBezTo>
                      <a:pt x="66" y="51"/>
                      <a:pt x="66" y="51"/>
                      <a:pt x="66" y="51"/>
                    </a:cubicBezTo>
                    <a:cubicBezTo>
                      <a:pt x="67" y="66"/>
                      <a:pt x="67" y="66"/>
                      <a:pt x="67" y="66"/>
                    </a:cubicBezTo>
                    <a:cubicBezTo>
                      <a:pt x="65" y="68"/>
                      <a:pt x="65" y="68"/>
                      <a:pt x="65" y="68"/>
                    </a:cubicBezTo>
                    <a:cubicBezTo>
                      <a:pt x="51" y="82"/>
                      <a:pt x="51" y="82"/>
                      <a:pt x="51" y="82"/>
                    </a:cubicBezTo>
                    <a:cubicBezTo>
                      <a:pt x="37" y="96"/>
                      <a:pt x="37" y="96"/>
                      <a:pt x="37" y="96"/>
                    </a:cubicBezTo>
                    <a:cubicBezTo>
                      <a:pt x="24" y="109"/>
                      <a:pt x="24" y="109"/>
                      <a:pt x="24" y="109"/>
                    </a:cubicBezTo>
                    <a:cubicBezTo>
                      <a:pt x="22" y="108"/>
                      <a:pt x="21" y="108"/>
                      <a:pt x="19" y="108"/>
                    </a:cubicBezTo>
                    <a:cubicBezTo>
                      <a:pt x="8" y="108"/>
                      <a:pt x="0" y="117"/>
                      <a:pt x="0" y="128"/>
                    </a:cubicBezTo>
                    <a:cubicBezTo>
                      <a:pt x="0" y="138"/>
                      <a:pt x="8" y="147"/>
                      <a:pt x="19" y="147"/>
                    </a:cubicBezTo>
                    <a:cubicBezTo>
                      <a:pt x="30" y="147"/>
                      <a:pt x="38" y="138"/>
                      <a:pt x="38" y="128"/>
                    </a:cubicBezTo>
                    <a:cubicBezTo>
                      <a:pt x="38" y="126"/>
                      <a:pt x="38" y="124"/>
                      <a:pt x="38" y="123"/>
                    </a:cubicBezTo>
                    <a:cubicBezTo>
                      <a:pt x="51" y="110"/>
                      <a:pt x="51" y="110"/>
                      <a:pt x="51" y="110"/>
                    </a:cubicBezTo>
                    <a:cubicBezTo>
                      <a:pt x="65" y="95"/>
                      <a:pt x="65" y="95"/>
                      <a:pt x="65" y="95"/>
                    </a:cubicBezTo>
                    <a:cubicBezTo>
                      <a:pt x="79" y="82"/>
                      <a:pt x="79" y="82"/>
                      <a:pt x="79" y="82"/>
                    </a:cubicBezTo>
                    <a:cubicBezTo>
                      <a:pt x="81" y="79"/>
                      <a:pt x="81" y="79"/>
                      <a:pt x="81" y="79"/>
                    </a:cubicBezTo>
                    <a:cubicBezTo>
                      <a:pt x="95" y="81"/>
                      <a:pt x="95" y="81"/>
                      <a:pt x="95" y="81"/>
                    </a:cubicBezTo>
                    <a:cubicBezTo>
                      <a:pt x="96" y="81"/>
                      <a:pt x="96" y="81"/>
                      <a:pt x="96" y="81"/>
                    </a:cubicBezTo>
                    <a:cubicBezTo>
                      <a:pt x="96" y="81"/>
                      <a:pt x="96" y="81"/>
                      <a:pt x="96" y="81"/>
                    </a:cubicBezTo>
                    <a:cubicBezTo>
                      <a:pt x="96" y="81"/>
                      <a:pt x="96" y="81"/>
                      <a:pt x="96" y="81"/>
                    </a:cubicBezTo>
                    <a:cubicBezTo>
                      <a:pt x="97" y="81"/>
                      <a:pt x="98" y="81"/>
                      <a:pt x="99" y="80"/>
                    </a:cubicBezTo>
                    <a:cubicBezTo>
                      <a:pt x="101" y="79"/>
                      <a:pt x="101" y="79"/>
                      <a:pt x="101" y="79"/>
                    </a:cubicBezTo>
                    <a:cubicBezTo>
                      <a:pt x="117" y="62"/>
                      <a:pt x="117" y="62"/>
                      <a:pt x="117" y="62"/>
                    </a:cubicBezTo>
                    <a:cubicBezTo>
                      <a:pt x="102" y="59"/>
                      <a:pt x="102" y="59"/>
                      <a:pt x="102" y="59"/>
                    </a:cubicBezTo>
                    <a:cubicBezTo>
                      <a:pt x="111" y="50"/>
                      <a:pt x="111" y="50"/>
                      <a:pt x="111" y="50"/>
                    </a:cubicBezTo>
                    <a:cubicBezTo>
                      <a:pt x="125" y="52"/>
                      <a:pt x="125" y="52"/>
                      <a:pt x="125" y="52"/>
                    </a:cubicBezTo>
                    <a:cubicBezTo>
                      <a:pt x="125" y="52"/>
                      <a:pt x="125" y="52"/>
                      <a:pt x="126" y="52"/>
                    </a:cubicBezTo>
                    <a:cubicBezTo>
                      <a:pt x="126" y="52"/>
                      <a:pt x="126" y="52"/>
                      <a:pt x="126" y="52"/>
                    </a:cubicBezTo>
                    <a:cubicBezTo>
                      <a:pt x="126" y="52"/>
                      <a:pt x="126" y="52"/>
                      <a:pt x="126" y="52"/>
                    </a:cubicBezTo>
                    <a:cubicBezTo>
                      <a:pt x="127" y="52"/>
                      <a:pt x="128" y="51"/>
                      <a:pt x="129" y="50"/>
                    </a:cubicBezTo>
                    <a:cubicBezTo>
                      <a:pt x="147" y="33"/>
                      <a:pt x="147" y="33"/>
                      <a:pt x="147" y="33"/>
                    </a:cubicBezTo>
                    <a:lnTo>
                      <a:pt x="120"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60" name="党"/>
            <p:cNvSpPr txBox="1"/>
            <p:nvPr/>
          </p:nvSpPr>
          <p:spPr>
            <a:xfrm>
              <a:off x="9316106" y="3919026"/>
              <a:ext cx="838477" cy="745845"/>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000" b="1" dirty="0">
                  <a:ln w="3175">
                    <a:noFill/>
                  </a:ln>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时间管理</a:t>
              </a:r>
              <a:endParaRPr lang="en-US" altLang="zh-CN" sz="2000" b="1" dirty="0">
                <a:ln w="3175">
                  <a:noFill/>
                </a:ln>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grpSp>
        <p:nvGrpSpPr>
          <p:cNvPr id="5" name="组合 4"/>
          <p:cNvGrpSpPr/>
          <p:nvPr/>
        </p:nvGrpSpPr>
        <p:grpSpPr>
          <a:xfrm>
            <a:off x="8970962" y="5062538"/>
            <a:ext cx="1092200" cy="1357313"/>
            <a:chOff x="8970962" y="5062538"/>
            <a:chExt cx="1092200" cy="1357313"/>
          </a:xfrm>
        </p:grpSpPr>
        <p:sp>
          <p:nvSpPr>
            <p:cNvPr id="127" name="Freeform 37"/>
            <p:cNvSpPr>
              <a:spLocks noEditPoints="1"/>
            </p:cNvSpPr>
            <p:nvPr/>
          </p:nvSpPr>
          <p:spPr bwMode="auto">
            <a:xfrm>
              <a:off x="9355138" y="5197475"/>
              <a:ext cx="325438" cy="325438"/>
            </a:xfrm>
            <a:custGeom>
              <a:avLst/>
              <a:gdLst>
                <a:gd name="T0" fmla="*/ 163 w 183"/>
                <a:gd name="T1" fmla="*/ 80 h 183"/>
                <a:gd name="T2" fmla="*/ 171 w 183"/>
                <a:gd name="T3" fmla="*/ 59 h 183"/>
                <a:gd name="T4" fmla="*/ 168 w 183"/>
                <a:gd name="T5" fmla="*/ 41 h 183"/>
                <a:gd name="T6" fmla="*/ 147 w 183"/>
                <a:gd name="T7" fmla="*/ 46 h 183"/>
                <a:gd name="T8" fmla="*/ 144 w 183"/>
                <a:gd name="T9" fmla="*/ 23 h 183"/>
                <a:gd name="T10" fmla="*/ 133 w 183"/>
                <a:gd name="T11" fmla="*/ 10 h 183"/>
                <a:gd name="T12" fmla="*/ 117 w 183"/>
                <a:gd name="T13" fmla="*/ 24 h 183"/>
                <a:gd name="T14" fmla="*/ 103 w 183"/>
                <a:gd name="T15" fmla="*/ 6 h 183"/>
                <a:gd name="T16" fmla="*/ 86 w 183"/>
                <a:gd name="T17" fmla="*/ 0 h 183"/>
                <a:gd name="T18" fmla="*/ 80 w 183"/>
                <a:gd name="T19" fmla="*/ 20 h 183"/>
                <a:gd name="T20" fmla="*/ 58 w 183"/>
                <a:gd name="T21" fmla="*/ 12 h 183"/>
                <a:gd name="T22" fmla="*/ 41 w 183"/>
                <a:gd name="T23" fmla="*/ 15 h 183"/>
                <a:gd name="T24" fmla="*/ 46 w 183"/>
                <a:gd name="T25" fmla="*/ 36 h 183"/>
                <a:gd name="T26" fmla="*/ 23 w 183"/>
                <a:gd name="T27" fmla="*/ 39 h 183"/>
                <a:gd name="T28" fmla="*/ 9 w 183"/>
                <a:gd name="T29" fmla="*/ 50 h 183"/>
                <a:gd name="T30" fmla="*/ 24 w 183"/>
                <a:gd name="T31" fmla="*/ 66 h 183"/>
                <a:gd name="T32" fmla="*/ 6 w 183"/>
                <a:gd name="T33" fmla="*/ 80 h 183"/>
                <a:gd name="T34" fmla="*/ 0 w 183"/>
                <a:gd name="T35" fmla="*/ 97 h 183"/>
                <a:gd name="T36" fmla="*/ 20 w 183"/>
                <a:gd name="T37" fmla="*/ 103 h 183"/>
                <a:gd name="T38" fmla="*/ 12 w 183"/>
                <a:gd name="T39" fmla="*/ 124 h 183"/>
                <a:gd name="T40" fmla="*/ 15 w 183"/>
                <a:gd name="T41" fmla="*/ 142 h 183"/>
                <a:gd name="T42" fmla="*/ 35 w 183"/>
                <a:gd name="T43" fmla="*/ 137 h 183"/>
                <a:gd name="T44" fmla="*/ 39 w 183"/>
                <a:gd name="T45" fmla="*/ 160 h 183"/>
                <a:gd name="T46" fmla="*/ 50 w 183"/>
                <a:gd name="T47" fmla="*/ 174 h 183"/>
                <a:gd name="T48" fmla="*/ 66 w 183"/>
                <a:gd name="T49" fmla="*/ 159 h 183"/>
                <a:gd name="T50" fmla="*/ 80 w 183"/>
                <a:gd name="T51" fmla="*/ 177 h 183"/>
                <a:gd name="T52" fmla="*/ 97 w 183"/>
                <a:gd name="T53" fmla="*/ 183 h 183"/>
                <a:gd name="T54" fmla="*/ 103 w 183"/>
                <a:gd name="T55" fmla="*/ 163 h 183"/>
                <a:gd name="T56" fmla="*/ 124 w 183"/>
                <a:gd name="T57" fmla="*/ 171 h 183"/>
                <a:gd name="T58" fmla="*/ 142 w 183"/>
                <a:gd name="T59" fmla="*/ 168 h 183"/>
                <a:gd name="T60" fmla="*/ 137 w 183"/>
                <a:gd name="T61" fmla="*/ 148 h 183"/>
                <a:gd name="T62" fmla="*/ 160 w 183"/>
                <a:gd name="T63" fmla="*/ 144 h 183"/>
                <a:gd name="T64" fmla="*/ 174 w 183"/>
                <a:gd name="T65" fmla="*/ 133 h 183"/>
                <a:gd name="T66" fmla="*/ 159 w 183"/>
                <a:gd name="T67" fmla="*/ 117 h 183"/>
                <a:gd name="T68" fmla="*/ 177 w 183"/>
                <a:gd name="T69" fmla="*/ 103 h 183"/>
                <a:gd name="T70" fmla="*/ 183 w 183"/>
                <a:gd name="T71" fmla="*/ 86 h 183"/>
                <a:gd name="T72" fmla="*/ 78 w 183"/>
                <a:gd name="T73" fmla="*/ 45 h 183"/>
                <a:gd name="T74" fmla="*/ 91 w 183"/>
                <a:gd name="T75" fmla="*/ 43 h 183"/>
                <a:gd name="T76" fmla="*/ 105 w 183"/>
                <a:gd name="T77" fmla="*/ 45 h 183"/>
                <a:gd name="T78" fmla="*/ 93 w 183"/>
                <a:gd name="T79" fmla="*/ 83 h 183"/>
                <a:gd name="T80" fmla="*/ 90 w 183"/>
                <a:gd name="T81" fmla="*/ 83 h 183"/>
                <a:gd name="T82" fmla="*/ 78 w 183"/>
                <a:gd name="T83" fmla="*/ 45 h 183"/>
                <a:gd name="T84" fmla="*/ 44 w 183"/>
                <a:gd name="T85" fmla="*/ 103 h 183"/>
                <a:gd name="T86" fmla="*/ 44 w 183"/>
                <a:gd name="T87" fmla="*/ 80 h 183"/>
                <a:gd name="T88" fmla="*/ 54 w 183"/>
                <a:gd name="T89" fmla="*/ 61 h 183"/>
                <a:gd name="T90" fmla="*/ 83 w 183"/>
                <a:gd name="T91" fmla="*/ 92 h 183"/>
                <a:gd name="T92" fmla="*/ 54 w 183"/>
                <a:gd name="T93" fmla="*/ 123 h 183"/>
                <a:gd name="T94" fmla="*/ 105 w 183"/>
                <a:gd name="T95" fmla="*/ 138 h 183"/>
                <a:gd name="T96" fmla="*/ 91 w 183"/>
                <a:gd name="T97" fmla="*/ 140 h 183"/>
                <a:gd name="T98" fmla="*/ 78 w 183"/>
                <a:gd name="T99" fmla="*/ 138 h 183"/>
                <a:gd name="T100" fmla="*/ 90 w 183"/>
                <a:gd name="T101" fmla="*/ 100 h 183"/>
                <a:gd name="T102" fmla="*/ 93 w 183"/>
                <a:gd name="T103" fmla="*/ 100 h 183"/>
                <a:gd name="T104" fmla="*/ 105 w 183"/>
                <a:gd name="T105" fmla="*/ 138 h 183"/>
                <a:gd name="T106" fmla="*/ 138 w 183"/>
                <a:gd name="T107" fmla="*/ 105 h 183"/>
                <a:gd name="T108" fmla="*/ 99 w 183"/>
                <a:gd name="T109" fmla="*/ 93 h 183"/>
                <a:gd name="T110" fmla="*/ 99 w 183"/>
                <a:gd name="T111" fmla="*/ 90 h 183"/>
                <a:gd name="T112" fmla="*/ 138 w 183"/>
                <a:gd name="T113" fmla="*/ 78 h 183"/>
                <a:gd name="T114" fmla="*/ 140 w 183"/>
                <a:gd name="T115" fmla="*/ 9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3" h="183">
                  <a:moveTo>
                    <a:pt x="177" y="80"/>
                  </a:moveTo>
                  <a:cubicBezTo>
                    <a:pt x="163" y="80"/>
                    <a:pt x="163" y="80"/>
                    <a:pt x="163" y="80"/>
                  </a:cubicBezTo>
                  <a:cubicBezTo>
                    <a:pt x="162" y="75"/>
                    <a:pt x="161" y="70"/>
                    <a:pt x="159" y="66"/>
                  </a:cubicBezTo>
                  <a:cubicBezTo>
                    <a:pt x="171" y="59"/>
                    <a:pt x="171" y="59"/>
                    <a:pt x="171" y="59"/>
                  </a:cubicBezTo>
                  <a:cubicBezTo>
                    <a:pt x="174" y="57"/>
                    <a:pt x="175" y="53"/>
                    <a:pt x="174" y="50"/>
                  </a:cubicBezTo>
                  <a:cubicBezTo>
                    <a:pt x="168" y="41"/>
                    <a:pt x="168" y="41"/>
                    <a:pt x="168" y="41"/>
                  </a:cubicBezTo>
                  <a:cubicBezTo>
                    <a:pt x="166" y="38"/>
                    <a:pt x="163" y="37"/>
                    <a:pt x="160" y="39"/>
                  </a:cubicBezTo>
                  <a:cubicBezTo>
                    <a:pt x="147" y="46"/>
                    <a:pt x="147" y="46"/>
                    <a:pt x="147" y="46"/>
                  </a:cubicBezTo>
                  <a:cubicBezTo>
                    <a:pt x="144" y="42"/>
                    <a:pt x="141" y="39"/>
                    <a:pt x="137" y="36"/>
                  </a:cubicBezTo>
                  <a:cubicBezTo>
                    <a:pt x="144" y="23"/>
                    <a:pt x="144" y="23"/>
                    <a:pt x="144" y="23"/>
                  </a:cubicBezTo>
                  <a:cubicBezTo>
                    <a:pt x="146" y="20"/>
                    <a:pt x="145" y="16"/>
                    <a:pt x="142" y="15"/>
                  </a:cubicBezTo>
                  <a:cubicBezTo>
                    <a:pt x="133" y="10"/>
                    <a:pt x="133" y="10"/>
                    <a:pt x="133" y="10"/>
                  </a:cubicBezTo>
                  <a:cubicBezTo>
                    <a:pt x="130" y="8"/>
                    <a:pt x="126" y="9"/>
                    <a:pt x="124" y="12"/>
                  </a:cubicBezTo>
                  <a:cubicBezTo>
                    <a:pt x="117" y="24"/>
                    <a:pt x="117" y="24"/>
                    <a:pt x="117" y="24"/>
                  </a:cubicBezTo>
                  <a:cubicBezTo>
                    <a:pt x="113" y="22"/>
                    <a:pt x="108" y="21"/>
                    <a:pt x="103" y="20"/>
                  </a:cubicBezTo>
                  <a:cubicBezTo>
                    <a:pt x="103" y="6"/>
                    <a:pt x="103" y="6"/>
                    <a:pt x="103" y="6"/>
                  </a:cubicBezTo>
                  <a:cubicBezTo>
                    <a:pt x="103" y="3"/>
                    <a:pt x="100" y="0"/>
                    <a:pt x="97" y="0"/>
                  </a:cubicBezTo>
                  <a:cubicBezTo>
                    <a:pt x="86" y="0"/>
                    <a:pt x="86" y="0"/>
                    <a:pt x="86" y="0"/>
                  </a:cubicBezTo>
                  <a:cubicBezTo>
                    <a:pt x="83" y="0"/>
                    <a:pt x="80" y="3"/>
                    <a:pt x="80" y="6"/>
                  </a:cubicBezTo>
                  <a:cubicBezTo>
                    <a:pt x="80" y="20"/>
                    <a:pt x="80" y="20"/>
                    <a:pt x="80" y="20"/>
                  </a:cubicBezTo>
                  <a:cubicBezTo>
                    <a:pt x="75" y="21"/>
                    <a:pt x="70" y="22"/>
                    <a:pt x="66" y="24"/>
                  </a:cubicBezTo>
                  <a:cubicBezTo>
                    <a:pt x="58" y="12"/>
                    <a:pt x="58" y="12"/>
                    <a:pt x="58" y="12"/>
                  </a:cubicBezTo>
                  <a:cubicBezTo>
                    <a:pt x="57" y="9"/>
                    <a:pt x="53" y="8"/>
                    <a:pt x="50" y="10"/>
                  </a:cubicBezTo>
                  <a:cubicBezTo>
                    <a:pt x="41" y="15"/>
                    <a:pt x="41" y="15"/>
                    <a:pt x="41" y="15"/>
                  </a:cubicBezTo>
                  <a:cubicBezTo>
                    <a:pt x="38" y="16"/>
                    <a:pt x="37" y="20"/>
                    <a:pt x="39" y="23"/>
                  </a:cubicBezTo>
                  <a:cubicBezTo>
                    <a:pt x="46" y="36"/>
                    <a:pt x="46" y="36"/>
                    <a:pt x="46" y="36"/>
                  </a:cubicBezTo>
                  <a:cubicBezTo>
                    <a:pt x="42" y="39"/>
                    <a:pt x="39" y="42"/>
                    <a:pt x="35" y="46"/>
                  </a:cubicBezTo>
                  <a:cubicBezTo>
                    <a:pt x="23" y="39"/>
                    <a:pt x="23" y="39"/>
                    <a:pt x="23" y="39"/>
                  </a:cubicBezTo>
                  <a:cubicBezTo>
                    <a:pt x="20" y="37"/>
                    <a:pt x="16" y="38"/>
                    <a:pt x="15" y="41"/>
                  </a:cubicBezTo>
                  <a:cubicBezTo>
                    <a:pt x="9" y="50"/>
                    <a:pt x="9" y="50"/>
                    <a:pt x="9" y="50"/>
                  </a:cubicBezTo>
                  <a:cubicBezTo>
                    <a:pt x="8" y="53"/>
                    <a:pt x="9" y="57"/>
                    <a:pt x="12" y="59"/>
                  </a:cubicBezTo>
                  <a:cubicBezTo>
                    <a:pt x="24" y="66"/>
                    <a:pt x="24" y="66"/>
                    <a:pt x="24" y="66"/>
                  </a:cubicBezTo>
                  <a:cubicBezTo>
                    <a:pt x="22" y="70"/>
                    <a:pt x="21" y="75"/>
                    <a:pt x="20" y="80"/>
                  </a:cubicBezTo>
                  <a:cubicBezTo>
                    <a:pt x="6" y="80"/>
                    <a:pt x="6" y="80"/>
                    <a:pt x="6" y="80"/>
                  </a:cubicBezTo>
                  <a:cubicBezTo>
                    <a:pt x="2" y="80"/>
                    <a:pt x="0" y="83"/>
                    <a:pt x="0" y="86"/>
                  </a:cubicBezTo>
                  <a:cubicBezTo>
                    <a:pt x="0" y="97"/>
                    <a:pt x="0" y="97"/>
                    <a:pt x="0" y="97"/>
                  </a:cubicBezTo>
                  <a:cubicBezTo>
                    <a:pt x="0" y="100"/>
                    <a:pt x="2" y="103"/>
                    <a:pt x="6" y="103"/>
                  </a:cubicBezTo>
                  <a:cubicBezTo>
                    <a:pt x="20" y="103"/>
                    <a:pt x="20" y="103"/>
                    <a:pt x="20" y="103"/>
                  </a:cubicBezTo>
                  <a:cubicBezTo>
                    <a:pt x="21" y="108"/>
                    <a:pt x="22" y="113"/>
                    <a:pt x="24" y="117"/>
                  </a:cubicBezTo>
                  <a:cubicBezTo>
                    <a:pt x="12" y="124"/>
                    <a:pt x="12" y="124"/>
                    <a:pt x="12" y="124"/>
                  </a:cubicBezTo>
                  <a:cubicBezTo>
                    <a:pt x="9" y="126"/>
                    <a:pt x="8" y="130"/>
                    <a:pt x="9" y="133"/>
                  </a:cubicBezTo>
                  <a:cubicBezTo>
                    <a:pt x="15" y="142"/>
                    <a:pt x="15" y="142"/>
                    <a:pt x="15" y="142"/>
                  </a:cubicBezTo>
                  <a:cubicBezTo>
                    <a:pt x="16" y="145"/>
                    <a:pt x="20" y="146"/>
                    <a:pt x="23" y="144"/>
                  </a:cubicBezTo>
                  <a:cubicBezTo>
                    <a:pt x="35" y="137"/>
                    <a:pt x="35" y="137"/>
                    <a:pt x="35" y="137"/>
                  </a:cubicBezTo>
                  <a:cubicBezTo>
                    <a:pt x="39" y="141"/>
                    <a:pt x="42" y="144"/>
                    <a:pt x="46" y="148"/>
                  </a:cubicBezTo>
                  <a:cubicBezTo>
                    <a:pt x="39" y="160"/>
                    <a:pt x="39" y="160"/>
                    <a:pt x="39" y="160"/>
                  </a:cubicBezTo>
                  <a:cubicBezTo>
                    <a:pt x="37" y="163"/>
                    <a:pt x="38" y="167"/>
                    <a:pt x="41" y="168"/>
                  </a:cubicBezTo>
                  <a:cubicBezTo>
                    <a:pt x="50" y="174"/>
                    <a:pt x="50" y="174"/>
                    <a:pt x="50" y="174"/>
                  </a:cubicBezTo>
                  <a:cubicBezTo>
                    <a:pt x="53" y="175"/>
                    <a:pt x="57" y="174"/>
                    <a:pt x="58" y="171"/>
                  </a:cubicBezTo>
                  <a:cubicBezTo>
                    <a:pt x="66" y="159"/>
                    <a:pt x="66" y="159"/>
                    <a:pt x="66" y="159"/>
                  </a:cubicBezTo>
                  <a:cubicBezTo>
                    <a:pt x="70" y="161"/>
                    <a:pt x="75" y="162"/>
                    <a:pt x="80" y="163"/>
                  </a:cubicBezTo>
                  <a:cubicBezTo>
                    <a:pt x="80" y="177"/>
                    <a:pt x="80" y="177"/>
                    <a:pt x="80" y="177"/>
                  </a:cubicBezTo>
                  <a:cubicBezTo>
                    <a:pt x="80" y="181"/>
                    <a:pt x="83" y="183"/>
                    <a:pt x="86" y="183"/>
                  </a:cubicBezTo>
                  <a:cubicBezTo>
                    <a:pt x="97" y="183"/>
                    <a:pt x="97" y="183"/>
                    <a:pt x="97" y="183"/>
                  </a:cubicBezTo>
                  <a:cubicBezTo>
                    <a:pt x="100" y="183"/>
                    <a:pt x="103" y="181"/>
                    <a:pt x="103" y="177"/>
                  </a:cubicBezTo>
                  <a:cubicBezTo>
                    <a:pt x="103" y="163"/>
                    <a:pt x="103" y="163"/>
                    <a:pt x="103" y="163"/>
                  </a:cubicBezTo>
                  <a:cubicBezTo>
                    <a:pt x="108" y="162"/>
                    <a:pt x="113" y="161"/>
                    <a:pt x="117" y="159"/>
                  </a:cubicBezTo>
                  <a:cubicBezTo>
                    <a:pt x="124" y="171"/>
                    <a:pt x="124" y="171"/>
                    <a:pt x="124" y="171"/>
                  </a:cubicBezTo>
                  <a:cubicBezTo>
                    <a:pt x="126" y="174"/>
                    <a:pt x="130" y="175"/>
                    <a:pt x="133" y="174"/>
                  </a:cubicBezTo>
                  <a:cubicBezTo>
                    <a:pt x="142" y="168"/>
                    <a:pt x="142" y="168"/>
                    <a:pt x="142" y="168"/>
                  </a:cubicBezTo>
                  <a:cubicBezTo>
                    <a:pt x="145" y="167"/>
                    <a:pt x="146" y="163"/>
                    <a:pt x="144" y="160"/>
                  </a:cubicBezTo>
                  <a:cubicBezTo>
                    <a:pt x="137" y="148"/>
                    <a:pt x="137" y="148"/>
                    <a:pt x="137" y="148"/>
                  </a:cubicBezTo>
                  <a:cubicBezTo>
                    <a:pt x="141" y="144"/>
                    <a:pt x="144" y="141"/>
                    <a:pt x="147" y="137"/>
                  </a:cubicBezTo>
                  <a:cubicBezTo>
                    <a:pt x="160" y="144"/>
                    <a:pt x="160" y="144"/>
                    <a:pt x="160" y="144"/>
                  </a:cubicBezTo>
                  <a:cubicBezTo>
                    <a:pt x="163" y="146"/>
                    <a:pt x="166" y="145"/>
                    <a:pt x="168" y="142"/>
                  </a:cubicBezTo>
                  <a:cubicBezTo>
                    <a:pt x="174" y="133"/>
                    <a:pt x="174" y="133"/>
                    <a:pt x="174" y="133"/>
                  </a:cubicBezTo>
                  <a:cubicBezTo>
                    <a:pt x="175" y="130"/>
                    <a:pt x="174" y="126"/>
                    <a:pt x="171" y="124"/>
                  </a:cubicBezTo>
                  <a:cubicBezTo>
                    <a:pt x="159" y="117"/>
                    <a:pt x="159" y="117"/>
                    <a:pt x="159" y="117"/>
                  </a:cubicBezTo>
                  <a:cubicBezTo>
                    <a:pt x="161" y="113"/>
                    <a:pt x="162" y="108"/>
                    <a:pt x="163" y="103"/>
                  </a:cubicBezTo>
                  <a:cubicBezTo>
                    <a:pt x="177" y="103"/>
                    <a:pt x="177" y="103"/>
                    <a:pt x="177" y="103"/>
                  </a:cubicBezTo>
                  <a:cubicBezTo>
                    <a:pt x="180" y="103"/>
                    <a:pt x="183" y="100"/>
                    <a:pt x="183" y="97"/>
                  </a:cubicBezTo>
                  <a:cubicBezTo>
                    <a:pt x="183" y="86"/>
                    <a:pt x="183" y="86"/>
                    <a:pt x="183" y="86"/>
                  </a:cubicBezTo>
                  <a:cubicBezTo>
                    <a:pt x="183" y="83"/>
                    <a:pt x="180" y="80"/>
                    <a:pt x="177" y="80"/>
                  </a:cubicBezTo>
                  <a:close/>
                  <a:moveTo>
                    <a:pt x="78" y="45"/>
                  </a:moveTo>
                  <a:cubicBezTo>
                    <a:pt x="79" y="45"/>
                    <a:pt x="79" y="45"/>
                    <a:pt x="80" y="44"/>
                  </a:cubicBezTo>
                  <a:cubicBezTo>
                    <a:pt x="84" y="44"/>
                    <a:pt x="87" y="43"/>
                    <a:pt x="91" y="43"/>
                  </a:cubicBezTo>
                  <a:cubicBezTo>
                    <a:pt x="95" y="43"/>
                    <a:pt x="99" y="44"/>
                    <a:pt x="103" y="44"/>
                  </a:cubicBezTo>
                  <a:cubicBezTo>
                    <a:pt x="104" y="45"/>
                    <a:pt x="104" y="45"/>
                    <a:pt x="105" y="45"/>
                  </a:cubicBezTo>
                  <a:cubicBezTo>
                    <a:pt x="111" y="47"/>
                    <a:pt x="117" y="50"/>
                    <a:pt x="122" y="54"/>
                  </a:cubicBezTo>
                  <a:cubicBezTo>
                    <a:pt x="93" y="83"/>
                    <a:pt x="93" y="83"/>
                    <a:pt x="93" y="83"/>
                  </a:cubicBezTo>
                  <a:cubicBezTo>
                    <a:pt x="93" y="83"/>
                    <a:pt x="92" y="83"/>
                    <a:pt x="91" y="83"/>
                  </a:cubicBezTo>
                  <a:cubicBezTo>
                    <a:pt x="91" y="83"/>
                    <a:pt x="90" y="83"/>
                    <a:pt x="90" y="83"/>
                  </a:cubicBezTo>
                  <a:cubicBezTo>
                    <a:pt x="60" y="54"/>
                    <a:pt x="60" y="54"/>
                    <a:pt x="60" y="54"/>
                  </a:cubicBezTo>
                  <a:cubicBezTo>
                    <a:pt x="65" y="50"/>
                    <a:pt x="71" y="47"/>
                    <a:pt x="78" y="45"/>
                  </a:cubicBezTo>
                  <a:close/>
                  <a:moveTo>
                    <a:pt x="45" y="105"/>
                  </a:moveTo>
                  <a:cubicBezTo>
                    <a:pt x="45" y="105"/>
                    <a:pt x="44" y="104"/>
                    <a:pt x="44" y="103"/>
                  </a:cubicBezTo>
                  <a:cubicBezTo>
                    <a:pt x="43" y="99"/>
                    <a:pt x="43" y="95"/>
                    <a:pt x="43" y="92"/>
                  </a:cubicBezTo>
                  <a:cubicBezTo>
                    <a:pt x="43" y="88"/>
                    <a:pt x="43" y="84"/>
                    <a:pt x="44" y="80"/>
                  </a:cubicBezTo>
                  <a:cubicBezTo>
                    <a:pt x="44" y="79"/>
                    <a:pt x="45" y="79"/>
                    <a:pt x="45" y="78"/>
                  </a:cubicBezTo>
                  <a:cubicBezTo>
                    <a:pt x="47" y="71"/>
                    <a:pt x="50" y="66"/>
                    <a:pt x="54" y="61"/>
                  </a:cubicBezTo>
                  <a:cubicBezTo>
                    <a:pt x="83" y="90"/>
                    <a:pt x="83" y="90"/>
                    <a:pt x="83" y="90"/>
                  </a:cubicBezTo>
                  <a:cubicBezTo>
                    <a:pt x="83" y="90"/>
                    <a:pt x="83" y="91"/>
                    <a:pt x="83" y="92"/>
                  </a:cubicBezTo>
                  <a:cubicBezTo>
                    <a:pt x="83" y="92"/>
                    <a:pt x="83" y="93"/>
                    <a:pt x="83" y="93"/>
                  </a:cubicBezTo>
                  <a:cubicBezTo>
                    <a:pt x="54" y="123"/>
                    <a:pt x="54" y="123"/>
                    <a:pt x="54" y="123"/>
                  </a:cubicBezTo>
                  <a:cubicBezTo>
                    <a:pt x="50" y="118"/>
                    <a:pt x="47" y="112"/>
                    <a:pt x="45" y="105"/>
                  </a:cubicBezTo>
                  <a:close/>
                  <a:moveTo>
                    <a:pt x="105" y="138"/>
                  </a:moveTo>
                  <a:cubicBezTo>
                    <a:pt x="104" y="138"/>
                    <a:pt x="104" y="139"/>
                    <a:pt x="103" y="139"/>
                  </a:cubicBezTo>
                  <a:cubicBezTo>
                    <a:pt x="99" y="139"/>
                    <a:pt x="95" y="140"/>
                    <a:pt x="91" y="140"/>
                  </a:cubicBezTo>
                  <a:cubicBezTo>
                    <a:pt x="87" y="140"/>
                    <a:pt x="84" y="139"/>
                    <a:pt x="80" y="139"/>
                  </a:cubicBezTo>
                  <a:cubicBezTo>
                    <a:pt x="79" y="139"/>
                    <a:pt x="79" y="138"/>
                    <a:pt x="78" y="138"/>
                  </a:cubicBezTo>
                  <a:cubicBezTo>
                    <a:pt x="71" y="136"/>
                    <a:pt x="65" y="133"/>
                    <a:pt x="60" y="129"/>
                  </a:cubicBezTo>
                  <a:cubicBezTo>
                    <a:pt x="90" y="100"/>
                    <a:pt x="90" y="100"/>
                    <a:pt x="90" y="100"/>
                  </a:cubicBezTo>
                  <a:cubicBezTo>
                    <a:pt x="90" y="100"/>
                    <a:pt x="91" y="100"/>
                    <a:pt x="91" y="100"/>
                  </a:cubicBezTo>
                  <a:cubicBezTo>
                    <a:pt x="92" y="100"/>
                    <a:pt x="93" y="100"/>
                    <a:pt x="93" y="100"/>
                  </a:cubicBezTo>
                  <a:cubicBezTo>
                    <a:pt x="122" y="129"/>
                    <a:pt x="122" y="129"/>
                    <a:pt x="122" y="129"/>
                  </a:cubicBezTo>
                  <a:cubicBezTo>
                    <a:pt x="117" y="133"/>
                    <a:pt x="111" y="136"/>
                    <a:pt x="105" y="138"/>
                  </a:cubicBezTo>
                  <a:close/>
                  <a:moveTo>
                    <a:pt x="139" y="103"/>
                  </a:moveTo>
                  <a:cubicBezTo>
                    <a:pt x="138" y="104"/>
                    <a:pt x="138" y="105"/>
                    <a:pt x="138" y="105"/>
                  </a:cubicBezTo>
                  <a:cubicBezTo>
                    <a:pt x="136" y="112"/>
                    <a:pt x="133" y="118"/>
                    <a:pt x="129" y="123"/>
                  </a:cubicBezTo>
                  <a:cubicBezTo>
                    <a:pt x="99" y="93"/>
                    <a:pt x="99" y="93"/>
                    <a:pt x="99" y="93"/>
                  </a:cubicBezTo>
                  <a:cubicBezTo>
                    <a:pt x="100" y="93"/>
                    <a:pt x="100" y="92"/>
                    <a:pt x="100" y="92"/>
                  </a:cubicBezTo>
                  <a:cubicBezTo>
                    <a:pt x="100" y="91"/>
                    <a:pt x="100" y="90"/>
                    <a:pt x="99" y="90"/>
                  </a:cubicBezTo>
                  <a:cubicBezTo>
                    <a:pt x="129" y="61"/>
                    <a:pt x="129" y="61"/>
                    <a:pt x="129" y="61"/>
                  </a:cubicBezTo>
                  <a:cubicBezTo>
                    <a:pt x="133" y="66"/>
                    <a:pt x="136" y="71"/>
                    <a:pt x="138" y="78"/>
                  </a:cubicBezTo>
                  <a:cubicBezTo>
                    <a:pt x="138" y="79"/>
                    <a:pt x="138" y="79"/>
                    <a:pt x="139" y="80"/>
                  </a:cubicBezTo>
                  <a:cubicBezTo>
                    <a:pt x="139" y="84"/>
                    <a:pt x="140" y="88"/>
                    <a:pt x="140" y="92"/>
                  </a:cubicBezTo>
                  <a:cubicBezTo>
                    <a:pt x="140" y="95"/>
                    <a:pt x="139" y="99"/>
                    <a:pt x="139" y="103"/>
                  </a:cubicBezTo>
                  <a:close/>
                </a:path>
              </a:pathLst>
            </a:custGeom>
            <a:solidFill>
              <a:srgbClr val="314371"/>
            </a:solidFill>
            <a:ln>
              <a:noFill/>
            </a:ln>
          </p:spPr>
          <p:txBody>
            <a:bodyPr vert="horz" wrap="square" lIns="91440" tIns="45720" rIns="91440" bIns="45720" numCol="1" anchor="t" anchorCtr="0" compatLnSpc="1"/>
            <a:lstStyle/>
            <a:p>
              <a:endParaRPr lang="zh-CN" altLang="en-US"/>
            </a:p>
          </p:txBody>
        </p:sp>
        <p:sp>
          <p:nvSpPr>
            <p:cNvPr id="134" name="Freeform 673"/>
            <p:cNvSpPr>
              <a:spLocks noEditPoints="1"/>
            </p:cNvSpPr>
            <p:nvPr/>
          </p:nvSpPr>
          <p:spPr bwMode="auto">
            <a:xfrm>
              <a:off x="8970962" y="5062538"/>
              <a:ext cx="1092200" cy="1357313"/>
            </a:xfrm>
            <a:custGeom>
              <a:avLst/>
              <a:gdLst>
                <a:gd name="T0" fmla="*/ 472 w 616"/>
                <a:gd name="T1" fmla="*/ 765 h 765"/>
                <a:gd name="T2" fmla="*/ 145 w 616"/>
                <a:gd name="T3" fmla="*/ 765 h 765"/>
                <a:gd name="T4" fmla="*/ 0 w 616"/>
                <a:gd name="T5" fmla="*/ 620 h 765"/>
                <a:gd name="T6" fmla="*/ 0 w 616"/>
                <a:gd name="T7" fmla="*/ 144 h 765"/>
                <a:gd name="T8" fmla="*/ 145 w 616"/>
                <a:gd name="T9" fmla="*/ 0 h 765"/>
                <a:gd name="T10" fmla="*/ 472 w 616"/>
                <a:gd name="T11" fmla="*/ 0 h 765"/>
                <a:gd name="T12" fmla="*/ 616 w 616"/>
                <a:gd name="T13" fmla="*/ 144 h 765"/>
                <a:gd name="T14" fmla="*/ 616 w 616"/>
                <a:gd name="T15" fmla="*/ 620 h 765"/>
                <a:gd name="T16" fmla="*/ 472 w 616"/>
                <a:gd name="T17" fmla="*/ 765 h 765"/>
                <a:gd name="T18" fmla="*/ 145 w 616"/>
                <a:gd name="T19" fmla="*/ 19 h 765"/>
                <a:gd name="T20" fmla="*/ 20 w 616"/>
                <a:gd name="T21" fmla="*/ 144 h 765"/>
                <a:gd name="T22" fmla="*/ 20 w 616"/>
                <a:gd name="T23" fmla="*/ 620 h 765"/>
                <a:gd name="T24" fmla="*/ 145 w 616"/>
                <a:gd name="T25" fmla="*/ 746 h 765"/>
                <a:gd name="T26" fmla="*/ 472 w 616"/>
                <a:gd name="T27" fmla="*/ 746 h 765"/>
                <a:gd name="T28" fmla="*/ 597 w 616"/>
                <a:gd name="T29" fmla="*/ 620 h 765"/>
                <a:gd name="T30" fmla="*/ 597 w 616"/>
                <a:gd name="T31" fmla="*/ 144 h 765"/>
                <a:gd name="T32" fmla="*/ 472 w 616"/>
                <a:gd name="T33" fmla="*/ 19 h 765"/>
                <a:gd name="T34" fmla="*/ 145 w 616"/>
                <a:gd name="T35" fmla="*/ 19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6" h="765">
                  <a:moveTo>
                    <a:pt x="472" y="765"/>
                  </a:moveTo>
                  <a:cubicBezTo>
                    <a:pt x="145" y="765"/>
                    <a:pt x="145" y="765"/>
                    <a:pt x="145" y="765"/>
                  </a:cubicBezTo>
                  <a:cubicBezTo>
                    <a:pt x="65" y="765"/>
                    <a:pt x="0" y="700"/>
                    <a:pt x="0" y="620"/>
                  </a:cubicBezTo>
                  <a:cubicBezTo>
                    <a:pt x="0" y="144"/>
                    <a:pt x="0" y="144"/>
                    <a:pt x="0" y="144"/>
                  </a:cubicBezTo>
                  <a:cubicBezTo>
                    <a:pt x="0" y="64"/>
                    <a:pt x="65" y="0"/>
                    <a:pt x="145" y="0"/>
                  </a:cubicBezTo>
                  <a:cubicBezTo>
                    <a:pt x="472" y="0"/>
                    <a:pt x="472" y="0"/>
                    <a:pt x="472" y="0"/>
                  </a:cubicBezTo>
                  <a:cubicBezTo>
                    <a:pt x="551" y="0"/>
                    <a:pt x="616" y="64"/>
                    <a:pt x="616" y="144"/>
                  </a:cubicBezTo>
                  <a:cubicBezTo>
                    <a:pt x="616" y="620"/>
                    <a:pt x="616" y="620"/>
                    <a:pt x="616" y="620"/>
                  </a:cubicBezTo>
                  <a:cubicBezTo>
                    <a:pt x="616" y="700"/>
                    <a:pt x="551" y="765"/>
                    <a:pt x="472" y="765"/>
                  </a:cubicBezTo>
                  <a:close/>
                  <a:moveTo>
                    <a:pt x="145" y="19"/>
                  </a:moveTo>
                  <a:cubicBezTo>
                    <a:pt x="76" y="19"/>
                    <a:pt x="20" y="75"/>
                    <a:pt x="20" y="144"/>
                  </a:cubicBezTo>
                  <a:cubicBezTo>
                    <a:pt x="20" y="620"/>
                    <a:pt x="20" y="620"/>
                    <a:pt x="20" y="620"/>
                  </a:cubicBezTo>
                  <a:cubicBezTo>
                    <a:pt x="20" y="689"/>
                    <a:pt x="76" y="746"/>
                    <a:pt x="145" y="746"/>
                  </a:cubicBezTo>
                  <a:cubicBezTo>
                    <a:pt x="472" y="746"/>
                    <a:pt x="472" y="746"/>
                    <a:pt x="472" y="746"/>
                  </a:cubicBezTo>
                  <a:cubicBezTo>
                    <a:pt x="541" y="746"/>
                    <a:pt x="597" y="689"/>
                    <a:pt x="597" y="620"/>
                  </a:cubicBezTo>
                  <a:cubicBezTo>
                    <a:pt x="597" y="144"/>
                    <a:pt x="597" y="144"/>
                    <a:pt x="597" y="144"/>
                  </a:cubicBezTo>
                  <a:cubicBezTo>
                    <a:pt x="597" y="75"/>
                    <a:pt x="541" y="19"/>
                    <a:pt x="472" y="19"/>
                  </a:cubicBezTo>
                  <a:lnTo>
                    <a:pt x="145" y="19"/>
                  </a:lnTo>
                  <a:close/>
                </a:path>
              </a:pathLst>
            </a:custGeom>
            <a:solidFill>
              <a:srgbClr val="314371"/>
            </a:solidFill>
            <a:ln>
              <a:noFill/>
            </a:ln>
          </p:spPr>
          <p:txBody>
            <a:bodyPr vert="horz" wrap="square" lIns="91440" tIns="45720" rIns="91440" bIns="45720" numCol="1" anchor="t" anchorCtr="0" compatLnSpc="1"/>
            <a:lstStyle/>
            <a:p>
              <a:endParaRPr lang="zh-CN" altLang="en-US"/>
            </a:p>
          </p:txBody>
        </p:sp>
        <p:sp>
          <p:nvSpPr>
            <p:cNvPr id="161" name="党"/>
            <p:cNvSpPr txBox="1"/>
            <p:nvPr/>
          </p:nvSpPr>
          <p:spPr>
            <a:xfrm>
              <a:off x="9043272" y="5602910"/>
              <a:ext cx="949278" cy="769441"/>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000" b="1" dirty="0">
                  <a:ln w="3175">
                    <a:noFill/>
                  </a:ln>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提高行动力</a:t>
              </a:r>
              <a:endParaRPr lang="en-US" altLang="zh-CN" sz="2000" b="1" dirty="0">
                <a:ln w="3175">
                  <a:noFill/>
                </a:ln>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grpSp>
        <p:nvGrpSpPr>
          <p:cNvPr id="162" name="组合 161"/>
          <p:cNvGrpSpPr/>
          <p:nvPr/>
        </p:nvGrpSpPr>
        <p:grpSpPr>
          <a:xfrm>
            <a:off x="4212625" y="3250982"/>
            <a:ext cx="1733174" cy="1733167"/>
            <a:chOff x="4212625" y="3250982"/>
            <a:chExt cx="1733174" cy="1733167"/>
          </a:xfrm>
        </p:grpSpPr>
        <p:sp>
          <p:nvSpPr>
            <p:cNvPr id="163" name="Oval 32"/>
            <p:cNvSpPr/>
            <p:nvPr/>
          </p:nvSpPr>
          <p:spPr>
            <a:xfrm>
              <a:off x="4212625" y="3250982"/>
              <a:ext cx="1733174" cy="1733167"/>
            </a:xfrm>
            <a:prstGeom prst="ellipse">
              <a:avLst/>
            </a:prstGeom>
            <a:solidFill>
              <a:srgbClr val="3F50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2665" dirty="0">
                <a:gradFill>
                  <a:gsLst>
                    <a:gs pos="0">
                      <a:prstClr val="white">
                        <a:lumMod val="95000"/>
                      </a:prstClr>
                    </a:gs>
                    <a:gs pos="100000">
                      <a:prstClr val="white">
                        <a:lumMod val="95000"/>
                      </a:prstClr>
                    </a:gs>
                  </a:gsLst>
                  <a:lin ang="5400000" scaled="1"/>
                </a:gradFill>
              </a:endParaRPr>
            </a:p>
          </p:txBody>
        </p:sp>
        <p:sp>
          <p:nvSpPr>
            <p:cNvPr id="164" name="党"/>
            <p:cNvSpPr txBox="1"/>
            <p:nvPr/>
          </p:nvSpPr>
          <p:spPr>
            <a:xfrm>
              <a:off x="4544977" y="3604328"/>
              <a:ext cx="1134131" cy="1040285"/>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部门提升</a:t>
              </a:r>
              <a:endParaRPr lang="en-US" altLang="zh-CN" sz="2800" b="1" dirty="0">
                <a:ln w="3175">
                  <a:noFill/>
                </a:ln>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grpSp>
        <p:nvGrpSpPr>
          <p:cNvPr id="165" name="组合 164"/>
          <p:cNvGrpSpPr/>
          <p:nvPr/>
        </p:nvGrpSpPr>
        <p:grpSpPr>
          <a:xfrm>
            <a:off x="6203342" y="3250982"/>
            <a:ext cx="1733174" cy="1733167"/>
            <a:chOff x="6203342" y="3250982"/>
            <a:chExt cx="1733174" cy="1733167"/>
          </a:xfrm>
        </p:grpSpPr>
        <p:sp>
          <p:nvSpPr>
            <p:cNvPr id="166" name="Oval 37"/>
            <p:cNvSpPr/>
            <p:nvPr/>
          </p:nvSpPr>
          <p:spPr>
            <a:xfrm>
              <a:off x="6203342" y="3250982"/>
              <a:ext cx="1733174" cy="1733167"/>
            </a:xfrm>
            <a:prstGeom prst="ellipse">
              <a:avLst/>
            </a:prstGeom>
            <a:solidFill>
              <a:srgbClr val="3143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2665" dirty="0">
                <a:gradFill>
                  <a:gsLst>
                    <a:gs pos="0">
                      <a:prstClr val="white">
                        <a:lumMod val="95000"/>
                      </a:prstClr>
                    </a:gs>
                    <a:gs pos="100000">
                      <a:prstClr val="white">
                        <a:lumMod val="95000"/>
                      </a:prstClr>
                    </a:gs>
                  </a:gsLst>
                  <a:lin ang="5400000" scaled="1"/>
                </a:gradFill>
              </a:endParaRPr>
            </a:p>
          </p:txBody>
        </p:sp>
        <p:sp>
          <p:nvSpPr>
            <p:cNvPr id="167" name="党"/>
            <p:cNvSpPr txBox="1"/>
            <p:nvPr/>
          </p:nvSpPr>
          <p:spPr>
            <a:xfrm>
              <a:off x="6537303" y="3604328"/>
              <a:ext cx="1134131" cy="1040285"/>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个人提升</a:t>
              </a:r>
              <a:endParaRPr lang="en-US" altLang="zh-CN" sz="2800" b="1" dirty="0">
                <a:ln w="3175">
                  <a:noFill/>
                </a:ln>
                <a:gradFill>
                  <a:gsLst>
                    <a:gs pos="0">
                      <a:schemeClr val="bg1"/>
                    </a:gs>
                    <a:gs pos="100000">
                      <a:schemeClr val="bg1"/>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62"/>
                                        </p:tgtEl>
                                        <p:attrNameLst>
                                          <p:attrName>style.visibility</p:attrName>
                                        </p:attrNameLst>
                                      </p:cBhvr>
                                      <p:to>
                                        <p:strVal val="visible"/>
                                      </p:to>
                                    </p:set>
                                    <p:anim calcmode="lin" valueType="num">
                                      <p:cBhvr>
                                        <p:cTn id="14" dur="500" fill="hold"/>
                                        <p:tgtEl>
                                          <p:spTgt spid="162"/>
                                        </p:tgtEl>
                                        <p:attrNameLst>
                                          <p:attrName>ppt_w</p:attrName>
                                        </p:attrNameLst>
                                      </p:cBhvr>
                                      <p:tavLst>
                                        <p:tav tm="0">
                                          <p:val>
                                            <p:fltVal val="0"/>
                                          </p:val>
                                        </p:tav>
                                        <p:tav tm="100000">
                                          <p:val>
                                            <p:strVal val="#ppt_w"/>
                                          </p:val>
                                        </p:tav>
                                      </p:tavLst>
                                    </p:anim>
                                    <p:anim calcmode="lin" valueType="num">
                                      <p:cBhvr>
                                        <p:cTn id="15" dur="500" fill="hold"/>
                                        <p:tgtEl>
                                          <p:spTgt spid="162"/>
                                        </p:tgtEl>
                                        <p:attrNameLst>
                                          <p:attrName>ppt_h</p:attrName>
                                        </p:attrNameLst>
                                      </p:cBhvr>
                                      <p:tavLst>
                                        <p:tav tm="0">
                                          <p:val>
                                            <p:fltVal val="0"/>
                                          </p:val>
                                        </p:tav>
                                        <p:tav tm="100000">
                                          <p:val>
                                            <p:strVal val="#ppt_h"/>
                                          </p:val>
                                        </p:tav>
                                      </p:tavLst>
                                    </p:anim>
                                    <p:animEffect transition="in" filter="fade">
                                      <p:cBhvr>
                                        <p:cTn id="16" dur="500"/>
                                        <p:tgtEl>
                                          <p:spTgt spid="16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down)">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500" fill="hold"/>
                                        <p:tgtEl>
                                          <p:spTgt spid="2"/>
                                        </p:tgtEl>
                                        <p:attrNameLst>
                                          <p:attrName>ppt_x</p:attrName>
                                        </p:attrNameLst>
                                      </p:cBhvr>
                                      <p:tavLst>
                                        <p:tav tm="0">
                                          <p:val>
                                            <p:strVal val="0-#ppt_w/2"/>
                                          </p:val>
                                        </p:tav>
                                        <p:tav tm="100000">
                                          <p:val>
                                            <p:strVal val="#ppt_x"/>
                                          </p:val>
                                        </p:tav>
                                      </p:tavLst>
                                    </p:anim>
                                    <p:anim calcmode="lin" valueType="num">
                                      <p:cBhvr additive="base">
                                        <p:cTn id="42" dur="500" fill="hold"/>
                                        <p:tgtEl>
                                          <p:spTgt spid="2"/>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0-#ppt_w/2"/>
                                          </p:val>
                                        </p:tav>
                                        <p:tav tm="100000">
                                          <p:val>
                                            <p:strVal val="#ppt_x"/>
                                          </p:val>
                                        </p:tav>
                                      </p:tavLst>
                                    </p:anim>
                                    <p:anim calcmode="lin" valueType="num">
                                      <p:cBhvr additive="base">
                                        <p:cTn id="46" dur="500" fill="hold"/>
                                        <p:tgtEl>
                                          <p:spTgt spid="3"/>
                                        </p:tgtEl>
                                        <p:attrNameLst>
                                          <p:attrName>ppt_y</p:attrName>
                                        </p:attrNameLst>
                                      </p:cBhvr>
                                      <p:tavLst>
                                        <p:tav tm="0">
                                          <p:val>
                                            <p:strVal val="#ppt_y"/>
                                          </p:val>
                                        </p:tav>
                                        <p:tav tm="100000">
                                          <p:val>
                                            <p:strVal val="#ppt_y"/>
                                          </p:val>
                                        </p:tav>
                                      </p:tavLst>
                                    </p:anim>
                                  </p:childTnLst>
                                </p:cTn>
                              </p:par>
                              <p:par>
                                <p:cTn id="47" presetID="2" presetClass="entr" presetSubtype="8"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fill="hold"/>
                                        <p:tgtEl>
                                          <p:spTgt spid="18"/>
                                        </p:tgtEl>
                                        <p:attrNameLst>
                                          <p:attrName>ppt_x</p:attrName>
                                        </p:attrNameLst>
                                      </p:cBhvr>
                                      <p:tavLst>
                                        <p:tav tm="0">
                                          <p:val>
                                            <p:strVal val="0-#ppt_w/2"/>
                                          </p:val>
                                        </p:tav>
                                        <p:tav tm="100000">
                                          <p:val>
                                            <p:strVal val="#ppt_x"/>
                                          </p:val>
                                        </p:tav>
                                      </p:tavLst>
                                    </p:anim>
                                    <p:anim calcmode="lin" valueType="num">
                                      <p:cBhvr additive="base">
                                        <p:cTn id="50"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165"/>
                                        </p:tgtEl>
                                        <p:attrNameLst>
                                          <p:attrName>style.visibility</p:attrName>
                                        </p:attrNameLst>
                                      </p:cBhvr>
                                      <p:to>
                                        <p:strVal val="visible"/>
                                      </p:to>
                                    </p:set>
                                    <p:anim calcmode="lin" valueType="num">
                                      <p:cBhvr>
                                        <p:cTn id="55" dur="500" fill="hold"/>
                                        <p:tgtEl>
                                          <p:spTgt spid="165"/>
                                        </p:tgtEl>
                                        <p:attrNameLst>
                                          <p:attrName>ppt_w</p:attrName>
                                        </p:attrNameLst>
                                      </p:cBhvr>
                                      <p:tavLst>
                                        <p:tav tm="0">
                                          <p:val>
                                            <p:fltVal val="0"/>
                                          </p:val>
                                        </p:tav>
                                        <p:tav tm="100000">
                                          <p:val>
                                            <p:strVal val="#ppt_w"/>
                                          </p:val>
                                        </p:tav>
                                      </p:tavLst>
                                    </p:anim>
                                    <p:anim calcmode="lin" valueType="num">
                                      <p:cBhvr>
                                        <p:cTn id="56" dur="500" fill="hold"/>
                                        <p:tgtEl>
                                          <p:spTgt spid="165"/>
                                        </p:tgtEl>
                                        <p:attrNameLst>
                                          <p:attrName>ppt_h</p:attrName>
                                        </p:attrNameLst>
                                      </p:cBhvr>
                                      <p:tavLst>
                                        <p:tav tm="0">
                                          <p:val>
                                            <p:fltVal val="0"/>
                                          </p:val>
                                        </p:tav>
                                        <p:tav tm="100000">
                                          <p:val>
                                            <p:strVal val="#ppt_h"/>
                                          </p:val>
                                        </p:tav>
                                      </p:tavLst>
                                    </p:anim>
                                    <p:animEffect transition="in" filter="fade">
                                      <p:cBhvr>
                                        <p:cTn id="57" dur="500"/>
                                        <p:tgtEl>
                                          <p:spTgt spid="16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down)">
                                      <p:cBhvr>
                                        <p:cTn id="62" dur="5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500"/>
                                        <p:tgtEl>
                                          <p:spTgt spid="1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fade">
                                      <p:cBhvr>
                                        <p:cTn id="77" dur="500"/>
                                        <p:tgtEl>
                                          <p:spTgt spid="14"/>
                                        </p:tgtEl>
                                      </p:cBhvr>
                                    </p:animEffect>
                                  </p:childTnLst>
                                </p:cTn>
                              </p:par>
                            </p:childTnLst>
                          </p:cTn>
                        </p:par>
                      </p:childTnLst>
                    </p:cTn>
                  </p:par>
                  <p:par>
                    <p:cTn id="78" fill="hold">
                      <p:stCondLst>
                        <p:cond delay="indefinite"/>
                      </p:stCondLst>
                      <p:childTnLst>
                        <p:par>
                          <p:cTn id="79" fill="hold">
                            <p:stCondLst>
                              <p:cond delay="0"/>
                            </p:stCondLst>
                            <p:childTnLst>
                              <p:par>
                                <p:cTn id="80" presetID="2" presetClass="entr" presetSubtype="2" fill="hold" nodeType="clickEffect">
                                  <p:stCondLst>
                                    <p:cond delay="0"/>
                                  </p:stCondLst>
                                  <p:childTnLst>
                                    <p:set>
                                      <p:cBhvr>
                                        <p:cTn id="81" dur="1" fill="hold">
                                          <p:stCondLst>
                                            <p:cond delay="0"/>
                                          </p:stCondLst>
                                        </p:cTn>
                                        <p:tgtEl>
                                          <p:spTgt spid="8"/>
                                        </p:tgtEl>
                                        <p:attrNameLst>
                                          <p:attrName>style.visibility</p:attrName>
                                        </p:attrNameLst>
                                      </p:cBhvr>
                                      <p:to>
                                        <p:strVal val="visible"/>
                                      </p:to>
                                    </p:set>
                                    <p:anim calcmode="lin" valueType="num">
                                      <p:cBhvr additive="base">
                                        <p:cTn id="82" dur="500" fill="hold"/>
                                        <p:tgtEl>
                                          <p:spTgt spid="8"/>
                                        </p:tgtEl>
                                        <p:attrNameLst>
                                          <p:attrName>ppt_x</p:attrName>
                                        </p:attrNameLst>
                                      </p:cBhvr>
                                      <p:tavLst>
                                        <p:tav tm="0">
                                          <p:val>
                                            <p:strVal val="1+#ppt_w/2"/>
                                          </p:val>
                                        </p:tav>
                                        <p:tav tm="100000">
                                          <p:val>
                                            <p:strVal val="#ppt_x"/>
                                          </p:val>
                                        </p:tav>
                                      </p:tavLst>
                                    </p:anim>
                                    <p:anim calcmode="lin" valueType="num">
                                      <p:cBhvr additive="base">
                                        <p:cTn id="83" dur="500" fill="hold"/>
                                        <p:tgtEl>
                                          <p:spTgt spid="8"/>
                                        </p:tgtEl>
                                        <p:attrNameLst>
                                          <p:attrName>ppt_y</p:attrName>
                                        </p:attrNameLst>
                                      </p:cBhvr>
                                      <p:tavLst>
                                        <p:tav tm="0">
                                          <p:val>
                                            <p:strVal val="#ppt_y"/>
                                          </p:val>
                                        </p:tav>
                                        <p:tav tm="100000">
                                          <p:val>
                                            <p:strVal val="#ppt_y"/>
                                          </p:val>
                                        </p:tav>
                                      </p:tavLst>
                                    </p:anim>
                                  </p:childTnLst>
                                </p:cTn>
                              </p:par>
                              <p:par>
                                <p:cTn id="84" presetID="2" presetClass="entr" presetSubtype="2" fill="hold" nodeType="with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additive="base">
                                        <p:cTn id="86" dur="500" fill="hold"/>
                                        <p:tgtEl>
                                          <p:spTgt spid="6"/>
                                        </p:tgtEl>
                                        <p:attrNameLst>
                                          <p:attrName>ppt_x</p:attrName>
                                        </p:attrNameLst>
                                      </p:cBhvr>
                                      <p:tavLst>
                                        <p:tav tm="0">
                                          <p:val>
                                            <p:strVal val="1+#ppt_w/2"/>
                                          </p:val>
                                        </p:tav>
                                        <p:tav tm="100000">
                                          <p:val>
                                            <p:strVal val="#ppt_x"/>
                                          </p:val>
                                        </p:tav>
                                      </p:tavLst>
                                    </p:anim>
                                    <p:anim calcmode="lin" valueType="num">
                                      <p:cBhvr additive="base">
                                        <p:cTn id="87" dur="500" fill="hold"/>
                                        <p:tgtEl>
                                          <p:spTgt spid="6"/>
                                        </p:tgtEl>
                                        <p:attrNameLst>
                                          <p:attrName>ppt_y</p:attrName>
                                        </p:attrNameLst>
                                      </p:cBhvr>
                                      <p:tavLst>
                                        <p:tav tm="0">
                                          <p:val>
                                            <p:strVal val="#ppt_y"/>
                                          </p:val>
                                        </p:tav>
                                        <p:tav tm="100000">
                                          <p:val>
                                            <p:strVal val="#ppt_y"/>
                                          </p:val>
                                        </p:tav>
                                      </p:tavLst>
                                    </p:anim>
                                  </p:childTnLst>
                                </p:cTn>
                              </p:par>
                              <p:par>
                                <p:cTn id="88" presetID="2" presetClass="entr" presetSubtype="2" fill="hold" nodeType="withEffect">
                                  <p:stCondLst>
                                    <p:cond delay="0"/>
                                  </p:stCondLst>
                                  <p:childTnLst>
                                    <p:set>
                                      <p:cBhvr>
                                        <p:cTn id="89" dur="1" fill="hold">
                                          <p:stCondLst>
                                            <p:cond delay="0"/>
                                          </p:stCondLst>
                                        </p:cTn>
                                        <p:tgtEl>
                                          <p:spTgt spid="5"/>
                                        </p:tgtEl>
                                        <p:attrNameLst>
                                          <p:attrName>style.visibility</p:attrName>
                                        </p:attrNameLst>
                                      </p:cBhvr>
                                      <p:to>
                                        <p:strVal val="visible"/>
                                      </p:to>
                                    </p:set>
                                    <p:anim calcmode="lin" valueType="num">
                                      <p:cBhvr additive="base">
                                        <p:cTn id="90" dur="500" fill="hold"/>
                                        <p:tgtEl>
                                          <p:spTgt spid="5"/>
                                        </p:tgtEl>
                                        <p:attrNameLst>
                                          <p:attrName>ppt_x</p:attrName>
                                        </p:attrNameLst>
                                      </p:cBhvr>
                                      <p:tavLst>
                                        <p:tav tm="0">
                                          <p:val>
                                            <p:strVal val="1+#ppt_w/2"/>
                                          </p:val>
                                        </p:tav>
                                        <p:tav tm="100000">
                                          <p:val>
                                            <p:strVal val="#ppt_x"/>
                                          </p:val>
                                        </p:tav>
                                      </p:tavLst>
                                    </p:anim>
                                    <p:anim calcmode="lin" valueType="num">
                                      <p:cBhvr additive="base">
                                        <p:cTn id="91"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党"/>
          <p:cNvSpPr txBox="1"/>
          <p:nvPr/>
        </p:nvSpPr>
        <p:spPr>
          <a:xfrm>
            <a:off x="4121761" y="101244"/>
            <a:ext cx="3948478" cy="533288"/>
          </a:xfrm>
          <a:prstGeom prst="rect">
            <a:avLst/>
          </a:prstGeom>
          <a:noFill/>
          <a:ln>
            <a:noFill/>
          </a:ln>
          <a:effectLst>
            <a:innerShdw blurRad="63500" dist="50800" dir="16200000">
              <a:prstClr val="black">
                <a:alpha val="50000"/>
              </a:prstClr>
            </a:innerShdw>
          </a:effectLst>
        </p:spPr>
        <p:txBody>
          <a:bodyPr wrap="square" rtlCol="0">
            <a:spAutoFit/>
          </a:bodyPr>
          <a:lstStyle/>
          <a:p>
            <a:pPr algn="ctr">
              <a:lnSpc>
                <a:spcPct val="110000"/>
              </a:lnSpc>
            </a:pPr>
            <a:r>
              <a:rPr lang="zh-CN" altLang="en-US"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rPr>
              <a:t>展望未来</a:t>
            </a:r>
            <a:endParaRPr lang="en-US" altLang="zh-CN" sz="2800" b="1" dirty="0">
              <a:ln w="3175">
                <a:noFill/>
              </a:ln>
              <a:gradFill>
                <a:gsLst>
                  <a:gs pos="0">
                    <a:prstClr val="white"/>
                  </a:gs>
                  <a:gs pos="100000">
                    <a:prstClr val="white"/>
                  </a:gs>
                </a:gsLst>
                <a:lin ang="5400000" scaled="1"/>
              </a:gradFill>
              <a:latin typeface="微软雅黑" panose="020B0503020204020204" pitchFamily="34" charset="-122"/>
              <a:ea typeface="微软雅黑" panose="020B0503020204020204" pitchFamily="34" charset="-122"/>
              <a:cs typeface="方正苏新诗柳楷简体-yolan" panose="02000000000000000000" pitchFamily="2" charset="-122"/>
            </a:endParaRPr>
          </a:p>
        </p:txBody>
      </p:sp>
      <p:sp>
        <p:nvSpPr>
          <p:cNvPr id="45" name="Rectangle 47"/>
          <p:cNvSpPr>
            <a:spLocks noChangeArrowheads="1"/>
          </p:cNvSpPr>
          <p:nvPr/>
        </p:nvSpPr>
        <p:spPr bwMode="auto">
          <a:xfrm>
            <a:off x="7911546" y="1863423"/>
            <a:ext cx="1557701" cy="265451"/>
          </a:xfrm>
          <a:prstGeom prst="rect">
            <a:avLst/>
          </a:prstGeom>
          <a:solidFill>
            <a:srgbClr val="314371"/>
          </a:solidFill>
          <a:ln>
            <a:noFill/>
          </a:ln>
        </p:spPr>
        <p:txBody>
          <a:bodyPr vert="horz" wrap="square" lIns="91440" tIns="45720" rIns="91440" bIns="45720" numCol="1" anchor="t" anchorCtr="0" compatLnSpc="1"/>
          <a:lstStyle/>
          <a:p>
            <a:endParaRPr lang="zh-CN" altLang="en-US"/>
          </a:p>
        </p:txBody>
      </p:sp>
      <p:pic>
        <p:nvPicPr>
          <p:cNvPr id="17" name="图片 16"/>
          <p:cNvPicPr>
            <a:picLocks noChangeAspect="1"/>
          </p:cNvPicPr>
          <p:nvPr/>
        </p:nvPicPr>
        <p:blipFill>
          <a:blip r:embed="rId3"/>
          <a:stretch>
            <a:fillRect/>
          </a:stretch>
        </p:blipFill>
        <p:spPr>
          <a:xfrm>
            <a:off x="8468896" y="1377549"/>
            <a:ext cx="3254032" cy="3891419"/>
          </a:xfrm>
          <a:prstGeom prst="rect">
            <a:avLst/>
          </a:prstGeom>
        </p:spPr>
      </p:pic>
      <p:sp>
        <p:nvSpPr>
          <p:cNvPr id="46" name="Freeform 48"/>
          <p:cNvSpPr/>
          <p:nvPr/>
        </p:nvSpPr>
        <p:spPr bwMode="auto">
          <a:xfrm>
            <a:off x="9335063" y="1685483"/>
            <a:ext cx="431722" cy="622788"/>
          </a:xfrm>
          <a:custGeom>
            <a:avLst/>
            <a:gdLst>
              <a:gd name="T0" fmla="*/ 0 w 296"/>
              <a:gd name="T1" fmla="*/ 0 h 427"/>
              <a:gd name="T2" fmla="*/ 0 w 296"/>
              <a:gd name="T3" fmla="*/ 427 h 427"/>
              <a:gd name="T4" fmla="*/ 296 w 296"/>
              <a:gd name="T5" fmla="*/ 213 h 427"/>
              <a:gd name="T6" fmla="*/ 0 w 296"/>
              <a:gd name="T7" fmla="*/ 0 h 427"/>
            </a:gdLst>
            <a:ahLst/>
            <a:cxnLst>
              <a:cxn ang="0">
                <a:pos x="T0" y="T1"/>
              </a:cxn>
              <a:cxn ang="0">
                <a:pos x="T2" y="T3"/>
              </a:cxn>
              <a:cxn ang="0">
                <a:pos x="T4" y="T5"/>
              </a:cxn>
              <a:cxn ang="0">
                <a:pos x="T6" y="T7"/>
              </a:cxn>
            </a:cxnLst>
            <a:rect l="0" t="0" r="r" b="b"/>
            <a:pathLst>
              <a:path w="296" h="427">
                <a:moveTo>
                  <a:pt x="0" y="0"/>
                </a:moveTo>
                <a:lnTo>
                  <a:pt x="0" y="427"/>
                </a:lnTo>
                <a:lnTo>
                  <a:pt x="296" y="213"/>
                </a:lnTo>
                <a:lnTo>
                  <a:pt x="0" y="0"/>
                </a:lnTo>
                <a:close/>
              </a:path>
            </a:pathLst>
          </a:custGeom>
          <a:solidFill>
            <a:srgbClr val="314371"/>
          </a:solidFill>
          <a:ln>
            <a:noFill/>
          </a:ln>
        </p:spPr>
        <p:txBody>
          <a:bodyPr vert="horz" wrap="square" lIns="91440" tIns="45720" rIns="91440" bIns="45720" numCol="1" anchor="t" anchorCtr="0" compatLnSpc="1"/>
          <a:lstStyle/>
          <a:p>
            <a:endParaRPr lang="zh-CN" altLang="en-US"/>
          </a:p>
        </p:txBody>
      </p:sp>
      <p:grpSp>
        <p:nvGrpSpPr>
          <p:cNvPr id="4113" name="组合 4112"/>
          <p:cNvGrpSpPr/>
          <p:nvPr/>
        </p:nvGrpSpPr>
        <p:grpSpPr>
          <a:xfrm>
            <a:off x="7463527" y="1543274"/>
            <a:ext cx="902553" cy="1827438"/>
            <a:chOff x="7463527" y="1543274"/>
            <a:chExt cx="902553" cy="1827438"/>
          </a:xfrm>
        </p:grpSpPr>
        <p:sp>
          <p:nvSpPr>
            <p:cNvPr id="65" name="Freeform 40"/>
            <p:cNvSpPr/>
            <p:nvPr/>
          </p:nvSpPr>
          <p:spPr bwMode="auto">
            <a:xfrm flipH="1">
              <a:off x="7463527" y="1543274"/>
              <a:ext cx="902553" cy="1827438"/>
            </a:xfrm>
            <a:custGeom>
              <a:avLst/>
              <a:gdLst>
                <a:gd name="T0" fmla="*/ 410 w 410"/>
                <a:gd name="T1" fmla="*/ 206 h 829"/>
                <a:gd name="T2" fmla="*/ 202 w 410"/>
                <a:gd name="T3" fmla="*/ 1 h 829"/>
                <a:gd name="T4" fmla="*/ 0 w 410"/>
                <a:gd name="T5" fmla="*/ 206 h 829"/>
                <a:gd name="T6" fmla="*/ 129 w 410"/>
                <a:gd name="T7" fmla="*/ 396 h 829"/>
                <a:gd name="T8" fmla="*/ 149 w 410"/>
                <a:gd name="T9" fmla="*/ 426 h 829"/>
                <a:gd name="T10" fmla="*/ 149 w 410"/>
                <a:gd name="T11" fmla="*/ 829 h 829"/>
                <a:gd name="T12" fmla="*/ 260 w 410"/>
                <a:gd name="T13" fmla="*/ 829 h 829"/>
                <a:gd name="T14" fmla="*/ 260 w 410"/>
                <a:gd name="T15" fmla="*/ 426 h 829"/>
                <a:gd name="T16" fmla="*/ 280 w 410"/>
                <a:gd name="T17" fmla="*/ 396 h 829"/>
                <a:gd name="T18" fmla="*/ 410 w 410"/>
                <a:gd name="T19" fmla="*/ 206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0" h="829">
                  <a:moveTo>
                    <a:pt x="410" y="206"/>
                  </a:moveTo>
                  <a:cubicBezTo>
                    <a:pt x="410" y="92"/>
                    <a:pt x="316" y="0"/>
                    <a:pt x="202" y="1"/>
                  </a:cubicBezTo>
                  <a:cubicBezTo>
                    <a:pt x="90" y="3"/>
                    <a:pt x="0" y="94"/>
                    <a:pt x="0" y="206"/>
                  </a:cubicBezTo>
                  <a:cubicBezTo>
                    <a:pt x="0" y="292"/>
                    <a:pt x="53" y="366"/>
                    <a:pt x="129" y="396"/>
                  </a:cubicBezTo>
                  <a:cubicBezTo>
                    <a:pt x="141" y="401"/>
                    <a:pt x="149" y="413"/>
                    <a:pt x="149" y="426"/>
                  </a:cubicBezTo>
                  <a:cubicBezTo>
                    <a:pt x="149" y="829"/>
                    <a:pt x="149" y="829"/>
                    <a:pt x="149" y="829"/>
                  </a:cubicBezTo>
                  <a:cubicBezTo>
                    <a:pt x="260" y="829"/>
                    <a:pt x="260" y="829"/>
                    <a:pt x="260" y="829"/>
                  </a:cubicBezTo>
                  <a:cubicBezTo>
                    <a:pt x="260" y="426"/>
                    <a:pt x="260" y="426"/>
                    <a:pt x="260" y="426"/>
                  </a:cubicBezTo>
                  <a:cubicBezTo>
                    <a:pt x="260" y="413"/>
                    <a:pt x="268" y="401"/>
                    <a:pt x="280" y="396"/>
                  </a:cubicBezTo>
                  <a:cubicBezTo>
                    <a:pt x="356" y="366"/>
                    <a:pt x="410" y="292"/>
                    <a:pt x="410" y="206"/>
                  </a:cubicBezTo>
                  <a:close/>
                </a:path>
              </a:pathLst>
            </a:custGeom>
            <a:solidFill>
              <a:srgbClr val="3F5096"/>
            </a:solidFill>
            <a:ln>
              <a:noFill/>
            </a:ln>
          </p:spPr>
          <p:txBody>
            <a:bodyPr vert="horz" wrap="square" lIns="91440" tIns="45720" rIns="91440" bIns="45720" numCol="1" anchor="t" anchorCtr="0" compatLnSpc="1"/>
            <a:lstStyle/>
            <a:p>
              <a:endParaRPr lang="zh-CN" altLang="en-US"/>
            </a:p>
          </p:txBody>
        </p:sp>
        <p:grpSp>
          <p:nvGrpSpPr>
            <p:cNvPr id="4103" name="组合 4102"/>
            <p:cNvGrpSpPr/>
            <p:nvPr/>
          </p:nvGrpSpPr>
          <p:grpSpPr>
            <a:xfrm>
              <a:off x="7632872" y="1719133"/>
              <a:ext cx="557350" cy="555489"/>
              <a:chOff x="7012714" y="1719133"/>
              <a:chExt cx="557350" cy="555489"/>
            </a:xfrm>
          </p:grpSpPr>
          <p:sp>
            <p:nvSpPr>
              <p:cNvPr id="66" name="Oval 41"/>
              <p:cNvSpPr>
                <a:spLocks noChangeArrowheads="1"/>
              </p:cNvSpPr>
              <p:nvPr/>
            </p:nvSpPr>
            <p:spPr bwMode="auto">
              <a:xfrm flipH="1">
                <a:off x="7012714" y="1719133"/>
                <a:ext cx="557350" cy="55548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3" name="组合 52"/>
              <p:cNvGrpSpPr/>
              <p:nvPr/>
            </p:nvGrpSpPr>
            <p:grpSpPr>
              <a:xfrm>
                <a:off x="7124495" y="1872212"/>
                <a:ext cx="336590" cy="263814"/>
                <a:chOff x="6245296" y="2135088"/>
                <a:chExt cx="234950" cy="184150"/>
              </a:xfrm>
            </p:grpSpPr>
            <p:sp>
              <p:nvSpPr>
                <p:cNvPr id="98" name="Freeform 35"/>
                <p:cNvSpPr>
                  <a:spLocks noEditPoints="1"/>
                </p:cNvSpPr>
                <p:nvPr/>
              </p:nvSpPr>
              <p:spPr bwMode="auto">
                <a:xfrm>
                  <a:off x="6245296" y="2135088"/>
                  <a:ext cx="107950" cy="184150"/>
                </a:xfrm>
                <a:custGeom>
                  <a:avLst/>
                  <a:gdLst>
                    <a:gd name="T0" fmla="*/ 60 w 60"/>
                    <a:gd name="T1" fmla="*/ 63 h 104"/>
                    <a:gd name="T2" fmla="*/ 52 w 60"/>
                    <a:gd name="T3" fmla="*/ 94 h 104"/>
                    <a:gd name="T4" fmla="*/ 30 w 60"/>
                    <a:gd name="T5" fmla="*/ 104 h 104"/>
                    <a:gd name="T6" fmla="*/ 9 w 60"/>
                    <a:gd name="T7" fmla="*/ 94 h 104"/>
                    <a:gd name="T8" fmla="*/ 0 w 60"/>
                    <a:gd name="T9" fmla="*/ 63 h 104"/>
                    <a:gd name="T10" fmla="*/ 0 w 60"/>
                    <a:gd name="T11" fmla="*/ 41 h 104"/>
                    <a:gd name="T12" fmla="*/ 8 w 60"/>
                    <a:gd name="T13" fmla="*/ 10 h 104"/>
                    <a:gd name="T14" fmla="*/ 30 w 60"/>
                    <a:gd name="T15" fmla="*/ 0 h 104"/>
                    <a:gd name="T16" fmla="*/ 52 w 60"/>
                    <a:gd name="T17" fmla="*/ 10 h 104"/>
                    <a:gd name="T18" fmla="*/ 60 w 60"/>
                    <a:gd name="T19" fmla="*/ 41 h 104"/>
                    <a:gd name="T20" fmla="*/ 60 w 60"/>
                    <a:gd name="T21" fmla="*/ 63 h 104"/>
                    <a:gd name="T22" fmla="*/ 40 w 60"/>
                    <a:gd name="T23" fmla="*/ 39 h 104"/>
                    <a:gd name="T24" fmla="*/ 38 w 60"/>
                    <a:gd name="T25" fmla="*/ 21 h 104"/>
                    <a:gd name="T26" fmla="*/ 30 w 60"/>
                    <a:gd name="T27" fmla="*/ 16 h 104"/>
                    <a:gd name="T28" fmla="*/ 30 w 60"/>
                    <a:gd name="T29" fmla="*/ 16 h 104"/>
                    <a:gd name="T30" fmla="*/ 23 w 60"/>
                    <a:gd name="T31" fmla="*/ 21 h 104"/>
                    <a:gd name="T32" fmla="*/ 20 w 60"/>
                    <a:gd name="T33" fmla="*/ 39 h 104"/>
                    <a:gd name="T34" fmla="*/ 20 w 60"/>
                    <a:gd name="T35" fmla="*/ 64 h 104"/>
                    <a:gd name="T36" fmla="*/ 23 w 60"/>
                    <a:gd name="T37" fmla="*/ 82 h 104"/>
                    <a:gd name="T38" fmla="*/ 30 w 60"/>
                    <a:gd name="T39" fmla="*/ 88 h 104"/>
                    <a:gd name="T40" fmla="*/ 30 w 60"/>
                    <a:gd name="T41" fmla="*/ 88 h 104"/>
                    <a:gd name="T42" fmla="*/ 38 w 60"/>
                    <a:gd name="T43" fmla="*/ 82 h 104"/>
                    <a:gd name="T44" fmla="*/ 40 w 60"/>
                    <a:gd name="T45" fmla="*/ 64 h 104"/>
                    <a:gd name="T46" fmla="*/ 40 w 60"/>
                    <a:gd name="T47" fmla="*/ 3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 h="104">
                      <a:moveTo>
                        <a:pt x="60" y="63"/>
                      </a:moveTo>
                      <a:cubicBezTo>
                        <a:pt x="60" y="76"/>
                        <a:pt x="57" y="87"/>
                        <a:pt x="52" y="94"/>
                      </a:cubicBezTo>
                      <a:cubicBezTo>
                        <a:pt x="46" y="101"/>
                        <a:pt x="39" y="104"/>
                        <a:pt x="30" y="104"/>
                      </a:cubicBezTo>
                      <a:cubicBezTo>
                        <a:pt x="21" y="104"/>
                        <a:pt x="14" y="101"/>
                        <a:pt x="9" y="94"/>
                      </a:cubicBezTo>
                      <a:cubicBezTo>
                        <a:pt x="3" y="87"/>
                        <a:pt x="0" y="76"/>
                        <a:pt x="0" y="63"/>
                      </a:cubicBezTo>
                      <a:cubicBezTo>
                        <a:pt x="0" y="41"/>
                        <a:pt x="0" y="41"/>
                        <a:pt x="0" y="41"/>
                      </a:cubicBezTo>
                      <a:cubicBezTo>
                        <a:pt x="0" y="27"/>
                        <a:pt x="3" y="17"/>
                        <a:pt x="8" y="10"/>
                      </a:cubicBezTo>
                      <a:cubicBezTo>
                        <a:pt x="14" y="3"/>
                        <a:pt x="21" y="0"/>
                        <a:pt x="30" y="0"/>
                      </a:cubicBezTo>
                      <a:cubicBezTo>
                        <a:pt x="39" y="0"/>
                        <a:pt x="46" y="3"/>
                        <a:pt x="52" y="10"/>
                      </a:cubicBezTo>
                      <a:cubicBezTo>
                        <a:pt x="57" y="17"/>
                        <a:pt x="60" y="27"/>
                        <a:pt x="60" y="41"/>
                      </a:cubicBezTo>
                      <a:lnTo>
                        <a:pt x="60" y="63"/>
                      </a:lnTo>
                      <a:close/>
                      <a:moveTo>
                        <a:pt x="40" y="39"/>
                      </a:moveTo>
                      <a:cubicBezTo>
                        <a:pt x="40" y="31"/>
                        <a:pt x="39" y="25"/>
                        <a:pt x="38" y="21"/>
                      </a:cubicBezTo>
                      <a:cubicBezTo>
                        <a:pt x="36" y="17"/>
                        <a:pt x="33" y="16"/>
                        <a:pt x="30" y="16"/>
                      </a:cubicBezTo>
                      <a:cubicBezTo>
                        <a:pt x="30" y="16"/>
                        <a:pt x="30" y="16"/>
                        <a:pt x="30" y="16"/>
                      </a:cubicBezTo>
                      <a:cubicBezTo>
                        <a:pt x="27" y="16"/>
                        <a:pt x="24" y="17"/>
                        <a:pt x="23" y="21"/>
                      </a:cubicBezTo>
                      <a:cubicBezTo>
                        <a:pt x="21" y="25"/>
                        <a:pt x="20" y="31"/>
                        <a:pt x="20" y="39"/>
                      </a:cubicBezTo>
                      <a:cubicBezTo>
                        <a:pt x="20" y="64"/>
                        <a:pt x="20" y="64"/>
                        <a:pt x="20" y="64"/>
                      </a:cubicBezTo>
                      <a:cubicBezTo>
                        <a:pt x="20" y="73"/>
                        <a:pt x="21" y="79"/>
                        <a:pt x="23" y="82"/>
                      </a:cubicBezTo>
                      <a:cubicBezTo>
                        <a:pt x="24" y="86"/>
                        <a:pt x="27" y="88"/>
                        <a:pt x="30" y="88"/>
                      </a:cubicBezTo>
                      <a:cubicBezTo>
                        <a:pt x="30" y="88"/>
                        <a:pt x="30" y="88"/>
                        <a:pt x="30" y="88"/>
                      </a:cubicBezTo>
                      <a:cubicBezTo>
                        <a:pt x="34" y="88"/>
                        <a:pt x="36" y="86"/>
                        <a:pt x="38" y="82"/>
                      </a:cubicBezTo>
                      <a:cubicBezTo>
                        <a:pt x="39" y="79"/>
                        <a:pt x="40" y="73"/>
                        <a:pt x="40" y="64"/>
                      </a:cubicBezTo>
                      <a:lnTo>
                        <a:pt x="40" y="39"/>
                      </a:lnTo>
                      <a:close/>
                    </a:path>
                  </a:pathLst>
                </a:custGeom>
                <a:solidFill>
                  <a:srgbClr val="314371"/>
                </a:solidFill>
                <a:ln>
                  <a:noFill/>
                </a:ln>
              </p:spPr>
              <p:txBody>
                <a:bodyPr vert="horz" wrap="square" lIns="91440" tIns="45720" rIns="91440" bIns="45720" numCol="1" anchor="t" anchorCtr="0" compatLnSpc="1"/>
                <a:lstStyle/>
                <a:p>
                  <a:endParaRPr lang="zh-CN" altLang="en-US"/>
                </a:p>
              </p:txBody>
            </p:sp>
            <p:sp>
              <p:nvSpPr>
                <p:cNvPr id="99" name="Freeform 36"/>
                <p:cNvSpPr>
                  <a:spLocks noEditPoints="1"/>
                </p:cNvSpPr>
                <p:nvPr/>
              </p:nvSpPr>
              <p:spPr bwMode="auto">
                <a:xfrm>
                  <a:off x="6372296" y="2135088"/>
                  <a:ext cx="107950" cy="184150"/>
                </a:xfrm>
                <a:custGeom>
                  <a:avLst/>
                  <a:gdLst>
                    <a:gd name="T0" fmla="*/ 36 w 61"/>
                    <a:gd name="T1" fmla="*/ 0 h 104"/>
                    <a:gd name="T2" fmla="*/ 45 w 61"/>
                    <a:gd name="T3" fmla="*/ 1 h 104"/>
                    <a:gd name="T4" fmla="*/ 53 w 61"/>
                    <a:gd name="T5" fmla="*/ 4 h 104"/>
                    <a:gd name="T6" fmla="*/ 50 w 61"/>
                    <a:gd name="T7" fmla="*/ 19 h 104"/>
                    <a:gd name="T8" fmla="*/ 43 w 61"/>
                    <a:gd name="T9" fmla="*/ 16 h 104"/>
                    <a:gd name="T10" fmla="*/ 36 w 61"/>
                    <a:gd name="T11" fmla="*/ 16 h 104"/>
                    <a:gd name="T12" fmla="*/ 24 w 61"/>
                    <a:gd name="T13" fmla="*/ 22 h 104"/>
                    <a:gd name="T14" fmla="*/ 20 w 61"/>
                    <a:gd name="T15" fmla="*/ 41 h 104"/>
                    <a:gd name="T16" fmla="*/ 21 w 61"/>
                    <a:gd name="T17" fmla="*/ 41 h 104"/>
                    <a:gd name="T18" fmla="*/ 28 w 61"/>
                    <a:gd name="T19" fmla="*/ 36 h 104"/>
                    <a:gd name="T20" fmla="*/ 37 w 61"/>
                    <a:gd name="T21" fmla="*/ 34 h 104"/>
                    <a:gd name="T22" fmla="*/ 55 w 61"/>
                    <a:gd name="T23" fmla="*/ 44 h 104"/>
                    <a:gd name="T24" fmla="*/ 61 w 61"/>
                    <a:gd name="T25" fmla="*/ 69 h 104"/>
                    <a:gd name="T26" fmla="*/ 53 w 61"/>
                    <a:gd name="T27" fmla="*/ 94 h 104"/>
                    <a:gd name="T28" fmla="*/ 32 w 61"/>
                    <a:gd name="T29" fmla="*/ 104 h 104"/>
                    <a:gd name="T30" fmla="*/ 9 w 61"/>
                    <a:gd name="T31" fmla="*/ 93 h 104"/>
                    <a:gd name="T32" fmla="*/ 0 w 61"/>
                    <a:gd name="T33" fmla="*/ 63 h 104"/>
                    <a:gd name="T34" fmla="*/ 0 w 61"/>
                    <a:gd name="T35" fmla="*/ 42 h 104"/>
                    <a:gd name="T36" fmla="*/ 10 w 61"/>
                    <a:gd name="T37" fmla="*/ 11 h 104"/>
                    <a:gd name="T38" fmla="*/ 36 w 61"/>
                    <a:gd name="T39" fmla="*/ 0 h 104"/>
                    <a:gd name="T40" fmla="*/ 32 w 61"/>
                    <a:gd name="T41" fmla="*/ 50 h 104"/>
                    <a:gd name="T42" fmla="*/ 25 w 61"/>
                    <a:gd name="T43" fmla="*/ 52 h 104"/>
                    <a:gd name="T44" fmla="*/ 20 w 61"/>
                    <a:gd name="T45" fmla="*/ 55 h 104"/>
                    <a:gd name="T46" fmla="*/ 20 w 61"/>
                    <a:gd name="T47" fmla="*/ 63 h 104"/>
                    <a:gd name="T48" fmla="*/ 23 w 61"/>
                    <a:gd name="T49" fmla="*/ 82 h 104"/>
                    <a:gd name="T50" fmla="*/ 32 w 61"/>
                    <a:gd name="T51" fmla="*/ 88 h 104"/>
                    <a:gd name="T52" fmla="*/ 39 w 61"/>
                    <a:gd name="T53" fmla="*/ 82 h 104"/>
                    <a:gd name="T54" fmla="*/ 42 w 61"/>
                    <a:gd name="T55" fmla="*/ 69 h 104"/>
                    <a:gd name="T56" fmla="*/ 39 w 61"/>
                    <a:gd name="T57" fmla="*/ 55 h 104"/>
                    <a:gd name="T58" fmla="*/ 32 w 61"/>
                    <a:gd name="T59" fmla="*/ 5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1" h="104">
                      <a:moveTo>
                        <a:pt x="36" y="0"/>
                      </a:moveTo>
                      <a:cubicBezTo>
                        <a:pt x="39" y="0"/>
                        <a:pt x="42" y="0"/>
                        <a:pt x="45" y="1"/>
                      </a:cubicBezTo>
                      <a:cubicBezTo>
                        <a:pt x="48" y="1"/>
                        <a:pt x="50" y="2"/>
                        <a:pt x="53" y="4"/>
                      </a:cubicBezTo>
                      <a:cubicBezTo>
                        <a:pt x="50" y="19"/>
                        <a:pt x="50" y="19"/>
                        <a:pt x="50" y="19"/>
                      </a:cubicBezTo>
                      <a:cubicBezTo>
                        <a:pt x="48" y="18"/>
                        <a:pt x="45" y="17"/>
                        <a:pt x="43" y="16"/>
                      </a:cubicBezTo>
                      <a:cubicBezTo>
                        <a:pt x="41" y="16"/>
                        <a:pt x="39" y="16"/>
                        <a:pt x="36" y="16"/>
                      </a:cubicBezTo>
                      <a:cubicBezTo>
                        <a:pt x="31" y="16"/>
                        <a:pt x="27" y="18"/>
                        <a:pt x="24" y="22"/>
                      </a:cubicBezTo>
                      <a:cubicBezTo>
                        <a:pt x="21" y="27"/>
                        <a:pt x="20" y="33"/>
                        <a:pt x="20" y="41"/>
                      </a:cubicBezTo>
                      <a:cubicBezTo>
                        <a:pt x="21" y="41"/>
                        <a:pt x="21" y="41"/>
                        <a:pt x="21" y="41"/>
                      </a:cubicBezTo>
                      <a:cubicBezTo>
                        <a:pt x="22" y="39"/>
                        <a:pt x="25" y="37"/>
                        <a:pt x="28" y="36"/>
                      </a:cubicBezTo>
                      <a:cubicBezTo>
                        <a:pt x="30" y="35"/>
                        <a:pt x="33" y="34"/>
                        <a:pt x="37" y="34"/>
                      </a:cubicBezTo>
                      <a:cubicBezTo>
                        <a:pt x="45" y="34"/>
                        <a:pt x="51" y="38"/>
                        <a:pt x="55" y="44"/>
                      </a:cubicBezTo>
                      <a:cubicBezTo>
                        <a:pt x="59" y="51"/>
                        <a:pt x="61" y="59"/>
                        <a:pt x="61" y="69"/>
                      </a:cubicBezTo>
                      <a:cubicBezTo>
                        <a:pt x="61" y="79"/>
                        <a:pt x="59" y="87"/>
                        <a:pt x="53" y="94"/>
                      </a:cubicBezTo>
                      <a:cubicBezTo>
                        <a:pt x="48" y="101"/>
                        <a:pt x="40" y="104"/>
                        <a:pt x="32" y="104"/>
                      </a:cubicBezTo>
                      <a:cubicBezTo>
                        <a:pt x="22" y="104"/>
                        <a:pt x="15" y="100"/>
                        <a:pt x="9" y="93"/>
                      </a:cubicBezTo>
                      <a:cubicBezTo>
                        <a:pt x="3" y="86"/>
                        <a:pt x="0" y="76"/>
                        <a:pt x="0" y="63"/>
                      </a:cubicBezTo>
                      <a:cubicBezTo>
                        <a:pt x="0" y="42"/>
                        <a:pt x="0" y="42"/>
                        <a:pt x="0" y="42"/>
                      </a:cubicBezTo>
                      <a:cubicBezTo>
                        <a:pt x="0" y="29"/>
                        <a:pt x="3" y="19"/>
                        <a:pt x="10" y="11"/>
                      </a:cubicBezTo>
                      <a:cubicBezTo>
                        <a:pt x="17" y="3"/>
                        <a:pt x="26" y="0"/>
                        <a:pt x="36" y="0"/>
                      </a:cubicBezTo>
                      <a:close/>
                      <a:moveTo>
                        <a:pt x="32" y="50"/>
                      </a:moveTo>
                      <a:cubicBezTo>
                        <a:pt x="29" y="50"/>
                        <a:pt x="27" y="51"/>
                        <a:pt x="25" y="52"/>
                      </a:cubicBezTo>
                      <a:cubicBezTo>
                        <a:pt x="23" y="52"/>
                        <a:pt x="21" y="54"/>
                        <a:pt x="20" y="55"/>
                      </a:cubicBezTo>
                      <a:cubicBezTo>
                        <a:pt x="20" y="63"/>
                        <a:pt x="20" y="63"/>
                        <a:pt x="20" y="63"/>
                      </a:cubicBezTo>
                      <a:cubicBezTo>
                        <a:pt x="20" y="71"/>
                        <a:pt x="21" y="78"/>
                        <a:pt x="23" y="82"/>
                      </a:cubicBezTo>
                      <a:cubicBezTo>
                        <a:pt x="25" y="86"/>
                        <a:pt x="28" y="88"/>
                        <a:pt x="32" y="88"/>
                      </a:cubicBezTo>
                      <a:cubicBezTo>
                        <a:pt x="35" y="88"/>
                        <a:pt x="37" y="86"/>
                        <a:pt x="39" y="82"/>
                      </a:cubicBezTo>
                      <a:cubicBezTo>
                        <a:pt x="41" y="79"/>
                        <a:pt x="42" y="74"/>
                        <a:pt x="42" y="69"/>
                      </a:cubicBezTo>
                      <a:cubicBezTo>
                        <a:pt x="42" y="63"/>
                        <a:pt x="41" y="59"/>
                        <a:pt x="39" y="55"/>
                      </a:cubicBezTo>
                      <a:cubicBezTo>
                        <a:pt x="37" y="52"/>
                        <a:pt x="34" y="50"/>
                        <a:pt x="32" y="50"/>
                      </a:cubicBezTo>
                      <a:close/>
                    </a:path>
                  </a:pathLst>
                </a:custGeom>
                <a:solidFill>
                  <a:srgbClr val="314371"/>
                </a:solidFill>
                <a:ln>
                  <a:noFill/>
                </a:ln>
              </p:spPr>
              <p:txBody>
                <a:bodyPr vert="horz" wrap="square" lIns="91440" tIns="45720" rIns="91440" bIns="45720" numCol="1" anchor="t" anchorCtr="0" compatLnSpc="1"/>
                <a:lstStyle/>
                <a:p>
                  <a:endParaRPr lang="zh-CN" altLang="en-US"/>
                </a:p>
              </p:txBody>
            </p:sp>
          </p:grpSp>
        </p:grpSp>
      </p:grpSp>
      <p:sp>
        <p:nvSpPr>
          <p:cNvPr id="120" name="TextBox 46"/>
          <p:cNvSpPr txBox="1"/>
          <p:nvPr/>
        </p:nvSpPr>
        <p:spPr>
          <a:xfrm>
            <a:off x="1145775" y="5675898"/>
            <a:ext cx="1135791" cy="328231"/>
          </a:xfrm>
          <a:prstGeom prst="rect">
            <a:avLst/>
          </a:prstGeom>
          <a:noFill/>
        </p:spPr>
        <p:txBody>
          <a:bodyPr wrap="square" lIns="0" tIns="0" rIns="0" bIns="0" rtlCol="0" anchor="ctr">
            <a:spAutoFit/>
          </a:bodyPr>
          <a:lstStyle/>
          <a:p>
            <a:pPr algn="r" defTabSz="1375410"/>
            <a:r>
              <a:rPr lang="zh-CN" altLang="en-US" sz="2135" b="1"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rPr>
              <a:t>添加文本</a:t>
            </a:r>
            <a:endParaRPr lang="en-US" sz="1600" b="1"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sp>
        <p:nvSpPr>
          <p:cNvPr id="121" name="Rectangle 51"/>
          <p:cNvSpPr/>
          <p:nvPr/>
        </p:nvSpPr>
        <p:spPr>
          <a:xfrm>
            <a:off x="665067" y="6016861"/>
            <a:ext cx="1641475" cy="492443"/>
          </a:xfrm>
          <a:prstGeom prst="rect">
            <a:avLst/>
          </a:prstGeom>
        </p:spPr>
        <p:txBody>
          <a:bodyPr wrap="none" lIns="0" tIns="0" rIns="0" bIns="0">
            <a:spAutoFit/>
          </a:bodyPr>
          <a:lstStyle/>
          <a:p>
            <a:pPr algn="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a:p>
            <a:pPr algn="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grpSp>
        <p:nvGrpSpPr>
          <p:cNvPr id="4109" name="组合 4108"/>
          <p:cNvGrpSpPr/>
          <p:nvPr/>
        </p:nvGrpSpPr>
        <p:grpSpPr>
          <a:xfrm>
            <a:off x="5206213" y="2874773"/>
            <a:ext cx="3164520" cy="904415"/>
            <a:chOff x="5206213" y="2874773"/>
            <a:chExt cx="3164520" cy="904415"/>
          </a:xfrm>
        </p:grpSpPr>
        <p:sp>
          <p:nvSpPr>
            <p:cNvPr id="67" name="Freeform 42"/>
            <p:cNvSpPr/>
            <p:nvPr/>
          </p:nvSpPr>
          <p:spPr bwMode="auto">
            <a:xfrm flipH="1">
              <a:off x="5206213" y="2874773"/>
              <a:ext cx="3164520" cy="904415"/>
            </a:xfrm>
            <a:custGeom>
              <a:avLst/>
              <a:gdLst>
                <a:gd name="T0" fmla="*/ 1437 w 1437"/>
                <a:gd name="T1" fmla="*/ 150 h 410"/>
                <a:gd name="T2" fmla="*/ 427 w 1437"/>
                <a:gd name="T3" fmla="*/ 150 h 410"/>
                <a:gd name="T4" fmla="*/ 397 w 1437"/>
                <a:gd name="T5" fmla="*/ 129 h 410"/>
                <a:gd name="T6" fmla="*/ 206 w 1437"/>
                <a:gd name="T7" fmla="*/ 0 h 410"/>
                <a:gd name="T8" fmla="*/ 2 w 1437"/>
                <a:gd name="T9" fmla="*/ 202 h 410"/>
                <a:gd name="T10" fmla="*/ 207 w 1437"/>
                <a:gd name="T11" fmla="*/ 410 h 410"/>
                <a:gd name="T12" fmla="*/ 397 w 1437"/>
                <a:gd name="T13" fmla="*/ 281 h 410"/>
                <a:gd name="T14" fmla="*/ 427 w 1437"/>
                <a:gd name="T15" fmla="*/ 261 h 410"/>
                <a:gd name="T16" fmla="*/ 1437 w 1437"/>
                <a:gd name="T17" fmla="*/ 261 h 410"/>
                <a:gd name="T18" fmla="*/ 1437 w 1437"/>
                <a:gd name="T19" fmla="*/ 15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7" h="410">
                  <a:moveTo>
                    <a:pt x="1437" y="150"/>
                  </a:moveTo>
                  <a:cubicBezTo>
                    <a:pt x="427" y="150"/>
                    <a:pt x="427" y="150"/>
                    <a:pt x="427" y="150"/>
                  </a:cubicBezTo>
                  <a:cubicBezTo>
                    <a:pt x="414" y="150"/>
                    <a:pt x="402" y="141"/>
                    <a:pt x="397" y="129"/>
                  </a:cubicBezTo>
                  <a:cubicBezTo>
                    <a:pt x="367" y="54"/>
                    <a:pt x="293" y="0"/>
                    <a:pt x="206" y="0"/>
                  </a:cubicBezTo>
                  <a:cubicBezTo>
                    <a:pt x="95" y="0"/>
                    <a:pt x="3" y="91"/>
                    <a:pt x="2" y="202"/>
                  </a:cubicBezTo>
                  <a:cubicBezTo>
                    <a:pt x="0" y="317"/>
                    <a:pt x="93" y="410"/>
                    <a:pt x="207" y="410"/>
                  </a:cubicBezTo>
                  <a:cubicBezTo>
                    <a:pt x="293" y="410"/>
                    <a:pt x="367" y="356"/>
                    <a:pt x="397" y="281"/>
                  </a:cubicBezTo>
                  <a:cubicBezTo>
                    <a:pt x="402" y="269"/>
                    <a:pt x="414" y="261"/>
                    <a:pt x="427" y="261"/>
                  </a:cubicBezTo>
                  <a:cubicBezTo>
                    <a:pt x="1437" y="261"/>
                    <a:pt x="1437" y="261"/>
                    <a:pt x="1437" y="261"/>
                  </a:cubicBezTo>
                  <a:lnTo>
                    <a:pt x="1437" y="150"/>
                  </a:lnTo>
                  <a:close/>
                </a:path>
              </a:pathLst>
            </a:custGeom>
            <a:solidFill>
              <a:srgbClr val="3F5096"/>
            </a:solidFill>
            <a:ln>
              <a:noFill/>
            </a:ln>
          </p:spPr>
          <p:txBody>
            <a:bodyPr vert="horz" wrap="square" lIns="91440" tIns="45720" rIns="91440" bIns="45720" numCol="1" anchor="t" anchorCtr="0" compatLnSpc="1"/>
            <a:lstStyle/>
            <a:p>
              <a:endParaRPr lang="zh-CN" altLang="en-US"/>
            </a:p>
          </p:txBody>
        </p:sp>
        <p:grpSp>
          <p:nvGrpSpPr>
            <p:cNvPr id="4102" name="组合 4101"/>
            <p:cNvGrpSpPr/>
            <p:nvPr/>
          </p:nvGrpSpPr>
          <p:grpSpPr>
            <a:xfrm>
              <a:off x="7632872" y="3044119"/>
              <a:ext cx="557350" cy="558281"/>
              <a:chOff x="7012714" y="3044119"/>
              <a:chExt cx="557350" cy="558281"/>
            </a:xfrm>
          </p:grpSpPr>
          <p:sp>
            <p:nvSpPr>
              <p:cNvPr id="68" name="Oval 43"/>
              <p:cNvSpPr>
                <a:spLocks noChangeArrowheads="1"/>
              </p:cNvSpPr>
              <p:nvPr/>
            </p:nvSpPr>
            <p:spPr bwMode="auto">
              <a:xfrm flipH="1">
                <a:off x="7012714" y="3044119"/>
                <a:ext cx="557350" cy="55828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2" name="组合 51"/>
              <p:cNvGrpSpPr/>
              <p:nvPr/>
            </p:nvGrpSpPr>
            <p:grpSpPr>
              <a:xfrm>
                <a:off x="7124495" y="3207002"/>
                <a:ext cx="329767" cy="268362"/>
                <a:chOff x="6446909" y="3481288"/>
                <a:chExt cx="230187" cy="187325"/>
              </a:xfrm>
            </p:grpSpPr>
            <p:sp>
              <p:nvSpPr>
                <p:cNvPr id="88" name="Freeform 31"/>
                <p:cNvSpPr>
                  <a:spLocks noEditPoints="1"/>
                </p:cNvSpPr>
                <p:nvPr/>
              </p:nvSpPr>
              <p:spPr bwMode="auto">
                <a:xfrm>
                  <a:off x="6446909" y="3481288"/>
                  <a:ext cx="104775" cy="187325"/>
                </a:xfrm>
                <a:custGeom>
                  <a:avLst/>
                  <a:gdLst>
                    <a:gd name="T0" fmla="*/ 59 w 59"/>
                    <a:gd name="T1" fmla="*/ 64 h 105"/>
                    <a:gd name="T2" fmla="*/ 51 w 59"/>
                    <a:gd name="T3" fmla="*/ 94 h 105"/>
                    <a:gd name="T4" fmla="*/ 30 w 59"/>
                    <a:gd name="T5" fmla="*/ 105 h 105"/>
                    <a:gd name="T6" fmla="*/ 8 w 59"/>
                    <a:gd name="T7" fmla="*/ 94 h 105"/>
                    <a:gd name="T8" fmla="*/ 0 w 59"/>
                    <a:gd name="T9" fmla="*/ 64 h 105"/>
                    <a:gd name="T10" fmla="*/ 0 w 59"/>
                    <a:gd name="T11" fmla="*/ 42 h 105"/>
                    <a:gd name="T12" fmla="*/ 8 w 59"/>
                    <a:gd name="T13" fmla="*/ 11 h 105"/>
                    <a:gd name="T14" fmla="*/ 29 w 59"/>
                    <a:gd name="T15" fmla="*/ 0 h 105"/>
                    <a:gd name="T16" fmla="*/ 51 w 59"/>
                    <a:gd name="T17" fmla="*/ 11 h 105"/>
                    <a:gd name="T18" fmla="*/ 59 w 59"/>
                    <a:gd name="T19" fmla="*/ 42 h 105"/>
                    <a:gd name="T20" fmla="*/ 59 w 59"/>
                    <a:gd name="T21" fmla="*/ 64 h 105"/>
                    <a:gd name="T22" fmla="*/ 39 w 59"/>
                    <a:gd name="T23" fmla="*/ 40 h 105"/>
                    <a:gd name="T24" fmla="*/ 37 w 59"/>
                    <a:gd name="T25" fmla="*/ 22 h 105"/>
                    <a:gd name="T26" fmla="*/ 30 w 59"/>
                    <a:gd name="T27" fmla="*/ 17 h 105"/>
                    <a:gd name="T28" fmla="*/ 29 w 59"/>
                    <a:gd name="T29" fmla="*/ 17 h 105"/>
                    <a:gd name="T30" fmla="*/ 22 w 59"/>
                    <a:gd name="T31" fmla="*/ 22 h 105"/>
                    <a:gd name="T32" fmla="*/ 19 w 59"/>
                    <a:gd name="T33" fmla="*/ 40 h 105"/>
                    <a:gd name="T34" fmla="*/ 19 w 59"/>
                    <a:gd name="T35" fmla="*/ 65 h 105"/>
                    <a:gd name="T36" fmla="*/ 22 w 59"/>
                    <a:gd name="T37" fmla="*/ 83 h 105"/>
                    <a:gd name="T38" fmla="*/ 29 w 59"/>
                    <a:gd name="T39" fmla="*/ 89 h 105"/>
                    <a:gd name="T40" fmla="*/ 30 w 59"/>
                    <a:gd name="T41" fmla="*/ 89 h 105"/>
                    <a:gd name="T42" fmla="*/ 37 w 59"/>
                    <a:gd name="T43" fmla="*/ 83 h 105"/>
                    <a:gd name="T44" fmla="*/ 39 w 59"/>
                    <a:gd name="T45" fmla="*/ 65 h 105"/>
                    <a:gd name="T46" fmla="*/ 39 w 59"/>
                    <a:gd name="T47" fmla="*/ 4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 h="105">
                      <a:moveTo>
                        <a:pt x="59" y="64"/>
                      </a:moveTo>
                      <a:cubicBezTo>
                        <a:pt x="59" y="77"/>
                        <a:pt x="56" y="87"/>
                        <a:pt x="51" y="94"/>
                      </a:cubicBezTo>
                      <a:cubicBezTo>
                        <a:pt x="46" y="101"/>
                        <a:pt x="39" y="105"/>
                        <a:pt x="30" y="105"/>
                      </a:cubicBezTo>
                      <a:cubicBezTo>
                        <a:pt x="20" y="105"/>
                        <a:pt x="13" y="101"/>
                        <a:pt x="8" y="94"/>
                      </a:cubicBezTo>
                      <a:cubicBezTo>
                        <a:pt x="2" y="87"/>
                        <a:pt x="0" y="77"/>
                        <a:pt x="0" y="64"/>
                      </a:cubicBezTo>
                      <a:cubicBezTo>
                        <a:pt x="0" y="42"/>
                        <a:pt x="0" y="42"/>
                        <a:pt x="0" y="42"/>
                      </a:cubicBezTo>
                      <a:cubicBezTo>
                        <a:pt x="0" y="28"/>
                        <a:pt x="2" y="18"/>
                        <a:pt x="8" y="11"/>
                      </a:cubicBezTo>
                      <a:cubicBezTo>
                        <a:pt x="13" y="4"/>
                        <a:pt x="20" y="0"/>
                        <a:pt x="29" y="0"/>
                      </a:cubicBezTo>
                      <a:cubicBezTo>
                        <a:pt x="38" y="0"/>
                        <a:pt x="46" y="4"/>
                        <a:pt x="51" y="11"/>
                      </a:cubicBezTo>
                      <a:cubicBezTo>
                        <a:pt x="56" y="18"/>
                        <a:pt x="59" y="28"/>
                        <a:pt x="59" y="42"/>
                      </a:cubicBezTo>
                      <a:lnTo>
                        <a:pt x="59" y="64"/>
                      </a:lnTo>
                      <a:close/>
                      <a:moveTo>
                        <a:pt x="39" y="40"/>
                      </a:moveTo>
                      <a:cubicBezTo>
                        <a:pt x="39" y="32"/>
                        <a:pt x="38" y="26"/>
                        <a:pt x="37" y="22"/>
                      </a:cubicBezTo>
                      <a:cubicBezTo>
                        <a:pt x="35" y="18"/>
                        <a:pt x="33" y="16"/>
                        <a:pt x="30" y="17"/>
                      </a:cubicBezTo>
                      <a:cubicBezTo>
                        <a:pt x="29" y="17"/>
                        <a:pt x="29" y="17"/>
                        <a:pt x="29" y="17"/>
                      </a:cubicBezTo>
                      <a:cubicBezTo>
                        <a:pt x="26" y="16"/>
                        <a:pt x="24" y="18"/>
                        <a:pt x="22" y="22"/>
                      </a:cubicBezTo>
                      <a:cubicBezTo>
                        <a:pt x="20" y="26"/>
                        <a:pt x="19" y="32"/>
                        <a:pt x="19" y="40"/>
                      </a:cubicBezTo>
                      <a:cubicBezTo>
                        <a:pt x="19" y="65"/>
                        <a:pt x="19" y="65"/>
                        <a:pt x="19" y="65"/>
                      </a:cubicBezTo>
                      <a:cubicBezTo>
                        <a:pt x="19" y="73"/>
                        <a:pt x="20" y="79"/>
                        <a:pt x="22" y="83"/>
                      </a:cubicBezTo>
                      <a:cubicBezTo>
                        <a:pt x="24" y="87"/>
                        <a:pt x="26" y="89"/>
                        <a:pt x="29" y="89"/>
                      </a:cubicBezTo>
                      <a:cubicBezTo>
                        <a:pt x="30" y="89"/>
                        <a:pt x="30" y="89"/>
                        <a:pt x="30" y="89"/>
                      </a:cubicBezTo>
                      <a:cubicBezTo>
                        <a:pt x="33" y="89"/>
                        <a:pt x="35" y="87"/>
                        <a:pt x="37" y="83"/>
                      </a:cubicBezTo>
                      <a:cubicBezTo>
                        <a:pt x="38" y="80"/>
                        <a:pt x="39" y="73"/>
                        <a:pt x="39" y="65"/>
                      </a:cubicBezTo>
                      <a:lnTo>
                        <a:pt x="39" y="40"/>
                      </a:lnTo>
                      <a:close/>
                    </a:path>
                  </a:pathLst>
                </a:custGeom>
                <a:solidFill>
                  <a:srgbClr val="314371"/>
                </a:solidFill>
                <a:ln>
                  <a:noFill/>
                </a:ln>
              </p:spPr>
              <p:txBody>
                <a:bodyPr vert="horz" wrap="square" lIns="91440" tIns="45720" rIns="91440" bIns="45720" numCol="1" anchor="t" anchorCtr="0" compatLnSpc="1"/>
                <a:lstStyle/>
                <a:p>
                  <a:endParaRPr lang="zh-CN" altLang="en-US"/>
                </a:p>
              </p:txBody>
            </p:sp>
            <p:sp>
              <p:nvSpPr>
                <p:cNvPr id="89" name="Freeform 32"/>
                <p:cNvSpPr/>
                <p:nvPr/>
              </p:nvSpPr>
              <p:spPr bwMode="auto">
                <a:xfrm>
                  <a:off x="6572321" y="3486050"/>
                  <a:ext cx="104775" cy="182563"/>
                </a:xfrm>
                <a:custGeom>
                  <a:avLst/>
                  <a:gdLst>
                    <a:gd name="T0" fmla="*/ 1 w 59"/>
                    <a:gd name="T1" fmla="*/ 56 h 103"/>
                    <a:gd name="T2" fmla="*/ 7 w 59"/>
                    <a:gd name="T3" fmla="*/ 0 h 103"/>
                    <a:gd name="T4" fmla="*/ 56 w 59"/>
                    <a:gd name="T5" fmla="*/ 0 h 103"/>
                    <a:gd name="T6" fmla="*/ 56 w 59"/>
                    <a:gd name="T7" fmla="*/ 16 h 103"/>
                    <a:gd name="T8" fmla="*/ 23 w 59"/>
                    <a:gd name="T9" fmla="*/ 16 h 103"/>
                    <a:gd name="T10" fmla="*/ 21 w 59"/>
                    <a:gd name="T11" fmla="*/ 40 h 103"/>
                    <a:gd name="T12" fmla="*/ 26 w 59"/>
                    <a:gd name="T13" fmla="*/ 36 h 103"/>
                    <a:gd name="T14" fmla="*/ 33 w 59"/>
                    <a:gd name="T15" fmla="*/ 35 h 103"/>
                    <a:gd name="T16" fmla="*/ 52 w 59"/>
                    <a:gd name="T17" fmla="*/ 44 h 103"/>
                    <a:gd name="T18" fmla="*/ 59 w 59"/>
                    <a:gd name="T19" fmla="*/ 69 h 103"/>
                    <a:gd name="T20" fmla="*/ 51 w 59"/>
                    <a:gd name="T21" fmla="*/ 93 h 103"/>
                    <a:gd name="T22" fmla="*/ 29 w 59"/>
                    <a:gd name="T23" fmla="*/ 103 h 103"/>
                    <a:gd name="T24" fmla="*/ 8 w 59"/>
                    <a:gd name="T25" fmla="*/ 95 h 103"/>
                    <a:gd name="T26" fmla="*/ 0 w 59"/>
                    <a:gd name="T27" fmla="*/ 74 h 103"/>
                    <a:gd name="T28" fmla="*/ 0 w 59"/>
                    <a:gd name="T29" fmla="*/ 74 h 103"/>
                    <a:gd name="T30" fmla="*/ 19 w 59"/>
                    <a:gd name="T31" fmla="*/ 73 h 103"/>
                    <a:gd name="T32" fmla="*/ 22 w 59"/>
                    <a:gd name="T33" fmla="*/ 83 h 103"/>
                    <a:gd name="T34" fmla="*/ 29 w 59"/>
                    <a:gd name="T35" fmla="*/ 87 h 103"/>
                    <a:gd name="T36" fmla="*/ 37 w 59"/>
                    <a:gd name="T37" fmla="*/ 82 h 103"/>
                    <a:gd name="T38" fmla="*/ 39 w 59"/>
                    <a:gd name="T39" fmla="*/ 69 h 103"/>
                    <a:gd name="T40" fmla="*/ 37 w 59"/>
                    <a:gd name="T41" fmla="*/ 55 h 103"/>
                    <a:gd name="T42" fmla="*/ 29 w 59"/>
                    <a:gd name="T43" fmla="*/ 49 h 103"/>
                    <a:gd name="T44" fmla="*/ 22 w 59"/>
                    <a:gd name="T45" fmla="*/ 52 h 103"/>
                    <a:gd name="T46" fmla="*/ 19 w 59"/>
                    <a:gd name="T47" fmla="*/ 58 h 103"/>
                    <a:gd name="T48" fmla="*/ 1 w 59"/>
                    <a:gd name="T49" fmla="*/ 5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 h="103">
                      <a:moveTo>
                        <a:pt x="1" y="56"/>
                      </a:moveTo>
                      <a:cubicBezTo>
                        <a:pt x="7" y="0"/>
                        <a:pt x="7" y="0"/>
                        <a:pt x="7" y="0"/>
                      </a:cubicBezTo>
                      <a:cubicBezTo>
                        <a:pt x="56" y="0"/>
                        <a:pt x="56" y="0"/>
                        <a:pt x="56" y="0"/>
                      </a:cubicBezTo>
                      <a:cubicBezTo>
                        <a:pt x="56" y="16"/>
                        <a:pt x="56" y="16"/>
                        <a:pt x="56" y="16"/>
                      </a:cubicBezTo>
                      <a:cubicBezTo>
                        <a:pt x="23" y="16"/>
                        <a:pt x="23" y="16"/>
                        <a:pt x="23" y="16"/>
                      </a:cubicBezTo>
                      <a:cubicBezTo>
                        <a:pt x="21" y="40"/>
                        <a:pt x="21" y="40"/>
                        <a:pt x="21" y="40"/>
                      </a:cubicBezTo>
                      <a:cubicBezTo>
                        <a:pt x="22" y="39"/>
                        <a:pt x="24" y="37"/>
                        <a:pt x="26" y="36"/>
                      </a:cubicBezTo>
                      <a:cubicBezTo>
                        <a:pt x="28" y="35"/>
                        <a:pt x="30" y="35"/>
                        <a:pt x="33" y="35"/>
                      </a:cubicBezTo>
                      <a:cubicBezTo>
                        <a:pt x="41" y="35"/>
                        <a:pt x="48" y="38"/>
                        <a:pt x="52" y="44"/>
                      </a:cubicBezTo>
                      <a:cubicBezTo>
                        <a:pt x="57" y="50"/>
                        <a:pt x="59" y="58"/>
                        <a:pt x="59" y="69"/>
                      </a:cubicBezTo>
                      <a:cubicBezTo>
                        <a:pt x="59" y="78"/>
                        <a:pt x="57" y="87"/>
                        <a:pt x="51" y="93"/>
                      </a:cubicBezTo>
                      <a:cubicBezTo>
                        <a:pt x="46" y="100"/>
                        <a:pt x="39" y="103"/>
                        <a:pt x="29" y="103"/>
                      </a:cubicBezTo>
                      <a:cubicBezTo>
                        <a:pt x="21" y="103"/>
                        <a:pt x="14" y="100"/>
                        <a:pt x="8" y="95"/>
                      </a:cubicBezTo>
                      <a:cubicBezTo>
                        <a:pt x="2" y="90"/>
                        <a:pt x="0" y="83"/>
                        <a:pt x="0" y="74"/>
                      </a:cubicBezTo>
                      <a:cubicBezTo>
                        <a:pt x="0" y="74"/>
                        <a:pt x="0" y="74"/>
                        <a:pt x="0" y="74"/>
                      </a:cubicBezTo>
                      <a:cubicBezTo>
                        <a:pt x="19" y="73"/>
                        <a:pt x="19" y="73"/>
                        <a:pt x="19" y="73"/>
                      </a:cubicBezTo>
                      <a:cubicBezTo>
                        <a:pt x="19" y="77"/>
                        <a:pt x="20" y="81"/>
                        <a:pt x="22" y="83"/>
                      </a:cubicBezTo>
                      <a:cubicBezTo>
                        <a:pt x="24" y="86"/>
                        <a:pt x="26" y="87"/>
                        <a:pt x="29" y="87"/>
                      </a:cubicBezTo>
                      <a:cubicBezTo>
                        <a:pt x="33" y="87"/>
                        <a:pt x="35" y="85"/>
                        <a:pt x="37" y="82"/>
                      </a:cubicBezTo>
                      <a:cubicBezTo>
                        <a:pt x="39" y="79"/>
                        <a:pt x="39" y="74"/>
                        <a:pt x="39" y="69"/>
                      </a:cubicBezTo>
                      <a:cubicBezTo>
                        <a:pt x="39" y="63"/>
                        <a:pt x="38" y="58"/>
                        <a:pt x="37" y="55"/>
                      </a:cubicBezTo>
                      <a:cubicBezTo>
                        <a:pt x="35" y="51"/>
                        <a:pt x="32" y="49"/>
                        <a:pt x="29" y="49"/>
                      </a:cubicBezTo>
                      <a:cubicBezTo>
                        <a:pt x="26" y="49"/>
                        <a:pt x="24" y="50"/>
                        <a:pt x="22" y="52"/>
                      </a:cubicBezTo>
                      <a:cubicBezTo>
                        <a:pt x="21" y="53"/>
                        <a:pt x="20" y="55"/>
                        <a:pt x="19" y="58"/>
                      </a:cubicBezTo>
                      <a:lnTo>
                        <a:pt x="1" y="56"/>
                      </a:lnTo>
                      <a:close/>
                    </a:path>
                  </a:pathLst>
                </a:custGeom>
                <a:solidFill>
                  <a:srgbClr val="314371"/>
                </a:solidFill>
                <a:ln>
                  <a:noFill/>
                </a:ln>
              </p:spPr>
              <p:txBody>
                <a:bodyPr vert="horz" wrap="square" lIns="91440" tIns="45720" rIns="91440" bIns="45720" numCol="1" anchor="t" anchorCtr="0" compatLnSpc="1"/>
                <a:lstStyle/>
                <a:p>
                  <a:endParaRPr lang="zh-CN" altLang="en-US"/>
                </a:p>
              </p:txBody>
            </p:sp>
          </p:grpSp>
        </p:grpSp>
      </p:grpSp>
      <p:grpSp>
        <p:nvGrpSpPr>
          <p:cNvPr id="4107" name="组合 4106"/>
          <p:cNvGrpSpPr/>
          <p:nvPr/>
        </p:nvGrpSpPr>
        <p:grpSpPr>
          <a:xfrm>
            <a:off x="4852223" y="2892918"/>
            <a:ext cx="902553" cy="1827438"/>
            <a:chOff x="4852223" y="2892918"/>
            <a:chExt cx="902553" cy="1827438"/>
          </a:xfrm>
        </p:grpSpPr>
        <p:sp>
          <p:nvSpPr>
            <p:cNvPr id="55" name="Freeform 40"/>
            <p:cNvSpPr/>
            <p:nvPr/>
          </p:nvSpPr>
          <p:spPr bwMode="auto">
            <a:xfrm flipH="1">
              <a:off x="4852223" y="2892918"/>
              <a:ext cx="902553" cy="1827438"/>
            </a:xfrm>
            <a:custGeom>
              <a:avLst/>
              <a:gdLst>
                <a:gd name="T0" fmla="*/ 410 w 410"/>
                <a:gd name="T1" fmla="*/ 206 h 829"/>
                <a:gd name="T2" fmla="*/ 202 w 410"/>
                <a:gd name="T3" fmla="*/ 1 h 829"/>
                <a:gd name="T4" fmla="*/ 0 w 410"/>
                <a:gd name="T5" fmla="*/ 206 h 829"/>
                <a:gd name="T6" fmla="*/ 129 w 410"/>
                <a:gd name="T7" fmla="*/ 396 h 829"/>
                <a:gd name="T8" fmla="*/ 149 w 410"/>
                <a:gd name="T9" fmla="*/ 426 h 829"/>
                <a:gd name="T10" fmla="*/ 149 w 410"/>
                <a:gd name="T11" fmla="*/ 829 h 829"/>
                <a:gd name="T12" fmla="*/ 260 w 410"/>
                <a:gd name="T13" fmla="*/ 829 h 829"/>
                <a:gd name="T14" fmla="*/ 260 w 410"/>
                <a:gd name="T15" fmla="*/ 426 h 829"/>
                <a:gd name="T16" fmla="*/ 280 w 410"/>
                <a:gd name="T17" fmla="*/ 396 h 829"/>
                <a:gd name="T18" fmla="*/ 410 w 410"/>
                <a:gd name="T19" fmla="*/ 206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0" h="829">
                  <a:moveTo>
                    <a:pt x="410" y="206"/>
                  </a:moveTo>
                  <a:cubicBezTo>
                    <a:pt x="410" y="92"/>
                    <a:pt x="316" y="0"/>
                    <a:pt x="202" y="1"/>
                  </a:cubicBezTo>
                  <a:cubicBezTo>
                    <a:pt x="90" y="3"/>
                    <a:pt x="0" y="94"/>
                    <a:pt x="0" y="206"/>
                  </a:cubicBezTo>
                  <a:cubicBezTo>
                    <a:pt x="0" y="292"/>
                    <a:pt x="53" y="366"/>
                    <a:pt x="129" y="396"/>
                  </a:cubicBezTo>
                  <a:cubicBezTo>
                    <a:pt x="141" y="401"/>
                    <a:pt x="149" y="413"/>
                    <a:pt x="149" y="426"/>
                  </a:cubicBezTo>
                  <a:cubicBezTo>
                    <a:pt x="149" y="829"/>
                    <a:pt x="149" y="829"/>
                    <a:pt x="149" y="829"/>
                  </a:cubicBezTo>
                  <a:cubicBezTo>
                    <a:pt x="260" y="829"/>
                    <a:pt x="260" y="829"/>
                    <a:pt x="260" y="829"/>
                  </a:cubicBezTo>
                  <a:cubicBezTo>
                    <a:pt x="260" y="426"/>
                    <a:pt x="260" y="426"/>
                    <a:pt x="260" y="426"/>
                  </a:cubicBezTo>
                  <a:cubicBezTo>
                    <a:pt x="260" y="413"/>
                    <a:pt x="268" y="401"/>
                    <a:pt x="280" y="396"/>
                  </a:cubicBezTo>
                  <a:cubicBezTo>
                    <a:pt x="356" y="366"/>
                    <a:pt x="410" y="292"/>
                    <a:pt x="410" y="206"/>
                  </a:cubicBezTo>
                  <a:close/>
                </a:path>
              </a:pathLst>
            </a:custGeom>
            <a:solidFill>
              <a:srgbClr val="3F5096"/>
            </a:solidFill>
            <a:ln>
              <a:noFill/>
            </a:ln>
          </p:spPr>
          <p:txBody>
            <a:bodyPr vert="horz" wrap="square" lIns="91440" tIns="45720" rIns="91440" bIns="45720" numCol="1" anchor="t" anchorCtr="0" compatLnSpc="1"/>
            <a:lstStyle/>
            <a:p>
              <a:endParaRPr lang="zh-CN" altLang="en-US"/>
            </a:p>
          </p:txBody>
        </p:sp>
        <p:grpSp>
          <p:nvGrpSpPr>
            <p:cNvPr id="4101" name="组合 4100"/>
            <p:cNvGrpSpPr/>
            <p:nvPr/>
          </p:nvGrpSpPr>
          <p:grpSpPr>
            <a:xfrm>
              <a:off x="5021568" y="3068777"/>
              <a:ext cx="557350" cy="555489"/>
              <a:chOff x="4401410" y="3068777"/>
              <a:chExt cx="557350" cy="555489"/>
            </a:xfrm>
          </p:grpSpPr>
          <p:sp>
            <p:nvSpPr>
              <p:cNvPr id="56" name="Oval 41"/>
              <p:cNvSpPr>
                <a:spLocks noChangeArrowheads="1"/>
              </p:cNvSpPr>
              <p:nvPr/>
            </p:nvSpPr>
            <p:spPr bwMode="auto">
              <a:xfrm flipH="1">
                <a:off x="4401410" y="3068777"/>
                <a:ext cx="557350" cy="55548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4097" name="组合 4096"/>
              <p:cNvGrpSpPr/>
              <p:nvPr/>
            </p:nvGrpSpPr>
            <p:grpSpPr>
              <a:xfrm>
                <a:off x="4498143" y="3209781"/>
                <a:ext cx="334317" cy="268362"/>
                <a:chOff x="8142220" y="5840014"/>
                <a:chExt cx="334317" cy="268362"/>
              </a:xfrm>
            </p:grpSpPr>
            <p:sp>
              <p:nvSpPr>
                <p:cNvPr id="78" name="Freeform 27"/>
                <p:cNvSpPr>
                  <a:spLocks noEditPoints="1"/>
                </p:cNvSpPr>
                <p:nvPr/>
              </p:nvSpPr>
              <p:spPr bwMode="auto">
                <a:xfrm>
                  <a:off x="8142220" y="5840014"/>
                  <a:ext cx="152376" cy="268362"/>
                </a:xfrm>
                <a:custGeom>
                  <a:avLst/>
                  <a:gdLst>
                    <a:gd name="T0" fmla="*/ 60 w 60"/>
                    <a:gd name="T1" fmla="*/ 63 h 105"/>
                    <a:gd name="T2" fmla="*/ 52 w 60"/>
                    <a:gd name="T3" fmla="*/ 94 h 105"/>
                    <a:gd name="T4" fmla="*/ 30 w 60"/>
                    <a:gd name="T5" fmla="*/ 105 h 105"/>
                    <a:gd name="T6" fmla="*/ 8 w 60"/>
                    <a:gd name="T7" fmla="*/ 94 h 105"/>
                    <a:gd name="T8" fmla="*/ 0 w 60"/>
                    <a:gd name="T9" fmla="*/ 63 h 105"/>
                    <a:gd name="T10" fmla="*/ 0 w 60"/>
                    <a:gd name="T11" fmla="*/ 42 h 105"/>
                    <a:gd name="T12" fmla="*/ 8 w 60"/>
                    <a:gd name="T13" fmla="*/ 11 h 105"/>
                    <a:gd name="T14" fmla="*/ 30 w 60"/>
                    <a:gd name="T15" fmla="*/ 0 h 105"/>
                    <a:gd name="T16" fmla="*/ 52 w 60"/>
                    <a:gd name="T17" fmla="*/ 11 h 105"/>
                    <a:gd name="T18" fmla="*/ 60 w 60"/>
                    <a:gd name="T19" fmla="*/ 42 h 105"/>
                    <a:gd name="T20" fmla="*/ 60 w 60"/>
                    <a:gd name="T21" fmla="*/ 63 h 105"/>
                    <a:gd name="T22" fmla="*/ 40 w 60"/>
                    <a:gd name="T23" fmla="*/ 40 h 105"/>
                    <a:gd name="T24" fmla="*/ 37 w 60"/>
                    <a:gd name="T25" fmla="*/ 22 h 105"/>
                    <a:gd name="T26" fmla="*/ 30 w 60"/>
                    <a:gd name="T27" fmla="*/ 17 h 105"/>
                    <a:gd name="T28" fmla="*/ 30 w 60"/>
                    <a:gd name="T29" fmla="*/ 17 h 105"/>
                    <a:gd name="T30" fmla="*/ 23 w 60"/>
                    <a:gd name="T31" fmla="*/ 22 h 105"/>
                    <a:gd name="T32" fmla="*/ 20 w 60"/>
                    <a:gd name="T33" fmla="*/ 40 h 105"/>
                    <a:gd name="T34" fmla="*/ 20 w 60"/>
                    <a:gd name="T35" fmla="*/ 65 h 105"/>
                    <a:gd name="T36" fmla="*/ 23 w 60"/>
                    <a:gd name="T37" fmla="*/ 83 h 105"/>
                    <a:gd name="T38" fmla="*/ 30 w 60"/>
                    <a:gd name="T39" fmla="*/ 88 h 105"/>
                    <a:gd name="T40" fmla="*/ 30 w 60"/>
                    <a:gd name="T41" fmla="*/ 88 h 105"/>
                    <a:gd name="T42" fmla="*/ 37 w 60"/>
                    <a:gd name="T43" fmla="*/ 83 h 105"/>
                    <a:gd name="T44" fmla="*/ 40 w 60"/>
                    <a:gd name="T45" fmla="*/ 65 h 105"/>
                    <a:gd name="T46" fmla="*/ 40 w 60"/>
                    <a:gd name="T47" fmla="*/ 4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 h="105">
                      <a:moveTo>
                        <a:pt x="60" y="63"/>
                      </a:moveTo>
                      <a:cubicBezTo>
                        <a:pt x="60" y="77"/>
                        <a:pt x="57" y="87"/>
                        <a:pt x="52" y="94"/>
                      </a:cubicBezTo>
                      <a:cubicBezTo>
                        <a:pt x="46" y="101"/>
                        <a:pt x="39" y="105"/>
                        <a:pt x="30" y="105"/>
                      </a:cubicBezTo>
                      <a:cubicBezTo>
                        <a:pt x="21" y="105"/>
                        <a:pt x="14" y="101"/>
                        <a:pt x="8" y="94"/>
                      </a:cubicBezTo>
                      <a:cubicBezTo>
                        <a:pt x="3" y="87"/>
                        <a:pt x="0" y="77"/>
                        <a:pt x="0" y="63"/>
                      </a:cubicBezTo>
                      <a:cubicBezTo>
                        <a:pt x="0" y="42"/>
                        <a:pt x="0" y="42"/>
                        <a:pt x="0" y="42"/>
                      </a:cubicBezTo>
                      <a:cubicBezTo>
                        <a:pt x="0" y="28"/>
                        <a:pt x="3" y="18"/>
                        <a:pt x="8" y="11"/>
                      </a:cubicBezTo>
                      <a:cubicBezTo>
                        <a:pt x="14" y="4"/>
                        <a:pt x="21" y="0"/>
                        <a:pt x="30" y="0"/>
                      </a:cubicBezTo>
                      <a:cubicBezTo>
                        <a:pt x="39" y="0"/>
                        <a:pt x="46" y="4"/>
                        <a:pt x="52" y="11"/>
                      </a:cubicBezTo>
                      <a:cubicBezTo>
                        <a:pt x="57" y="18"/>
                        <a:pt x="60" y="28"/>
                        <a:pt x="60" y="42"/>
                      </a:cubicBezTo>
                      <a:lnTo>
                        <a:pt x="60" y="63"/>
                      </a:lnTo>
                      <a:close/>
                      <a:moveTo>
                        <a:pt x="40" y="40"/>
                      </a:moveTo>
                      <a:cubicBezTo>
                        <a:pt x="40" y="32"/>
                        <a:pt x="39" y="26"/>
                        <a:pt x="37" y="22"/>
                      </a:cubicBezTo>
                      <a:cubicBezTo>
                        <a:pt x="36" y="18"/>
                        <a:pt x="33" y="16"/>
                        <a:pt x="30" y="17"/>
                      </a:cubicBezTo>
                      <a:cubicBezTo>
                        <a:pt x="30" y="17"/>
                        <a:pt x="30" y="17"/>
                        <a:pt x="30" y="17"/>
                      </a:cubicBezTo>
                      <a:cubicBezTo>
                        <a:pt x="27" y="16"/>
                        <a:pt x="24" y="18"/>
                        <a:pt x="23" y="22"/>
                      </a:cubicBezTo>
                      <a:cubicBezTo>
                        <a:pt x="21" y="26"/>
                        <a:pt x="20" y="32"/>
                        <a:pt x="20" y="40"/>
                      </a:cubicBezTo>
                      <a:cubicBezTo>
                        <a:pt x="20" y="65"/>
                        <a:pt x="20" y="65"/>
                        <a:pt x="20" y="65"/>
                      </a:cubicBezTo>
                      <a:cubicBezTo>
                        <a:pt x="20" y="73"/>
                        <a:pt x="21" y="79"/>
                        <a:pt x="23" y="83"/>
                      </a:cubicBezTo>
                      <a:cubicBezTo>
                        <a:pt x="24" y="87"/>
                        <a:pt x="27" y="89"/>
                        <a:pt x="30" y="88"/>
                      </a:cubicBezTo>
                      <a:cubicBezTo>
                        <a:pt x="30" y="88"/>
                        <a:pt x="30" y="88"/>
                        <a:pt x="30" y="88"/>
                      </a:cubicBezTo>
                      <a:cubicBezTo>
                        <a:pt x="34" y="89"/>
                        <a:pt x="36" y="87"/>
                        <a:pt x="37" y="83"/>
                      </a:cubicBezTo>
                      <a:cubicBezTo>
                        <a:pt x="39" y="79"/>
                        <a:pt x="40" y="73"/>
                        <a:pt x="40" y="65"/>
                      </a:cubicBezTo>
                      <a:lnTo>
                        <a:pt x="40" y="40"/>
                      </a:lnTo>
                      <a:close/>
                    </a:path>
                  </a:pathLst>
                </a:custGeom>
                <a:solidFill>
                  <a:srgbClr val="314371"/>
                </a:solidFill>
                <a:ln>
                  <a:noFill/>
                </a:ln>
              </p:spPr>
              <p:txBody>
                <a:bodyPr vert="horz" wrap="square" lIns="91440" tIns="45720" rIns="91440" bIns="45720" numCol="1" anchor="t" anchorCtr="0" compatLnSpc="1"/>
                <a:lstStyle/>
                <a:p>
                  <a:endParaRPr lang="zh-CN" altLang="en-US"/>
                </a:p>
              </p:txBody>
            </p:sp>
            <p:sp>
              <p:nvSpPr>
                <p:cNvPr id="79" name="Freeform 28"/>
                <p:cNvSpPr>
                  <a:spLocks noEditPoints="1"/>
                </p:cNvSpPr>
                <p:nvPr/>
              </p:nvSpPr>
              <p:spPr bwMode="auto">
                <a:xfrm>
                  <a:off x="8317339" y="5846836"/>
                  <a:ext cx="159198" cy="256992"/>
                </a:xfrm>
                <a:custGeom>
                  <a:avLst/>
                  <a:gdLst>
                    <a:gd name="T0" fmla="*/ 61 w 70"/>
                    <a:gd name="T1" fmla="*/ 70 h 113"/>
                    <a:gd name="T2" fmla="*/ 70 w 70"/>
                    <a:gd name="T3" fmla="*/ 70 h 113"/>
                    <a:gd name="T4" fmla="*/ 70 w 70"/>
                    <a:gd name="T5" fmla="*/ 88 h 113"/>
                    <a:gd name="T6" fmla="*/ 61 w 70"/>
                    <a:gd name="T7" fmla="*/ 88 h 113"/>
                    <a:gd name="T8" fmla="*/ 61 w 70"/>
                    <a:gd name="T9" fmla="*/ 113 h 113"/>
                    <a:gd name="T10" fmla="*/ 39 w 70"/>
                    <a:gd name="T11" fmla="*/ 113 h 113"/>
                    <a:gd name="T12" fmla="*/ 39 w 70"/>
                    <a:gd name="T13" fmla="*/ 88 h 113"/>
                    <a:gd name="T14" fmla="*/ 1 w 70"/>
                    <a:gd name="T15" fmla="*/ 88 h 113"/>
                    <a:gd name="T16" fmla="*/ 0 w 70"/>
                    <a:gd name="T17" fmla="*/ 75 h 113"/>
                    <a:gd name="T18" fmla="*/ 39 w 70"/>
                    <a:gd name="T19" fmla="*/ 0 h 113"/>
                    <a:gd name="T20" fmla="*/ 61 w 70"/>
                    <a:gd name="T21" fmla="*/ 0 h 113"/>
                    <a:gd name="T22" fmla="*/ 61 w 70"/>
                    <a:gd name="T23" fmla="*/ 70 h 113"/>
                    <a:gd name="T24" fmla="*/ 20 w 70"/>
                    <a:gd name="T25" fmla="*/ 70 h 113"/>
                    <a:gd name="T26" fmla="*/ 39 w 70"/>
                    <a:gd name="T27" fmla="*/ 70 h 113"/>
                    <a:gd name="T28" fmla="*/ 39 w 70"/>
                    <a:gd name="T29" fmla="*/ 31 h 113"/>
                    <a:gd name="T30" fmla="*/ 38 w 70"/>
                    <a:gd name="T31" fmla="*/ 31 h 113"/>
                    <a:gd name="T32" fmla="*/ 37 w 70"/>
                    <a:gd name="T33" fmla="*/ 33 h 113"/>
                    <a:gd name="T34" fmla="*/ 20 w 70"/>
                    <a:gd name="T35" fmla="*/ 7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 h="113">
                      <a:moveTo>
                        <a:pt x="61" y="70"/>
                      </a:moveTo>
                      <a:lnTo>
                        <a:pt x="70" y="70"/>
                      </a:lnTo>
                      <a:lnTo>
                        <a:pt x="70" y="88"/>
                      </a:lnTo>
                      <a:lnTo>
                        <a:pt x="61" y="88"/>
                      </a:lnTo>
                      <a:lnTo>
                        <a:pt x="61" y="113"/>
                      </a:lnTo>
                      <a:lnTo>
                        <a:pt x="39" y="113"/>
                      </a:lnTo>
                      <a:lnTo>
                        <a:pt x="39" y="88"/>
                      </a:lnTo>
                      <a:lnTo>
                        <a:pt x="1" y="88"/>
                      </a:lnTo>
                      <a:lnTo>
                        <a:pt x="0" y="75"/>
                      </a:lnTo>
                      <a:lnTo>
                        <a:pt x="39" y="0"/>
                      </a:lnTo>
                      <a:lnTo>
                        <a:pt x="61" y="0"/>
                      </a:lnTo>
                      <a:lnTo>
                        <a:pt x="61" y="70"/>
                      </a:lnTo>
                      <a:close/>
                      <a:moveTo>
                        <a:pt x="20" y="70"/>
                      </a:moveTo>
                      <a:lnTo>
                        <a:pt x="39" y="70"/>
                      </a:lnTo>
                      <a:lnTo>
                        <a:pt x="39" y="31"/>
                      </a:lnTo>
                      <a:lnTo>
                        <a:pt x="38" y="31"/>
                      </a:lnTo>
                      <a:lnTo>
                        <a:pt x="37" y="33"/>
                      </a:lnTo>
                      <a:lnTo>
                        <a:pt x="20" y="70"/>
                      </a:lnTo>
                      <a:close/>
                    </a:path>
                  </a:pathLst>
                </a:custGeom>
                <a:solidFill>
                  <a:srgbClr val="314371"/>
                </a:solidFill>
                <a:ln>
                  <a:noFill/>
                </a:ln>
              </p:spPr>
              <p:txBody>
                <a:bodyPr vert="horz" wrap="square" lIns="91440" tIns="45720" rIns="91440" bIns="45720" numCol="1" anchor="t" anchorCtr="0" compatLnSpc="1"/>
                <a:lstStyle/>
                <a:p>
                  <a:endParaRPr lang="zh-CN" altLang="en-US"/>
                </a:p>
              </p:txBody>
            </p:sp>
          </p:grpSp>
        </p:grpSp>
      </p:grpSp>
      <p:grpSp>
        <p:nvGrpSpPr>
          <p:cNvPr id="4106" name="组合 4105"/>
          <p:cNvGrpSpPr/>
          <p:nvPr/>
        </p:nvGrpSpPr>
        <p:grpSpPr>
          <a:xfrm>
            <a:off x="2594909" y="4224417"/>
            <a:ext cx="3164520" cy="904415"/>
            <a:chOff x="2594909" y="4224417"/>
            <a:chExt cx="3164520" cy="904415"/>
          </a:xfrm>
        </p:grpSpPr>
        <p:sp>
          <p:nvSpPr>
            <p:cNvPr id="57" name="Freeform 42"/>
            <p:cNvSpPr/>
            <p:nvPr/>
          </p:nvSpPr>
          <p:spPr bwMode="auto">
            <a:xfrm flipH="1">
              <a:off x="2594909" y="4224417"/>
              <a:ext cx="3164520" cy="904415"/>
            </a:xfrm>
            <a:custGeom>
              <a:avLst/>
              <a:gdLst>
                <a:gd name="T0" fmla="*/ 1437 w 1437"/>
                <a:gd name="T1" fmla="*/ 150 h 410"/>
                <a:gd name="T2" fmla="*/ 427 w 1437"/>
                <a:gd name="T3" fmla="*/ 150 h 410"/>
                <a:gd name="T4" fmla="*/ 397 w 1437"/>
                <a:gd name="T5" fmla="*/ 129 h 410"/>
                <a:gd name="T6" fmla="*/ 206 w 1437"/>
                <a:gd name="T7" fmla="*/ 0 h 410"/>
                <a:gd name="T8" fmla="*/ 2 w 1437"/>
                <a:gd name="T9" fmla="*/ 202 h 410"/>
                <a:gd name="T10" fmla="*/ 207 w 1437"/>
                <a:gd name="T11" fmla="*/ 410 h 410"/>
                <a:gd name="T12" fmla="*/ 397 w 1437"/>
                <a:gd name="T13" fmla="*/ 281 h 410"/>
                <a:gd name="T14" fmla="*/ 427 w 1437"/>
                <a:gd name="T15" fmla="*/ 261 h 410"/>
                <a:gd name="T16" fmla="*/ 1437 w 1437"/>
                <a:gd name="T17" fmla="*/ 261 h 410"/>
                <a:gd name="T18" fmla="*/ 1437 w 1437"/>
                <a:gd name="T19" fmla="*/ 15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7" h="410">
                  <a:moveTo>
                    <a:pt x="1437" y="150"/>
                  </a:moveTo>
                  <a:cubicBezTo>
                    <a:pt x="427" y="150"/>
                    <a:pt x="427" y="150"/>
                    <a:pt x="427" y="150"/>
                  </a:cubicBezTo>
                  <a:cubicBezTo>
                    <a:pt x="414" y="150"/>
                    <a:pt x="402" y="141"/>
                    <a:pt x="397" y="129"/>
                  </a:cubicBezTo>
                  <a:cubicBezTo>
                    <a:pt x="367" y="54"/>
                    <a:pt x="293" y="0"/>
                    <a:pt x="206" y="0"/>
                  </a:cubicBezTo>
                  <a:cubicBezTo>
                    <a:pt x="95" y="0"/>
                    <a:pt x="3" y="91"/>
                    <a:pt x="2" y="202"/>
                  </a:cubicBezTo>
                  <a:cubicBezTo>
                    <a:pt x="0" y="317"/>
                    <a:pt x="93" y="410"/>
                    <a:pt x="207" y="410"/>
                  </a:cubicBezTo>
                  <a:cubicBezTo>
                    <a:pt x="293" y="410"/>
                    <a:pt x="367" y="356"/>
                    <a:pt x="397" y="281"/>
                  </a:cubicBezTo>
                  <a:cubicBezTo>
                    <a:pt x="402" y="269"/>
                    <a:pt x="414" y="261"/>
                    <a:pt x="427" y="261"/>
                  </a:cubicBezTo>
                  <a:cubicBezTo>
                    <a:pt x="1437" y="261"/>
                    <a:pt x="1437" y="261"/>
                    <a:pt x="1437" y="261"/>
                  </a:cubicBezTo>
                  <a:lnTo>
                    <a:pt x="1437" y="150"/>
                  </a:lnTo>
                  <a:close/>
                </a:path>
              </a:pathLst>
            </a:custGeom>
            <a:solidFill>
              <a:srgbClr val="3F5096"/>
            </a:solidFill>
            <a:ln>
              <a:noFill/>
            </a:ln>
          </p:spPr>
          <p:txBody>
            <a:bodyPr vert="horz" wrap="square" lIns="91440" tIns="45720" rIns="91440" bIns="45720" numCol="1" anchor="t" anchorCtr="0" compatLnSpc="1"/>
            <a:lstStyle/>
            <a:p>
              <a:endParaRPr lang="zh-CN" altLang="en-US"/>
            </a:p>
          </p:txBody>
        </p:sp>
        <p:grpSp>
          <p:nvGrpSpPr>
            <p:cNvPr id="4100" name="组合 4099"/>
            <p:cNvGrpSpPr/>
            <p:nvPr/>
          </p:nvGrpSpPr>
          <p:grpSpPr>
            <a:xfrm>
              <a:off x="5021568" y="4393763"/>
              <a:ext cx="557350" cy="558281"/>
              <a:chOff x="4401410" y="4393763"/>
              <a:chExt cx="557350" cy="558281"/>
            </a:xfrm>
          </p:grpSpPr>
          <p:sp>
            <p:nvSpPr>
              <p:cNvPr id="58" name="Oval 43"/>
              <p:cNvSpPr>
                <a:spLocks noChangeArrowheads="1"/>
              </p:cNvSpPr>
              <p:nvPr/>
            </p:nvSpPr>
            <p:spPr bwMode="auto">
              <a:xfrm flipH="1">
                <a:off x="4401410" y="4393763"/>
                <a:ext cx="557350" cy="55828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0" name="组合 49"/>
              <p:cNvGrpSpPr/>
              <p:nvPr/>
            </p:nvGrpSpPr>
            <p:grpSpPr>
              <a:xfrm>
                <a:off x="4515201" y="4572386"/>
                <a:ext cx="329767" cy="263814"/>
                <a:chOff x="1839984" y="2135088"/>
                <a:chExt cx="230187" cy="184150"/>
              </a:xfrm>
            </p:grpSpPr>
            <p:sp>
              <p:nvSpPr>
                <p:cNvPr id="93" name="Freeform 33"/>
                <p:cNvSpPr>
                  <a:spLocks noEditPoints="1"/>
                </p:cNvSpPr>
                <p:nvPr/>
              </p:nvSpPr>
              <p:spPr bwMode="auto">
                <a:xfrm>
                  <a:off x="1839984" y="2135088"/>
                  <a:ext cx="104775" cy="184150"/>
                </a:xfrm>
                <a:custGeom>
                  <a:avLst/>
                  <a:gdLst>
                    <a:gd name="T0" fmla="*/ 59 w 59"/>
                    <a:gd name="T1" fmla="*/ 63 h 104"/>
                    <a:gd name="T2" fmla="*/ 51 w 59"/>
                    <a:gd name="T3" fmla="*/ 94 h 104"/>
                    <a:gd name="T4" fmla="*/ 30 w 59"/>
                    <a:gd name="T5" fmla="*/ 104 h 104"/>
                    <a:gd name="T6" fmla="*/ 8 w 59"/>
                    <a:gd name="T7" fmla="*/ 94 h 104"/>
                    <a:gd name="T8" fmla="*/ 0 w 59"/>
                    <a:gd name="T9" fmla="*/ 63 h 104"/>
                    <a:gd name="T10" fmla="*/ 0 w 59"/>
                    <a:gd name="T11" fmla="*/ 41 h 104"/>
                    <a:gd name="T12" fmla="*/ 8 w 59"/>
                    <a:gd name="T13" fmla="*/ 10 h 104"/>
                    <a:gd name="T14" fmla="*/ 29 w 59"/>
                    <a:gd name="T15" fmla="*/ 0 h 104"/>
                    <a:gd name="T16" fmla="*/ 51 w 59"/>
                    <a:gd name="T17" fmla="*/ 10 h 104"/>
                    <a:gd name="T18" fmla="*/ 59 w 59"/>
                    <a:gd name="T19" fmla="*/ 41 h 104"/>
                    <a:gd name="T20" fmla="*/ 59 w 59"/>
                    <a:gd name="T21" fmla="*/ 63 h 104"/>
                    <a:gd name="T22" fmla="*/ 39 w 59"/>
                    <a:gd name="T23" fmla="*/ 39 h 104"/>
                    <a:gd name="T24" fmla="*/ 37 w 59"/>
                    <a:gd name="T25" fmla="*/ 21 h 104"/>
                    <a:gd name="T26" fmla="*/ 30 w 59"/>
                    <a:gd name="T27" fmla="*/ 16 h 104"/>
                    <a:gd name="T28" fmla="*/ 29 w 59"/>
                    <a:gd name="T29" fmla="*/ 16 h 104"/>
                    <a:gd name="T30" fmla="*/ 22 w 59"/>
                    <a:gd name="T31" fmla="*/ 21 h 104"/>
                    <a:gd name="T32" fmla="*/ 19 w 59"/>
                    <a:gd name="T33" fmla="*/ 39 h 104"/>
                    <a:gd name="T34" fmla="*/ 19 w 59"/>
                    <a:gd name="T35" fmla="*/ 64 h 104"/>
                    <a:gd name="T36" fmla="*/ 22 w 59"/>
                    <a:gd name="T37" fmla="*/ 82 h 104"/>
                    <a:gd name="T38" fmla="*/ 29 w 59"/>
                    <a:gd name="T39" fmla="*/ 88 h 104"/>
                    <a:gd name="T40" fmla="*/ 30 w 59"/>
                    <a:gd name="T41" fmla="*/ 88 h 104"/>
                    <a:gd name="T42" fmla="*/ 37 w 59"/>
                    <a:gd name="T43" fmla="*/ 82 h 104"/>
                    <a:gd name="T44" fmla="*/ 39 w 59"/>
                    <a:gd name="T45" fmla="*/ 64 h 104"/>
                    <a:gd name="T46" fmla="*/ 39 w 59"/>
                    <a:gd name="T47" fmla="*/ 3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 h="104">
                      <a:moveTo>
                        <a:pt x="59" y="63"/>
                      </a:moveTo>
                      <a:cubicBezTo>
                        <a:pt x="59" y="76"/>
                        <a:pt x="56" y="87"/>
                        <a:pt x="51" y="94"/>
                      </a:cubicBezTo>
                      <a:cubicBezTo>
                        <a:pt x="46" y="101"/>
                        <a:pt x="39" y="104"/>
                        <a:pt x="30" y="104"/>
                      </a:cubicBezTo>
                      <a:cubicBezTo>
                        <a:pt x="20" y="104"/>
                        <a:pt x="13" y="101"/>
                        <a:pt x="8" y="94"/>
                      </a:cubicBezTo>
                      <a:cubicBezTo>
                        <a:pt x="2" y="87"/>
                        <a:pt x="0" y="76"/>
                        <a:pt x="0" y="63"/>
                      </a:cubicBezTo>
                      <a:cubicBezTo>
                        <a:pt x="0" y="41"/>
                        <a:pt x="0" y="41"/>
                        <a:pt x="0" y="41"/>
                      </a:cubicBezTo>
                      <a:cubicBezTo>
                        <a:pt x="0" y="27"/>
                        <a:pt x="2" y="17"/>
                        <a:pt x="8" y="10"/>
                      </a:cubicBezTo>
                      <a:cubicBezTo>
                        <a:pt x="13" y="3"/>
                        <a:pt x="20" y="0"/>
                        <a:pt x="29" y="0"/>
                      </a:cubicBezTo>
                      <a:cubicBezTo>
                        <a:pt x="38" y="0"/>
                        <a:pt x="46" y="3"/>
                        <a:pt x="51" y="10"/>
                      </a:cubicBezTo>
                      <a:cubicBezTo>
                        <a:pt x="56" y="17"/>
                        <a:pt x="59" y="27"/>
                        <a:pt x="59" y="41"/>
                      </a:cubicBezTo>
                      <a:lnTo>
                        <a:pt x="59" y="63"/>
                      </a:lnTo>
                      <a:close/>
                      <a:moveTo>
                        <a:pt x="39" y="39"/>
                      </a:moveTo>
                      <a:cubicBezTo>
                        <a:pt x="39" y="31"/>
                        <a:pt x="39" y="25"/>
                        <a:pt x="37" y="21"/>
                      </a:cubicBezTo>
                      <a:cubicBezTo>
                        <a:pt x="35" y="17"/>
                        <a:pt x="33" y="16"/>
                        <a:pt x="30" y="16"/>
                      </a:cubicBezTo>
                      <a:cubicBezTo>
                        <a:pt x="29" y="16"/>
                        <a:pt x="29" y="16"/>
                        <a:pt x="29" y="16"/>
                      </a:cubicBezTo>
                      <a:cubicBezTo>
                        <a:pt x="26" y="16"/>
                        <a:pt x="24" y="17"/>
                        <a:pt x="22" y="21"/>
                      </a:cubicBezTo>
                      <a:cubicBezTo>
                        <a:pt x="20" y="25"/>
                        <a:pt x="19" y="31"/>
                        <a:pt x="19" y="39"/>
                      </a:cubicBezTo>
                      <a:cubicBezTo>
                        <a:pt x="19" y="64"/>
                        <a:pt x="19" y="64"/>
                        <a:pt x="19" y="64"/>
                      </a:cubicBezTo>
                      <a:cubicBezTo>
                        <a:pt x="19" y="73"/>
                        <a:pt x="20" y="79"/>
                        <a:pt x="22" y="82"/>
                      </a:cubicBezTo>
                      <a:cubicBezTo>
                        <a:pt x="24" y="86"/>
                        <a:pt x="26" y="88"/>
                        <a:pt x="29" y="88"/>
                      </a:cubicBezTo>
                      <a:cubicBezTo>
                        <a:pt x="30" y="88"/>
                        <a:pt x="30" y="88"/>
                        <a:pt x="30" y="88"/>
                      </a:cubicBezTo>
                      <a:cubicBezTo>
                        <a:pt x="33" y="88"/>
                        <a:pt x="35" y="86"/>
                        <a:pt x="37" y="82"/>
                      </a:cubicBezTo>
                      <a:cubicBezTo>
                        <a:pt x="39" y="79"/>
                        <a:pt x="39" y="73"/>
                        <a:pt x="39" y="64"/>
                      </a:cubicBezTo>
                      <a:lnTo>
                        <a:pt x="39" y="39"/>
                      </a:lnTo>
                      <a:close/>
                    </a:path>
                  </a:pathLst>
                </a:custGeom>
                <a:solidFill>
                  <a:srgbClr val="3F5096"/>
                </a:solidFill>
                <a:ln>
                  <a:noFill/>
                </a:ln>
              </p:spPr>
              <p:txBody>
                <a:bodyPr vert="horz" wrap="square" lIns="91440" tIns="45720" rIns="91440" bIns="45720" numCol="1" anchor="t" anchorCtr="0" compatLnSpc="1"/>
                <a:lstStyle/>
                <a:p>
                  <a:endParaRPr lang="zh-CN" altLang="en-US"/>
                </a:p>
              </p:txBody>
            </p:sp>
            <p:sp>
              <p:nvSpPr>
                <p:cNvPr id="94" name="Freeform 34"/>
                <p:cNvSpPr/>
                <p:nvPr/>
              </p:nvSpPr>
              <p:spPr bwMode="auto">
                <a:xfrm>
                  <a:off x="1962221" y="2135088"/>
                  <a:ext cx="107950" cy="184150"/>
                </a:xfrm>
                <a:custGeom>
                  <a:avLst/>
                  <a:gdLst>
                    <a:gd name="T0" fmla="*/ 20 w 61"/>
                    <a:gd name="T1" fmla="*/ 43 h 104"/>
                    <a:gd name="T2" fmla="*/ 29 w 61"/>
                    <a:gd name="T3" fmla="*/ 43 h 104"/>
                    <a:gd name="T4" fmla="*/ 37 w 61"/>
                    <a:gd name="T5" fmla="*/ 39 h 104"/>
                    <a:gd name="T6" fmla="*/ 40 w 61"/>
                    <a:gd name="T7" fmla="*/ 29 h 104"/>
                    <a:gd name="T8" fmla="*/ 37 w 61"/>
                    <a:gd name="T9" fmla="*/ 19 h 104"/>
                    <a:gd name="T10" fmla="*/ 30 w 61"/>
                    <a:gd name="T11" fmla="*/ 15 h 104"/>
                    <a:gd name="T12" fmla="*/ 23 w 61"/>
                    <a:gd name="T13" fmla="*/ 19 h 104"/>
                    <a:gd name="T14" fmla="*/ 20 w 61"/>
                    <a:gd name="T15" fmla="*/ 27 h 104"/>
                    <a:gd name="T16" fmla="*/ 1 w 61"/>
                    <a:gd name="T17" fmla="*/ 27 h 104"/>
                    <a:gd name="T18" fmla="*/ 1 w 61"/>
                    <a:gd name="T19" fmla="*/ 27 h 104"/>
                    <a:gd name="T20" fmla="*/ 9 w 61"/>
                    <a:gd name="T21" fmla="*/ 7 h 104"/>
                    <a:gd name="T22" fmla="*/ 29 w 61"/>
                    <a:gd name="T23" fmla="*/ 0 h 104"/>
                    <a:gd name="T24" fmla="*/ 51 w 61"/>
                    <a:gd name="T25" fmla="*/ 7 h 104"/>
                    <a:gd name="T26" fmla="*/ 60 w 61"/>
                    <a:gd name="T27" fmla="*/ 29 h 104"/>
                    <a:gd name="T28" fmla="*/ 56 w 61"/>
                    <a:gd name="T29" fmla="*/ 41 h 104"/>
                    <a:gd name="T30" fmla="*/ 46 w 61"/>
                    <a:gd name="T31" fmla="*/ 50 h 104"/>
                    <a:gd name="T32" fmla="*/ 57 w 61"/>
                    <a:gd name="T33" fmla="*/ 60 h 104"/>
                    <a:gd name="T34" fmla="*/ 61 w 61"/>
                    <a:gd name="T35" fmla="*/ 74 h 104"/>
                    <a:gd name="T36" fmla="*/ 52 w 61"/>
                    <a:gd name="T37" fmla="*/ 96 h 104"/>
                    <a:gd name="T38" fmla="*/ 29 w 61"/>
                    <a:gd name="T39" fmla="*/ 104 h 104"/>
                    <a:gd name="T40" fmla="*/ 8 w 61"/>
                    <a:gd name="T41" fmla="*/ 97 h 104"/>
                    <a:gd name="T42" fmla="*/ 0 w 61"/>
                    <a:gd name="T43" fmla="*/ 75 h 104"/>
                    <a:gd name="T44" fmla="*/ 0 w 61"/>
                    <a:gd name="T45" fmla="*/ 75 h 104"/>
                    <a:gd name="T46" fmla="*/ 19 w 61"/>
                    <a:gd name="T47" fmla="*/ 75 h 104"/>
                    <a:gd name="T48" fmla="*/ 22 w 61"/>
                    <a:gd name="T49" fmla="*/ 84 h 104"/>
                    <a:gd name="T50" fmla="*/ 30 w 61"/>
                    <a:gd name="T51" fmla="*/ 88 h 104"/>
                    <a:gd name="T52" fmla="*/ 38 w 61"/>
                    <a:gd name="T53" fmla="*/ 84 h 104"/>
                    <a:gd name="T54" fmla="*/ 41 w 61"/>
                    <a:gd name="T55" fmla="*/ 74 h 104"/>
                    <a:gd name="T56" fmla="*/ 38 w 61"/>
                    <a:gd name="T57" fmla="*/ 62 h 104"/>
                    <a:gd name="T58" fmla="*/ 29 w 61"/>
                    <a:gd name="T59" fmla="*/ 58 h 104"/>
                    <a:gd name="T60" fmla="*/ 20 w 61"/>
                    <a:gd name="T61" fmla="*/ 58 h 104"/>
                    <a:gd name="T62" fmla="*/ 20 w 61"/>
                    <a:gd name="T6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 h="104">
                      <a:moveTo>
                        <a:pt x="20" y="43"/>
                      </a:moveTo>
                      <a:cubicBezTo>
                        <a:pt x="29" y="43"/>
                        <a:pt x="29" y="43"/>
                        <a:pt x="29" y="43"/>
                      </a:cubicBezTo>
                      <a:cubicBezTo>
                        <a:pt x="33" y="43"/>
                        <a:pt x="36" y="42"/>
                        <a:pt x="37" y="39"/>
                      </a:cubicBezTo>
                      <a:cubicBezTo>
                        <a:pt x="39" y="37"/>
                        <a:pt x="40" y="33"/>
                        <a:pt x="40" y="29"/>
                      </a:cubicBezTo>
                      <a:cubicBezTo>
                        <a:pt x="40" y="25"/>
                        <a:pt x="39" y="22"/>
                        <a:pt x="37" y="19"/>
                      </a:cubicBezTo>
                      <a:cubicBezTo>
                        <a:pt x="36" y="17"/>
                        <a:pt x="33" y="15"/>
                        <a:pt x="30" y="15"/>
                      </a:cubicBezTo>
                      <a:cubicBezTo>
                        <a:pt x="27" y="15"/>
                        <a:pt x="25" y="16"/>
                        <a:pt x="23" y="19"/>
                      </a:cubicBezTo>
                      <a:cubicBezTo>
                        <a:pt x="21" y="21"/>
                        <a:pt x="20" y="24"/>
                        <a:pt x="20" y="27"/>
                      </a:cubicBezTo>
                      <a:cubicBezTo>
                        <a:pt x="1" y="27"/>
                        <a:pt x="1" y="27"/>
                        <a:pt x="1" y="27"/>
                      </a:cubicBezTo>
                      <a:cubicBezTo>
                        <a:pt x="1" y="27"/>
                        <a:pt x="1" y="27"/>
                        <a:pt x="1" y="27"/>
                      </a:cubicBezTo>
                      <a:cubicBezTo>
                        <a:pt x="1" y="19"/>
                        <a:pt x="3" y="12"/>
                        <a:pt x="9" y="7"/>
                      </a:cubicBezTo>
                      <a:cubicBezTo>
                        <a:pt x="15" y="2"/>
                        <a:pt x="21" y="0"/>
                        <a:pt x="29" y="0"/>
                      </a:cubicBezTo>
                      <a:cubicBezTo>
                        <a:pt x="39" y="0"/>
                        <a:pt x="46" y="2"/>
                        <a:pt x="51" y="7"/>
                      </a:cubicBezTo>
                      <a:cubicBezTo>
                        <a:pt x="57" y="12"/>
                        <a:pt x="60" y="19"/>
                        <a:pt x="60" y="29"/>
                      </a:cubicBezTo>
                      <a:cubicBezTo>
                        <a:pt x="60" y="33"/>
                        <a:pt x="58" y="37"/>
                        <a:pt x="56" y="41"/>
                      </a:cubicBezTo>
                      <a:cubicBezTo>
                        <a:pt x="54" y="45"/>
                        <a:pt x="50" y="48"/>
                        <a:pt x="46" y="50"/>
                      </a:cubicBezTo>
                      <a:cubicBezTo>
                        <a:pt x="51" y="52"/>
                        <a:pt x="55" y="55"/>
                        <a:pt x="57" y="60"/>
                      </a:cubicBezTo>
                      <a:cubicBezTo>
                        <a:pt x="60" y="64"/>
                        <a:pt x="61" y="69"/>
                        <a:pt x="61" y="74"/>
                      </a:cubicBezTo>
                      <a:cubicBezTo>
                        <a:pt x="61" y="84"/>
                        <a:pt x="58" y="91"/>
                        <a:pt x="52" y="96"/>
                      </a:cubicBezTo>
                      <a:cubicBezTo>
                        <a:pt x="46" y="101"/>
                        <a:pt x="39" y="104"/>
                        <a:pt x="29" y="104"/>
                      </a:cubicBezTo>
                      <a:cubicBezTo>
                        <a:pt x="21" y="104"/>
                        <a:pt x="14" y="102"/>
                        <a:pt x="8" y="97"/>
                      </a:cubicBezTo>
                      <a:cubicBezTo>
                        <a:pt x="2" y="92"/>
                        <a:pt x="0" y="84"/>
                        <a:pt x="0" y="75"/>
                      </a:cubicBezTo>
                      <a:cubicBezTo>
                        <a:pt x="0" y="75"/>
                        <a:pt x="0" y="75"/>
                        <a:pt x="0" y="75"/>
                      </a:cubicBezTo>
                      <a:cubicBezTo>
                        <a:pt x="19" y="75"/>
                        <a:pt x="19" y="75"/>
                        <a:pt x="19" y="75"/>
                      </a:cubicBezTo>
                      <a:cubicBezTo>
                        <a:pt x="19" y="79"/>
                        <a:pt x="20" y="82"/>
                        <a:pt x="22" y="84"/>
                      </a:cubicBezTo>
                      <a:cubicBezTo>
                        <a:pt x="24" y="87"/>
                        <a:pt x="27" y="88"/>
                        <a:pt x="30" y="88"/>
                      </a:cubicBezTo>
                      <a:cubicBezTo>
                        <a:pt x="33" y="88"/>
                        <a:pt x="36" y="87"/>
                        <a:pt x="38" y="84"/>
                      </a:cubicBezTo>
                      <a:cubicBezTo>
                        <a:pt x="40" y="82"/>
                        <a:pt x="41" y="78"/>
                        <a:pt x="41" y="74"/>
                      </a:cubicBezTo>
                      <a:cubicBezTo>
                        <a:pt x="41" y="69"/>
                        <a:pt x="40" y="65"/>
                        <a:pt x="38" y="62"/>
                      </a:cubicBezTo>
                      <a:cubicBezTo>
                        <a:pt x="36" y="60"/>
                        <a:pt x="33" y="58"/>
                        <a:pt x="29" y="58"/>
                      </a:cubicBezTo>
                      <a:cubicBezTo>
                        <a:pt x="20" y="58"/>
                        <a:pt x="20" y="58"/>
                        <a:pt x="20" y="58"/>
                      </a:cubicBezTo>
                      <a:lnTo>
                        <a:pt x="20" y="43"/>
                      </a:lnTo>
                      <a:close/>
                    </a:path>
                  </a:pathLst>
                </a:custGeom>
                <a:solidFill>
                  <a:srgbClr val="3F5096"/>
                </a:solidFill>
                <a:ln>
                  <a:noFill/>
                </a:ln>
              </p:spPr>
              <p:txBody>
                <a:bodyPr vert="horz" wrap="square" lIns="91440" tIns="45720" rIns="91440" bIns="45720" numCol="1" anchor="t" anchorCtr="0" compatLnSpc="1"/>
                <a:lstStyle/>
                <a:p>
                  <a:endParaRPr lang="zh-CN" altLang="en-US"/>
                </a:p>
              </p:txBody>
            </p:sp>
          </p:grpSp>
        </p:grpSp>
      </p:grpSp>
      <p:grpSp>
        <p:nvGrpSpPr>
          <p:cNvPr id="4105" name="组合 4104"/>
          <p:cNvGrpSpPr/>
          <p:nvPr/>
        </p:nvGrpSpPr>
        <p:grpSpPr>
          <a:xfrm>
            <a:off x="2568538" y="4215112"/>
            <a:ext cx="902553" cy="1827438"/>
            <a:chOff x="2568538" y="4215112"/>
            <a:chExt cx="902553" cy="1827438"/>
          </a:xfrm>
        </p:grpSpPr>
        <p:sp>
          <p:nvSpPr>
            <p:cNvPr id="37" name="Freeform 40"/>
            <p:cNvSpPr/>
            <p:nvPr/>
          </p:nvSpPr>
          <p:spPr bwMode="auto">
            <a:xfrm>
              <a:off x="2568538" y="4215112"/>
              <a:ext cx="902553" cy="1827438"/>
            </a:xfrm>
            <a:custGeom>
              <a:avLst/>
              <a:gdLst>
                <a:gd name="T0" fmla="*/ 410 w 410"/>
                <a:gd name="T1" fmla="*/ 206 h 829"/>
                <a:gd name="T2" fmla="*/ 202 w 410"/>
                <a:gd name="T3" fmla="*/ 1 h 829"/>
                <a:gd name="T4" fmla="*/ 0 w 410"/>
                <a:gd name="T5" fmla="*/ 206 h 829"/>
                <a:gd name="T6" fmla="*/ 129 w 410"/>
                <a:gd name="T7" fmla="*/ 396 h 829"/>
                <a:gd name="T8" fmla="*/ 149 w 410"/>
                <a:gd name="T9" fmla="*/ 426 h 829"/>
                <a:gd name="T10" fmla="*/ 149 w 410"/>
                <a:gd name="T11" fmla="*/ 829 h 829"/>
                <a:gd name="T12" fmla="*/ 260 w 410"/>
                <a:gd name="T13" fmla="*/ 829 h 829"/>
                <a:gd name="T14" fmla="*/ 260 w 410"/>
                <a:gd name="T15" fmla="*/ 426 h 829"/>
                <a:gd name="T16" fmla="*/ 280 w 410"/>
                <a:gd name="T17" fmla="*/ 396 h 829"/>
                <a:gd name="T18" fmla="*/ 410 w 410"/>
                <a:gd name="T19" fmla="*/ 206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0" h="829">
                  <a:moveTo>
                    <a:pt x="410" y="206"/>
                  </a:moveTo>
                  <a:cubicBezTo>
                    <a:pt x="410" y="92"/>
                    <a:pt x="316" y="0"/>
                    <a:pt x="202" y="1"/>
                  </a:cubicBezTo>
                  <a:cubicBezTo>
                    <a:pt x="90" y="3"/>
                    <a:pt x="0" y="94"/>
                    <a:pt x="0" y="206"/>
                  </a:cubicBezTo>
                  <a:cubicBezTo>
                    <a:pt x="0" y="292"/>
                    <a:pt x="53" y="366"/>
                    <a:pt x="129" y="396"/>
                  </a:cubicBezTo>
                  <a:cubicBezTo>
                    <a:pt x="141" y="401"/>
                    <a:pt x="149" y="413"/>
                    <a:pt x="149" y="426"/>
                  </a:cubicBezTo>
                  <a:cubicBezTo>
                    <a:pt x="149" y="829"/>
                    <a:pt x="149" y="829"/>
                    <a:pt x="149" y="829"/>
                  </a:cubicBezTo>
                  <a:cubicBezTo>
                    <a:pt x="260" y="829"/>
                    <a:pt x="260" y="829"/>
                    <a:pt x="260" y="829"/>
                  </a:cubicBezTo>
                  <a:cubicBezTo>
                    <a:pt x="260" y="426"/>
                    <a:pt x="260" y="426"/>
                    <a:pt x="260" y="426"/>
                  </a:cubicBezTo>
                  <a:cubicBezTo>
                    <a:pt x="260" y="413"/>
                    <a:pt x="268" y="401"/>
                    <a:pt x="280" y="396"/>
                  </a:cubicBezTo>
                  <a:cubicBezTo>
                    <a:pt x="356" y="366"/>
                    <a:pt x="410" y="292"/>
                    <a:pt x="410" y="206"/>
                  </a:cubicBezTo>
                  <a:close/>
                </a:path>
              </a:pathLst>
            </a:custGeom>
            <a:solidFill>
              <a:srgbClr val="3F5096"/>
            </a:solidFill>
            <a:ln>
              <a:noFill/>
            </a:ln>
          </p:spPr>
          <p:txBody>
            <a:bodyPr vert="horz" wrap="square" lIns="91440" tIns="45720" rIns="91440" bIns="45720" numCol="1" anchor="t" anchorCtr="0" compatLnSpc="1"/>
            <a:lstStyle/>
            <a:p>
              <a:endParaRPr lang="zh-CN" altLang="en-US"/>
            </a:p>
          </p:txBody>
        </p:sp>
        <p:grpSp>
          <p:nvGrpSpPr>
            <p:cNvPr id="4098" name="组合 4097"/>
            <p:cNvGrpSpPr/>
            <p:nvPr/>
          </p:nvGrpSpPr>
          <p:grpSpPr>
            <a:xfrm>
              <a:off x="2744396" y="4390971"/>
              <a:ext cx="557350" cy="555489"/>
              <a:chOff x="1701659" y="4390971"/>
              <a:chExt cx="557350" cy="555489"/>
            </a:xfrm>
          </p:grpSpPr>
          <p:sp>
            <p:nvSpPr>
              <p:cNvPr id="38" name="Oval 41"/>
              <p:cNvSpPr>
                <a:spLocks noChangeArrowheads="1"/>
              </p:cNvSpPr>
              <p:nvPr/>
            </p:nvSpPr>
            <p:spPr bwMode="auto">
              <a:xfrm>
                <a:off x="1701659" y="4390971"/>
                <a:ext cx="557350" cy="55548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49" name="组合 48"/>
              <p:cNvGrpSpPr/>
              <p:nvPr/>
            </p:nvGrpSpPr>
            <p:grpSpPr>
              <a:xfrm>
                <a:off x="1783922" y="4534534"/>
                <a:ext cx="329768" cy="268362"/>
                <a:chOff x="1632021" y="3481288"/>
                <a:chExt cx="230188" cy="187325"/>
              </a:xfrm>
            </p:grpSpPr>
            <p:sp>
              <p:nvSpPr>
                <p:cNvPr id="83" name="Freeform 29"/>
                <p:cNvSpPr>
                  <a:spLocks noEditPoints="1"/>
                </p:cNvSpPr>
                <p:nvPr/>
              </p:nvSpPr>
              <p:spPr bwMode="auto">
                <a:xfrm>
                  <a:off x="1632021" y="3481288"/>
                  <a:ext cx="104775" cy="187325"/>
                </a:xfrm>
                <a:custGeom>
                  <a:avLst/>
                  <a:gdLst>
                    <a:gd name="T0" fmla="*/ 59 w 59"/>
                    <a:gd name="T1" fmla="*/ 64 h 105"/>
                    <a:gd name="T2" fmla="*/ 51 w 59"/>
                    <a:gd name="T3" fmla="*/ 94 h 105"/>
                    <a:gd name="T4" fmla="*/ 29 w 59"/>
                    <a:gd name="T5" fmla="*/ 105 h 105"/>
                    <a:gd name="T6" fmla="*/ 8 w 59"/>
                    <a:gd name="T7" fmla="*/ 94 h 105"/>
                    <a:gd name="T8" fmla="*/ 0 w 59"/>
                    <a:gd name="T9" fmla="*/ 64 h 105"/>
                    <a:gd name="T10" fmla="*/ 0 w 59"/>
                    <a:gd name="T11" fmla="*/ 42 h 105"/>
                    <a:gd name="T12" fmla="*/ 8 w 59"/>
                    <a:gd name="T13" fmla="*/ 11 h 105"/>
                    <a:gd name="T14" fmla="*/ 29 w 59"/>
                    <a:gd name="T15" fmla="*/ 0 h 105"/>
                    <a:gd name="T16" fmla="*/ 51 w 59"/>
                    <a:gd name="T17" fmla="*/ 11 h 105"/>
                    <a:gd name="T18" fmla="*/ 59 w 59"/>
                    <a:gd name="T19" fmla="*/ 42 h 105"/>
                    <a:gd name="T20" fmla="*/ 59 w 59"/>
                    <a:gd name="T21" fmla="*/ 64 h 105"/>
                    <a:gd name="T22" fmla="*/ 39 w 59"/>
                    <a:gd name="T23" fmla="*/ 40 h 105"/>
                    <a:gd name="T24" fmla="*/ 37 w 59"/>
                    <a:gd name="T25" fmla="*/ 22 h 105"/>
                    <a:gd name="T26" fmla="*/ 29 w 59"/>
                    <a:gd name="T27" fmla="*/ 17 h 105"/>
                    <a:gd name="T28" fmla="*/ 29 w 59"/>
                    <a:gd name="T29" fmla="*/ 17 h 105"/>
                    <a:gd name="T30" fmla="*/ 22 w 59"/>
                    <a:gd name="T31" fmla="*/ 22 h 105"/>
                    <a:gd name="T32" fmla="*/ 19 w 59"/>
                    <a:gd name="T33" fmla="*/ 40 h 105"/>
                    <a:gd name="T34" fmla="*/ 19 w 59"/>
                    <a:gd name="T35" fmla="*/ 65 h 105"/>
                    <a:gd name="T36" fmla="*/ 22 w 59"/>
                    <a:gd name="T37" fmla="*/ 83 h 105"/>
                    <a:gd name="T38" fmla="*/ 29 w 59"/>
                    <a:gd name="T39" fmla="*/ 89 h 105"/>
                    <a:gd name="T40" fmla="*/ 30 w 59"/>
                    <a:gd name="T41" fmla="*/ 89 h 105"/>
                    <a:gd name="T42" fmla="*/ 37 w 59"/>
                    <a:gd name="T43" fmla="*/ 83 h 105"/>
                    <a:gd name="T44" fmla="*/ 39 w 59"/>
                    <a:gd name="T45" fmla="*/ 65 h 105"/>
                    <a:gd name="T46" fmla="*/ 39 w 59"/>
                    <a:gd name="T47" fmla="*/ 4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 h="105">
                      <a:moveTo>
                        <a:pt x="59" y="64"/>
                      </a:moveTo>
                      <a:cubicBezTo>
                        <a:pt x="59" y="77"/>
                        <a:pt x="56" y="87"/>
                        <a:pt x="51" y="94"/>
                      </a:cubicBezTo>
                      <a:cubicBezTo>
                        <a:pt x="46" y="101"/>
                        <a:pt x="38" y="105"/>
                        <a:pt x="29" y="105"/>
                      </a:cubicBezTo>
                      <a:cubicBezTo>
                        <a:pt x="20" y="105"/>
                        <a:pt x="13" y="101"/>
                        <a:pt x="8" y="94"/>
                      </a:cubicBezTo>
                      <a:cubicBezTo>
                        <a:pt x="2" y="87"/>
                        <a:pt x="0" y="77"/>
                        <a:pt x="0" y="64"/>
                      </a:cubicBezTo>
                      <a:cubicBezTo>
                        <a:pt x="0" y="42"/>
                        <a:pt x="0" y="42"/>
                        <a:pt x="0" y="42"/>
                      </a:cubicBezTo>
                      <a:cubicBezTo>
                        <a:pt x="0" y="28"/>
                        <a:pt x="2" y="18"/>
                        <a:pt x="8" y="11"/>
                      </a:cubicBezTo>
                      <a:cubicBezTo>
                        <a:pt x="13" y="4"/>
                        <a:pt x="20" y="0"/>
                        <a:pt x="29" y="0"/>
                      </a:cubicBezTo>
                      <a:cubicBezTo>
                        <a:pt x="38" y="0"/>
                        <a:pt x="46" y="4"/>
                        <a:pt x="51" y="11"/>
                      </a:cubicBezTo>
                      <a:cubicBezTo>
                        <a:pt x="56" y="18"/>
                        <a:pt x="59" y="28"/>
                        <a:pt x="59" y="42"/>
                      </a:cubicBezTo>
                      <a:lnTo>
                        <a:pt x="59" y="64"/>
                      </a:lnTo>
                      <a:close/>
                      <a:moveTo>
                        <a:pt x="39" y="40"/>
                      </a:moveTo>
                      <a:cubicBezTo>
                        <a:pt x="39" y="32"/>
                        <a:pt x="38" y="26"/>
                        <a:pt x="37" y="22"/>
                      </a:cubicBezTo>
                      <a:cubicBezTo>
                        <a:pt x="35" y="18"/>
                        <a:pt x="32" y="16"/>
                        <a:pt x="29" y="17"/>
                      </a:cubicBezTo>
                      <a:cubicBezTo>
                        <a:pt x="29" y="17"/>
                        <a:pt x="29" y="17"/>
                        <a:pt x="29" y="17"/>
                      </a:cubicBezTo>
                      <a:cubicBezTo>
                        <a:pt x="26" y="16"/>
                        <a:pt x="24" y="18"/>
                        <a:pt x="22" y="22"/>
                      </a:cubicBezTo>
                      <a:cubicBezTo>
                        <a:pt x="20" y="26"/>
                        <a:pt x="19" y="32"/>
                        <a:pt x="19" y="40"/>
                      </a:cubicBezTo>
                      <a:cubicBezTo>
                        <a:pt x="19" y="65"/>
                        <a:pt x="19" y="65"/>
                        <a:pt x="19" y="65"/>
                      </a:cubicBezTo>
                      <a:cubicBezTo>
                        <a:pt x="19" y="73"/>
                        <a:pt x="20" y="79"/>
                        <a:pt x="22" y="83"/>
                      </a:cubicBezTo>
                      <a:cubicBezTo>
                        <a:pt x="24" y="87"/>
                        <a:pt x="26" y="89"/>
                        <a:pt x="29" y="89"/>
                      </a:cubicBezTo>
                      <a:cubicBezTo>
                        <a:pt x="30" y="89"/>
                        <a:pt x="30" y="89"/>
                        <a:pt x="30" y="89"/>
                      </a:cubicBezTo>
                      <a:cubicBezTo>
                        <a:pt x="33" y="89"/>
                        <a:pt x="35" y="87"/>
                        <a:pt x="37" y="83"/>
                      </a:cubicBezTo>
                      <a:cubicBezTo>
                        <a:pt x="38" y="80"/>
                        <a:pt x="39" y="73"/>
                        <a:pt x="39" y="65"/>
                      </a:cubicBezTo>
                      <a:lnTo>
                        <a:pt x="39" y="40"/>
                      </a:lnTo>
                      <a:close/>
                    </a:path>
                  </a:pathLst>
                </a:custGeom>
                <a:solidFill>
                  <a:srgbClr val="3F5096"/>
                </a:solidFill>
                <a:ln>
                  <a:noFill/>
                </a:ln>
              </p:spPr>
              <p:txBody>
                <a:bodyPr vert="horz" wrap="square" lIns="91440" tIns="45720" rIns="91440" bIns="45720" numCol="1" anchor="t" anchorCtr="0" compatLnSpc="1"/>
                <a:lstStyle/>
                <a:p>
                  <a:endParaRPr lang="zh-CN" altLang="en-US"/>
                </a:p>
              </p:txBody>
            </p:sp>
            <p:sp>
              <p:nvSpPr>
                <p:cNvPr id="84" name="Freeform 30"/>
                <p:cNvSpPr/>
                <p:nvPr/>
              </p:nvSpPr>
              <p:spPr bwMode="auto">
                <a:xfrm>
                  <a:off x="1754259" y="3481288"/>
                  <a:ext cx="107950" cy="182563"/>
                </a:xfrm>
                <a:custGeom>
                  <a:avLst/>
                  <a:gdLst>
                    <a:gd name="T0" fmla="*/ 61 w 61"/>
                    <a:gd name="T1" fmla="*/ 103 h 103"/>
                    <a:gd name="T2" fmla="*/ 1 w 61"/>
                    <a:gd name="T3" fmla="*/ 103 h 103"/>
                    <a:gd name="T4" fmla="*/ 1 w 61"/>
                    <a:gd name="T5" fmla="*/ 90 h 103"/>
                    <a:gd name="T6" fmla="*/ 29 w 61"/>
                    <a:gd name="T7" fmla="*/ 55 h 103"/>
                    <a:gd name="T8" fmla="*/ 37 w 61"/>
                    <a:gd name="T9" fmla="*/ 41 h 103"/>
                    <a:gd name="T10" fmla="*/ 39 w 61"/>
                    <a:gd name="T11" fmla="*/ 31 h 103"/>
                    <a:gd name="T12" fmla="*/ 37 w 61"/>
                    <a:gd name="T13" fmla="*/ 20 h 103"/>
                    <a:gd name="T14" fmla="*/ 30 w 61"/>
                    <a:gd name="T15" fmla="*/ 16 h 103"/>
                    <a:gd name="T16" fmla="*/ 22 w 61"/>
                    <a:gd name="T17" fmla="*/ 21 h 103"/>
                    <a:gd name="T18" fmla="*/ 20 w 61"/>
                    <a:gd name="T19" fmla="*/ 34 h 103"/>
                    <a:gd name="T20" fmla="*/ 0 w 61"/>
                    <a:gd name="T21" fmla="*/ 34 h 103"/>
                    <a:gd name="T22" fmla="*/ 0 w 61"/>
                    <a:gd name="T23" fmla="*/ 33 h 103"/>
                    <a:gd name="T24" fmla="*/ 8 w 61"/>
                    <a:gd name="T25" fmla="*/ 10 h 103"/>
                    <a:gd name="T26" fmla="*/ 30 w 61"/>
                    <a:gd name="T27" fmla="*/ 0 h 103"/>
                    <a:gd name="T28" fmla="*/ 51 w 61"/>
                    <a:gd name="T29" fmla="*/ 8 h 103"/>
                    <a:gd name="T30" fmla="*/ 59 w 61"/>
                    <a:gd name="T31" fmla="*/ 30 h 103"/>
                    <a:gd name="T32" fmla="*/ 55 w 61"/>
                    <a:gd name="T33" fmla="*/ 48 h 103"/>
                    <a:gd name="T34" fmla="*/ 40 w 61"/>
                    <a:gd name="T35" fmla="*/ 69 h 103"/>
                    <a:gd name="T36" fmla="*/ 27 w 61"/>
                    <a:gd name="T37" fmla="*/ 88 h 103"/>
                    <a:gd name="T38" fmla="*/ 61 w 61"/>
                    <a:gd name="T39" fmla="*/ 88 h 103"/>
                    <a:gd name="T40" fmla="*/ 61 w 61"/>
                    <a:gd name="T41"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1" h="103">
                      <a:moveTo>
                        <a:pt x="61" y="103"/>
                      </a:moveTo>
                      <a:cubicBezTo>
                        <a:pt x="1" y="103"/>
                        <a:pt x="1" y="103"/>
                        <a:pt x="1" y="103"/>
                      </a:cubicBezTo>
                      <a:cubicBezTo>
                        <a:pt x="1" y="90"/>
                        <a:pt x="1" y="90"/>
                        <a:pt x="1" y="90"/>
                      </a:cubicBezTo>
                      <a:cubicBezTo>
                        <a:pt x="29" y="55"/>
                        <a:pt x="29" y="55"/>
                        <a:pt x="29" y="55"/>
                      </a:cubicBezTo>
                      <a:cubicBezTo>
                        <a:pt x="33" y="50"/>
                        <a:pt x="35" y="45"/>
                        <a:pt x="37" y="41"/>
                      </a:cubicBezTo>
                      <a:cubicBezTo>
                        <a:pt x="39" y="37"/>
                        <a:pt x="39" y="34"/>
                        <a:pt x="39" y="31"/>
                      </a:cubicBezTo>
                      <a:cubicBezTo>
                        <a:pt x="39" y="26"/>
                        <a:pt x="39" y="23"/>
                        <a:pt x="37" y="20"/>
                      </a:cubicBezTo>
                      <a:cubicBezTo>
                        <a:pt x="35" y="17"/>
                        <a:pt x="33" y="16"/>
                        <a:pt x="30" y="16"/>
                      </a:cubicBezTo>
                      <a:cubicBezTo>
                        <a:pt x="26" y="16"/>
                        <a:pt x="24" y="18"/>
                        <a:pt x="22" y="21"/>
                      </a:cubicBezTo>
                      <a:cubicBezTo>
                        <a:pt x="20" y="24"/>
                        <a:pt x="20" y="28"/>
                        <a:pt x="20" y="34"/>
                      </a:cubicBezTo>
                      <a:cubicBezTo>
                        <a:pt x="0" y="34"/>
                        <a:pt x="0" y="34"/>
                        <a:pt x="0" y="34"/>
                      </a:cubicBezTo>
                      <a:cubicBezTo>
                        <a:pt x="0" y="33"/>
                        <a:pt x="0" y="33"/>
                        <a:pt x="0" y="33"/>
                      </a:cubicBezTo>
                      <a:cubicBezTo>
                        <a:pt x="0" y="24"/>
                        <a:pt x="3" y="16"/>
                        <a:pt x="8" y="10"/>
                      </a:cubicBezTo>
                      <a:cubicBezTo>
                        <a:pt x="13" y="4"/>
                        <a:pt x="21" y="0"/>
                        <a:pt x="30" y="0"/>
                      </a:cubicBezTo>
                      <a:cubicBezTo>
                        <a:pt x="39" y="0"/>
                        <a:pt x="46" y="3"/>
                        <a:pt x="51" y="8"/>
                      </a:cubicBezTo>
                      <a:cubicBezTo>
                        <a:pt x="57" y="14"/>
                        <a:pt x="59" y="21"/>
                        <a:pt x="59" y="30"/>
                      </a:cubicBezTo>
                      <a:cubicBezTo>
                        <a:pt x="59" y="37"/>
                        <a:pt x="58" y="42"/>
                        <a:pt x="55" y="48"/>
                      </a:cubicBezTo>
                      <a:cubicBezTo>
                        <a:pt x="52" y="53"/>
                        <a:pt x="47" y="60"/>
                        <a:pt x="40" y="69"/>
                      </a:cubicBezTo>
                      <a:cubicBezTo>
                        <a:pt x="27" y="88"/>
                        <a:pt x="27" y="88"/>
                        <a:pt x="27" y="88"/>
                      </a:cubicBezTo>
                      <a:cubicBezTo>
                        <a:pt x="61" y="88"/>
                        <a:pt x="61" y="88"/>
                        <a:pt x="61" y="88"/>
                      </a:cubicBezTo>
                      <a:lnTo>
                        <a:pt x="61" y="103"/>
                      </a:lnTo>
                      <a:close/>
                    </a:path>
                  </a:pathLst>
                </a:custGeom>
                <a:solidFill>
                  <a:srgbClr val="3F5096"/>
                </a:solidFill>
                <a:ln>
                  <a:noFill/>
                </a:ln>
              </p:spPr>
              <p:txBody>
                <a:bodyPr vert="horz" wrap="square" lIns="91440" tIns="45720" rIns="91440" bIns="45720" numCol="1" anchor="t" anchorCtr="0" compatLnSpc="1"/>
                <a:lstStyle/>
                <a:p>
                  <a:endParaRPr lang="zh-CN" altLang="en-US"/>
                </a:p>
              </p:txBody>
            </p:sp>
          </p:grpSp>
        </p:grpSp>
      </p:grpSp>
      <p:grpSp>
        <p:nvGrpSpPr>
          <p:cNvPr id="4104" name="组合 4103"/>
          <p:cNvGrpSpPr/>
          <p:nvPr/>
        </p:nvGrpSpPr>
        <p:grpSpPr>
          <a:xfrm>
            <a:off x="2563885" y="5546611"/>
            <a:ext cx="3164520" cy="904415"/>
            <a:chOff x="2563885" y="5546611"/>
            <a:chExt cx="3164520" cy="904415"/>
          </a:xfrm>
        </p:grpSpPr>
        <p:sp>
          <p:nvSpPr>
            <p:cNvPr id="39" name="Freeform 42"/>
            <p:cNvSpPr/>
            <p:nvPr/>
          </p:nvSpPr>
          <p:spPr bwMode="auto">
            <a:xfrm>
              <a:off x="2563885" y="5546611"/>
              <a:ext cx="3164520" cy="904415"/>
            </a:xfrm>
            <a:custGeom>
              <a:avLst/>
              <a:gdLst>
                <a:gd name="T0" fmla="*/ 1437 w 1437"/>
                <a:gd name="T1" fmla="*/ 150 h 410"/>
                <a:gd name="T2" fmla="*/ 427 w 1437"/>
                <a:gd name="T3" fmla="*/ 150 h 410"/>
                <a:gd name="T4" fmla="*/ 397 w 1437"/>
                <a:gd name="T5" fmla="*/ 129 h 410"/>
                <a:gd name="T6" fmla="*/ 206 w 1437"/>
                <a:gd name="T7" fmla="*/ 0 h 410"/>
                <a:gd name="T8" fmla="*/ 2 w 1437"/>
                <a:gd name="T9" fmla="*/ 202 h 410"/>
                <a:gd name="T10" fmla="*/ 207 w 1437"/>
                <a:gd name="T11" fmla="*/ 410 h 410"/>
                <a:gd name="T12" fmla="*/ 397 w 1437"/>
                <a:gd name="T13" fmla="*/ 281 h 410"/>
                <a:gd name="T14" fmla="*/ 427 w 1437"/>
                <a:gd name="T15" fmla="*/ 261 h 410"/>
                <a:gd name="T16" fmla="*/ 1437 w 1437"/>
                <a:gd name="T17" fmla="*/ 261 h 410"/>
                <a:gd name="T18" fmla="*/ 1437 w 1437"/>
                <a:gd name="T19" fmla="*/ 15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7" h="410">
                  <a:moveTo>
                    <a:pt x="1437" y="150"/>
                  </a:moveTo>
                  <a:cubicBezTo>
                    <a:pt x="427" y="150"/>
                    <a:pt x="427" y="150"/>
                    <a:pt x="427" y="150"/>
                  </a:cubicBezTo>
                  <a:cubicBezTo>
                    <a:pt x="414" y="150"/>
                    <a:pt x="402" y="141"/>
                    <a:pt x="397" y="129"/>
                  </a:cubicBezTo>
                  <a:cubicBezTo>
                    <a:pt x="367" y="54"/>
                    <a:pt x="293" y="0"/>
                    <a:pt x="206" y="0"/>
                  </a:cubicBezTo>
                  <a:cubicBezTo>
                    <a:pt x="95" y="0"/>
                    <a:pt x="3" y="91"/>
                    <a:pt x="2" y="202"/>
                  </a:cubicBezTo>
                  <a:cubicBezTo>
                    <a:pt x="0" y="317"/>
                    <a:pt x="93" y="410"/>
                    <a:pt x="207" y="410"/>
                  </a:cubicBezTo>
                  <a:cubicBezTo>
                    <a:pt x="293" y="410"/>
                    <a:pt x="367" y="356"/>
                    <a:pt x="397" y="281"/>
                  </a:cubicBezTo>
                  <a:cubicBezTo>
                    <a:pt x="402" y="269"/>
                    <a:pt x="414" y="261"/>
                    <a:pt x="427" y="261"/>
                  </a:cubicBezTo>
                  <a:cubicBezTo>
                    <a:pt x="1437" y="261"/>
                    <a:pt x="1437" y="261"/>
                    <a:pt x="1437" y="261"/>
                  </a:cubicBezTo>
                  <a:lnTo>
                    <a:pt x="1437" y="150"/>
                  </a:lnTo>
                  <a:close/>
                </a:path>
              </a:pathLst>
            </a:custGeom>
            <a:solidFill>
              <a:srgbClr val="3F5096"/>
            </a:solidFill>
            <a:ln>
              <a:noFill/>
            </a:ln>
          </p:spPr>
          <p:txBody>
            <a:bodyPr vert="horz" wrap="square" lIns="91440" tIns="45720" rIns="91440" bIns="45720" numCol="1" anchor="t" anchorCtr="0" compatLnSpc="1"/>
            <a:lstStyle/>
            <a:p>
              <a:endParaRPr lang="zh-CN" altLang="en-US"/>
            </a:p>
          </p:txBody>
        </p:sp>
        <p:grpSp>
          <p:nvGrpSpPr>
            <p:cNvPr id="4099" name="组合 4098"/>
            <p:cNvGrpSpPr/>
            <p:nvPr/>
          </p:nvGrpSpPr>
          <p:grpSpPr>
            <a:xfrm>
              <a:off x="2744396" y="5715957"/>
              <a:ext cx="557350" cy="558281"/>
              <a:chOff x="1701659" y="5715957"/>
              <a:chExt cx="557350" cy="558281"/>
            </a:xfrm>
          </p:grpSpPr>
          <p:sp>
            <p:nvSpPr>
              <p:cNvPr id="40" name="Oval 43"/>
              <p:cNvSpPr>
                <a:spLocks noChangeArrowheads="1"/>
              </p:cNvSpPr>
              <p:nvPr/>
            </p:nvSpPr>
            <p:spPr bwMode="auto">
              <a:xfrm>
                <a:off x="1701659" y="5715957"/>
                <a:ext cx="557350" cy="55828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48" name="组合 47"/>
              <p:cNvGrpSpPr/>
              <p:nvPr/>
            </p:nvGrpSpPr>
            <p:grpSpPr>
              <a:xfrm>
                <a:off x="1828879" y="5840014"/>
                <a:ext cx="284283" cy="268362"/>
                <a:chOff x="1841571" y="4837013"/>
                <a:chExt cx="198438" cy="187325"/>
              </a:xfrm>
            </p:grpSpPr>
            <p:sp>
              <p:nvSpPr>
                <p:cNvPr id="105" name="Freeform 26"/>
                <p:cNvSpPr/>
                <p:nvPr/>
              </p:nvSpPr>
              <p:spPr bwMode="auto">
                <a:xfrm>
                  <a:off x="1973334" y="4841775"/>
                  <a:ext cx="66675" cy="179388"/>
                </a:xfrm>
                <a:custGeom>
                  <a:avLst/>
                  <a:gdLst>
                    <a:gd name="T0" fmla="*/ 42 w 42"/>
                    <a:gd name="T1" fmla="*/ 113 h 113"/>
                    <a:gd name="T2" fmla="*/ 21 w 42"/>
                    <a:gd name="T3" fmla="*/ 113 h 113"/>
                    <a:gd name="T4" fmla="*/ 21 w 42"/>
                    <a:gd name="T5" fmla="*/ 22 h 113"/>
                    <a:gd name="T6" fmla="*/ 0 w 42"/>
                    <a:gd name="T7" fmla="*/ 23 h 113"/>
                    <a:gd name="T8" fmla="*/ 0 w 42"/>
                    <a:gd name="T9" fmla="*/ 7 h 113"/>
                    <a:gd name="T10" fmla="*/ 42 w 42"/>
                    <a:gd name="T11" fmla="*/ 0 h 113"/>
                    <a:gd name="T12" fmla="*/ 42 w 42"/>
                    <a:gd name="T13" fmla="*/ 113 h 113"/>
                  </a:gdLst>
                  <a:ahLst/>
                  <a:cxnLst>
                    <a:cxn ang="0">
                      <a:pos x="T0" y="T1"/>
                    </a:cxn>
                    <a:cxn ang="0">
                      <a:pos x="T2" y="T3"/>
                    </a:cxn>
                    <a:cxn ang="0">
                      <a:pos x="T4" y="T5"/>
                    </a:cxn>
                    <a:cxn ang="0">
                      <a:pos x="T6" y="T7"/>
                    </a:cxn>
                    <a:cxn ang="0">
                      <a:pos x="T8" y="T9"/>
                    </a:cxn>
                    <a:cxn ang="0">
                      <a:pos x="T10" y="T11"/>
                    </a:cxn>
                    <a:cxn ang="0">
                      <a:pos x="T12" y="T13"/>
                    </a:cxn>
                  </a:cxnLst>
                  <a:rect l="0" t="0" r="r" b="b"/>
                  <a:pathLst>
                    <a:path w="42" h="113">
                      <a:moveTo>
                        <a:pt x="42" y="113"/>
                      </a:moveTo>
                      <a:lnTo>
                        <a:pt x="21" y="113"/>
                      </a:lnTo>
                      <a:lnTo>
                        <a:pt x="21" y="22"/>
                      </a:lnTo>
                      <a:lnTo>
                        <a:pt x="0" y="23"/>
                      </a:lnTo>
                      <a:lnTo>
                        <a:pt x="0" y="7"/>
                      </a:lnTo>
                      <a:lnTo>
                        <a:pt x="42" y="0"/>
                      </a:lnTo>
                      <a:lnTo>
                        <a:pt x="42" y="113"/>
                      </a:lnTo>
                      <a:close/>
                    </a:path>
                  </a:pathLst>
                </a:custGeom>
                <a:solidFill>
                  <a:srgbClr val="3F5096"/>
                </a:solidFill>
                <a:ln>
                  <a:noFill/>
                </a:ln>
              </p:spPr>
              <p:txBody>
                <a:bodyPr vert="horz" wrap="square" lIns="91440" tIns="45720" rIns="91440" bIns="45720" numCol="1" anchor="t" anchorCtr="0" compatLnSpc="1"/>
                <a:lstStyle/>
                <a:p>
                  <a:endParaRPr lang="zh-CN" altLang="en-US"/>
                </a:p>
              </p:txBody>
            </p:sp>
            <p:sp>
              <p:nvSpPr>
                <p:cNvPr id="102" name="Freeform 25"/>
                <p:cNvSpPr>
                  <a:spLocks noEditPoints="1"/>
                </p:cNvSpPr>
                <p:nvPr/>
              </p:nvSpPr>
              <p:spPr bwMode="auto">
                <a:xfrm>
                  <a:off x="1841571" y="4837013"/>
                  <a:ext cx="104775" cy="187325"/>
                </a:xfrm>
                <a:custGeom>
                  <a:avLst/>
                  <a:gdLst>
                    <a:gd name="T0" fmla="*/ 59 w 59"/>
                    <a:gd name="T1" fmla="*/ 63 h 105"/>
                    <a:gd name="T2" fmla="*/ 51 w 59"/>
                    <a:gd name="T3" fmla="*/ 94 h 105"/>
                    <a:gd name="T4" fmla="*/ 30 w 59"/>
                    <a:gd name="T5" fmla="*/ 105 h 105"/>
                    <a:gd name="T6" fmla="*/ 8 w 59"/>
                    <a:gd name="T7" fmla="*/ 94 h 105"/>
                    <a:gd name="T8" fmla="*/ 0 w 59"/>
                    <a:gd name="T9" fmla="*/ 63 h 105"/>
                    <a:gd name="T10" fmla="*/ 0 w 59"/>
                    <a:gd name="T11" fmla="*/ 42 h 105"/>
                    <a:gd name="T12" fmla="*/ 8 w 59"/>
                    <a:gd name="T13" fmla="*/ 11 h 105"/>
                    <a:gd name="T14" fmla="*/ 29 w 59"/>
                    <a:gd name="T15" fmla="*/ 0 h 105"/>
                    <a:gd name="T16" fmla="*/ 51 w 59"/>
                    <a:gd name="T17" fmla="*/ 11 h 105"/>
                    <a:gd name="T18" fmla="*/ 59 w 59"/>
                    <a:gd name="T19" fmla="*/ 42 h 105"/>
                    <a:gd name="T20" fmla="*/ 59 w 59"/>
                    <a:gd name="T21" fmla="*/ 63 h 105"/>
                    <a:gd name="T22" fmla="*/ 39 w 59"/>
                    <a:gd name="T23" fmla="*/ 40 h 105"/>
                    <a:gd name="T24" fmla="*/ 37 w 59"/>
                    <a:gd name="T25" fmla="*/ 22 h 105"/>
                    <a:gd name="T26" fmla="*/ 30 w 59"/>
                    <a:gd name="T27" fmla="*/ 17 h 105"/>
                    <a:gd name="T28" fmla="*/ 29 w 59"/>
                    <a:gd name="T29" fmla="*/ 17 h 105"/>
                    <a:gd name="T30" fmla="*/ 22 w 59"/>
                    <a:gd name="T31" fmla="*/ 22 h 105"/>
                    <a:gd name="T32" fmla="*/ 20 w 59"/>
                    <a:gd name="T33" fmla="*/ 40 h 105"/>
                    <a:gd name="T34" fmla="*/ 20 w 59"/>
                    <a:gd name="T35" fmla="*/ 65 h 105"/>
                    <a:gd name="T36" fmla="*/ 22 w 59"/>
                    <a:gd name="T37" fmla="*/ 83 h 105"/>
                    <a:gd name="T38" fmla="*/ 29 w 59"/>
                    <a:gd name="T39" fmla="*/ 88 h 105"/>
                    <a:gd name="T40" fmla="*/ 30 w 59"/>
                    <a:gd name="T41" fmla="*/ 88 h 105"/>
                    <a:gd name="T42" fmla="*/ 37 w 59"/>
                    <a:gd name="T43" fmla="*/ 83 h 105"/>
                    <a:gd name="T44" fmla="*/ 39 w 59"/>
                    <a:gd name="T45" fmla="*/ 65 h 105"/>
                    <a:gd name="T46" fmla="*/ 39 w 59"/>
                    <a:gd name="T47" fmla="*/ 4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 h="105">
                      <a:moveTo>
                        <a:pt x="59" y="63"/>
                      </a:moveTo>
                      <a:cubicBezTo>
                        <a:pt x="59" y="77"/>
                        <a:pt x="56" y="87"/>
                        <a:pt x="51" y="94"/>
                      </a:cubicBezTo>
                      <a:cubicBezTo>
                        <a:pt x="46" y="101"/>
                        <a:pt x="39" y="105"/>
                        <a:pt x="30" y="105"/>
                      </a:cubicBezTo>
                      <a:cubicBezTo>
                        <a:pt x="20" y="105"/>
                        <a:pt x="13" y="101"/>
                        <a:pt x="8" y="94"/>
                      </a:cubicBezTo>
                      <a:cubicBezTo>
                        <a:pt x="2" y="87"/>
                        <a:pt x="0" y="77"/>
                        <a:pt x="0" y="63"/>
                      </a:cubicBezTo>
                      <a:cubicBezTo>
                        <a:pt x="0" y="42"/>
                        <a:pt x="0" y="42"/>
                        <a:pt x="0" y="42"/>
                      </a:cubicBezTo>
                      <a:cubicBezTo>
                        <a:pt x="0" y="28"/>
                        <a:pt x="2" y="18"/>
                        <a:pt x="8" y="11"/>
                      </a:cubicBezTo>
                      <a:cubicBezTo>
                        <a:pt x="13" y="4"/>
                        <a:pt x="20" y="0"/>
                        <a:pt x="29" y="0"/>
                      </a:cubicBezTo>
                      <a:cubicBezTo>
                        <a:pt x="39" y="0"/>
                        <a:pt x="46" y="4"/>
                        <a:pt x="51" y="11"/>
                      </a:cubicBezTo>
                      <a:cubicBezTo>
                        <a:pt x="56" y="18"/>
                        <a:pt x="59" y="28"/>
                        <a:pt x="59" y="42"/>
                      </a:cubicBezTo>
                      <a:lnTo>
                        <a:pt x="59" y="63"/>
                      </a:lnTo>
                      <a:close/>
                      <a:moveTo>
                        <a:pt x="39" y="40"/>
                      </a:moveTo>
                      <a:cubicBezTo>
                        <a:pt x="39" y="32"/>
                        <a:pt x="39" y="26"/>
                        <a:pt x="37" y="22"/>
                      </a:cubicBezTo>
                      <a:cubicBezTo>
                        <a:pt x="35" y="18"/>
                        <a:pt x="33" y="16"/>
                        <a:pt x="30" y="17"/>
                      </a:cubicBezTo>
                      <a:cubicBezTo>
                        <a:pt x="29" y="17"/>
                        <a:pt x="29" y="17"/>
                        <a:pt x="29" y="17"/>
                      </a:cubicBezTo>
                      <a:cubicBezTo>
                        <a:pt x="26" y="16"/>
                        <a:pt x="24" y="18"/>
                        <a:pt x="22" y="22"/>
                      </a:cubicBezTo>
                      <a:cubicBezTo>
                        <a:pt x="20" y="26"/>
                        <a:pt x="20" y="32"/>
                        <a:pt x="20" y="40"/>
                      </a:cubicBezTo>
                      <a:cubicBezTo>
                        <a:pt x="20" y="65"/>
                        <a:pt x="20" y="65"/>
                        <a:pt x="20" y="65"/>
                      </a:cubicBezTo>
                      <a:cubicBezTo>
                        <a:pt x="20" y="73"/>
                        <a:pt x="20" y="79"/>
                        <a:pt x="22" y="83"/>
                      </a:cubicBezTo>
                      <a:cubicBezTo>
                        <a:pt x="24" y="87"/>
                        <a:pt x="26" y="89"/>
                        <a:pt x="29" y="88"/>
                      </a:cubicBezTo>
                      <a:cubicBezTo>
                        <a:pt x="30" y="88"/>
                        <a:pt x="30" y="88"/>
                        <a:pt x="30" y="88"/>
                      </a:cubicBezTo>
                      <a:cubicBezTo>
                        <a:pt x="33" y="89"/>
                        <a:pt x="35" y="87"/>
                        <a:pt x="37" y="83"/>
                      </a:cubicBezTo>
                      <a:cubicBezTo>
                        <a:pt x="39" y="79"/>
                        <a:pt x="39" y="73"/>
                        <a:pt x="39" y="65"/>
                      </a:cubicBezTo>
                      <a:lnTo>
                        <a:pt x="39" y="40"/>
                      </a:lnTo>
                      <a:close/>
                    </a:path>
                  </a:pathLst>
                </a:custGeom>
                <a:solidFill>
                  <a:srgbClr val="3F5096"/>
                </a:solidFill>
                <a:ln>
                  <a:noFill/>
                </a:ln>
              </p:spPr>
              <p:txBody>
                <a:bodyPr vert="horz" wrap="square" lIns="91440" tIns="45720" rIns="91440" bIns="45720" numCol="1" anchor="t" anchorCtr="0" compatLnSpc="1"/>
                <a:lstStyle/>
                <a:p>
                  <a:endParaRPr lang="zh-CN" altLang="en-US"/>
                </a:p>
              </p:txBody>
            </p:sp>
          </p:grpSp>
        </p:grpSp>
      </p:grpSp>
      <p:pic>
        <p:nvPicPr>
          <p:cNvPr id="16" name="图片 15"/>
          <p:cNvPicPr>
            <a:picLocks noChangeAspect="1"/>
          </p:cNvPicPr>
          <p:nvPr/>
        </p:nvPicPr>
        <p:blipFill>
          <a:blip r:embed="rId4"/>
          <a:stretch>
            <a:fillRect/>
          </a:stretch>
        </p:blipFill>
        <p:spPr>
          <a:xfrm>
            <a:off x="4899972" y="5585247"/>
            <a:ext cx="2359083" cy="802974"/>
          </a:xfrm>
          <a:prstGeom prst="rect">
            <a:avLst/>
          </a:prstGeom>
        </p:spPr>
      </p:pic>
      <p:sp>
        <p:nvSpPr>
          <p:cNvPr id="128" name="TextBox 46"/>
          <p:cNvSpPr txBox="1"/>
          <p:nvPr/>
        </p:nvSpPr>
        <p:spPr>
          <a:xfrm>
            <a:off x="1264889" y="4244155"/>
            <a:ext cx="1135791" cy="328231"/>
          </a:xfrm>
          <a:prstGeom prst="rect">
            <a:avLst/>
          </a:prstGeom>
          <a:noFill/>
        </p:spPr>
        <p:txBody>
          <a:bodyPr wrap="square" lIns="0" tIns="0" rIns="0" bIns="0" rtlCol="0" anchor="ctr">
            <a:spAutoFit/>
          </a:bodyPr>
          <a:lstStyle/>
          <a:p>
            <a:pPr algn="r" defTabSz="1375410"/>
            <a:r>
              <a:rPr lang="zh-CN" altLang="en-US" sz="2135" b="1"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rPr>
              <a:t>添加文本</a:t>
            </a:r>
            <a:endParaRPr lang="en-US" sz="1600" b="1"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sp>
        <p:nvSpPr>
          <p:cNvPr id="129" name="Rectangle 51"/>
          <p:cNvSpPr/>
          <p:nvPr/>
        </p:nvSpPr>
        <p:spPr>
          <a:xfrm>
            <a:off x="784181" y="4585118"/>
            <a:ext cx="1641475" cy="492443"/>
          </a:xfrm>
          <a:prstGeom prst="rect">
            <a:avLst/>
          </a:prstGeom>
        </p:spPr>
        <p:txBody>
          <a:bodyPr wrap="none" lIns="0" tIns="0" rIns="0" bIns="0">
            <a:spAutoFit/>
          </a:bodyPr>
          <a:lstStyle/>
          <a:p>
            <a:pPr algn="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a:p>
            <a:pPr algn="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
        <p:nvSpPr>
          <p:cNvPr id="130" name="TextBox 46"/>
          <p:cNvSpPr txBox="1"/>
          <p:nvPr/>
        </p:nvSpPr>
        <p:spPr>
          <a:xfrm>
            <a:off x="6219024" y="4592788"/>
            <a:ext cx="1135791" cy="328231"/>
          </a:xfrm>
          <a:prstGeom prst="rect">
            <a:avLst/>
          </a:prstGeom>
          <a:noFill/>
        </p:spPr>
        <p:txBody>
          <a:bodyPr wrap="square" lIns="0" tIns="0" rIns="0" bIns="0" rtlCol="0" anchor="ctr">
            <a:spAutoFit/>
          </a:bodyPr>
          <a:lstStyle/>
          <a:p>
            <a:pPr algn="r" defTabSz="1375410"/>
            <a:r>
              <a:rPr lang="zh-CN" altLang="en-US" sz="2135" b="1"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rPr>
              <a:t>添加文本</a:t>
            </a:r>
            <a:endParaRPr lang="en-US" sz="1600" b="1"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sp>
        <p:nvSpPr>
          <p:cNvPr id="131" name="Rectangle 51"/>
          <p:cNvSpPr/>
          <p:nvPr/>
        </p:nvSpPr>
        <p:spPr>
          <a:xfrm>
            <a:off x="5738316" y="4933751"/>
            <a:ext cx="1641475" cy="492443"/>
          </a:xfrm>
          <a:prstGeom prst="rect">
            <a:avLst/>
          </a:prstGeom>
        </p:spPr>
        <p:txBody>
          <a:bodyPr wrap="none" lIns="0" tIns="0" rIns="0" bIns="0">
            <a:spAutoFit/>
          </a:bodyPr>
          <a:lstStyle/>
          <a:p>
            <a:pPr algn="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a:p>
            <a:pPr algn="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
        <p:nvSpPr>
          <p:cNvPr id="132" name="TextBox 46"/>
          <p:cNvSpPr txBox="1"/>
          <p:nvPr/>
        </p:nvSpPr>
        <p:spPr>
          <a:xfrm>
            <a:off x="3518369" y="2901379"/>
            <a:ext cx="1135791" cy="328231"/>
          </a:xfrm>
          <a:prstGeom prst="rect">
            <a:avLst/>
          </a:prstGeom>
          <a:noFill/>
        </p:spPr>
        <p:txBody>
          <a:bodyPr wrap="square" lIns="0" tIns="0" rIns="0" bIns="0" rtlCol="0" anchor="ctr">
            <a:spAutoFit/>
          </a:bodyPr>
          <a:lstStyle/>
          <a:p>
            <a:pPr algn="r" defTabSz="1375410"/>
            <a:r>
              <a:rPr lang="zh-CN" altLang="en-US" sz="2135" b="1"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rPr>
              <a:t>添加文本</a:t>
            </a:r>
            <a:endParaRPr lang="en-US" sz="1600" b="1"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sp>
        <p:nvSpPr>
          <p:cNvPr id="133" name="Rectangle 51"/>
          <p:cNvSpPr/>
          <p:nvPr/>
        </p:nvSpPr>
        <p:spPr>
          <a:xfrm>
            <a:off x="3037661" y="3242342"/>
            <a:ext cx="1641475" cy="492443"/>
          </a:xfrm>
          <a:prstGeom prst="rect">
            <a:avLst/>
          </a:prstGeom>
        </p:spPr>
        <p:txBody>
          <a:bodyPr wrap="none" lIns="0" tIns="0" rIns="0" bIns="0">
            <a:spAutoFit/>
          </a:bodyPr>
          <a:lstStyle/>
          <a:p>
            <a:pPr algn="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a:p>
            <a:pPr algn="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
        <p:nvSpPr>
          <p:cNvPr id="134" name="TextBox 46"/>
          <p:cNvSpPr txBox="1"/>
          <p:nvPr/>
        </p:nvSpPr>
        <p:spPr>
          <a:xfrm>
            <a:off x="8443920" y="3639770"/>
            <a:ext cx="1135791" cy="328231"/>
          </a:xfrm>
          <a:prstGeom prst="rect">
            <a:avLst/>
          </a:prstGeom>
          <a:noFill/>
        </p:spPr>
        <p:txBody>
          <a:bodyPr wrap="square" lIns="0" tIns="0" rIns="0" bIns="0" rtlCol="0" anchor="ctr">
            <a:spAutoFit/>
          </a:bodyPr>
          <a:lstStyle/>
          <a:p>
            <a:pPr algn="r" defTabSz="1375410"/>
            <a:r>
              <a:rPr lang="zh-CN" altLang="en-US" sz="2135" b="1"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rPr>
              <a:t>添加文本</a:t>
            </a:r>
            <a:endParaRPr lang="en-US" sz="1600" b="1"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sp>
        <p:nvSpPr>
          <p:cNvPr id="135" name="Rectangle 51"/>
          <p:cNvSpPr/>
          <p:nvPr/>
        </p:nvSpPr>
        <p:spPr>
          <a:xfrm>
            <a:off x="7963212" y="3980733"/>
            <a:ext cx="1641475" cy="492443"/>
          </a:xfrm>
          <a:prstGeom prst="rect">
            <a:avLst/>
          </a:prstGeom>
        </p:spPr>
        <p:txBody>
          <a:bodyPr wrap="none" lIns="0" tIns="0" rIns="0" bIns="0">
            <a:spAutoFit/>
          </a:bodyPr>
          <a:lstStyle/>
          <a:p>
            <a:pPr algn="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a:p>
            <a:pPr algn="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
        <p:nvSpPr>
          <p:cNvPr id="136" name="TextBox 46"/>
          <p:cNvSpPr txBox="1"/>
          <p:nvPr/>
        </p:nvSpPr>
        <p:spPr>
          <a:xfrm>
            <a:off x="6230593" y="1646350"/>
            <a:ext cx="1135791" cy="328231"/>
          </a:xfrm>
          <a:prstGeom prst="rect">
            <a:avLst/>
          </a:prstGeom>
          <a:noFill/>
        </p:spPr>
        <p:txBody>
          <a:bodyPr wrap="square" lIns="0" tIns="0" rIns="0" bIns="0" rtlCol="0" anchor="ctr">
            <a:spAutoFit/>
          </a:bodyPr>
          <a:lstStyle/>
          <a:p>
            <a:pPr algn="r" defTabSz="1375410"/>
            <a:r>
              <a:rPr lang="zh-CN" altLang="en-US" sz="2135" b="1"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rPr>
              <a:t>添加文本</a:t>
            </a:r>
            <a:endParaRPr lang="en-US" sz="1600" b="1"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sp>
        <p:nvSpPr>
          <p:cNvPr id="137" name="Rectangle 51"/>
          <p:cNvSpPr/>
          <p:nvPr/>
        </p:nvSpPr>
        <p:spPr>
          <a:xfrm>
            <a:off x="5749885" y="1987313"/>
            <a:ext cx="1641475" cy="492443"/>
          </a:xfrm>
          <a:prstGeom prst="rect">
            <a:avLst/>
          </a:prstGeom>
        </p:spPr>
        <p:txBody>
          <a:bodyPr wrap="none" lIns="0" tIns="0" rIns="0" bIns="0">
            <a:spAutoFit/>
          </a:bodyPr>
          <a:lstStyle/>
          <a:p>
            <a:pPr algn="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a:p>
            <a:pPr algn="r" defTabSz="1375410"/>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rPr>
              <a:t>单击添加文本内容</a:t>
            </a:r>
            <a:endParaRPr lang="en-US" altLang="zh-CN" sz="1100" dirty="0">
              <a:gradFill>
                <a:gsLst>
                  <a:gs pos="0">
                    <a:prstClr val="black">
                      <a:lumMod val="75000"/>
                      <a:lumOff val="25000"/>
                    </a:prstClr>
                  </a:gs>
                  <a:gs pos="100000">
                    <a:prstClr val="black">
                      <a:lumMod val="75000"/>
                      <a:lumOff val="25000"/>
                    </a:prstClr>
                  </a:gs>
                </a:gsLst>
                <a:lin ang="5400000" scaled="1"/>
              </a:gra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5769"/>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1+#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nodeType="clickEffect">
                                  <p:stCondLst>
                                    <p:cond delay="0"/>
                                  </p:stCondLst>
                                  <p:childTnLst>
                                    <p:set>
                                      <p:cBhvr>
                                        <p:cTn id="19" dur="1" fill="hold">
                                          <p:stCondLst>
                                            <p:cond delay="0"/>
                                          </p:stCondLst>
                                        </p:cTn>
                                        <p:tgtEl>
                                          <p:spTgt spid="4104"/>
                                        </p:tgtEl>
                                        <p:attrNameLst>
                                          <p:attrName>style.visibility</p:attrName>
                                        </p:attrNameLst>
                                      </p:cBhvr>
                                      <p:to>
                                        <p:strVal val="visible"/>
                                      </p:to>
                                    </p:set>
                                    <p:animEffect transition="in" filter="wipe(right)">
                                      <p:cBhvr>
                                        <p:cTn id="20" dur="500"/>
                                        <p:tgtEl>
                                          <p:spTgt spid="4104"/>
                                        </p:tgtEl>
                                      </p:cBhvr>
                                    </p:animEffect>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120"/>
                                        </p:tgtEl>
                                        <p:attrNameLst>
                                          <p:attrName>style.visibility</p:attrName>
                                        </p:attrNameLst>
                                      </p:cBhvr>
                                      <p:to>
                                        <p:strVal val="visible"/>
                                      </p:to>
                                    </p:set>
                                    <p:anim calcmode="lin" valueType="num">
                                      <p:cBhvr>
                                        <p:cTn id="24" dur="500" fill="hold"/>
                                        <p:tgtEl>
                                          <p:spTgt spid="120"/>
                                        </p:tgtEl>
                                        <p:attrNameLst>
                                          <p:attrName>ppt_w</p:attrName>
                                        </p:attrNameLst>
                                      </p:cBhvr>
                                      <p:tavLst>
                                        <p:tav tm="0">
                                          <p:val>
                                            <p:fltVal val="0"/>
                                          </p:val>
                                        </p:tav>
                                        <p:tav tm="100000">
                                          <p:val>
                                            <p:strVal val="#ppt_w"/>
                                          </p:val>
                                        </p:tav>
                                      </p:tavLst>
                                    </p:anim>
                                    <p:anim calcmode="lin" valueType="num">
                                      <p:cBhvr>
                                        <p:cTn id="25" dur="500" fill="hold"/>
                                        <p:tgtEl>
                                          <p:spTgt spid="120"/>
                                        </p:tgtEl>
                                        <p:attrNameLst>
                                          <p:attrName>ppt_h</p:attrName>
                                        </p:attrNameLst>
                                      </p:cBhvr>
                                      <p:tavLst>
                                        <p:tav tm="0">
                                          <p:val>
                                            <p:fltVal val="0"/>
                                          </p:val>
                                        </p:tav>
                                        <p:tav tm="100000">
                                          <p:val>
                                            <p:strVal val="#ppt_h"/>
                                          </p:val>
                                        </p:tav>
                                      </p:tavLst>
                                    </p:anim>
                                    <p:animEffect transition="in" filter="fade">
                                      <p:cBhvr>
                                        <p:cTn id="26" dur="500"/>
                                        <p:tgtEl>
                                          <p:spTgt spid="120"/>
                                        </p:tgtEl>
                                      </p:cBhvr>
                                    </p:animEffect>
                                  </p:childTnLst>
                                </p:cTn>
                              </p:par>
                              <p:par>
                                <p:cTn id="27" presetID="2" presetClass="entr" presetSubtype="8" accel="50000" decel="50000" fill="hold" grpId="0" nodeType="withEffect">
                                  <p:stCondLst>
                                    <p:cond delay="0"/>
                                  </p:stCondLst>
                                  <p:childTnLst>
                                    <p:set>
                                      <p:cBhvr>
                                        <p:cTn id="28" dur="1" fill="hold">
                                          <p:stCondLst>
                                            <p:cond delay="0"/>
                                          </p:stCondLst>
                                        </p:cTn>
                                        <p:tgtEl>
                                          <p:spTgt spid="121"/>
                                        </p:tgtEl>
                                        <p:attrNameLst>
                                          <p:attrName>style.visibility</p:attrName>
                                        </p:attrNameLst>
                                      </p:cBhvr>
                                      <p:to>
                                        <p:strVal val="visible"/>
                                      </p:to>
                                    </p:set>
                                    <p:anim calcmode="lin" valueType="num">
                                      <p:cBhvr additive="base">
                                        <p:cTn id="29" dur="500" fill="hold"/>
                                        <p:tgtEl>
                                          <p:spTgt spid="121"/>
                                        </p:tgtEl>
                                        <p:attrNameLst>
                                          <p:attrName>ppt_x</p:attrName>
                                        </p:attrNameLst>
                                      </p:cBhvr>
                                      <p:tavLst>
                                        <p:tav tm="0">
                                          <p:val>
                                            <p:strVal val="0-#ppt_w/2"/>
                                          </p:val>
                                        </p:tav>
                                        <p:tav tm="100000">
                                          <p:val>
                                            <p:strVal val="#ppt_x"/>
                                          </p:val>
                                        </p:tav>
                                      </p:tavLst>
                                    </p:anim>
                                    <p:anim calcmode="lin" valueType="num">
                                      <p:cBhvr additive="base">
                                        <p:cTn id="30" dur="500" fill="hold"/>
                                        <p:tgtEl>
                                          <p:spTgt spid="121"/>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4105"/>
                                        </p:tgtEl>
                                        <p:attrNameLst>
                                          <p:attrName>style.visibility</p:attrName>
                                        </p:attrNameLst>
                                      </p:cBhvr>
                                      <p:to>
                                        <p:strVal val="visible"/>
                                      </p:to>
                                    </p:set>
                                    <p:animEffect transition="in" filter="wipe(down)">
                                      <p:cBhvr>
                                        <p:cTn id="35" dur="500"/>
                                        <p:tgtEl>
                                          <p:spTgt spid="4105"/>
                                        </p:tgtEl>
                                      </p:cBhvr>
                                    </p:animEffect>
                                  </p:childTnLst>
                                </p:cTn>
                              </p:par>
                            </p:childTnLst>
                          </p:cTn>
                        </p:par>
                        <p:par>
                          <p:cTn id="36" fill="hold">
                            <p:stCondLst>
                              <p:cond delay="500"/>
                            </p:stCondLst>
                            <p:childTnLst>
                              <p:par>
                                <p:cTn id="37" presetID="53" presetClass="entr" presetSubtype="16" fill="hold" grpId="0" nodeType="afterEffect">
                                  <p:stCondLst>
                                    <p:cond delay="0"/>
                                  </p:stCondLst>
                                  <p:childTnLst>
                                    <p:set>
                                      <p:cBhvr>
                                        <p:cTn id="38" dur="1" fill="hold">
                                          <p:stCondLst>
                                            <p:cond delay="0"/>
                                          </p:stCondLst>
                                        </p:cTn>
                                        <p:tgtEl>
                                          <p:spTgt spid="128"/>
                                        </p:tgtEl>
                                        <p:attrNameLst>
                                          <p:attrName>style.visibility</p:attrName>
                                        </p:attrNameLst>
                                      </p:cBhvr>
                                      <p:to>
                                        <p:strVal val="visible"/>
                                      </p:to>
                                    </p:set>
                                    <p:anim calcmode="lin" valueType="num">
                                      <p:cBhvr>
                                        <p:cTn id="39" dur="500" fill="hold"/>
                                        <p:tgtEl>
                                          <p:spTgt spid="128"/>
                                        </p:tgtEl>
                                        <p:attrNameLst>
                                          <p:attrName>ppt_w</p:attrName>
                                        </p:attrNameLst>
                                      </p:cBhvr>
                                      <p:tavLst>
                                        <p:tav tm="0">
                                          <p:val>
                                            <p:fltVal val="0"/>
                                          </p:val>
                                        </p:tav>
                                        <p:tav tm="100000">
                                          <p:val>
                                            <p:strVal val="#ppt_w"/>
                                          </p:val>
                                        </p:tav>
                                      </p:tavLst>
                                    </p:anim>
                                    <p:anim calcmode="lin" valueType="num">
                                      <p:cBhvr>
                                        <p:cTn id="40" dur="500" fill="hold"/>
                                        <p:tgtEl>
                                          <p:spTgt spid="128"/>
                                        </p:tgtEl>
                                        <p:attrNameLst>
                                          <p:attrName>ppt_h</p:attrName>
                                        </p:attrNameLst>
                                      </p:cBhvr>
                                      <p:tavLst>
                                        <p:tav tm="0">
                                          <p:val>
                                            <p:fltVal val="0"/>
                                          </p:val>
                                        </p:tav>
                                        <p:tav tm="100000">
                                          <p:val>
                                            <p:strVal val="#ppt_h"/>
                                          </p:val>
                                        </p:tav>
                                      </p:tavLst>
                                    </p:anim>
                                    <p:animEffect transition="in" filter="fade">
                                      <p:cBhvr>
                                        <p:cTn id="41" dur="500"/>
                                        <p:tgtEl>
                                          <p:spTgt spid="128"/>
                                        </p:tgtEl>
                                      </p:cBhvr>
                                    </p:animEffect>
                                  </p:childTnLst>
                                </p:cTn>
                              </p:par>
                              <p:par>
                                <p:cTn id="42" presetID="2" presetClass="entr" presetSubtype="8" accel="50000" decel="50000" fill="hold" grpId="0" nodeType="withEffect">
                                  <p:stCondLst>
                                    <p:cond delay="0"/>
                                  </p:stCondLst>
                                  <p:childTnLst>
                                    <p:set>
                                      <p:cBhvr>
                                        <p:cTn id="43" dur="1" fill="hold">
                                          <p:stCondLst>
                                            <p:cond delay="0"/>
                                          </p:stCondLst>
                                        </p:cTn>
                                        <p:tgtEl>
                                          <p:spTgt spid="129"/>
                                        </p:tgtEl>
                                        <p:attrNameLst>
                                          <p:attrName>style.visibility</p:attrName>
                                        </p:attrNameLst>
                                      </p:cBhvr>
                                      <p:to>
                                        <p:strVal val="visible"/>
                                      </p:to>
                                    </p:set>
                                    <p:anim calcmode="lin" valueType="num">
                                      <p:cBhvr additive="base">
                                        <p:cTn id="44" dur="500" fill="hold"/>
                                        <p:tgtEl>
                                          <p:spTgt spid="129"/>
                                        </p:tgtEl>
                                        <p:attrNameLst>
                                          <p:attrName>ppt_x</p:attrName>
                                        </p:attrNameLst>
                                      </p:cBhvr>
                                      <p:tavLst>
                                        <p:tav tm="0">
                                          <p:val>
                                            <p:strVal val="0-#ppt_w/2"/>
                                          </p:val>
                                        </p:tav>
                                        <p:tav tm="100000">
                                          <p:val>
                                            <p:strVal val="#ppt_x"/>
                                          </p:val>
                                        </p:tav>
                                      </p:tavLst>
                                    </p:anim>
                                    <p:anim calcmode="lin" valueType="num">
                                      <p:cBhvr additive="base">
                                        <p:cTn id="45" dur="500" fill="hold"/>
                                        <p:tgtEl>
                                          <p:spTgt spid="129"/>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4106"/>
                                        </p:tgtEl>
                                        <p:attrNameLst>
                                          <p:attrName>style.visibility</p:attrName>
                                        </p:attrNameLst>
                                      </p:cBhvr>
                                      <p:to>
                                        <p:strVal val="visible"/>
                                      </p:to>
                                    </p:set>
                                    <p:animEffect transition="in" filter="wipe(left)">
                                      <p:cBhvr>
                                        <p:cTn id="50" dur="500"/>
                                        <p:tgtEl>
                                          <p:spTgt spid="4106"/>
                                        </p:tgtEl>
                                      </p:cBhvr>
                                    </p:animEffect>
                                  </p:childTnLst>
                                </p:cTn>
                              </p:par>
                            </p:childTnLst>
                          </p:cTn>
                        </p:par>
                        <p:par>
                          <p:cTn id="51" fill="hold">
                            <p:stCondLst>
                              <p:cond delay="500"/>
                            </p:stCondLst>
                            <p:childTnLst>
                              <p:par>
                                <p:cTn id="52" presetID="53" presetClass="entr" presetSubtype="16" fill="hold" grpId="0" nodeType="afterEffect">
                                  <p:stCondLst>
                                    <p:cond delay="0"/>
                                  </p:stCondLst>
                                  <p:childTnLst>
                                    <p:set>
                                      <p:cBhvr>
                                        <p:cTn id="53" dur="1" fill="hold">
                                          <p:stCondLst>
                                            <p:cond delay="0"/>
                                          </p:stCondLst>
                                        </p:cTn>
                                        <p:tgtEl>
                                          <p:spTgt spid="130"/>
                                        </p:tgtEl>
                                        <p:attrNameLst>
                                          <p:attrName>style.visibility</p:attrName>
                                        </p:attrNameLst>
                                      </p:cBhvr>
                                      <p:to>
                                        <p:strVal val="visible"/>
                                      </p:to>
                                    </p:set>
                                    <p:anim calcmode="lin" valueType="num">
                                      <p:cBhvr>
                                        <p:cTn id="54" dur="500" fill="hold"/>
                                        <p:tgtEl>
                                          <p:spTgt spid="130"/>
                                        </p:tgtEl>
                                        <p:attrNameLst>
                                          <p:attrName>ppt_w</p:attrName>
                                        </p:attrNameLst>
                                      </p:cBhvr>
                                      <p:tavLst>
                                        <p:tav tm="0">
                                          <p:val>
                                            <p:fltVal val="0"/>
                                          </p:val>
                                        </p:tav>
                                        <p:tav tm="100000">
                                          <p:val>
                                            <p:strVal val="#ppt_w"/>
                                          </p:val>
                                        </p:tav>
                                      </p:tavLst>
                                    </p:anim>
                                    <p:anim calcmode="lin" valueType="num">
                                      <p:cBhvr>
                                        <p:cTn id="55" dur="500" fill="hold"/>
                                        <p:tgtEl>
                                          <p:spTgt spid="130"/>
                                        </p:tgtEl>
                                        <p:attrNameLst>
                                          <p:attrName>ppt_h</p:attrName>
                                        </p:attrNameLst>
                                      </p:cBhvr>
                                      <p:tavLst>
                                        <p:tav tm="0">
                                          <p:val>
                                            <p:fltVal val="0"/>
                                          </p:val>
                                        </p:tav>
                                        <p:tav tm="100000">
                                          <p:val>
                                            <p:strVal val="#ppt_h"/>
                                          </p:val>
                                        </p:tav>
                                      </p:tavLst>
                                    </p:anim>
                                    <p:animEffect transition="in" filter="fade">
                                      <p:cBhvr>
                                        <p:cTn id="56" dur="500"/>
                                        <p:tgtEl>
                                          <p:spTgt spid="130"/>
                                        </p:tgtEl>
                                      </p:cBhvr>
                                    </p:animEffect>
                                  </p:childTnLst>
                                </p:cTn>
                              </p:par>
                              <p:par>
                                <p:cTn id="57" presetID="2" presetClass="entr" presetSubtype="2" accel="50000" decel="50000" fill="hold" grpId="0" nodeType="withEffect">
                                  <p:stCondLst>
                                    <p:cond delay="0"/>
                                  </p:stCondLst>
                                  <p:childTnLst>
                                    <p:set>
                                      <p:cBhvr>
                                        <p:cTn id="58" dur="1" fill="hold">
                                          <p:stCondLst>
                                            <p:cond delay="0"/>
                                          </p:stCondLst>
                                        </p:cTn>
                                        <p:tgtEl>
                                          <p:spTgt spid="131"/>
                                        </p:tgtEl>
                                        <p:attrNameLst>
                                          <p:attrName>style.visibility</p:attrName>
                                        </p:attrNameLst>
                                      </p:cBhvr>
                                      <p:to>
                                        <p:strVal val="visible"/>
                                      </p:to>
                                    </p:set>
                                    <p:anim calcmode="lin" valueType="num">
                                      <p:cBhvr additive="base">
                                        <p:cTn id="59" dur="500" fill="hold"/>
                                        <p:tgtEl>
                                          <p:spTgt spid="131"/>
                                        </p:tgtEl>
                                        <p:attrNameLst>
                                          <p:attrName>ppt_x</p:attrName>
                                        </p:attrNameLst>
                                      </p:cBhvr>
                                      <p:tavLst>
                                        <p:tav tm="0">
                                          <p:val>
                                            <p:strVal val="1+#ppt_w/2"/>
                                          </p:val>
                                        </p:tav>
                                        <p:tav tm="100000">
                                          <p:val>
                                            <p:strVal val="#ppt_x"/>
                                          </p:val>
                                        </p:tav>
                                      </p:tavLst>
                                    </p:anim>
                                    <p:anim calcmode="lin" valueType="num">
                                      <p:cBhvr additive="base">
                                        <p:cTn id="60" dur="500" fill="hold"/>
                                        <p:tgtEl>
                                          <p:spTgt spid="131"/>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nodeType="clickEffect">
                                  <p:stCondLst>
                                    <p:cond delay="0"/>
                                  </p:stCondLst>
                                  <p:childTnLst>
                                    <p:set>
                                      <p:cBhvr>
                                        <p:cTn id="64" dur="1" fill="hold">
                                          <p:stCondLst>
                                            <p:cond delay="0"/>
                                          </p:stCondLst>
                                        </p:cTn>
                                        <p:tgtEl>
                                          <p:spTgt spid="4107"/>
                                        </p:tgtEl>
                                        <p:attrNameLst>
                                          <p:attrName>style.visibility</p:attrName>
                                        </p:attrNameLst>
                                      </p:cBhvr>
                                      <p:to>
                                        <p:strVal val="visible"/>
                                      </p:to>
                                    </p:set>
                                    <p:animEffect transition="in" filter="wipe(down)">
                                      <p:cBhvr>
                                        <p:cTn id="65" dur="500"/>
                                        <p:tgtEl>
                                          <p:spTgt spid="4107"/>
                                        </p:tgtEl>
                                      </p:cBhvr>
                                    </p:animEffect>
                                  </p:childTnLst>
                                </p:cTn>
                              </p:par>
                            </p:childTnLst>
                          </p:cTn>
                        </p:par>
                        <p:par>
                          <p:cTn id="66" fill="hold">
                            <p:stCondLst>
                              <p:cond delay="500"/>
                            </p:stCondLst>
                            <p:childTnLst>
                              <p:par>
                                <p:cTn id="67" presetID="53" presetClass="entr" presetSubtype="16" fill="hold" grpId="0" nodeType="afterEffect">
                                  <p:stCondLst>
                                    <p:cond delay="0"/>
                                  </p:stCondLst>
                                  <p:childTnLst>
                                    <p:set>
                                      <p:cBhvr>
                                        <p:cTn id="68" dur="1" fill="hold">
                                          <p:stCondLst>
                                            <p:cond delay="0"/>
                                          </p:stCondLst>
                                        </p:cTn>
                                        <p:tgtEl>
                                          <p:spTgt spid="132"/>
                                        </p:tgtEl>
                                        <p:attrNameLst>
                                          <p:attrName>style.visibility</p:attrName>
                                        </p:attrNameLst>
                                      </p:cBhvr>
                                      <p:to>
                                        <p:strVal val="visible"/>
                                      </p:to>
                                    </p:set>
                                    <p:anim calcmode="lin" valueType="num">
                                      <p:cBhvr>
                                        <p:cTn id="69" dur="500" fill="hold"/>
                                        <p:tgtEl>
                                          <p:spTgt spid="132"/>
                                        </p:tgtEl>
                                        <p:attrNameLst>
                                          <p:attrName>ppt_w</p:attrName>
                                        </p:attrNameLst>
                                      </p:cBhvr>
                                      <p:tavLst>
                                        <p:tav tm="0">
                                          <p:val>
                                            <p:fltVal val="0"/>
                                          </p:val>
                                        </p:tav>
                                        <p:tav tm="100000">
                                          <p:val>
                                            <p:strVal val="#ppt_w"/>
                                          </p:val>
                                        </p:tav>
                                      </p:tavLst>
                                    </p:anim>
                                    <p:anim calcmode="lin" valueType="num">
                                      <p:cBhvr>
                                        <p:cTn id="70" dur="500" fill="hold"/>
                                        <p:tgtEl>
                                          <p:spTgt spid="132"/>
                                        </p:tgtEl>
                                        <p:attrNameLst>
                                          <p:attrName>ppt_h</p:attrName>
                                        </p:attrNameLst>
                                      </p:cBhvr>
                                      <p:tavLst>
                                        <p:tav tm="0">
                                          <p:val>
                                            <p:fltVal val="0"/>
                                          </p:val>
                                        </p:tav>
                                        <p:tav tm="100000">
                                          <p:val>
                                            <p:strVal val="#ppt_h"/>
                                          </p:val>
                                        </p:tav>
                                      </p:tavLst>
                                    </p:anim>
                                    <p:animEffect transition="in" filter="fade">
                                      <p:cBhvr>
                                        <p:cTn id="71" dur="500"/>
                                        <p:tgtEl>
                                          <p:spTgt spid="132"/>
                                        </p:tgtEl>
                                      </p:cBhvr>
                                    </p:animEffect>
                                  </p:childTnLst>
                                </p:cTn>
                              </p:par>
                              <p:par>
                                <p:cTn id="72" presetID="2" presetClass="entr" presetSubtype="8" accel="50000" decel="50000" fill="hold" grpId="0" nodeType="withEffect">
                                  <p:stCondLst>
                                    <p:cond delay="0"/>
                                  </p:stCondLst>
                                  <p:childTnLst>
                                    <p:set>
                                      <p:cBhvr>
                                        <p:cTn id="73" dur="1" fill="hold">
                                          <p:stCondLst>
                                            <p:cond delay="0"/>
                                          </p:stCondLst>
                                        </p:cTn>
                                        <p:tgtEl>
                                          <p:spTgt spid="133"/>
                                        </p:tgtEl>
                                        <p:attrNameLst>
                                          <p:attrName>style.visibility</p:attrName>
                                        </p:attrNameLst>
                                      </p:cBhvr>
                                      <p:to>
                                        <p:strVal val="visible"/>
                                      </p:to>
                                    </p:set>
                                    <p:anim calcmode="lin" valueType="num">
                                      <p:cBhvr additive="base">
                                        <p:cTn id="74" dur="500" fill="hold"/>
                                        <p:tgtEl>
                                          <p:spTgt spid="133"/>
                                        </p:tgtEl>
                                        <p:attrNameLst>
                                          <p:attrName>ppt_x</p:attrName>
                                        </p:attrNameLst>
                                      </p:cBhvr>
                                      <p:tavLst>
                                        <p:tav tm="0">
                                          <p:val>
                                            <p:strVal val="0-#ppt_w/2"/>
                                          </p:val>
                                        </p:tav>
                                        <p:tav tm="100000">
                                          <p:val>
                                            <p:strVal val="#ppt_x"/>
                                          </p:val>
                                        </p:tav>
                                      </p:tavLst>
                                    </p:anim>
                                    <p:anim calcmode="lin" valueType="num">
                                      <p:cBhvr additive="base">
                                        <p:cTn id="75" dur="500" fill="hold"/>
                                        <p:tgtEl>
                                          <p:spTgt spid="133"/>
                                        </p:tgtEl>
                                        <p:attrNameLst>
                                          <p:attrName>ppt_y</p:attrName>
                                        </p:attrNameLst>
                                      </p:cBhvr>
                                      <p:tavLst>
                                        <p:tav tm="0">
                                          <p:val>
                                            <p:strVal val="#ppt_y"/>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nodeType="clickEffect">
                                  <p:stCondLst>
                                    <p:cond delay="0"/>
                                  </p:stCondLst>
                                  <p:childTnLst>
                                    <p:set>
                                      <p:cBhvr>
                                        <p:cTn id="79" dur="1" fill="hold">
                                          <p:stCondLst>
                                            <p:cond delay="0"/>
                                          </p:stCondLst>
                                        </p:cTn>
                                        <p:tgtEl>
                                          <p:spTgt spid="4109"/>
                                        </p:tgtEl>
                                        <p:attrNameLst>
                                          <p:attrName>style.visibility</p:attrName>
                                        </p:attrNameLst>
                                      </p:cBhvr>
                                      <p:to>
                                        <p:strVal val="visible"/>
                                      </p:to>
                                    </p:set>
                                    <p:animEffect transition="in" filter="wipe(left)">
                                      <p:cBhvr>
                                        <p:cTn id="80" dur="500"/>
                                        <p:tgtEl>
                                          <p:spTgt spid="4109"/>
                                        </p:tgtEl>
                                      </p:cBhvr>
                                    </p:animEffect>
                                  </p:childTnLst>
                                </p:cTn>
                              </p:par>
                            </p:childTnLst>
                          </p:cTn>
                        </p:par>
                        <p:par>
                          <p:cTn id="81" fill="hold">
                            <p:stCondLst>
                              <p:cond delay="500"/>
                            </p:stCondLst>
                            <p:childTnLst>
                              <p:par>
                                <p:cTn id="82" presetID="53" presetClass="entr" presetSubtype="16" fill="hold" grpId="0" nodeType="afterEffect">
                                  <p:stCondLst>
                                    <p:cond delay="0"/>
                                  </p:stCondLst>
                                  <p:childTnLst>
                                    <p:set>
                                      <p:cBhvr>
                                        <p:cTn id="83" dur="1" fill="hold">
                                          <p:stCondLst>
                                            <p:cond delay="0"/>
                                          </p:stCondLst>
                                        </p:cTn>
                                        <p:tgtEl>
                                          <p:spTgt spid="134"/>
                                        </p:tgtEl>
                                        <p:attrNameLst>
                                          <p:attrName>style.visibility</p:attrName>
                                        </p:attrNameLst>
                                      </p:cBhvr>
                                      <p:to>
                                        <p:strVal val="visible"/>
                                      </p:to>
                                    </p:set>
                                    <p:anim calcmode="lin" valueType="num">
                                      <p:cBhvr>
                                        <p:cTn id="84" dur="500" fill="hold"/>
                                        <p:tgtEl>
                                          <p:spTgt spid="134"/>
                                        </p:tgtEl>
                                        <p:attrNameLst>
                                          <p:attrName>ppt_w</p:attrName>
                                        </p:attrNameLst>
                                      </p:cBhvr>
                                      <p:tavLst>
                                        <p:tav tm="0">
                                          <p:val>
                                            <p:fltVal val="0"/>
                                          </p:val>
                                        </p:tav>
                                        <p:tav tm="100000">
                                          <p:val>
                                            <p:strVal val="#ppt_w"/>
                                          </p:val>
                                        </p:tav>
                                      </p:tavLst>
                                    </p:anim>
                                    <p:anim calcmode="lin" valueType="num">
                                      <p:cBhvr>
                                        <p:cTn id="85" dur="500" fill="hold"/>
                                        <p:tgtEl>
                                          <p:spTgt spid="134"/>
                                        </p:tgtEl>
                                        <p:attrNameLst>
                                          <p:attrName>ppt_h</p:attrName>
                                        </p:attrNameLst>
                                      </p:cBhvr>
                                      <p:tavLst>
                                        <p:tav tm="0">
                                          <p:val>
                                            <p:fltVal val="0"/>
                                          </p:val>
                                        </p:tav>
                                        <p:tav tm="100000">
                                          <p:val>
                                            <p:strVal val="#ppt_h"/>
                                          </p:val>
                                        </p:tav>
                                      </p:tavLst>
                                    </p:anim>
                                    <p:animEffect transition="in" filter="fade">
                                      <p:cBhvr>
                                        <p:cTn id="86" dur="500"/>
                                        <p:tgtEl>
                                          <p:spTgt spid="134"/>
                                        </p:tgtEl>
                                      </p:cBhvr>
                                    </p:animEffect>
                                  </p:childTnLst>
                                </p:cTn>
                              </p:par>
                              <p:par>
                                <p:cTn id="87" presetID="2" presetClass="entr" presetSubtype="2" accel="50000" decel="50000" fill="hold" grpId="0" nodeType="withEffect">
                                  <p:stCondLst>
                                    <p:cond delay="0"/>
                                  </p:stCondLst>
                                  <p:childTnLst>
                                    <p:set>
                                      <p:cBhvr>
                                        <p:cTn id="88" dur="1" fill="hold">
                                          <p:stCondLst>
                                            <p:cond delay="0"/>
                                          </p:stCondLst>
                                        </p:cTn>
                                        <p:tgtEl>
                                          <p:spTgt spid="135"/>
                                        </p:tgtEl>
                                        <p:attrNameLst>
                                          <p:attrName>style.visibility</p:attrName>
                                        </p:attrNameLst>
                                      </p:cBhvr>
                                      <p:to>
                                        <p:strVal val="visible"/>
                                      </p:to>
                                    </p:set>
                                    <p:anim calcmode="lin" valueType="num">
                                      <p:cBhvr additive="base">
                                        <p:cTn id="89" dur="500" fill="hold"/>
                                        <p:tgtEl>
                                          <p:spTgt spid="135"/>
                                        </p:tgtEl>
                                        <p:attrNameLst>
                                          <p:attrName>ppt_x</p:attrName>
                                        </p:attrNameLst>
                                      </p:cBhvr>
                                      <p:tavLst>
                                        <p:tav tm="0">
                                          <p:val>
                                            <p:strVal val="1+#ppt_w/2"/>
                                          </p:val>
                                        </p:tav>
                                        <p:tav tm="100000">
                                          <p:val>
                                            <p:strVal val="#ppt_x"/>
                                          </p:val>
                                        </p:tav>
                                      </p:tavLst>
                                    </p:anim>
                                    <p:anim calcmode="lin" valueType="num">
                                      <p:cBhvr additive="base">
                                        <p:cTn id="90" dur="500" fill="hold"/>
                                        <p:tgtEl>
                                          <p:spTgt spid="135"/>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nodeType="clickEffect">
                                  <p:stCondLst>
                                    <p:cond delay="0"/>
                                  </p:stCondLst>
                                  <p:childTnLst>
                                    <p:set>
                                      <p:cBhvr>
                                        <p:cTn id="94" dur="1" fill="hold">
                                          <p:stCondLst>
                                            <p:cond delay="0"/>
                                          </p:stCondLst>
                                        </p:cTn>
                                        <p:tgtEl>
                                          <p:spTgt spid="4113"/>
                                        </p:tgtEl>
                                        <p:attrNameLst>
                                          <p:attrName>style.visibility</p:attrName>
                                        </p:attrNameLst>
                                      </p:cBhvr>
                                      <p:to>
                                        <p:strVal val="visible"/>
                                      </p:to>
                                    </p:set>
                                    <p:animEffect transition="in" filter="wipe(down)">
                                      <p:cBhvr>
                                        <p:cTn id="95" dur="500"/>
                                        <p:tgtEl>
                                          <p:spTgt spid="4113"/>
                                        </p:tgtEl>
                                      </p:cBhvr>
                                    </p:animEffect>
                                  </p:childTnLst>
                                </p:cTn>
                              </p:par>
                            </p:childTnLst>
                          </p:cTn>
                        </p:par>
                        <p:par>
                          <p:cTn id="96" fill="hold">
                            <p:stCondLst>
                              <p:cond delay="500"/>
                            </p:stCondLst>
                            <p:childTnLst>
                              <p:par>
                                <p:cTn id="97" presetID="53" presetClass="entr" presetSubtype="16" fill="hold" grpId="0" nodeType="afterEffect">
                                  <p:stCondLst>
                                    <p:cond delay="0"/>
                                  </p:stCondLst>
                                  <p:childTnLst>
                                    <p:set>
                                      <p:cBhvr>
                                        <p:cTn id="98" dur="1" fill="hold">
                                          <p:stCondLst>
                                            <p:cond delay="0"/>
                                          </p:stCondLst>
                                        </p:cTn>
                                        <p:tgtEl>
                                          <p:spTgt spid="136"/>
                                        </p:tgtEl>
                                        <p:attrNameLst>
                                          <p:attrName>style.visibility</p:attrName>
                                        </p:attrNameLst>
                                      </p:cBhvr>
                                      <p:to>
                                        <p:strVal val="visible"/>
                                      </p:to>
                                    </p:set>
                                    <p:anim calcmode="lin" valueType="num">
                                      <p:cBhvr>
                                        <p:cTn id="99" dur="500" fill="hold"/>
                                        <p:tgtEl>
                                          <p:spTgt spid="136"/>
                                        </p:tgtEl>
                                        <p:attrNameLst>
                                          <p:attrName>ppt_w</p:attrName>
                                        </p:attrNameLst>
                                      </p:cBhvr>
                                      <p:tavLst>
                                        <p:tav tm="0">
                                          <p:val>
                                            <p:fltVal val="0"/>
                                          </p:val>
                                        </p:tav>
                                        <p:tav tm="100000">
                                          <p:val>
                                            <p:strVal val="#ppt_w"/>
                                          </p:val>
                                        </p:tav>
                                      </p:tavLst>
                                    </p:anim>
                                    <p:anim calcmode="lin" valueType="num">
                                      <p:cBhvr>
                                        <p:cTn id="100" dur="500" fill="hold"/>
                                        <p:tgtEl>
                                          <p:spTgt spid="136"/>
                                        </p:tgtEl>
                                        <p:attrNameLst>
                                          <p:attrName>ppt_h</p:attrName>
                                        </p:attrNameLst>
                                      </p:cBhvr>
                                      <p:tavLst>
                                        <p:tav tm="0">
                                          <p:val>
                                            <p:fltVal val="0"/>
                                          </p:val>
                                        </p:tav>
                                        <p:tav tm="100000">
                                          <p:val>
                                            <p:strVal val="#ppt_h"/>
                                          </p:val>
                                        </p:tav>
                                      </p:tavLst>
                                    </p:anim>
                                    <p:animEffect transition="in" filter="fade">
                                      <p:cBhvr>
                                        <p:cTn id="101" dur="500"/>
                                        <p:tgtEl>
                                          <p:spTgt spid="136"/>
                                        </p:tgtEl>
                                      </p:cBhvr>
                                    </p:animEffect>
                                  </p:childTnLst>
                                </p:cTn>
                              </p:par>
                              <p:par>
                                <p:cTn id="102" presetID="2" presetClass="entr" presetSubtype="8" accel="50000" decel="50000" fill="hold" grpId="0" nodeType="withEffect">
                                  <p:stCondLst>
                                    <p:cond delay="0"/>
                                  </p:stCondLst>
                                  <p:childTnLst>
                                    <p:set>
                                      <p:cBhvr>
                                        <p:cTn id="103" dur="1" fill="hold">
                                          <p:stCondLst>
                                            <p:cond delay="0"/>
                                          </p:stCondLst>
                                        </p:cTn>
                                        <p:tgtEl>
                                          <p:spTgt spid="137"/>
                                        </p:tgtEl>
                                        <p:attrNameLst>
                                          <p:attrName>style.visibility</p:attrName>
                                        </p:attrNameLst>
                                      </p:cBhvr>
                                      <p:to>
                                        <p:strVal val="visible"/>
                                      </p:to>
                                    </p:set>
                                    <p:anim calcmode="lin" valueType="num">
                                      <p:cBhvr additive="base">
                                        <p:cTn id="104" dur="500" fill="hold"/>
                                        <p:tgtEl>
                                          <p:spTgt spid="137"/>
                                        </p:tgtEl>
                                        <p:attrNameLst>
                                          <p:attrName>ppt_x</p:attrName>
                                        </p:attrNameLst>
                                      </p:cBhvr>
                                      <p:tavLst>
                                        <p:tav tm="0">
                                          <p:val>
                                            <p:strVal val="0-#ppt_w/2"/>
                                          </p:val>
                                        </p:tav>
                                        <p:tav tm="100000">
                                          <p:val>
                                            <p:strVal val="#ppt_x"/>
                                          </p:val>
                                        </p:tav>
                                      </p:tavLst>
                                    </p:anim>
                                    <p:anim calcmode="lin" valueType="num">
                                      <p:cBhvr additive="base">
                                        <p:cTn id="105" dur="500" fill="hold"/>
                                        <p:tgtEl>
                                          <p:spTgt spid="137"/>
                                        </p:tgtEl>
                                        <p:attrNameLst>
                                          <p:attrName>ppt_y</p:attrName>
                                        </p:attrNameLst>
                                      </p:cBhvr>
                                      <p:tavLst>
                                        <p:tav tm="0">
                                          <p:val>
                                            <p:strVal val="#ppt_y"/>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42" presetClass="entr" presetSubtype="0" fill="hold" nodeType="clickEffect">
                                  <p:stCondLst>
                                    <p:cond delay="0"/>
                                  </p:stCondLst>
                                  <p:childTnLst>
                                    <p:set>
                                      <p:cBhvr>
                                        <p:cTn id="109" dur="1" fill="hold">
                                          <p:stCondLst>
                                            <p:cond delay="0"/>
                                          </p:stCondLst>
                                        </p:cTn>
                                        <p:tgtEl>
                                          <p:spTgt spid="17"/>
                                        </p:tgtEl>
                                        <p:attrNameLst>
                                          <p:attrName>style.visibility</p:attrName>
                                        </p:attrNameLst>
                                      </p:cBhvr>
                                      <p:to>
                                        <p:strVal val="visible"/>
                                      </p:to>
                                    </p:set>
                                    <p:animEffect transition="in" filter="fade">
                                      <p:cBhvr>
                                        <p:cTn id="110" dur="1000"/>
                                        <p:tgtEl>
                                          <p:spTgt spid="17"/>
                                        </p:tgtEl>
                                      </p:cBhvr>
                                    </p:animEffect>
                                    <p:anim calcmode="lin" valueType="num">
                                      <p:cBhvr>
                                        <p:cTn id="111" dur="1000" fill="hold"/>
                                        <p:tgtEl>
                                          <p:spTgt spid="17"/>
                                        </p:tgtEl>
                                        <p:attrNameLst>
                                          <p:attrName>ppt_x</p:attrName>
                                        </p:attrNameLst>
                                      </p:cBhvr>
                                      <p:tavLst>
                                        <p:tav tm="0">
                                          <p:val>
                                            <p:strVal val="#ppt_x"/>
                                          </p:val>
                                        </p:tav>
                                        <p:tav tm="100000">
                                          <p:val>
                                            <p:strVal val="#ppt_x"/>
                                          </p:val>
                                        </p:tav>
                                      </p:tavLst>
                                    </p:anim>
                                    <p:anim calcmode="lin" valueType="num">
                                      <p:cBhvr>
                                        <p:cTn id="11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2" presetClass="entr" presetSubtype="8" fill="hold" grpId="0" nodeType="clickEffect">
                                  <p:stCondLst>
                                    <p:cond delay="0"/>
                                  </p:stCondLst>
                                  <p:childTnLst>
                                    <p:set>
                                      <p:cBhvr>
                                        <p:cTn id="116" dur="1" fill="hold">
                                          <p:stCondLst>
                                            <p:cond delay="0"/>
                                          </p:stCondLst>
                                        </p:cTn>
                                        <p:tgtEl>
                                          <p:spTgt spid="45"/>
                                        </p:tgtEl>
                                        <p:attrNameLst>
                                          <p:attrName>style.visibility</p:attrName>
                                        </p:attrNameLst>
                                      </p:cBhvr>
                                      <p:to>
                                        <p:strVal val="visible"/>
                                      </p:to>
                                    </p:set>
                                    <p:animEffect transition="in" filter="wipe(left)">
                                      <p:cBhvr>
                                        <p:cTn id="117" dur="500"/>
                                        <p:tgtEl>
                                          <p:spTgt spid="45"/>
                                        </p:tgtEl>
                                      </p:cBhvr>
                                    </p:animEffect>
                                  </p:childTnLst>
                                </p:cTn>
                              </p:par>
                              <p:par>
                                <p:cTn id="118" presetID="22" presetClass="entr" presetSubtype="8" fill="hold" grpId="0" nodeType="withEffect">
                                  <p:stCondLst>
                                    <p:cond delay="250"/>
                                  </p:stCondLst>
                                  <p:childTnLst>
                                    <p:set>
                                      <p:cBhvr>
                                        <p:cTn id="119" dur="1" fill="hold">
                                          <p:stCondLst>
                                            <p:cond delay="0"/>
                                          </p:stCondLst>
                                        </p:cTn>
                                        <p:tgtEl>
                                          <p:spTgt spid="46"/>
                                        </p:tgtEl>
                                        <p:attrNameLst>
                                          <p:attrName>style.visibility</p:attrName>
                                        </p:attrNameLst>
                                      </p:cBhvr>
                                      <p:to>
                                        <p:strVal val="visible"/>
                                      </p:to>
                                    </p:set>
                                    <p:animEffect transition="in" filter="wipe(left)">
                                      <p:cBhvr>
                                        <p:cTn id="12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5" grpId="0" animBg="1"/>
      <p:bldP spid="46" grpId="0" animBg="1"/>
      <p:bldP spid="120" grpId="0"/>
      <p:bldP spid="121" grpId="0"/>
      <p:bldP spid="128" grpId="0"/>
      <p:bldP spid="129" grpId="0"/>
      <p:bldP spid="130" grpId="0"/>
      <p:bldP spid="131" grpId="0"/>
      <p:bldP spid="132" grpId="0"/>
      <p:bldP spid="133" grpId="0"/>
      <p:bldP spid="134" grpId="0"/>
      <p:bldP spid="135" grpId="0"/>
      <p:bldP spid="136" grpId="0"/>
      <p:bldP spid="13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flipV="1">
            <a:off x="1270" y="0"/>
            <a:ext cx="12192000" cy="5526405"/>
            <a:chOff x="1550988" y="6267038"/>
            <a:chExt cx="6473825" cy="1902237"/>
          </a:xfrm>
        </p:grpSpPr>
        <p:sp>
          <p:nvSpPr>
            <p:cNvPr id="6" name="Freeform 5"/>
            <p:cNvSpPr/>
            <p:nvPr/>
          </p:nvSpPr>
          <p:spPr bwMode="auto">
            <a:xfrm>
              <a:off x="2714626" y="6267038"/>
              <a:ext cx="4148138" cy="712202"/>
            </a:xfrm>
            <a:custGeom>
              <a:avLst/>
              <a:gdLst>
                <a:gd name="T0" fmla="*/ 86 w 692"/>
                <a:gd name="T1" fmla="*/ 151 h 151"/>
                <a:gd name="T2" fmla="*/ 607 w 692"/>
                <a:gd name="T3" fmla="*/ 151 h 151"/>
                <a:gd name="T4" fmla="*/ 692 w 692"/>
                <a:gd name="T5" fmla="*/ 68 h 151"/>
                <a:gd name="T6" fmla="*/ 610 w 692"/>
                <a:gd name="T7" fmla="*/ 0 h 151"/>
                <a:gd name="T8" fmla="*/ 82 w 692"/>
                <a:gd name="T9" fmla="*/ 0 h 151"/>
                <a:gd name="T10" fmla="*/ 0 w 692"/>
                <a:gd name="T11" fmla="*/ 68 h 151"/>
                <a:gd name="T12" fmla="*/ 86 w 692"/>
                <a:gd name="T13" fmla="*/ 151 h 151"/>
              </a:gdLst>
              <a:ahLst/>
              <a:cxnLst>
                <a:cxn ang="0">
                  <a:pos x="T0" y="T1"/>
                </a:cxn>
                <a:cxn ang="0">
                  <a:pos x="T2" y="T3"/>
                </a:cxn>
                <a:cxn ang="0">
                  <a:pos x="T4" y="T5"/>
                </a:cxn>
                <a:cxn ang="0">
                  <a:pos x="T6" y="T7"/>
                </a:cxn>
                <a:cxn ang="0">
                  <a:pos x="T8" y="T9"/>
                </a:cxn>
                <a:cxn ang="0">
                  <a:pos x="T10" y="T11"/>
                </a:cxn>
                <a:cxn ang="0">
                  <a:pos x="T12" y="T13"/>
                </a:cxn>
              </a:cxnLst>
              <a:rect l="0" t="0" r="r" b="b"/>
              <a:pathLst>
                <a:path w="692" h="151">
                  <a:moveTo>
                    <a:pt x="86" y="151"/>
                  </a:moveTo>
                  <a:cubicBezTo>
                    <a:pt x="607" y="151"/>
                    <a:pt x="607" y="151"/>
                    <a:pt x="607" y="151"/>
                  </a:cubicBezTo>
                  <a:cubicBezTo>
                    <a:pt x="657" y="145"/>
                    <a:pt x="661" y="95"/>
                    <a:pt x="692" y="68"/>
                  </a:cubicBezTo>
                  <a:cubicBezTo>
                    <a:pt x="675" y="36"/>
                    <a:pt x="660" y="0"/>
                    <a:pt x="610" y="0"/>
                  </a:cubicBezTo>
                  <a:cubicBezTo>
                    <a:pt x="347" y="0"/>
                    <a:pt x="240" y="0"/>
                    <a:pt x="82" y="0"/>
                  </a:cubicBezTo>
                  <a:cubicBezTo>
                    <a:pt x="32" y="0"/>
                    <a:pt x="18" y="36"/>
                    <a:pt x="0" y="68"/>
                  </a:cubicBezTo>
                  <a:cubicBezTo>
                    <a:pt x="31" y="95"/>
                    <a:pt x="35" y="145"/>
                    <a:pt x="86" y="151"/>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 name="Freeform 6"/>
            <p:cNvSpPr/>
            <p:nvPr/>
          </p:nvSpPr>
          <p:spPr bwMode="auto">
            <a:xfrm>
              <a:off x="1550988" y="6361113"/>
              <a:ext cx="6473825" cy="1808162"/>
            </a:xfrm>
            <a:custGeom>
              <a:avLst/>
              <a:gdLst>
                <a:gd name="T0" fmla="*/ 938 w 1080"/>
                <a:gd name="T1" fmla="*/ 0 h 300"/>
                <a:gd name="T2" fmla="*/ 801 w 1080"/>
                <a:gd name="T3" fmla="*/ 101 h 300"/>
                <a:gd name="T4" fmla="*/ 280 w 1080"/>
                <a:gd name="T5" fmla="*/ 101 h 300"/>
                <a:gd name="T6" fmla="*/ 142 w 1080"/>
                <a:gd name="T7" fmla="*/ 0 h 300"/>
                <a:gd name="T8" fmla="*/ 0 w 1080"/>
                <a:gd name="T9" fmla="*/ 0 h 300"/>
                <a:gd name="T10" fmla="*/ 0 w 1080"/>
                <a:gd name="T11" fmla="*/ 300 h 300"/>
                <a:gd name="T12" fmla="*/ 1080 w 1080"/>
                <a:gd name="T13" fmla="*/ 300 h 300"/>
                <a:gd name="T14" fmla="*/ 1080 w 1080"/>
                <a:gd name="T15" fmla="*/ 0 h 300"/>
                <a:gd name="T16" fmla="*/ 938 w 1080"/>
                <a:gd name="T17"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0" h="300">
                  <a:moveTo>
                    <a:pt x="938" y="0"/>
                  </a:moveTo>
                  <a:cubicBezTo>
                    <a:pt x="852" y="0"/>
                    <a:pt x="871" y="92"/>
                    <a:pt x="801" y="101"/>
                  </a:cubicBezTo>
                  <a:cubicBezTo>
                    <a:pt x="280" y="101"/>
                    <a:pt x="280" y="101"/>
                    <a:pt x="280" y="101"/>
                  </a:cubicBezTo>
                  <a:cubicBezTo>
                    <a:pt x="209" y="92"/>
                    <a:pt x="229" y="0"/>
                    <a:pt x="142" y="0"/>
                  </a:cubicBezTo>
                  <a:cubicBezTo>
                    <a:pt x="98" y="0"/>
                    <a:pt x="49" y="0"/>
                    <a:pt x="0" y="0"/>
                  </a:cubicBezTo>
                  <a:cubicBezTo>
                    <a:pt x="0" y="300"/>
                    <a:pt x="0" y="300"/>
                    <a:pt x="0" y="300"/>
                  </a:cubicBezTo>
                  <a:cubicBezTo>
                    <a:pt x="1080" y="300"/>
                    <a:pt x="1080" y="300"/>
                    <a:pt x="1080" y="300"/>
                  </a:cubicBezTo>
                  <a:cubicBezTo>
                    <a:pt x="1080" y="0"/>
                    <a:pt x="1080" y="0"/>
                    <a:pt x="1080" y="0"/>
                  </a:cubicBezTo>
                  <a:cubicBezTo>
                    <a:pt x="1031" y="0"/>
                    <a:pt x="982" y="0"/>
                    <a:pt x="938" y="0"/>
                  </a:cubicBezTo>
                  <a:close/>
                </a:path>
              </a:pathLst>
            </a:custGeom>
            <a:solidFill>
              <a:srgbClr val="3F50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7" name="圆角矩形 23"/>
          <p:cNvSpPr>
            <a:spLocks noChangeArrowheads="1"/>
          </p:cNvSpPr>
          <p:nvPr/>
        </p:nvSpPr>
        <p:spPr bwMode="auto">
          <a:xfrm>
            <a:off x="3726816" y="5893884"/>
            <a:ext cx="7780988" cy="531494"/>
          </a:xfrm>
          <a:prstGeom prst="roundRect">
            <a:avLst>
              <a:gd name="adj" fmla="val 50000"/>
            </a:avLst>
          </a:prstGeom>
          <a:noFill/>
          <a:ln w="9525">
            <a:solidFill>
              <a:schemeClr val="bg1"/>
            </a:solidFill>
            <a:prstDash val="sysDash"/>
            <a:round/>
          </a:ln>
          <a:extLst>
            <a:ext uri="{909E8E84-426E-40DD-AFC4-6F175D3DCCD1}">
              <a14:hiddenFill xmlns:a14="http://schemas.microsoft.com/office/drawing/2010/main">
                <a:solidFill>
                  <a:srgbClr val="FFFFFF"/>
                </a:solidFill>
              </a14:hiddenFill>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汇报人</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2400" dirty="0">
                <a:solidFill>
                  <a:schemeClr val="tx1">
                    <a:lumMod val="75000"/>
                    <a:lumOff val="25000"/>
                  </a:schemeClr>
                </a:solidFill>
                <a:cs typeface="+mn-ea"/>
                <a:sym typeface="+mn-lt"/>
              </a:rPr>
              <a:t>xxx</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部门</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2400" dirty="0">
                <a:solidFill>
                  <a:schemeClr val="tx1">
                    <a:lumMod val="75000"/>
                    <a:lumOff val="25000"/>
                  </a:schemeClr>
                </a:solidFill>
                <a:cs typeface="+mn-ea"/>
                <a:sym typeface="+mn-lt"/>
              </a:rPr>
              <a:t>xxx</a:t>
            </a:r>
          </a:p>
        </p:txBody>
      </p:sp>
      <p:sp>
        <p:nvSpPr>
          <p:cNvPr id="8" name="党"/>
          <p:cNvSpPr txBox="1"/>
          <p:nvPr/>
        </p:nvSpPr>
        <p:spPr>
          <a:xfrm>
            <a:off x="668020" y="1837055"/>
            <a:ext cx="10862310" cy="1014730"/>
          </a:xfrm>
          <a:prstGeom prst="rect">
            <a:avLst/>
          </a:prstGeom>
          <a:noFill/>
          <a:ln>
            <a:noFill/>
          </a:ln>
          <a:effectLst/>
        </p:spPr>
        <p:txBody>
          <a:bodyPr wrap="square" rtlCol="0">
            <a:spAutoFit/>
          </a:bodyPr>
          <a:lstStyle/>
          <a:p>
            <a:pPr algn="ctr"/>
            <a:r>
              <a:rPr lang="zh-CN" altLang="en-US" sz="6000" b="1" dirty="0">
                <a:ln w="3175">
                  <a:noFill/>
                </a:ln>
                <a:solidFill>
                  <a:schemeClr val="bg1"/>
                </a:solidFill>
                <a:latin typeface="微软雅黑" panose="020B0503020204020204" pitchFamily="34" charset="-122"/>
                <a:ea typeface="微软雅黑" panose="020B0503020204020204" pitchFamily="34" charset="-122"/>
                <a:cs typeface="方正苏新诗柳楷简体-yolan" panose="02000000000000000000" pitchFamily="2" charset="-122"/>
                <a:sym typeface="+mn-ea"/>
              </a:rPr>
              <a:t>汇报完毕  感谢聆听</a:t>
            </a:r>
          </a:p>
        </p:txBody>
      </p:sp>
      <p:sp>
        <p:nvSpPr>
          <p:cNvPr id="19" name="党"/>
          <p:cNvSpPr txBox="1"/>
          <p:nvPr/>
        </p:nvSpPr>
        <p:spPr>
          <a:xfrm>
            <a:off x="3158837" y="4200036"/>
            <a:ext cx="5873056" cy="584775"/>
          </a:xfrm>
          <a:prstGeom prst="rect">
            <a:avLst/>
          </a:prstGeom>
          <a:noFill/>
          <a:ln>
            <a:noFill/>
          </a:ln>
          <a:effectLst/>
        </p:spPr>
        <p:txBody>
          <a:bodyPr wrap="square" rtlCol="0">
            <a:spAutoFit/>
          </a:bodyPr>
          <a:lstStyle/>
          <a:p>
            <a:pPr algn="ctr"/>
            <a:r>
              <a:rPr lang="zh-CN" altLang="en-US" sz="3200" dirty="0">
                <a:ln w="3175">
                  <a:noFill/>
                </a:ln>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述职报告   新年计划   项目策划</a:t>
            </a:r>
          </a:p>
        </p:txBody>
      </p:sp>
      <p:pic>
        <p:nvPicPr>
          <p:cNvPr id="11" name="震撼呐喊节奏空旷.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61903" y="91832"/>
            <a:ext cx="609600" cy="609600"/>
          </a:xfrm>
          <a:prstGeom prst="rect">
            <a:avLst/>
          </a:prstGeom>
        </p:spPr>
      </p:pic>
      <p:sp>
        <p:nvSpPr>
          <p:cNvPr id="2" name="圆角矩形 23"/>
          <p:cNvSpPr>
            <a:spLocks noChangeArrowheads="1"/>
          </p:cNvSpPr>
          <p:nvPr/>
        </p:nvSpPr>
        <p:spPr bwMode="auto">
          <a:xfrm>
            <a:off x="800100" y="571500"/>
            <a:ext cx="10591800" cy="5962649"/>
          </a:xfrm>
          <a:prstGeom prst="roundRect">
            <a:avLst>
              <a:gd name="adj" fmla="val 7989"/>
            </a:avLst>
          </a:prstGeom>
          <a:noFill/>
          <a:ln w="9525">
            <a:solidFill>
              <a:srgbClr val="F1F1F1"/>
            </a:solidFill>
            <a:prstDash val="sysDash"/>
            <a:round/>
          </a:ln>
          <a:extLst>
            <a:ext uri="{909E8E84-426E-40DD-AFC4-6F175D3DCCD1}">
              <a14:hiddenFill xmlns:a14="http://schemas.microsoft.com/office/drawing/2010/main">
                <a:solidFill>
                  <a:srgbClr val="FFFFFF"/>
                </a:solidFill>
              </a14:hiddenFill>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2" presetClass="entr" presetSubtype="2"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 calcmode="lin" valueType="num">
                                      <p:cBhvr additive="base">
                                        <p:cTn id="9" dur="500" fill="hold"/>
                                        <p:tgtEl>
                                          <p:spTgt spid="8"/>
                                        </p:tgtEl>
                                        <p:attrNameLst>
                                          <p:attrName>ppt_x</p:attrName>
                                        </p:attrNameLst>
                                      </p:cBhvr>
                                      <p:tavLst>
                                        <p:tav tm="0">
                                          <p:val>
                                            <p:strVal val="1+#ppt_w/2"/>
                                          </p:val>
                                        </p:tav>
                                        <p:tav tm="100000">
                                          <p:val>
                                            <p:strVal val="#ppt_x"/>
                                          </p:val>
                                        </p:tav>
                                      </p:tavLst>
                                    </p:anim>
                                    <p:anim calcmode="lin" valueType="num">
                                      <p:cBhvr additive="base">
                                        <p:cTn id="1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750"/>
                                        <p:tgtEl>
                                          <p:spTgt spid="19"/>
                                        </p:tgtEl>
                                      </p:cBhvr>
                                    </p:animEffect>
                                    <p:anim calcmode="lin" valueType="num">
                                      <p:cBhvr>
                                        <p:cTn id="16" dur="750" fill="hold"/>
                                        <p:tgtEl>
                                          <p:spTgt spid="19"/>
                                        </p:tgtEl>
                                        <p:attrNameLst>
                                          <p:attrName>ppt_x</p:attrName>
                                        </p:attrNameLst>
                                      </p:cBhvr>
                                      <p:tavLst>
                                        <p:tav tm="0">
                                          <p:val>
                                            <p:strVal val="#ppt_x"/>
                                          </p:val>
                                        </p:tav>
                                        <p:tav tm="100000">
                                          <p:val>
                                            <p:strVal val="#ppt_x"/>
                                          </p:val>
                                        </p:tav>
                                      </p:tavLst>
                                    </p:anim>
                                    <p:anim calcmode="lin" valueType="num">
                                      <p:cBhvr>
                                        <p:cTn id="17" dur="750" fill="hold"/>
                                        <p:tgtEl>
                                          <p:spTgt spid="19"/>
                                        </p:tgtEl>
                                        <p:attrNameLst>
                                          <p:attrName>ppt_y</p:attrName>
                                        </p:attrNameLst>
                                      </p:cBhvr>
                                      <p:tavLst>
                                        <p:tav tm="0">
                                          <p:val>
                                            <p:strVal val="#ppt_y+.1"/>
                                          </p:val>
                                        </p:tav>
                                        <p:tav tm="100000">
                                          <p:val>
                                            <p:strVal val="#ppt_y"/>
                                          </p:val>
                                        </p:tav>
                                      </p:tavLst>
                                    </p:anim>
                                  </p:childTnLst>
                                </p:cTn>
                              </p:par>
                              <p:par>
                                <p:cTn id="18" presetID="2" presetClass="entr" presetSubtype="2" fill="hold" grpId="0" nodeType="withEffect">
                                  <p:stCondLst>
                                    <p:cond delay="75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1+#ppt_w/2"/>
                                          </p:val>
                                        </p:tav>
                                        <p:tav tm="100000">
                                          <p:val>
                                            <p:strVal val="#ppt_x"/>
                                          </p:val>
                                        </p:tav>
                                      </p:tavLst>
                                    </p:anim>
                                    <p:anim calcmode="lin" valueType="num">
                                      <p:cBhvr additive="base">
                                        <p:cTn id="21" dur="500" fill="hold"/>
                                        <p:tgtEl>
                                          <p:spTgt spid="17"/>
                                        </p:tgtEl>
                                        <p:attrNameLst>
                                          <p:attrName>ppt_y</p:attrName>
                                        </p:attrNameLst>
                                      </p:cBhvr>
                                      <p:tavLst>
                                        <p:tav tm="0">
                                          <p:val>
                                            <p:strVal val="#ppt_y"/>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40" showWhenStopped="0">
                <p:cTn id="26" repeatCount="indefinite" fill="remove" display="0">
                  <p:stCondLst>
                    <p:cond delay="indefinite"/>
                  </p:stCondLst>
                  <p:endCondLst>
                    <p:cond evt="onStopAudio" delay="0">
                      <p:tgtEl>
                        <p:sldTgt/>
                      </p:tgtEl>
                    </p:cond>
                  </p:endCondLst>
                </p:cTn>
                <p:tgtEl>
                  <p:spTgt spid="11"/>
                </p:tgtEl>
              </p:cMediaNode>
            </p:audio>
          </p:childTnLst>
        </p:cTn>
      </p:par>
    </p:tnLst>
    <p:bldLst>
      <p:bldP spid="17" grpId="0" bldLvl="0" animBg="1" autoUpdateAnimBg="0"/>
      <p:bldP spid="8" grpId="0" bldLvl="0" animBg="1"/>
      <p:bldP spid="19" grpId="0" bldLvl="0" animBg="1"/>
      <p:bldP spid="2" grpId="0" bldLvl="0" animBg="1"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90db3933d96d61ba50433558c8bcc2483ea69f"/>
  <p:tag name="ISPRING_PRESENTATION_TITLE" val="1 (28)"/>
</p:tagLst>
</file>

<file path=ppt/theme/theme1.xml><?xml version="1.0" encoding="utf-8"?>
<a:theme xmlns:a="http://schemas.openxmlformats.org/drawingml/2006/main" name="1_自定义设计方案">
  <a:themeElements>
    <a:clrScheme name="天空">
      <a:dk1>
        <a:srgbClr val="000000"/>
      </a:dk1>
      <a:lt1>
        <a:srgbClr val="FFFFFF"/>
      </a:lt1>
      <a:dk2>
        <a:srgbClr val="D6EFFE"/>
      </a:dk2>
      <a:lt2>
        <a:srgbClr val="9ECFFA"/>
      </a:lt2>
      <a:accent1>
        <a:srgbClr val="65B9EF"/>
      </a:accent1>
      <a:accent2>
        <a:srgbClr val="0084D0"/>
      </a:accent2>
      <a:accent3>
        <a:srgbClr val="E9DABD"/>
      </a:accent3>
      <a:accent4>
        <a:srgbClr val="FFEF9B"/>
      </a:accent4>
      <a:accent5>
        <a:srgbClr val="FEB550"/>
      </a:accent5>
      <a:accent6>
        <a:srgbClr val="FF7103"/>
      </a:accent6>
      <a:hlink>
        <a:srgbClr val="3A9FEA"/>
      </a:hlink>
      <a:folHlink>
        <a:srgbClr val="E92E1A"/>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2532</Words>
  <Application>Microsoft Office PowerPoint</Application>
  <PresentationFormat>宽屏</PresentationFormat>
  <Paragraphs>482</Paragraphs>
  <Slides>39</Slides>
  <Notes>39</Notes>
  <HiddenSlides>0</HiddenSlides>
  <MMClips>2</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39</vt:i4>
      </vt:variant>
    </vt:vector>
  </HeadingPairs>
  <TitlesOfParts>
    <vt:vector size="56" baseType="lpstr">
      <vt:lpstr>Akzidenz-Grotesk BQ Condensed</vt:lpstr>
      <vt:lpstr>Gill Sans</vt:lpstr>
      <vt:lpstr>맑은 고딕</vt:lpstr>
      <vt:lpstr>方正苏新诗柳楷简体-yolan</vt:lpstr>
      <vt:lpstr>方正细黑一简体</vt:lpstr>
      <vt:lpstr>方正中等线简体</vt:lpstr>
      <vt:lpstr>華康娃娃體W7(P)</vt:lpstr>
      <vt:lpstr>时尚中黑简体</vt:lpstr>
      <vt:lpstr>宋体</vt:lpstr>
      <vt:lpstr>微软雅黑</vt:lpstr>
      <vt:lpstr>Arial</vt:lpstr>
      <vt:lpstr>Calibri</vt:lpstr>
      <vt:lpstr>Microsoft Sans Serif</vt:lpstr>
      <vt:lpstr>Segoe UI Black</vt:lpstr>
      <vt:lpstr>Tahoma</vt:lpstr>
      <vt:lpstr>1_自定义设计方案</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chenying0907</Manager>
  <LinksUpToDate>false</LinksUpToDate>
  <SharedDoc>false</SharedDoc>
  <HyperlinkBase>chenying0907</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(28)</dc:title>
  <dc:subject>chenying0907</dc:subject>
  <dc:creator>chenying0907</dc:creator>
  <dc:description>chenying0907_x000d_
</dc:description>
  <cp:lastModifiedBy>faith123</cp:lastModifiedBy>
  <cp:revision>7</cp:revision>
  <dcterms:created xsi:type="dcterms:W3CDTF">2016-11-27T12:32:00Z</dcterms:created>
  <dcterms:modified xsi:type="dcterms:W3CDTF">2020-06-23T06:14:55Z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