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389" r:id="rId2"/>
    <p:sldId id="352" r:id="rId3"/>
    <p:sldId id="260" r:id="rId4"/>
    <p:sldId id="495" r:id="rId5"/>
    <p:sldId id="477" r:id="rId6"/>
    <p:sldId id="471" r:id="rId7"/>
    <p:sldId id="481" r:id="rId8"/>
    <p:sldId id="353" r:id="rId9"/>
    <p:sldId id="463" r:id="rId10"/>
    <p:sldId id="460" r:id="rId11"/>
    <p:sldId id="496" r:id="rId12"/>
    <p:sldId id="492" r:id="rId13"/>
    <p:sldId id="354" r:id="rId14"/>
    <p:sldId id="439" r:id="rId15"/>
    <p:sldId id="497" r:id="rId16"/>
    <p:sldId id="462" r:id="rId17"/>
    <p:sldId id="493" r:id="rId18"/>
    <p:sldId id="478" r:id="rId19"/>
    <p:sldId id="355" r:id="rId20"/>
    <p:sldId id="491" r:id="rId21"/>
    <p:sldId id="485" r:id="rId22"/>
    <p:sldId id="499" r:id="rId23"/>
    <p:sldId id="500" r:id="rId24"/>
    <p:sldId id="494"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3">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autoAdjust="0"/>
    <p:restoredTop sz="94660"/>
  </p:normalViewPr>
  <p:slideViewPr>
    <p:cSldViewPr>
      <p:cViewPr varScale="1">
        <p:scale>
          <a:sx n="115" d="100"/>
          <a:sy n="115" d="100"/>
        </p:scale>
        <p:origin x="648" y="96"/>
      </p:cViewPr>
      <p:guideLst>
        <p:guide orient="horz" pos="1623"/>
        <p:guide pos="2880"/>
      </p:guideLst>
    </p:cSldViewPr>
  </p:slideViewPr>
  <p:notesTextViewPr>
    <p:cViewPr>
      <p:scale>
        <a:sx n="100" d="100"/>
        <a:sy n="100" d="100"/>
      </p:scale>
      <p:origin x="0" y="0"/>
    </p:cViewPr>
  </p:notesTextViewPr>
  <p:sorterViewPr>
    <p:cViewPr>
      <p:scale>
        <a:sx n="44" d="100"/>
        <a:sy n="4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B1F98A6-6E9B-48FC-B69E-218FC6F6252A}" type="doc">
      <dgm:prSet loTypeId="urn:microsoft.com/office/officeart/2005/8/layout/venn1" loCatId="relationship" qsTypeId="urn:microsoft.com/office/officeart/2005/8/quickstyle/simple2#1" qsCatId="simple" csTypeId="urn:microsoft.com/office/officeart/2005/8/colors/accent0_3#1" csCatId="mainScheme" phldr="1"/>
      <dgm:spPr/>
    </dgm:pt>
    <dgm:pt modelId="{E891DB0B-06E5-4C5D-9B0E-51259CD728A4}">
      <dgm:prSet phldrT="[文本]" custT="1"/>
      <dgm:spPr>
        <a:noFill/>
        <a:ln>
          <a:solidFill>
            <a:schemeClr val="accent1"/>
          </a:solidFill>
        </a:ln>
      </dgm:spPr>
      <dgm:t>
        <a:bodyPr/>
        <a:lstStyle/>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900" dirty="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90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4027533E-B9DC-451A-BA80-C1FE1FD8A49B}" type="parTrans" cxnId="{01C34EF1-C4A8-4440-AA1D-39AB7D9C2F8C}">
      <dgm:prSet/>
      <dgm:spPr/>
      <dgm:t>
        <a:bodyPr/>
        <a:lstStyle/>
        <a:p>
          <a:endParaRPr lang="zh-CN" altLang="en-US"/>
        </a:p>
      </dgm:t>
    </dgm:pt>
    <dgm:pt modelId="{571654CC-58DF-4179-AB42-DB88FC3C2628}" type="sibTrans" cxnId="{01C34EF1-C4A8-4440-AA1D-39AB7D9C2F8C}">
      <dgm:prSet/>
      <dgm:spPr/>
      <dgm:t>
        <a:bodyPr/>
        <a:lstStyle/>
        <a:p>
          <a:endParaRPr lang="zh-CN" altLang="en-US"/>
        </a:p>
      </dgm:t>
    </dgm:pt>
    <dgm:pt modelId="{197448C3-0EA2-44A2-AFC5-E01F483CCBF0}">
      <dgm:prSet phldrT="[文本]" custT="1"/>
      <dgm:spPr>
        <a:noFill/>
        <a:ln>
          <a:solidFill>
            <a:schemeClr val="accent1"/>
          </a:solidFill>
        </a:ln>
      </dgm:spPr>
      <dgm:t>
        <a:bodyPr/>
        <a:lstStyle/>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900" b="0" dirty="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900" b="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3D7C7F3F-0318-491A-AA2D-DBDFD7068F2B}" type="parTrans" cxnId="{A0BE99B2-6C82-4960-A2EC-2DDDEFB60BFA}">
      <dgm:prSet/>
      <dgm:spPr/>
      <dgm:t>
        <a:bodyPr/>
        <a:lstStyle/>
        <a:p>
          <a:endParaRPr lang="zh-CN" altLang="en-US"/>
        </a:p>
      </dgm:t>
    </dgm:pt>
    <dgm:pt modelId="{0BA88EE2-CDBF-466D-88E4-997BA2871863}" type="sibTrans" cxnId="{A0BE99B2-6C82-4960-A2EC-2DDDEFB60BFA}">
      <dgm:prSet/>
      <dgm:spPr/>
      <dgm:t>
        <a:bodyPr/>
        <a:lstStyle/>
        <a:p>
          <a:endParaRPr lang="zh-CN" altLang="en-US"/>
        </a:p>
      </dgm:t>
    </dgm:pt>
    <dgm:pt modelId="{0E89A612-CCEC-49CD-A9D5-E8BCB7A79252}">
      <dgm:prSet phldrT="[文本]" custT="1"/>
      <dgm:spPr>
        <a:noFill/>
        <a:ln>
          <a:solidFill>
            <a:schemeClr val="accent1"/>
          </a:solidFill>
        </a:ln>
      </dgm:spPr>
      <dgm:t>
        <a:bodyPr/>
        <a:lstStyle/>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1200" b="0" dirty="0">
              <a:solidFill>
                <a:schemeClr val="tx1">
                  <a:lumMod val="75000"/>
                  <a:lumOff val="25000"/>
                </a:schemeClr>
              </a:solidFill>
              <a:latin typeface="微软雅黑 Light" panose="020B0502040204020203" pitchFamily="34" charset="-122"/>
              <a:ea typeface="微软雅黑 Light" panose="020B0502040204020203" pitchFamily="34" charset="-122"/>
            </a:rPr>
            <a:t/>
          </a:r>
          <a:br>
            <a:rPr lang="en-US" altLang="zh-CN" sz="1200" b="0" dirty="0">
              <a:solidFill>
                <a:schemeClr val="tx1">
                  <a:lumMod val="75000"/>
                  <a:lumOff val="25000"/>
                </a:schemeClr>
              </a:solidFill>
              <a:latin typeface="微软雅黑 Light" panose="020B0502040204020203" pitchFamily="34" charset="-122"/>
              <a:ea typeface="微软雅黑 Light" panose="020B0502040204020203" pitchFamily="34" charset="-122"/>
            </a:rPr>
          </a:b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983BC32D-AFA7-4E25-8AA6-FA30FCC97887}" type="parTrans" cxnId="{2DD270E1-7814-4DDE-894A-C5520EEFAE78}">
      <dgm:prSet/>
      <dgm:spPr/>
      <dgm:t>
        <a:bodyPr/>
        <a:lstStyle/>
        <a:p>
          <a:endParaRPr lang="zh-CN" altLang="en-US"/>
        </a:p>
      </dgm:t>
    </dgm:pt>
    <dgm:pt modelId="{EBB9BAD2-2722-45CC-B631-ED7DDD2432E7}" type="sibTrans" cxnId="{2DD270E1-7814-4DDE-894A-C5520EEFAE78}">
      <dgm:prSet/>
      <dgm:spPr/>
      <dgm:t>
        <a:bodyPr/>
        <a:lstStyle/>
        <a:p>
          <a:endParaRPr lang="zh-CN" altLang="en-US"/>
        </a:p>
      </dgm:t>
    </dgm:pt>
    <dgm:pt modelId="{A550C5B7-FAD6-42CB-9B1C-94A7AF18F33C}" type="pres">
      <dgm:prSet presAssocID="{FB1F98A6-6E9B-48FC-B69E-218FC6F6252A}" presName="compositeShape" presStyleCnt="0">
        <dgm:presLayoutVars>
          <dgm:chMax val="7"/>
          <dgm:dir/>
          <dgm:resizeHandles val="exact"/>
        </dgm:presLayoutVars>
      </dgm:prSet>
      <dgm:spPr/>
    </dgm:pt>
    <dgm:pt modelId="{BB3115A3-977C-4065-9372-19CB262B9932}" type="pres">
      <dgm:prSet presAssocID="{E891DB0B-06E5-4C5D-9B0E-51259CD728A4}" presName="circ1" presStyleLbl="vennNode1" presStyleIdx="0" presStyleCnt="3"/>
      <dgm:spPr/>
      <dgm:t>
        <a:bodyPr/>
        <a:lstStyle/>
        <a:p>
          <a:endParaRPr lang="zh-CN" altLang="en-US"/>
        </a:p>
      </dgm:t>
    </dgm:pt>
    <dgm:pt modelId="{B1FFA3A5-A68C-4F93-9A73-EAA14FF60167}" type="pres">
      <dgm:prSet presAssocID="{E891DB0B-06E5-4C5D-9B0E-51259CD728A4}" presName="circ1Tx" presStyleLbl="revTx" presStyleIdx="0" presStyleCnt="0">
        <dgm:presLayoutVars>
          <dgm:chMax val="0"/>
          <dgm:chPref val="0"/>
          <dgm:bulletEnabled val="1"/>
        </dgm:presLayoutVars>
      </dgm:prSet>
      <dgm:spPr/>
      <dgm:t>
        <a:bodyPr/>
        <a:lstStyle/>
        <a:p>
          <a:endParaRPr lang="zh-CN" altLang="en-US"/>
        </a:p>
      </dgm:t>
    </dgm:pt>
    <dgm:pt modelId="{C777EB4B-E81A-4FF5-A364-954241A75B97}" type="pres">
      <dgm:prSet presAssocID="{197448C3-0EA2-44A2-AFC5-E01F483CCBF0}" presName="circ2" presStyleLbl="vennNode1" presStyleIdx="1" presStyleCnt="3"/>
      <dgm:spPr/>
      <dgm:t>
        <a:bodyPr/>
        <a:lstStyle/>
        <a:p>
          <a:endParaRPr lang="zh-CN" altLang="en-US"/>
        </a:p>
      </dgm:t>
    </dgm:pt>
    <dgm:pt modelId="{87E485D1-2A9C-4806-BE12-2057D771FD2A}" type="pres">
      <dgm:prSet presAssocID="{197448C3-0EA2-44A2-AFC5-E01F483CCBF0}" presName="circ2Tx" presStyleLbl="revTx" presStyleIdx="0" presStyleCnt="0">
        <dgm:presLayoutVars>
          <dgm:chMax val="0"/>
          <dgm:chPref val="0"/>
          <dgm:bulletEnabled val="1"/>
        </dgm:presLayoutVars>
      </dgm:prSet>
      <dgm:spPr/>
      <dgm:t>
        <a:bodyPr/>
        <a:lstStyle/>
        <a:p>
          <a:endParaRPr lang="zh-CN" altLang="en-US"/>
        </a:p>
      </dgm:t>
    </dgm:pt>
    <dgm:pt modelId="{83ADBAB2-B45C-46FA-8990-35641C8270A2}" type="pres">
      <dgm:prSet presAssocID="{0E89A612-CCEC-49CD-A9D5-E8BCB7A79252}" presName="circ3" presStyleLbl="vennNode1" presStyleIdx="2" presStyleCnt="3"/>
      <dgm:spPr/>
      <dgm:t>
        <a:bodyPr/>
        <a:lstStyle/>
        <a:p>
          <a:endParaRPr lang="zh-CN" altLang="en-US"/>
        </a:p>
      </dgm:t>
    </dgm:pt>
    <dgm:pt modelId="{B44D8807-FFBF-45A3-9107-08DC5CBC435F}" type="pres">
      <dgm:prSet presAssocID="{0E89A612-CCEC-49CD-A9D5-E8BCB7A79252}" presName="circ3Tx" presStyleLbl="revTx" presStyleIdx="0" presStyleCnt="0">
        <dgm:presLayoutVars>
          <dgm:chMax val="0"/>
          <dgm:chPref val="0"/>
          <dgm:bulletEnabled val="1"/>
        </dgm:presLayoutVars>
      </dgm:prSet>
      <dgm:spPr/>
      <dgm:t>
        <a:bodyPr/>
        <a:lstStyle/>
        <a:p>
          <a:endParaRPr lang="zh-CN" altLang="en-US"/>
        </a:p>
      </dgm:t>
    </dgm:pt>
  </dgm:ptLst>
  <dgm:cxnLst>
    <dgm:cxn modelId="{953A91B8-CEF5-44E1-9B8B-EFA619C42749}" type="presOf" srcId="{0E89A612-CCEC-49CD-A9D5-E8BCB7A79252}" destId="{83ADBAB2-B45C-46FA-8990-35641C8270A2}" srcOrd="0" destOrd="0" presId="urn:microsoft.com/office/officeart/2005/8/layout/venn1"/>
    <dgm:cxn modelId="{D413DD6A-D69B-4BCB-BA86-3E17C353CDFD}" type="presOf" srcId="{E891DB0B-06E5-4C5D-9B0E-51259CD728A4}" destId="{B1FFA3A5-A68C-4F93-9A73-EAA14FF60167}" srcOrd="1" destOrd="0" presId="urn:microsoft.com/office/officeart/2005/8/layout/venn1"/>
    <dgm:cxn modelId="{8DF76D1E-8512-40D9-9D9E-5059377F95C6}" type="presOf" srcId="{0E89A612-CCEC-49CD-A9D5-E8BCB7A79252}" destId="{B44D8807-FFBF-45A3-9107-08DC5CBC435F}" srcOrd="1" destOrd="0" presId="urn:microsoft.com/office/officeart/2005/8/layout/venn1"/>
    <dgm:cxn modelId="{60205C49-D660-4525-8873-DAF517B202CF}" type="presOf" srcId="{197448C3-0EA2-44A2-AFC5-E01F483CCBF0}" destId="{C777EB4B-E81A-4FF5-A364-954241A75B97}" srcOrd="0" destOrd="0" presId="urn:microsoft.com/office/officeart/2005/8/layout/venn1"/>
    <dgm:cxn modelId="{4BF22DE5-2B1E-46AE-868E-97ECD1778FB2}" type="presOf" srcId="{E891DB0B-06E5-4C5D-9B0E-51259CD728A4}" destId="{BB3115A3-977C-4065-9372-19CB262B9932}" srcOrd="0" destOrd="0" presId="urn:microsoft.com/office/officeart/2005/8/layout/venn1"/>
    <dgm:cxn modelId="{DB60533A-8864-4C74-994E-D0148134D22B}" type="presOf" srcId="{FB1F98A6-6E9B-48FC-B69E-218FC6F6252A}" destId="{A550C5B7-FAD6-42CB-9B1C-94A7AF18F33C}" srcOrd="0" destOrd="0" presId="urn:microsoft.com/office/officeart/2005/8/layout/venn1"/>
    <dgm:cxn modelId="{2DD270E1-7814-4DDE-894A-C5520EEFAE78}" srcId="{FB1F98A6-6E9B-48FC-B69E-218FC6F6252A}" destId="{0E89A612-CCEC-49CD-A9D5-E8BCB7A79252}" srcOrd="2" destOrd="0" parTransId="{983BC32D-AFA7-4E25-8AA6-FA30FCC97887}" sibTransId="{EBB9BAD2-2722-45CC-B631-ED7DDD2432E7}"/>
    <dgm:cxn modelId="{01C34EF1-C4A8-4440-AA1D-39AB7D9C2F8C}" srcId="{FB1F98A6-6E9B-48FC-B69E-218FC6F6252A}" destId="{E891DB0B-06E5-4C5D-9B0E-51259CD728A4}" srcOrd="0" destOrd="0" parTransId="{4027533E-B9DC-451A-BA80-C1FE1FD8A49B}" sibTransId="{571654CC-58DF-4179-AB42-DB88FC3C2628}"/>
    <dgm:cxn modelId="{A0BE99B2-6C82-4960-A2EC-2DDDEFB60BFA}" srcId="{FB1F98A6-6E9B-48FC-B69E-218FC6F6252A}" destId="{197448C3-0EA2-44A2-AFC5-E01F483CCBF0}" srcOrd="1" destOrd="0" parTransId="{3D7C7F3F-0318-491A-AA2D-DBDFD7068F2B}" sibTransId="{0BA88EE2-CDBF-466D-88E4-997BA2871863}"/>
    <dgm:cxn modelId="{2C735EFC-C9A5-45BB-B909-5FA5984CA854}" type="presOf" srcId="{197448C3-0EA2-44A2-AFC5-E01F483CCBF0}" destId="{87E485D1-2A9C-4806-BE12-2057D771FD2A}" srcOrd="1" destOrd="0" presId="urn:microsoft.com/office/officeart/2005/8/layout/venn1"/>
    <dgm:cxn modelId="{B101EAF8-A6DF-4A26-84FC-D542D80223A7}" type="presParOf" srcId="{A550C5B7-FAD6-42CB-9B1C-94A7AF18F33C}" destId="{BB3115A3-977C-4065-9372-19CB262B9932}" srcOrd="0" destOrd="0" presId="urn:microsoft.com/office/officeart/2005/8/layout/venn1"/>
    <dgm:cxn modelId="{B23B49C3-DEDE-40CA-A80C-D5BF190366B0}" type="presParOf" srcId="{A550C5B7-FAD6-42CB-9B1C-94A7AF18F33C}" destId="{B1FFA3A5-A68C-4F93-9A73-EAA14FF60167}" srcOrd="1" destOrd="0" presId="urn:microsoft.com/office/officeart/2005/8/layout/venn1"/>
    <dgm:cxn modelId="{D6B61566-5F57-4771-80C2-08F6746FBF78}" type="presParOf" srcId="{A550C5B7-FAD6-42CB-9B1C-94A7AF18F33C}" destId="{C777EB4B-E81A-4FF5-A364-954241A75B97}" srcOrd="2" destOrd="0" presId="urn:microsoft.com/office/officeart/2005/8/layout/venn1"/>
    <dgm:cxn modelId="{E47EE20C-5289-4296-B368-1B85B9F24954}" type="presParOf" srcId="{A550C5B7-FAD6-42CB-9B1C-94A7AF18F33C}" destId="{87E485D1-2A9C-4806-BE12-2057D771FD2A}" srcOrd="3" destOrd="0" presId="urn:microsoft.com/office/officeart/2005/8/layout/venn1"/>
    <dgm:cxn modelId="{7D81EB6C-54F3-482E-9A9B-11CE3C7ACC32}" type="presParOf" srcId="{A550C5B7-FAD6-42CB-9B1C-94A7AF18F33C}" destId="{83ADBAB2-B45C-46FA-8990-35641C8270A2}" srcOrd="4" destOrd="0" presId="urn:microsoft.com/office/officeart/2005/8/layout/venn1"/>
    <dgm:cxn modelId="{3BF26129-40E0-4AEA-9068-47BF23540F4A}" type="presParOf" srcId="{A550C5B7-FAD6-42CB-9B1C-94A7AF18F33C}" destId="{B44D8807-FFBF-45A3-9107-08DC5CBC435F}"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115A3-977C-4065-9372-19CB262B9932}">
      <dsp:nvSpPr>
        <dsp:cNvPr id="0" name=""/>
        <dsp:cNvSpPr/>
      </dsp:nvSpPr>
      <dsp:spPr>
        <a:xfrm>
          <a:off x="1818881" y="39726"/>
          <a:ext cx="1906852" cy="1906852"/>
        </a:xfrm>
        <a:prstGeom prst="ellipse">
          <a:avLst/>
        </a:prstGeom>
        <a:noFill/>
        <a:ln w="38100" cap="flat" cmpd="sng" algn="ctr">
          <a:solidFill>
            <a:schemeClr val="accent1"/>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zh-CN" altLang="en-US" sz="1200" b="0" kern="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900" kern="1200" dirty="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900" kern="120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kern="12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2073128" y="373425"/>
        <a:ext cx="1398358" cy="858083"/>
      </dsp:txXfrm>
    </dsp:sp>
    <dsp:sp modelId="{C777EB4B-E81A-4FF5-A364-954241A75B97}">
      <dsp:nvSpPr>
        <dsp:cNvPr id="0" name=""/>
        <dsp:cNvSpPr/>
      </dsp:nvSpPr>
      <dsp:spPr>
        <a:xfrm>
          <a:off x="2506937" y="1231509"/>
          <a:ext cx="1906852" cy="1906852"/>
        </a:xfrm>
        <a:prstGeom prst="ellipse">
          <a:avLst/>
        </a:prstGeom>
        <a:noFill/>
        <a:ln w="38100" cap="flat" cmpd="sng" algn="ctr">
          <a:solidFill>
            <a:schemeClr val="accent1"/>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zh-CN" altLang="en-US" sz="1200" b="0" kern="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900" b="0" kern="1200" dirty="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900" b="0" kern="120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kern="12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3090116" y="1724112"/>
        <a:ext cx="1144111" cy="1048769"/>
      </dsp:txXfrm>
    </dsp:sp>
    <dsp:sp modelId="{83ADBAB2-B45C-46FA-8990-35641C8270A2}">
      <dsp:nvSpPr>
        <dsp:cNvPr id="0" name=""/>
        <dsp:cNvSpPr/>
      </dsp:nvSpPr>
      <dsp:spPr>
        <a:xfrm>
          <a:off x="1130825" y="1231509"/>
          <a:ext cx="1906852" cy="1906852"/>
        </a:xfrm>
        <a:prstGeom prst="ellipse">
          <a:avLst/>
        </a:prstGeom>
        <a:noFill/>
        <a:ln w="38100" cap="flat" cmpd="sng" algn="ctr">
          <a:solidFill>
            <a:schemeClr val="accent1"/>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zh-CN" altLang="en-US" sz="1200" b="0" kern="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1200" b="0" kern="1200" dirty="0">
              <a:solidFill>
                <a:schemeClr val="tx1">
                  <a:lumMod val="75000"/>
                  <a:lumOff val="25000"/>
                </a:schemeClr>
              </a:solidFill>
              <a:latin typeface="微软雅黑 Light" panose="020B0502040204020203" pitchFamily="34" charset="-122"/>
              <a:ea typeface="微软雅黑 Light" panose="020B0502040204020203" pitchFamily="34" charset="-122"/>
            </a:rPr>
            <a:t/>
          </a:r>
          <a:br>
            <a:rPr lang="en-US" altLang="zh-CN" sz="1200" b="0" kern="1200" dirty="0">
              <a:solidFill>
                <a:schemeClr val="tx1">
                  <a:lumMod val="75000"/>
                  <a:lumOff val="25000"/>
                </a:schemeClr>
              </a:solidFill>
              <a:latin typeface="微软雅黑 Light" panose="020B0502040204020203" pitchFamily="34" charset="-122"/>
              <a:ea typeface="微软雅黑 Light" panose="020B0502040204020203" pitchFamily="34" charset="-122"/>
            </a:rPr>
          </a:br>
          <a:r>
            <a:rPr lang="zh-CN" altLang="en-US" sz="900" kern="12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1310387" y="1724112"/>
        <a:ext cx="1144111" cy="104876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t>2018/5/16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t>‹#›</a:t>
            </a:fld>
            <a:endParaRPr lang="zh-CN" altLang="en-US"/>
          </a:p>
        </p:txBody>
      </p:sp>
    </p:spTree>
    <p:extLst>
      <p:ext uri="{BB962C8B-B14F-4D97-AF65-F5344CB8AC3E}">
        <p14:creationId xmlns:p14="http://schemas.microsoft.com/office/powerpoint/2010/main" val="4050675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a:t>
            </a:fld>
            <a:endParaRPr lang="zh-CN" altLang="en-US"/>
          </a:p>
        </p:txBody>
      </p:sp>
    </p:spTree>
    <p:extLst>
      <p:ext uri="{BB962C8B-B14F-4D97-AF65-F5344CB8AC3E}">
        <p14:creationId xmlns:p14="http://schemas.microsoft.com/office/powerpoint/2010/main" val="1922228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fld id="{1C0682DE-097C-43D6-9BDF-F71529C5ACE9}" type="slidenum">
              <a:rPr lang="zh-CN" altLang="en-US" smtClean="0">
                <a:latin typeface="Calibri" panose="020F0502020204030204" pitchFamily="34" charset="0"/>
              </a:rPr>
              <a:t>2</a:t>
            </a:fld>
            <a:endParaRPr lang="zh-CN" altLang="en-US">
              <a:latin typeface="Calibri" panose="020F0502020204030204" pitchFamily="34" charset="0"/>
            </a:endParaRPr>
          </a:p>
        </p:txBody>
      </p:sp>
    </p:spTree>
    <p:extLst>
      <p:ext uri="{BB962C8B-B14F-4D97-AF65-F5344CB8AC3E}">
        <p14:creationId xmlns:p14="http://schemas.microsoft.com/office/powerpoint/2010/main" val="2200212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3</a:t>
            </a:fld>
            <a:endParaRPr lang="zh-CN" altLang="en-US"/>
          </a:p>
        </p:txBody>
      </p:sp>
    </p:spTree>
    <p:extLst>
      <p:ext uri="{BB962C8B-B14F-4D97-AF65-F5344CB8AC3E}">
        <p14:creationId xmlns:p14="http://schemas.microsoft.com/office/powerpoint/2010/main" val="1866720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730213-C7A7-41CC-918A-A6DC9FA17251}" type="slidenum">
              <a:rPr lang="zh-CN" altLang="en-US" smtClean="0"/>
              <a:t>4</a:t>
            </a:fld>
            <a:endParaRPr lang="zh-CN" altLang="en-US"/>
          </a:p>
        </p:txBody>
      </p:sp>
    </p:spTree>
    <p:extLst>
      <p:ext uri="{BB962C8B-B14F-4D97-AF65-F5344CB8AC3E}">
        <p14:creationId xmlns:p14="http://schemas.microsoft.com/office/powerpoint/2010/main" val="2077241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5</a:t>
            </a:fld>
            <a:endParaRPr lang="zh-CN" altLang="en-US"/>
          </a:p>
        </p:txBody>
      </p:sp>
    </p:spTree>
    <p:extLst>
      <p:ext uri="{BB962C8B-B14F-4D97-AF65-F5344CB8AC3E}">
        <p14:creationId xmlns:p14="http://schemas.microsoft.com/office/powerpoint/2010/main" val="928727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6</a:t>
            </a:fld>
            <a:endParaRPr lang="zh-CN" altLang="en-US"/>
          </a:p>
        </p:txBody>
      </p:sp>
    </p:spTree>
    <p:extLst>
      <p:ext uri="{BB962C8B-B14F-4D97-AF65-F5344CB8AC3E}">
        <p14:creationId xmlns:p14="http://schemas.microsoft.com/office/powerpoint/2010/main" val="3533956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7</a:t>
            </a:fld>
            <a:endParaRPr lang="zh-CN" altLang="en-US"/>
          </a:p>
        </p:txBody>
      </p:sp>
    </p:spTree>
    <p:extLst>
      <p:ext uri="{BB962C8B-B14F-4D97-AF65-F5344CB8AC3E}">
        <p14:creationId xmlns:p14="http://schemas.microsoft.com/office/powerpoint/2010/main" val="1580838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8</a:t>
            </a:fld>
            <a:endParaRPr lang="zh-CN" altLang="en-US"/>
          </a:p>
        </p:txBody>
      </p:sp>
    </p:spTree>
    <p:extLst>
      <p:ext uri="{BB962C8B-B14F-4D97-AF65-F5344CB8AC3E}">
        <p14:creationId xmlns:p14="http://schemas.microsoft.com/office/powerpoint/2010/main" val="3755689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9</a:t>
            </a:fld>
            <a:endParaRPr lang="en-US" sz="120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4108387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t>10</a:t>
            </a:fld>
            <a:endParaRPr lang="zh-CN" altLang="en-US"/>
          </a:p>
        </p:txBody>
      </p:sp>
    </p:spTree>
    <p:extLst>
      <p:ext uri="{BB962C8B-B14F-4D97-AF65-F5344CB8AC3E}">
        <p14:creationId xmlns:p14="http://schemas.microsoft.com/office/powerpoint/2010/main" val="810287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11</a:t>
            </a:fld>
            <a:endParaRPr lang="zh-CN" altLang="en-US"/>
          </a:p>
        </p:txBody>
      </p:sp>
    </p:spTree>
    <p:extLst>
      <p:ext uri="{BB962C8B-B14F-4D97-AF65-F5344CB8AC3E}">
        <p14:creationId xmlns:p14="http://schemas.microsoft.com/office/powerpoint/2010/main" val="231370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12</a:t>
            </a:fld>
            <a:endParaRPr lang="zh-CN" altLang="en-US"/>
          </a:p>
        </p:txBody>
      </p:sp>
    </p:spTree>
    <p:extLst>
      <p:ext uri="{BB962C8B-B14F-4D97-AF65-F5344CB8AC3E}">
        <p14:creationId xmlns:p14="http://schemas.microsoft.com/office/powerpoint/2010/main" val="2563881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13</a:t>
            </a:fld>
            <a:endParaRPr lang="zh-CN" altLang="en-US"/>
          </a:p>
        </p:txBody>
      </p:sp>
    </p:spTree>
    <p:extLst>
      <p:ext uri="{BB962C8B-B14F-4D97-AF65-F5344CB8AC3E}">
        <p14:creationId xmlns:p14="http://schemas.microsoft.com/office/powerpoint/2010/main" val="3962872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t>14</a:t>
            </a:fld>
            <a:endParaRPr lang="zh-CN" altLang="en-US"/>
          </a:p>
        </p:txBody>
      </p:sp>
    </p:spTree>
    <p:extLst>
      <p:ext uri="{BB962C8B-B14F-4D97-AF65-F5344CB8AC3E}">
        <p14:creationId xmlns:p14="http://schemas.microsoft.com/office/powerpoint/2010/main" val="1881403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t>15</a:t>
            </a:fld>
            <a:endParaRPr lang="zh-CN" altLang="en-US"/>
          </a:p>
        </p:txBody>
      </p:sp>
    </p:spTree>
    <p:extLst>
      <p:ext uri="{BB962C8B-B14F-4D97-AF65-F5344CB8AC3E}">
        <p14:creationId xmlns:p14="http://schemas.microsoft.com/office/powerpoint/2010/main" val="2759056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16</a:t>
            </a:fld>
            <a:endParaRPr lang="en-US" sz="120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116684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t>17</a:t>
            </a:fld>
            <a:endParaRPr lang="zh-CN" altLang="en-US"/>
          </a:p>
        </p:txBody>
      </p:sp>
    </p:spTree>
    <p:extLst>
      <p:ext uri="{BB962C8B-B14F-4D97-AF65-F5344CB8AC3E}">
        <p14:creationId xmlns:p14="http://schemas.microsoft.com/office/powerpoint/2010/main" val="4003599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18</a:t>
            </a:fld>
            <a:endParaRPr lang="zh-CN" altLang="en-US"/>
          </a:p>
        </p:txBody>
      </p:sp>
    </p:spTree>
    <p:extLst>
      <p:ext uri="{BB962C8B-B14F-4D97-AF65-F5344CB8AC3E}">
        <p14:creationId xmlns:p14="http://schemas.microsoft.com/office/powerpoint/2010/main" val="1688904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19</a:t>
            </a:fld>
            <a:endParaRPr lang="zh-CN" altLang="en-US"/>
          </a:p>
        </p:txBody>
      </p:sp>
    </p:spTree>
    <p:extLst>
      <p:ext uri="{BB962C8B-B14F-4D97-AF65-F5344CB8AC3E}">
        <p14:creationId xmlns:p14="http://schemas.microsoft.com/office/powerpoint/2010/main" val="1055020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9E4A5E-21BE-4E0F-A2B0-206772D9FFFB}" type="slidenum">
              <a:rPr lang="zh-CN" altLang="en-US" smtClean="0"/>
              <a:t>20</a:t>
            </a:fld>
            <a:endParaRPr lang="zh-CN" altLang="en-US"/>
          </a:p>
        </p:txBody>
      </p:sp>
    </p:spTree>
    <p:extLst>
      <p:ext uri="{BB962C8B-B14F-4D97-AF65-F5344CB8AC3E}">
        <p14:creationId xmlns:p14="http://schemas.microsoft.com/office/powerpoint/2010/main" val="3437307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ln>
        </p:spPr>
      </p:sp>
      <p:sp>
        <p:nvSpPr>
          <p:cNvPr id="44035"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4036"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eaLnBrk="0" hangingPunct="0">
              <a:buFont typeface="Arial" panose="020B0604020202020204" pitchFamily="34" charset="0"/>
              <a:buNone/>
            </a:pPr>
            <a:fld id="{5605F074-3A63-474C-9873-747FAEAEE24E}" type="slidenum">
              <a:rPr lang="zh-CN" altLang="en-US" sz="1200">
                <a:latin typeface="Calibri" panose="020F0502020204030204" pitchFamily="34" charset="0"/>
              </a:rPr>
              <a:t>21</a:t>
            </a:fld>
            <a:endParaRPr lang="en-US" altLang="zh-CN" sz="1200">
              <a:latin typeface="Calibri" panose="020F0502020204030204" pitchFamily="34" charset="0"/>
            </a:endParaRPr>
          </a:p>
        </p:txBody>
      </p:sp>
    </p:spTree>
    <p:extLst>
      <p:ext uri="{BB962C8B-B14F-4D97-AF65-F5344CB8AC3E}">
        <p14:creationId xmlns:p14="http://schemas.microsoft.com/office/powerpoint/2010/main" val="2634837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22</a:t>
            </a:fld>
            <a:endParaRPr lang="zh-CN" altLang="en-US"/>
          </a:p>
        </p:txBody>
      </p:sp>
    </p:spTree>
    <p:extLst>
      <p:ext uri="{BB962C8B-B14F-4D97-AF65-F5344CB8AC3E}">
        <p14:creationId xmlns:p14="http://schemas.microsoft.com/office/powerpoint/2010/main" val="3249371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23</a:t>
            </a:fld>
            <a:endParaRPr lang="zh-CN" altLang="en-US"/>
          </a:p>
        </p:txBody>
      </p:sp>
    </p:spTree>
    <p:extLst>
      <p:ext uri="{BB962C8B-B14F-4D97-AF65-F5344CB8AC3E}">
        <p14:creationId xmlns:p14="http://schemas.microsoft.com/office/powerpoint/2010/main" val="17500490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24</a:t>
            </a:fld>
            <a:endParaRPr lang="zh-CN" altLang="en-US"/>
          </a:p>
        </p:txBody>
      </p:sp>
    </p:spTree>
    <p:extLst>
      <p:ext uri="{BB962C8B-B14F-4D97-AF65-F5344CB8AC3E}">
        <p14:creationId xmlns:p14="http://schemas.microsoft.com/office/powerpoint/2010/main" val="3567040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2018/5/16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t>2018/5/16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t>2018/5/16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t>2018/5/16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anose="020B0503020204020204" pitchFamily="34" charset="-122"/>
                <a:ea typeface="微软雅黑" panose="020B0503020204020204"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2018/5/16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2018/5/16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2018/5/16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5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5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5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5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502020204030203" pitchFamily="34" charset="0"/>
              </a:defRPr>
            </a:lvl1pPr>
          </a:lstStyle>
          <a:p>
            <a:fld id="{722F6D6F-DD99-46DF-A9EA-728D63EA6A31}" type="datetimeFigureOut">
              <a:rPr lang="en-AU" smtClean="0"/>
              <a:t>16/05/2018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5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502020204030203" pitchFamily="34" charset="0"/>
              </a:defRPr>
            </a:lvl1pPr>
          </a:lstStyle>
          <a:p>
            <a:fld id="{84AD2E7E-F7BA-4F6B-9D0C-0B2331C2AE06}" type="slidenum">
              <a:rPr lang="en-AU" smtClean="0"/>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502020204030203" pitchFamily="34" charset="0"/>
              </a:defRPr>
            </a:lvl1pPr>
          </a:lstStyle>
          <a:p>
            <a:pPr lvl="0"/>
            <a:endParaRPr lang="en-AU"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4"/>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4"/>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7"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t>2018/5/16</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5.png"/><Relationship Id="rId2" Type="http://schemas.openxmlformats.org/officeDocument/2006/relationships/tags" Target="../tags/tag3.xml"/><Relationship Id="rId16" Type="http://schemas.openxmlformats.org/officeDocument/2006/relationships/image" Target="../media/image4.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2.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5.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5.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image" Target="../media/image5.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4.pn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5.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4.png"/><Relationship Id="rId5" Type="http://schemas.openxmlformats.org/officeDocument/2006/relationships/notesSlide" Target="../notesSlides/notesSlide19.xml"/><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8904"/>
            <a:ext cx="9144000" cy="5153992"/>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1369" y="556320"/>
            <a:ext cx="4196440" cy="4202896"/>
          </a:xfrm>
          <a:prstGeom prst="rect">
            <a:avLst/>
          </a:prstGeom>
          <a:solidFill>
            <a:srgbClr val="F6F6F6"/>
          </a:solidFill>
        </p:spPr>
      </p:pic>
      <p:sp>
        <p:nvSpPr>
          <p:cNvPr id="5" name="文本框 159"/>
          <p:cNvSpPr txBox="1"/>
          <p:nvPr/>
        </p:nvSpPr>
        <p:spPr>
          <a:xfrm>
            <a:off x="450340" y="3307558"/>
            <a:ext cx="3901212" cy="34266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2" name="merry christmas 圣诞老人来了">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6592" y="1581834"/>
            <a:ext cx="609600" cy="609600"/>
          </a:xfrm>
          <a:prstGeom prst="rect">
            <a:avLst/>
          </a:prstGeom>
        </p:spPr>
      </p:pic>
      <p:sp>
        <p:nvSpPr>
          <p:cNvPr id="14" name="TextBox 4"/>
          <p:cNvSpPr txBox="1"/>
          <p:nvPr/>
        </p:nvSpPr>
        <p:spPr>
          <a:xfrm>
            <a:off x="486344" y="737190"/>
            <a:ext cx="2105437" cy="1454244"/>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6000" dirty="0">
                <a:solidFill>
                  <a:schemeClr val="accent1"/>
                </a:solidFill>
                <a:latin typeface="方正姚体" panose="02010601030101010101" pitchFamily="2" charset="-122"/>
                <a:ea typeface="方正姚体" panose="02010601030101010101" pitchFamily="2" charset="-122"/>
              </a:rPr>
              <a:t>2019</a:t>
            </a:r>
            <a:endParaRPr lang="id-ID" altLang="zh-CN" sz="4800" dirty="0">
              <a:solidFill>
                <a:schemeClr val="accent1"/>
              </a:solidFill>
              <a:latin typeface="方正姚体" panose="02010601030101010101" pitchFamily="2" charset="-122"/>
              <a:ea typeface="方正姚体" panose="02010601030101010101" pitchFamily="2" charset="-122"/>
              <a:cs typeface="Clear Sans Light" pitchFamily="34" charset="0"/>
            </a:endParaRPr>
          </a:p>
        </p:txBody>
      </p:sp>
      <p:sp>
        <p:nvSpPr>
          <p:cNvPr id="15" name="TextBox 5"/>
          <p:cNvSpPr txBox="1"/>
          <p:nvPr/>
        </p:nvSpPr>
        <p:spPr>
          <a:xfrm>
            <a:off x="431540" y="1723382"/>
            <a:ext cx="4987351" cy="720903"/>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cs typeface="Clear Sans Light" pitchFamily="34" charset="0"/>
              </a:rPr>
              <a:t>艺术教育总结会</a:t>
            </a:r>
            <a:r>
              <a:rPr lang="en-US" altLang="zh-CN" sz="3200" dirty="0" err="1">
                <a:solidFill>
                  <a:schemeClr val="tx1">
                    <a:lumMod val="65000"/>
                    <a:lumOff val="35000"/>
                  </a:schemeClr>
                </a:solidFill>
                <a:latin typeface="微软雅黑" panose="020B0503020204020204" pitchFamily="34" charset="-122"/>
                <a:ea typeface="微软雅黑" panose="020B0503020204020204" pitchFamily="34" charset="-122"/>
                <a:cs typeface="Clear Sans Light" pitchFamily="34" charset="0"/>
              </a:rPr>
              <a:t>ppt</a:t>
            </a:r>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cs typeface="Clear Sans Light" pitchFamily="34" charset="0"/>
              </a:rPr>
              <a:t>模板</a:t>
            </a:r>
            <a:endParaRPr lang="id-ID" altLang="zh-CN" sz="3200" dirty="0">
              <a:solidFill>
                <a:schemeClr val="tx1">
                  <a:lumMod val="65000"/>
                  <a:lumOff val="3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17" name="Rectangle 12"/>
          <p:cNvSpPr>
            <a:spLocks noChangeArrowheads="1"/>
          </p:cNvSpPr>
          <p:nvPr/>
        </p:nvSpPr>
        <p:spPr bwMode="auto">
          <a:xfrm>
            <a:off x="541560" y="2576638"/>
            <a:ext cx="3507627" cy="200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300" b="0"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cs typeface="宋体" panose="02010600030101010101" pitchFamily="2" charset="-122"/>
              </a:rPr>
              <a:t>WONDER DESIGN POWERPOINT TEMP</a:t>
            </a:r>
            <a:r>
              <a:rPr kumimoji="0" lang="en-US" altLang="zh-CN" sz="1300" b="0"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cs typeface="宋体" panose="02010600030101010101" pitchFamily="2" charset="-122"/>
              </a:rPr>
              <a:t>LATE</a:t>
            </a:r>
            <a:endParaRPr kumimoji="0" lang="zh-CN" altLang="zh-CN" sz="1800" b="0" i="0" u="none" strike="noStrike" cap="none" normalizeH="0" baseline="0" dirty="0">
              <a:ln>
                <a:noFill/>
              </a:ln>
              <a:solidFill>
                <a:schemeClr val="tx1">
                  <a:lumMod val="65000"/>
                  <a:lumOff val="35000"/>
                </a:schemeClr>
              </a:solidFill>
              <a:effectLst/>
              <a:cs typeface="宋体" panose="02010600030101010101" pitchFamily="2" charset="-122"/>
            </a:endParaRPr>
          </a:p>
        </p:txBody>
      </p:sp>
      <p:sp>
        <p:nvSpPr>
          <p:cNvPr id="18" name="Text Box 7"/>
          <p:cNvSpPr txBox="1">
            <a:spLocks noChangeArrowheads="1"/>
          </p:cNvSpPr>
          <p:nvPr/>
        </p:nvSpPr>
        <p:spPr bwMode="auto">
          <a:xfrm>
            <a:off x="501549" y="2911514"/>
            <a:ext cx="1336948" cy="245110"/>
          </a:xfrm>
          <a:prstGeom prst="rect">
            <a:avLst/>
          </a:prstGeom>
          <a:solidFill>
            <a:schemeClr val="accent1"/>
          </a:solidFill>
          <a:ln>
            <a:noFill/>
          </a:ln>
          <a:effectLst/>
        </p:spPr>
        <p:txBody>
          <a:bodyPr wrap="square" lIns="90000">
            <a:spAutoFit/>
          </a:bodyPr>
          <a:lstStyle/>
          <a:p>
            <a:pPr algn="ctr"/>
            <a:r>
              <a:rPr lang="zh-CN" altLang="zh-CN" sz="1000" dirty="0">
                <a:solidFill>
                  <a:schemeClr val="bg1"/>
                </a:solidFill>
                <a:latin typeface="微软雅黑" panose="020B0503020204020204" pitchFamily="34" charset="-122"/>
                <a:ea typeface="微软雅黑" panose="020B0503020204020204" pitchFamily="34" charset="-122"/>
              </a:rPr>
              <a:t>汇报人：</a:t>
            </a:r>
            <a:r>
              <a:rPr lang="en-US" altLang="zh-CN" sz="1000" dirty="0">
                <a:solidFill>
                  <a:schemeClr val="bg1"/>
                </a:solidFill>
                <a:latin typeface="微软雅黑" panose="020B0503020204020204" pitchFamily="34" charset="-122"/>
                <a:ea typeface="微软雅黑" panose="020B0503020204020204" pitchFamily="34" charset="-122"/>
              </a:rPr>
              <a:t>XXX</a:t>
            </a:r>
          </a:p>
        </p:txBody>
      </p:sp>
      <p:sp>
        <p:nvSpPr>
          <p:cNvPr id="19" name="Text Box 7"/>
          <p:cNvSpPr txBox="1">
            <a:spLocks noChangeArrowheads="1"/>
          </p:cNvSpPr>
          <p:nvPr/>
        </p:nvSpPr>
        <p:spPr bwMode="auto">
          <a:xfrm>
            <a:off x="2109728" y="2911514"/>
            <a:ext cx="1336948" cy="246373"/>
          </a:xfrm>
          <a:prstGeom prst="rect">
            <a:avLst/>
          </a:prstGeom>
          <a:solidFill>
            <a:schemeClr val="accent1"/>
          </a:solidFill>
          <a:ln>
            <a:noFill/>
          </a:ln>
          <a:effectLst/>
        </p:spPr>
        <p:txBody>
          <a:bodyPr wrap="square" lIns="90000">
            <a:spAutoFit/>
          </a:bodyPr>
          <a:lstStyle/>
          <a:p>
            <a:pPr lvl="0" algn="ctr"/>
            <a:r>
              <a:rPr lang="zh-CN" altLang="en-US" sz="1000" dirty="0">
                <a:solidFill>
                  <a:prstClr val="white"/>
                </a:solidFill>
                <a:latin typeface="微软雅黑" panose="020B0503020204020204" pitchFamily="34" charset="-122"/>
                <a:ea typeface="微软雅黑" panose="020B0503020204020204" pitchFamily="34" charset="-122"/>
              </a:rPr>
              <a:t>时间：</a:t>
            </a:r>
            <a:r>
              <a:rPr lang="zh-CN" altLang="zh-CN" sz="1000" dirty="0">
                <a:solidFill>
                  <a:prstClr val="white"/>
                </a:solidFill>
                <a:latin typeface="微软雅黑" panose="020B0503020204020204" pitchFamily="34" charset="-122"/>
                <a:ea typeface="微软雅黑" panose="020B0503020204020204" pitchFamily="34" charset="-122"/>
              </a:rPr>
              <a:t>201</a:t>
            </a:r>
            <a:r>
              <a:rPr lang="en-US" altLang="zh-CN" sz="1000" dirty="0">
                <a:solidFill>
                  <a:prstClr val="white"/>
                </a:solidFill>
                <a:latin typeface="微软雅黑" panose="020B0503020204020204" pitchFamily="34" charset="-122"/>
                <a:ea typeface="微软雅黑" panose="020B0503020204020204" pitchFamily="34" charset="-122"/>
              </a:rPr>
              <a:t>9x</a:t>
            </a:r>
            <a:r>
              <a:rPr lang="zh-CN" altLang="en-US" sz="1000" dirty="0">
                <a:solidFill>
                  <a:prstClr val="white"/>
                </a:solidFill>
                <a:latin typeface="微软雅黑" panose="020B0503020204020204" pitchFamily="34" charset="-122"/>
                <a:ea typeface="微软雅黑" panose="020B0503020204020204" pitchFamily="34" charset="-122"/>
              </a:rPr>
              <a:t>月</a:t>
            </a:r>
            <a:r>
              <a:rPr lang="en-US" altLang="zh-CN" sz="1000" dirty="0">
                <a:solidFill>
                  <a:prstClr val="white"/>
                </a:solidFill>
                <a:latin typeface="微软雅黑" panose="020B0503020204020204" pitchFamily="34" charset="-122"/>
                <a:ea typeface="微软雅黑" panose="020B0503020204020204" pitchFamily="34" charset="-122"/>
              </a:rPr>
              <a:t>x</a:t>
            </a:r>
            <a:r>
              <a:rPr lang="zh-CN" altLang="en-US" sz="1000" dirty="0">
                <a:solidFill>
                  <a:prstClr val="white"/>
                </a:solidFill>
                <a:latin typeface="微软雅黑" panose="020B0503020204020204" pitchFamily="34" charset="-122"/>
                <a:ea typeface="微软雅黑" panose="020B0503020204020204" pitchFamily="34" charset="-122"/>
              </a:rPr>
              <a:t>日</a:t>
            </a:r>
            <a:endParaRPr lang="zh-CN" altLang="zh-CN" sz="100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2"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additive="base">
                                            <p:cTn id="9" dur="500" fill="hold"/>
                                            <p:tgtEl>
                                              <p:spTgt spid="10"/>
                                            </p:tgtEl>
                                            <p:attrNameLst>
                                              <p:attrName>ppt_x</p:attrName>
                                            </p:attrNameLst>
                                          </p:cBhvr>
                                          <p:tavLst>
                                            <p:tav tm="0">
                                              <p:val>
                                                <p:strVal val="1+#ppt_w/2"/>
                                              </p:val>
                                            </p:tav>
                                            <p:tav tm="100000">
                                              <p:val>
                                                <p:strVal val="#ppt_x"/>
                                              </p:val>
                                            </p:tav>
                                          </p:tavLst>
                                        </p:anim>
                                        <p:anim calcmode="lin" valueType="num">
                                          <p:cBhvr additive="base">
                                            <p:cTn id="10" dur="500" fill="hold"/>
                                            <p:tgtEl>
                                              <p:spTgt spid="10"/>
                                            </p:tgtEl>
                                            <p:attrNameLst>
                                              <p:attrName>ppt_y</p:attrName>
                                            </p:attrNameLst>
                                          </p:cBhvr>
                                          <p:tavLst>
                                            <p:tav tm="0">
                                              <p:val>
                                                <p:strVal val="#ppt_y"/>
                                              </p:val>
                                            </p:tav>
                                            <p:tav tm="100000">
                                              <p:val>
                                                <p:strVal val="#ppt_y"/>
                                              </p:val>
                                            </p:tav>
                                          </p:tavLst>
                                        </p:anim>
                                      </p:childTnLst>
                                    </p:cTn>
                                  </p:par>
                                </p:childTnLst>
                              </p:cTn>
                            </p:par>
                            <p:par>
                              <p:cTn id="11" fill="hold">
                                <p:stCondLst>
                                  <p:cond delay="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1000"/>
                                            <p:tgtEl>
                                              <p:spTgt spid="14"/>
                                            </p:tgtEl>
                                          </p:cBhvr>
                                        </p:animEffect>
                                      </p:childTnLst>
                                    </p:cTn>
                                  </p:par>
                                </p:childTnLst>
                              </p:cTn>
                            </p:par>
                            <p:par>
                              <p:cTn id="15" fill="hold">
                                <p:stCondLst>
                                  <p:cond delay="1000"/>
                                </p:stCondLst>
                                <p:childTnLst>
                                  <p:par>
                                    <p:cTn id="16" presetID="52" presetClass="entr" presetSubtype="0" fill="hold" grpId="0" nodeType="afterEffect">
                                      <p:stCondLst>
                                        <p:cond delay="0"/>
                                      </p:stCondLst>
                                      <p:childTnLst>
                                        <p:set>
                                          <p:cBhvr>
                                            <p:cTn id="17" dur="1" fill="hold">
                                              <p:stCondLst>
                                                <p:cond delay="0"/>
                                              </p:stCondLst>
                                            </p:cTn>
                                            <p:tgtEl>
                                              <p:spTgt spid="15">
                                                <p:txEl>
                                                  <p:pRg st="0" end="0"/>
                                                </p:txEl>
                                              </p:spTgt>
                                            </p:tgtEl>
                                            <p:attrNameLst>
                                              <p:attrName>style.visibility</p:attrName>
                                            </p:attrNameLst>
                                          </p:cBhvr>
                                          <p:to>
                                            <p:strVal val="visible"/>
                                          </p:to>
                                        </p:set>
                                        <p:animScale>
                                          <p:cBhvr>
                                            <p:cTn id="18" dur="1000" decel="50000" fill="hold">
                                              <p:stCondLst>
                                                <p:cond delay="0"/>
                                              </p:stCondLst>
                                            </p:cTn>
                                            <p:tgtEl>
                                              <p:spTgt spid="1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5">
                                                <p:txEl>
                                                  <p:pRg st="0" end="0"/>
                                                </p:txEl>
                                              </p:spTgt>
                                            </p:tgtEl>
                                            <p:attrNameLst>
                                              <p:attrName>ppt_x</p:attrName>
                                              <p:attrName>ppt_y</p:attrName>
                                            </p:attrNameLst>
                                          </p:cBhvr>
                                        </p:animMotion>
                                        <p:animEffect transition="in" filter="fade">
                                          <p:cBhvr>
                                            <p:cTn id="20" dur="1000"/>
                                            <p:tgtEl>
                                              <p:spTgt spid="15">
                                                <p:txEl>
                                                  <p:pRg st="0" end="0"/>
                                                </p:txEl>
                                              </p:spTgt>
                                            </p:tgtEl>
                                          </p:cBhvr>
                                        </p:animEffect>
                                      </p:childTnLst>
                                    </p:cTn>
                                  </p:par>
                                </p:childTnLst>
                              </p:cTn>
                            </p:par>
                            <p:par>
                              <p:cTn id="21" fill="hold">
                                <p:stCondLst>
                                  <p:cond delay="2000"/>
                                </p:stCondLst>
                                <p:childTnLst>
                                  <p:par>
                                    <p:cTn id="22" presetID="2" presetClass="entr" presetSubtype="4" fill="hold" grpId="0" nodeType="afterEffect" p14:presetBounceEnd="60000">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14:bounceEnd="60000">
                                          <p:cBhvr additive="base">
                                            <p:cTn id="24" dur="75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25" dur="750" fill="hold"/>
                                            <p:tgtEl>
                                              <p:spTgt spid="17"/>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 presetClass="entr" presetSubtype="4" fill="hold" grpId="0" nodeType="afterEffect" p14:presetBounceEnd="60000">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14:bounceEnd="60000">
                                          <p:cBhvr additive="base">
                                            <p:cTn id="29" dur="75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30" dur="750" fill="hold"/>
                                            <p:tgtEl>
                                              <p:spTgt spid="18"/>
                                            </p:tgtEl>
                                            <p:attrNameLst>
                                              <p:attrName>ppt_y</p:attrName>
                                            </p:attrNameLst>
                                          </p:cBhvr>
                                          <p:tavLst>
                                            <p:tav tm="0">
                                              <p:val>
                                                <p:strVal val="1+#ppt_h/2"/>
                                              </p:val>
                                            </p:tav>
                                            <p:tav tm="100000">
                                              <p:val>
                                                <p:strVal val="#ppt_y"/>
                                              </p:val>
                                            </p:tav>
                                          </p:tavLst>
                                        </p:anim>
                                      </p:childTnLst>
                                    </p:cTn>
                                  </p:par>
                                </p:childTnLst>
                              </p:cTn>
                            </p:par>
                            <p:par>
                              <p:cTn id="31" fill="hold">
                                <p:stCondLst>
                                  <p:cond delay="4000"/>
                                </p:stCondLst>
                                <p:childTnLst>
                                  <p:par>
                                    <p:cTn id="32" presetID="2" presetClass="entr" presetSubtype="4" fill="hold" grpId="0" nodeType="afterEffect" p14:presetBounceEnd="60000">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14:bounceEnd="60000">
                                          <p:cBhvr additive="base">
                                            <p:cTn id="34" dur="75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35" dur="750" fill="hold"/>
                                            <p:tgtEl>
                                              <p:spTgt spid="19"/>
                                            </p:tgtEl>
                                            <p:attrNameLst>
                                              <p:attrName>ppt_y</p:attrName>
                                            </p:attrNameLst>
                                          </p:cBhvr>
                                          <p:tavLst>
                                            <p:tav tm="0">
                                              <p:val>
                                                <p:strVal val="1+#ppt_h/2"/>
                                              </p:val>
                                            </p:tav>
                                            <p:tav tm="100000">
                                              <p:val>
                                                <p:strVal val="#ppt_y"/>
                                              </p:val>
                                            </p:tav>
                                          </p:tavLst>
                                        </p:anim>
                                      </p:childTnLst>
                                    </p:cTn>
                                  </p:par>
                                </p:childTnLst>
                              </p:cTn>
                            </p:par>
                            <p:par>
                              <p:cTn id="36" fill="hold">
                                <p:stCondLst>
                                  <p:cond delay="5000"/>
                                </p:stCondLst>
                                <p:childTnLst>
                                  <p:par>
                                    <p:cTn id="37" presetID="41" presetClass="entr" presetSubtype="0" fill="hold" grpId="0" nodeType="afterEffect">
                                      <p:stCondLst>
                                        <p:cond delay="0"/>
                                      </p:stCondLst>
                                      <p:iterate type="lt">
                                        <p:tmPct val="1161"/>
                                      </p:iterate>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
                                            </p:tgtEl>
                                            <p:attrNameLst>
                                              <p:attrName>ppt_y</p:attrName>
                                            </p:attrNameLst>
                                          </p:cBhvr>
                                          <p:tavLst>
                                            <p:tav tm="0">
                                              <p:val>
                                                <p:strVal val="#ppt_y"/>
                                              </p:val>
                                            </p:tav>
                                            <p:tav tm="100000">
                                              <p:val>
                                                <p:strVal val="#ppt_y"/>
                                              </p:val>
                                            </p:tav>
                                          </p:tavLst>
                                        </p:anim>
                                        <p:anim calcmode="lin" valueType="num">
                                          <p:cBhvr>
                                            <p:cTn id="4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4"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14" grpId="0"/>
          <p:bldP spid="15" grpId="0" build="p"/>
          <p:bldP spid="17" grpId="0"/>
          <p:bldP spid="18" grpId="0" bldLvl="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2"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additive="base">
                                            <p:cTn id="9" dur="500" fill="hold"/>
                                            <p:tgtEl>
                                              <p:spTgt spid="10"/>
                                            </p:tgtEl>
                                            <p:attrNameLst>
                                              <p:attrName>ppt_x</p:attrName>
                                            </p:attrNameLst>
                                          </p:cBhvr>
                                          <p:tavLst>
                                            <p:tav tm="0">
                                              <p:val>
                                                <p:strVal val="1+#ppt_w/2"/>
                                              </p:val>
                                            </p:tav>
                                            <p:tav tm="100000">
                                              <p:val>
                                                <p:strVal val="#ppt_x"/>
                                              </p:val>
                                            </p:tav>
                                          </p:tavLst>
                                        </p:anim>
                                        <p:anim calcmode="lin" valueType="num">
                                          <p:cBhvr additive="base">
                                            <p:cTn id="10" dur="500" fill="hold"/>
                                            <p:tgtEl>
                                              <p:spTgt spid="10"/>
                                            </p:tgtEl>
                                            <p:attrNameLst>
                                              <p:attrName>ppt_y</p:attrName>
                                            </p:attrNameLst>
                                          </p:cBhvr>
                                          <p:tavLst>
                                            <p:tav tm="0">
                                              <p:val>
                                                <p:strVal val="#ppt_y"/>
                                              </p:val>
                                            </p:tav>
                                            <p:tav tm="100000">
                                              <p:val>
                                                <p:strVal val="#ppt_y"/>
                                              </p:val>
                                            </p:tav>
                                          </p:tavLst>
                                        </p:anim>
                                      </p:childTnLst>
                                    </p:cTn>
                                  </p:par>
                                </p:childTnLst>
                              </p:cTn>
                            </p:par>
                            <p:par>
                              <p:cTn id="11" fill="hold">
                                <p:stCondLst>
                                  <p:cond delay="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1000"/>
                                            <p:tgtEl>
                                              <p:spTgt spid="14"/>
                                            </p:tgtEl>
                                          </p:cBhvr>
                                        </p:animEffect>
                                      </p:childTnLst>
                                    </p:cTn>
                                  </p:par>
                                </p:childTnLst>
                              </p:cTn>
                            </p:par>
                            <p:par>
                              <p:cTn id="15" fill="hold">
                                <p:stCondLst>
                                  <p:cond delay="1000"/>
                                </p:stCondLst>
                                <p:childTnLst>
                                  <p:par>
                                    <p:cTn id="16" presetID="52" presetClass="entr" presetSubtype="0" fill="hold" grpId="0" nodeType="afterEffect">
                                      <p:stCondLst>
                                        <p:cond delay="0"/>
                                      </p:stCondLst>
                                      <p:childTnLst>
                                        <p:set>
                                          <p:cBhvr>
                                            <p:cTn id="17" dur="1" fill="hold">
                                              <p:stCondLst>
                                                <p:cond delay="0"/>
                                              </p:stCondLst>
                                            </p:cTn>
                                            <p:tgtEl>
                                              <p:spTgt spid="15">
                                                <p:txEl>
                                                  <p:pRg st="0" end="0"/>
                                                </p:txEl>
                                              </p:spTgt>
                                            </p:tgtEl>
                                            <p:attrNameLst>
                                              <p:attrName>style.visibility</p:attrName>
                                            </p:attrNameLst>
                                          </p:cBhvr>
                                          <p:to>
                                            <p:strVal val="visible"/>
                                          </p:to>
                                        </p:set>
                                        <p:animScale>
                                          <p:cBhvr>
                                            <p:cTn id="18" dur="1000" decel="50000" fill="hold">
                                              <p:stCondLst>
                                                <p:cond delay="0"/>
                                              </p:stCondLst>
                                            </p:cTn>
                                            <p:tgtEl>
                                              <p:spTgt spid="1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5">
                                                <p:txEl>
                                                  <p:pRg st="0" end="0"/>
                                                </p:txEl>
                                              </p:spTgt>
                                            </p:tgtEl>
                                            <p:attrNameLst>
                                              <p:attrName>ppt_x</p:attrName>
                                              <p:attrName>ppt_y</p:attrName>
                                            </p:attrNameLst>
                                          </p:cBhvr>
                                        </p:animMotion>
                                        <p:animEffect transition="in" filter="fade">
                                          <p:cBhvr>
                                            <p:cTn id="20" dur="1000"/>
                                            <p:tgtEl>
                                              <p:spTgt spid="15">
                                                <p:txEl>
                                                  <p:pRg st="0" end="0"/>
                                                </p:txEl>
                                              </p:spTgt>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750" fill="hold"/>
                                            <p:tgtEl>
                                              <p:spTgt spid="17"/>
                                            </p:tgtEl>
                                            <p:attrNameLst>
                                              <p:attrName>ppt_x</p:attrName>
                                            </p:attrNameLst>
                                          </p:cBhvr>
                                          <p:tavLst>
                                            <p:tav tm="0">
                                              <p:val>
                                                <p:strVal val="#ppt_x"/>
                                              </p:val>
                                            </p:tav>
                                            <p:tav tm="100000">
                                              <p:val>
                                                <p:strVal val="#ppt_x"/>
                                              </p:val>
                                            </p:tav>
                                          </p:tavLst>
                                        </p:anim>
                                        <p:anim calcmode="lin" valueType="num">
                                          <p:cBhvr additive="base">
                                            <p:cTn id="25" dur="750" fill="hold"/>
                                            <p:tgtEl>
                                              <p:spTgt spid="17"/>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750" fill="hold"/>
                                            <p:tgtEl>
                                              <p:spTgt spid="18"/>
                                            </p:tgtEl>
                                            <p:attrNameLst>
                                              <p:attrName>ppt_x</p:attrName>
                                            </p:attrNameLst>
                                          </p:cBhvr>
                                          <p:tavLst>
                                            <p:tav tm="0">
                                              <p:val>
                                                <p:strVal val="#ppt_x"/>
                                              </p:val>
                                            </p:tav>
                                            <p:tav tm="100000">
                                              <p:val>
                                                <p:strVal val="#ppt_x"/>
                                              </p:val>
                                            </p:tav>
                                          </p:tavLst>
                                        </p:anim>
                                        <p:anim calcmode="lin" valueType="num">
                                          <p:cBhvr additive="base">
                                            <p:cTn id="30" dur="750" fill="hold"/>
                                            <p:tgtEl>
                                              <p:spTgt spid="18"/>
                                            </p:tgtEl>
                                            <p:attrNameLst>
                                              <p:attrName>ppt_y</p:attrName>
                                            </p:attrNameLst>
                                          </p:cBhvr>
                                          <p:tavLst>
                                            <p:tav tm="0">
                                              <p:val>
                                                <p:strVal val="1+#ppt_h/2"/>
                                              </p:val>
                                            </p:tav>
                                            <p:tav tm="100000">
                                              <p:val>
                                                <p:strVal val="#ppt_y"/>
                                              </p:val>
                                            </p:tav>
                                          </p:tavLst>
                                        </p:anim>
                                      </p:childTnLst>
                                    </p:cTn>
                                  </p:par>
                                </p:childTnLst>
                              </p:cTn>
                            </p:par>
                            <p:par>
                              <p:cTn id="31" fill="hold">
                                <p:stCondLst>
                                  <p:cond delay="4000"/>
                                </p:stCondLst>
                                <p:childTnLst>
                                  <p:par>
                                    <p:cTn id="32" presetID="2" presetClass="entr" presetSubtype="4"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750" fill="hold"/>
                                            <p:tgtEl>
                                              <p:spTgt spid="19"/>
                                            </p:tgtEl>
                                            <p:attrNameLst>
                                              <p:attrName>ppt_x</p:attrName>
                                            </p:attrNameLst>
                                          </p:cBhvr>
                                          <p:tavLst>
                                            <p:tav tm="0">
                                              <p:val>
                                                <p:strVal val="#ppt_x"/>
                                              </p:val>
                                            </p:tav>
                                            <p:tav tm="100000">
                                              <p:val>
                                                <p:strVal val="#ppt_x"/>
                                              </p:val>
                                            </p:tav>
                                          </p:tavLst>
                                        </p:anim>
                                        <p:anim calcmode="lin" valueType="num">
                                          <p:cBhvr additive="base">
                                            <p:cTn id="35" dur="750" fill="hold"/>
                                            <p:tgtEl>
                                              <p:spTgt spid="19"/>
                                            </p:tgtEl>
                                            <p:attrNameLst>
                                              <p:attrName>ppt_y</p:attrName>
                                            </p:attrNameLst>
                                          </p:cBhvr>
                                          <p:tavLst>
                                            <p:tav tm="0">
                                              <p:val>
                                                <p:strVal val="1+#ppt_h/2"/>
                                              </p:val>
                                            </p:tav>
                                            <p:tav tm="100000">
                                              <p:val>
                                                <p:strVal val="#ppt_y"/>
                                              </p:val>
                                            </p:tav>
                                          </p:tavLst>
                                        </p:anim>
                                      </p:childTnLst>
                                    </p:cTn>
                                  </p:par>
                                </p:childTnLst>
                              </p:cTn>
                            </p:par>
                            <p:par>
                              <p:cTn id="36" fill="hold">
                                <p:stCondLst>
                                  <p:cond delay="5000"/>
                                </p:stCondLst>
                                <p:childTnLst>
                                  <p:par>
                                    <p:cTn id="37" presetID="41" presetClass="entr" presetSubtype="0" fill="hold" grpId="0" nodeType="afterEffect">
                                      <p:stCondLst>
                                        <p:cond delay="0"/>
                                      </p:stCondLst>
                                      <p:iterate type="lt">
                                        <p:tmPct val="1161"/>
                                      </p:iterate>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
                                            </p:tgtEl>
                                            <p:attrNameLst>
                                              <p:attrName>ppt_y</p:attrName>
                                            </p:attrNameLst>
                                          </p:cBhvr>
                                          <p:tavLst>
                                            <p:tav tm="0">
                                              <p:val>
                                                <p:strVal val="#ppt_y"/>
                                              </p:val>
                                            </p:tav>
                                            <p:tav tm="100000">
                                              <p:val>
                                                <p:strVal val="#ppt_y"/>
                                              </p:val>
                                            </p:tav>
                                          </p:tavLst>
                                        </p:anim>
                                        <p:anim calcmode="lin" valueType="num">
                                          <p:cBhvr>
                                            <p:cTn id="4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4"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14" grpId="0"/>
          <p:bldP spid="15" grpId="0" build="p"/>
          <p:bldP spid="17" grpId="0"/>
          <p:bldP spid="18" grpId="0" bldLvl="0" animBg="1"/>
          <p:bldP spid="19"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Entry_1"/>
          <p:cNvSpPr/>
          <p:nvPr>
            <p:custDataLst>
              <p:tags r:id="rId2"/>
            </p:custDataLst>
          </p:nvPr>
        </p:nvSpPr>
        <p:spPr>
          <a:xfrm>
            <a:off x="2092474" y="2000178"/>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78" name="MH_Number_1"/>
          <p:cNvSpPr txBox="1">
            <a:spLocks noChangeArrowheads="1"/>
          </p:cNvSpPr>
          <p:nvPr>
            <p:custDataLst>
              <p:tags r:id="rId3"/>
            </p:custDataLst>
          </p:nvPr>
        </p:nvSpPr>
        <p:spPr bwMode="auto">
          <a:xfrm>
            <a:off x="3948787" y="2000179"/>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MH_Others_1"/>
          <p:cNvGrpSpPr/>
          <p:nvPr>
            <p:custDataLst>
              <p:tags r:id="rId4"/>
            </p:custDataLst>
          </p:nvPr>
        </p:nvGrpSpPr>
        <p:grpSpPr>
          <a:xfrm>
            <a:off x="4437977" y="938786"/>
            <a:ext cx="295054" cy="4131558"/>
            <a:chOff x="4349750" y="1062266"/>
            <a:chExt cx="393426" cy="5508000"/>
          </a:xfrm>
        </p:grpSpPr>
        <p:pic>
          <p:nvPicPr>
            <p:cNvPr id="3083" name="Picture 3"/>
            <p:cNvPicPr>
              <a:picLocks noChangeAspect="1" noChangeArrowheads="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3"/>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MH_Entry_3"/>
          <p:cNvSpPr/>
          <p:nvPr>
            <p:custDataLst>
              <p:tags r:id="rId5"/>
            </p:custDataLst>
          </p:nvPr>
        </p:nvSpPr>
        <p:spPr>
          <a:xfrm>
            <a:off x="2092474" y="3122614"/>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MH_Number_3"/>
          <p:cNvSpPr txBox="1">
            <a:spLocks noChangeArrowheads="1"/>
          </p:cNvSpPr>
          <p:nvPr>
            <p:custDataLst>
              <p:tags r:id="rId6"/>
            </p:custDataLst>
          </p:nvPr>
        </p:nvSpPr>
        <p:spPr bwMode="auto">
          <a:xfrm>
            <a:off x="3948787" y="312261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8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Entry_2"/>
          <p:cNvSpPr/>
          <p:nvPr>
            <p:custDataLst>
              <p:tags r:id="rId7"/>
            </p:custDataLst>
          </p:nvPr>
        </p:nvSpPr>
        <p:spPr>
          <a:xfrm flipH="1">
            <a:off x="5219719" y="2561396"/>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MH_Number_2"/>
          <p:cNvSpPr txBox="1">
            <a:spLocks noChangeArrowheads="1"/>
          </p:cNvSpPr>
          <p:nvPr>
            <p:custDataLst>
              <p:tags r:id="rId8"/>
            </p:custDataLst>
          </p:nvPr>
        </p:nvSpPr>
        <p:spPr bwMode="auto">
          <a:xfrm flipH="1">
            <a:off x="4777688" y="2561397"/>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Number_4"/>
          <p:cNvSpPr txBox="1">
            <a:spLocks noChangeArrowheads="1"/>
          </p:cNvSpPr>
          <p:nvPr>
            <p:custDataLst>
              <p:tags r:id="rId9"/>
            </p:custDataLst>
          </p:nvPr>
        </p:nvSpPr>
        <p:spPr bwMode="auto">
          <a:xfrm flipH="1">
            <a:off x="4777688" y="3683834"/>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8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MH_Others_2"/>
          <p:cNvSpPr txBox="1">
            <a:spLocks noChangeArrowheads="1"/>
          </p:cNvSpPr>
          <p:nvPr>
            <p:custDataLst>
              <p:tags r:id="rId10"/>
            </p:custDataLst>
          </p:nvPr>
        </p:nvSpPr>
        <p:spPr bwMode="auto">
          <a:xfrm>
            <a:off x="6120172" y="52264"/>
            <a:ext cx="2921748" cy="4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en-US" altLang="zh-CN" sz="3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MH_Others_3"/>
          <p:cNvSpPr/>
          <p:nvPr>
            <p:custDataLst>
              <p:tags r:id="rId11"/>
            </p:custDataLst>
          </p:nvPr>
        </p:nvSpPr>
        <p:spPr>
          <a:xfrm>
            <a:off x="6496778" y="520120"/>
            <a:ext cx="2529624" cy="13753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s_4"/>
          <p:cNvSpPr/>
          <p:nvPr>
            <p:custDataLst>
              <p:tags r:id="rId12"/>
            </p:custDataLst>
          </p:nvPr>
        </p:nvSpPr>
        <p:spPr>
          <a:xfrm>
            <a:off x="7812938" y="699494"/>
            <a:ext cx="1213464" cy="7625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4"/>
          <p:cNvSpPr/>
          <p:nvPr>
            <p:custDataLst>
              <p:tags r:id="rId13"/>
            </p:custDataLst>
          </p:nvPr>
        </p:nvSpPr>
        <p:spPr>
          <a:xfrm flipH="1">
            <a:off x="5219719" y="3683833"/>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078"/>
                                        </p:tgtEl>
                                        <p:attrNameLst>
                                          <p:attrName>style.visibility</p:attrName>
                                        </p:attrNameLst>
                                      </p:cBhvr>
                                      <p:to>
                                        <p:strVal val="visible"/>
                                      </p:to>
                                    </p:set>
                                    <p:anim calcmode="lin" valueType="num">
                                      <p:cBhvr>
                                        <p:cTn id="24" dur="500" fill="hold"/>
                                        <p:tgtEl>
                                          <p:spTgt spid="3078"/>
                                        </p:tgtEl>
                                        <p:attrNameLst>
                                          <p:attrName>ppt_w</p:attrName>
                                        </p:attrNameLst>
                                      </p:cBhvr>
                                      <p:tavLst>
                                        <p:tav tm="0">
                                          <p:val>
                                            <p:fltVal val="0"/>
                                          </p:val>
                                        </p:tav>
                                        <p:tav tm="100000">
                                          <p:val>
                                            <p:strVal val="#ppt_w"/>
                                          </p:val>
                                        </p:tav>
                                      </p:tavLst>
                                    </p:anim>
                                    <p:anim calcmode="lin" valueType="num">
                                      <p:cBhvr>
                                        <p:cTn id="25" dur="500" fill="hold"/>
                                        <p:tgtEl>
                                          <p:spTgt spid="3078"/>
                                        </p:tgtEl>
                                        <p:attrNameLst>
                                          <p:attrName>ppt_h</p:attrName>
                                        </p:attrNameLst>
                                      </p:cBhvr>
                                      <p:tavLst>
                                        <p:tav tm="0">
                                          <p:val>
                                            <p:fltVal val="0"/>
                                          </p:val>
                                        </p:tav>
                                        <p:tav tm="100000">
                                          <p:val>
                                            <p:strVal val="#ppt_h"/>
                                          </p:val>
                                        </p:tav>
                                      </p:tavLst>
                                    </p:anim>
                                    <p:animEffect transition="in" filter="fade">
                                      <p:cBhvr>
                                        <p:cTn id="26" dur="500"/>
                                        <p:tgtEl>
                                          <p:spTgt spid="3078"/>
                                        </p:tgtEl>
                                      </p:cBhvr>
                                    </p:animEffect>
                                  </p:childTnLst>
                                </p:cTn>
                              </p:par>
                              <p:par>
                                <p:cTn id="27" presetID="22" presetClass="entr" presetSubtype="2" fill="hold" grpId="0" nodeType="withEffect">
                                  <p:stCondLst>
                                    <p:cond delay="25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22" presetClass="entr" presetSubtype="2" fill="hold" grpId="0" nodeType="withEffect">
                                  <p:stCondLst>
                                    <p:cond delay="250"/>
                                  </p:stCondLst>
                                  <p:childTnLst>
                                    <p:set>
                                      <p:cBhvr>
                                        <p:cTn id="44" dur="1" fill="hold">
                                          <p:stCondLst>
                                            <p:cond delay="0"/>
                                          </p:stCondLst>
                                        </p:cTn>
                                        <p:tgtEl>
                                          <p:spTgt spid="18"/>
                                        </p:tgtEl>
                                        <p:attrNameLst>
                                          <p:attrName>style.visibility</p:attrName>
                                        </p:attrNameLst>
                                      </p:cBhvr>
                                      <p:to>
                                        <p:strVal val="visible"/>
                                      </p:to>
                                    </p:set>
                                    <p:animEffect transition="in" filter="wipe(right)">
                                      <p:cBhvr>
                                        <p:cTn id="45" dur="500"/>
                                        <p:tgtEl>
                                          <p:spTgt spid="1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22" presetClass="entr" presetSubtype="8" fill="hold" grpId="0" nodeType="withEffect">
                                  <p:stCondLst>
                                    <p:cond delay="25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78" grpId="0"/>
      <p:bldP spid="18" grpId="0" animBg="1"/>
      <p:bldP spid="19" grpId="0"/>
      <p:bldP spid="30" grpId="0" animBg="1"/>
      <p:bldP spid="31" grpId="0"/>
      <p:bldP spid="34" grpId="0"/>
      <p:bldP spid="51" grpId="0"/>
      <p:bldP spid="2" grpId="0" animBg="1"/>
      <p:bldP spid="29"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304936" y="244914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2868246" y="179773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4724559" y="179773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220072" y="304292"/>
            <a:ext cx="295054" cy="4131558"/>
            <a:chOff x="4349750" y="1062266"/>
            <a:chExt cx="393426" cy="5508000"/>
          </a:xfrm>
        </p:grpSpPr>
        <p:pic>
          <p:nvPicPr>
            <p:cNvPr id="14" name="Picture 3"/>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4"/>
          <p:cNvSpPr>
            <a:spLocks noChangeArrowheads="1"/>
          </p:cNvSpPr>
          <p:nvPr/>
        </p:nvSpPr>
        <p:spPr bwMode="auto">
          <a:xfrm>
            <a:off x="333694" y="1813795"/>
            <a:ext cx="1730375" cy="1733031"/>
          </a:xfrm>
          <a:prstGeom prst="ellipse">
            <a:avLst/>
          </a:pr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3" name="Oval 6"/>
          <p:cNvSpPr>
            <a:spLocks noChangeArrowheads="1"/>
          </p:cNvSpPr>
          <p:nvPr/>
        </p:nvSpPr>
        <p:spPr bwMode="auto">
          <a:xfrm>
            <a:off x="3700464" y="1920473"/>
            <a:ext cx="1730375" cy="1733031"/>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4" name="Oval 7"/>
          <p:cNvSpPr>
            <a:spLocks noChangeArrowheads="1"/>
          </p:cNvSpPr>
          <p:nvPr/>
        </p:nvSpPr>
        <p:spPr bwMode="auto">
          <a:xfrm>
            <a:off x="7019926" y="1920473"/>
            <a:ext cx="1730375" cy="1733031"/>
          </a:xfrm>
          <a:prstGeom prst="ellipse">
            <a:avLst/>
          </a:pr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5" name="Oval 8"/>
          <p:cNvSpPr>
            <a:spLocks noChangeArrowheads="1"/>
          </p:cNvSpPr>
          <p:nvPr/>
        </p:nvSpPr>
        <p:spPr bwMode="auto">
          <a:xfrm>
            <a:off x="2041526" y="1092875"/>
            <a:ext cx="1730375" cy="1731443"/>
          </a:xfrm>
          <a:prstGeom prst="ellipse">
            <a:avLst/>
          </a:prstGeom>
          <a:no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6" name="Oval 9"/>
          <p:cNvSpPr>
            <a:spLocks noChangeArrowheads="1"/>
          </p:cNvSpPr>
          <p:nvPr/>
        </p:nvSpPr>
        <p:spPr bwMode="auto">
          <a:xfrm>
            <a:off x="5359401" y="1100818"/>
            <a:ext cx="1730375" cy="1731443"/>
          </a:xfrm>
          <a:prstGeom prst="ellipse">
            <a:avLst/>
          </a:prstGeom>
          <a:noFill/>
          <a:ln w="95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2" name="组合 7"/>
          <p:cNvGrpSpPr/>
          <p:nvPr/>
        </p:nvGrpSpPr>
        <p:grpSpPr>
          <a:xfrm>
            <a:off x="1299844" y="3199524"/>
            <a:ext cx="826136" cy="2183065"/>
            <a:chOff x="1299844" y="3197550"/>
            <a:chExt cx="826136" cy="2181718"/>
          </a:xfrm>
          <a:solidFill>
            <a:schemeClr val="accent1"/>
          </a:solidFill>
        </p:grpSpPr>
        <p:cxnSp>
          <p:nvCxnSpPr>
            <p:cNvPr id="3" name="直接连接符 2"/>
            <p:cNvCxnSpPr>
              <a:stCxn id="58" idx="4"/>
            </p:cNvCxnSpPr>
            <p:nvPr/>
          </p:nvCxnSpPr>
          <p:spPr>
            <a:xfrm>
              <a:off x="1712912" y="4025574"/>
              <a:ext cx="0" cy="1353694"/>
            </a:xfrm>
            <a:prstGeom prst="line">
              <a:avLst/>
            </a:prstGeom>
            <a:grpFill/>
            <a:ln w="25400">
              <a:solidFill>
                <a:schemeClr val="accent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2" name="Oval 5"/>
            <p:cNvSpPr>
              <a:spLocks noChangeArrowheads="1"/>
            </p:cNvSpPr>
            <p:nvPr/>
          </p:nvSpPr>
          <p:spPr bwMode="auto">
            <a:xfrm>
              <a:off x="1370330" y="3263900"/>
              <a:ext cx="693738" cy="695325"/>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58" name="Oval 5"/>
            <p:cNvSpPr>
              <a:spLocks noChangeArrowheads="1"/>
            </p:cNvSpPr>
            <p:nvPr/>
          </p:nvSpPr>
          <p:spPr bwMode="auto">
            <a:xfrm>
              <a:off x="1299844" y="3197550"/>
              <a:ext cx="826136" cy="828024"/>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grpSp>
        <p:nvGrpSpPr>
          <p:cNvPr id="4" name="组合 8"/>
          <p:cNvGrpSpPr/>
          <p:nvPr/>
        </p:nvGrpSpPr>
        <p:grpSpPr>
          <a:xfrm>
            <a:off x="2725420" y="2518862"/>
            <a:ext cx="826136" cy="2863728"/>
            <a:chOff x="2725420" y="2517307"/>
            <a:chExt cx="826136" cy="2861961"/>
          </a:xfrm>
          <a:solidFill>
            <a:schemeClr val="accent2"/>
          </a:solidFill>
        </p:grpSpPr>
        <p:cxnSp>
          <p:nvCxnSpPr>
            <p:cNvPr id="70" name="直接连接符 69"/>
            <p:cNvCxnSpPr>
              <a:stCxn id="61" idx="4"/>
            </p:cNvCxnSpPr>
            <p:nvPr/>
          </p:nvCxnSpPr>
          <p:spPr>
            <a:xfrm>
              <a:off x="3138488" y="3345331"/>
              <a:ext cx="0" cy="2033937"/>
            </a:xfrm>
            <a:prstGeom prst="line">
              <a:avLst/>
            </a:prstGeom>
            <a:grpFill/>
            <a:ln w="25400">
              <a:solidFill>
                <a:schemeClr val="accent2"/>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0" name="Oval 5"/>
            <p:cNvSpPr>
              <a:spLocks noChangeArrowheads="1"/>
            </p:cNvSpPr>
            <p:nvPr/>
          </p:nvSpPr>
          <p:spPr bwMode="auto">
            <a:xfrm>
              <a:off x="2795906" y="2583657"/>
              <a:ext cx="693738" cy="695325"/>
            </a:xfrm>
            <a:prstGeom prst="ellipse">
              <a:avLst/>
            </a:prstGeom>
            <a:grp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1" name="Oval 5"/>
            <p:cNvSpPr>
              <a:spLocks noChangeArrowheads="1"/>
            </p:cNvSpPr>
            <p:nvPr/>
          </p:nvSpPr>
          <p:spPr bwMode="auto">
            <a:xfrm>
              <a:off x="2725420" y="2517307"/>
              <a:ext cx="826136" cy="828024"/>
            </a:xfrm>
            <a:prstGeom prst="ellipse">
              <a:avLst/>
            </a:prstGeom>
            <a:grp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5" name="组合 9"/>
          <p:cNvGrpSpPr/>
          <p:nvPr/>
        </p:nvGrpSpPr>
        <p:grpSpPr>
          <a:xfrm>
            <a:off x="4143057" y="3282888"/>
            <a:ext cx="826136" cy="2099702"/>
            <a:chOff x="4143057" y="3280862"/>
            <a:chExt cx="826136" cy="2098406"/>
          </a:xfrm>
          <a:solidFill>
            <a:schemeClr val="accent3"/>
          </a:solidFill>
        </p:grpSpPr>
        <p:cxnSp>
          <p:nvCxnSpPr>
            <p:cNvPr id="72" name="直接连接符 71"/>
            <p:cNvCxnSpPr>
              <a:stCxn id="63" idx="4"/>
            </p:cNvCxnSpPr>
            <p:nvPr/>
          </p:nvCxnSpPr>
          <p:spPr>
            <a:xfrm>
              <a:off x="4556125" y="4108886"/>
              <a:ext cx="11714" cy="1270382"/>
            </a:xfrm>
            <a:prstGeom prst="line">
              <a:avLst/>
            </a:prstGeom>
            <a:grpFill/>
            <a:ln w="25400">
              <a:solidFill>
                <a:schemeClr val="accent3"/>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2" name="Oval 5"/>
            <p:cNvSpPr>
              <a:spLocks noChangeArrowheads="1"/>
            </p:cNvSpPr>
            <p:nvPr/>
          </p:nvSpPr>
          <p:spPr bwMode="auto">
            <a:xfrm>
              <a:off x="4213543" y="3347212"/>
              <a:ext cx="693738" cy="695325"/>
            </a:xfrm>
            <a:prstGeom prst="ellipse">
              <a:avLst/>
            </a:prstGeom>
            <a:grp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3" name="Oval 5"/>
            <p:cNvSpPr>
              <a:spLocks noChangeArrowheads="1"/>
            </p:cNvSpPr>
            <p:nvPr/>
          </p:nvSpPr>
          <p:spPr bwMode="auto">
            <a:xfrm>
              <a:off x="4143057" y="3280862"/>
              <a:ext cx="826136" cy="828024"/>
            </a:xfrm>
            <a:prstGeom prst="ellipse">
              <a:avLst/>
            </a:prstGeom>
            <a:grp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6" name="组合 12"/>
          <p:cNvGrpSpPr/>
          <p:nvPr/>
        </p:nvGrpSpPr>
        <p:grpSpPr>
          <a:xfrm>
            <a:off x="5562282" y="2571750"/>
            <a:ext cx="826136" cy="2810840"/>
            <a:chOff x="5562282" y="2570163"/>
            <a:chExt cx="826136" cy="2809105"/>
          </a:xfrm>
          <a:solidFill>
            <a:schemeClr val="accent4"/>
          </a:solidFill>
        </p:grpSpPr>
        <p:cxnSp>
          <p:nvCxnSpPr>
            <p:cNvPr id="74" name="直接连接符 73"/>
            <p:cNvCxnSpPr>
              <a:stCxn id="65" idx="4"/>
            </p:cNvCxnSpPr>
            <p:nvPr/>
          </p:nvCxnSpPr>
          <p:spPr>
            <a:xfrm>
              <a:off x="5975350" y="3398187"/>
              <a:ext cx="0" cy="1981081"/>
            </a:xfrm>
            <a:prstGeom prst="line">
              <a:avLst/>
            </a:prstGeom>
            <a:grpFill/>
            <a:ln w="25400">
              <a:solidFill>
                <a:schemeClr val="accent4"/>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4" name="Oval 5"/>
            <p:cNvSpPr>
              <a:spLocks noChangeArrowheads="1"/>
            </p:cNvSpPr>
            <p:nvPr/>
          </p:nvSpPr>
          <p:spPr bwMode="auto">
            <a:xfrm>
              <a:off x="5632768" y="2636513"/>
              <a:ext cx="693738" cy="695325"/>
            </a:xfrm>
            <a:prstGeom prst="ellipse">
              <a:avLst/>
            </a:prstGeom>
            <a:grp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5" name="Oval 5"/>
            <p:cNvSpPr>
              <a:spLocks noChangeArrowheads="1"/>
            </p:cNvSpPr>
            <p:nvPr/>
          </p:nvSpPr>
          <p:spPr bwMode="auto">
            <a:xfrm>
              <a:off x="5562282" y="2570163"/>
              <a:ext cx="826136" cy="828024"/>
            </a:xfrm>
            <a:prstGeom prst="ellipse">
              <a:avLst/>
            </a:prstGeom>
            <a:grp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7" name="组合 13"/>
          <p:cNvGrpSpPr/>
          <p:nvPr/>
        </p:nvGrpSpPr>
        <p:grpSpPr>
          <a:xfrm>
            <a:off x="6973570" y="3281007"/>
            <a:ext cx="826136" cy="2101583"/>
            <a:chOff x="6973570" y="3278982"/>
            <a:chExt cx="826136" cy="2100286"/>
          </a:xfrm>
          <a:solidFill>
            <a:schemeClr val="accent1"/>
          </a:solidFill>
        </p:grpSpPr>
        <p:cxnSp>
          <p:nvCxnSpPr>
            <p:cNvPr id="76" name="直接连接符 75"/>
            <p:cNvCxnSpPr>
              <a:stCxn id="67" idx="4"/>
            </p:cNvCxnSpPr>
            <p:nvPr/>
          </p:nvCxnSpPr>
          <p:spPr>
            <a:xfrm>
              <a:off x="7386638" y="4107006"/>
              <a:ext cx="0" cy="1272262"/>
            </a:xfrm>
            <a:prstGeom prst="line">
              <a:avLst/>
            </a:prstGeom>
            <a:grpFill/>
            <a:ln w="25400">
              <a:solidFill>
                <a:schemeClr val="accent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6" name="Oval 5"/>
            <p:cNvSpPr>
              <a:spLocks noChangeArrowheads="1"/>
            </p:cNvSpPr>
            <p:nvPr/>
          </p:nvSpPr>
          <p:spPr bwMode="auto">
            <a:xfrm>
              <a:off x="7044056" y="3345332"/>
              <a:ext cx="693738" cy="695325"/>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67" name="Oval 5"/>
            <p:cNvSpPr>
              <a:spLocks noChangeArrowheads="1"/>
            </p:cNvSpPr>
            <p:nvPr/>
          </p:nvSpPr>
          <p:spPr bwMode="auto">
            <a:xfrm>
              <a:off x="6973570" y="3278982"/>
              <a:ext cx="826136" cy="828024"/>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sp>
        <p:nvSpPr>
          <p:cNvPr id="41" name="Rectangle 14"/>
          <p:cNvSpPr>
            <a:spLocks noChangeArrowheads="1"/>
          </p:cNvSpPr>
          <p:nvPr/>
        </p:nvSpPr>
        <p:spPr bwMode="auto">
          <a:xfrm>
            <a:off x="482918" y="2380180"/>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2" name="Rectangle 15"/>
          <p:cNvSpPr>
            <a:spLocks noChangeArrowheads="1"/>
          </p:cNvSpPr>
          <p:nvPr/>
        </p:nvSpPr>
        <p:spPr bwMode="auto">
          <a:xfrm>
            <a:off x="3854450" y="2382020"/>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3" name="Rectangle 16"/>
          <p:cNvSpPr>
            <a:spLocks noChangeArrowheads="1"/>
          </p:cNvSpPr>
          <p:nvPr/>
        </p:nvSpPr>
        <p:spPr bwMode="auto">
          <a:xfrm>
            <a:off x="7170738" y="2448736"/>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4" name="Rectangle 17"/>
          <p:cNvSpPr>
            <a:spLocks noChangeArrowheads="1"/>
          </p:cNvSpPr>
          <p:nvPr/>
        </p:nvSpPr>
        <p:spPr bwMode="auto">
          <a:xfrm>
            <a:off x="5492750" y="1648142"/>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5" name="Rectangle 18"/>
          <p:cNvSpPr>
            <a:spLocks noChangeArrowheads="1"/>
          </p:cNvSpPr>
          <p:nvPr/>
        </p:nvSpPr>
        <p:spPr bwMode="auto">
          <a:xfrm>
            <a:off x="2179638" y="1648142"/>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6" name="Text Box 19"/>
          <p:cNvSpPr txBox="1">
            <a:spLocks noChangeArrowheads="1"/>
          </p:cNvSpPr>
          <p:nvPr/>
        </p:nvSpPr>
        <p:spPr bwMode="auto">
          <a:xfrm>
            <a:off x="1428143" y="3451450"/>
            <a:ext cx="58541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en-US" altLang="zh-CN" sz="1600" dirty="0">
                <a:solidFill>
                  <a:schemeClr val="bg1"/>
                </a:solidFill>
                <a:latin typeface="Impact" panose="020B0806030902050204" pitchFamily="34" charset="0"/>
              </a:rPr>
              <a:t>2013</a:t>
            </a:r>
            <a:endParaRPr lang="zh-CN" altLang="zh-CN" sz="1600" dirty="0">
              <a:solidFill>
                <a:schemeClr val="bg1"/>
              </a:solidFill>
              <a:latin typeface="Impact" panose="020B0806030902050204" pitchFamily="34" charset="0"/>
            </a:endParaRPr>
          </a:p>
        </p:txBody>
      </p:sp>
      <p:sp>
        <p:nvSpPr>
          <p:cNvPr id="47" name="Text Box 20"/>
          <p:cNvSpPr txBox="1">
            <a:spLocks noChangeArrowheads="1"/>
          </p:cNvSpPr>
          <p:nvPr/>
        </p:nvSpPr>
        <p:spPr bwMode="auto">
          <a:xfrm>
            <a:off x="2848987" y="2770945"/>
            <a:ext cx="5790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Impact" panose="020B0806030902050204" pitchFamily="34" charset="0"/>
              </a:rPr>
              <a:t>2014</a:t>
            </a:r>
            <a:endParaRPr lang="zh-CN" altLang="zh-CN" sz="1600" dirty="0">
              <a:solidFill>
                <a:schemeClr val="bg1"/>
              </a:solidFill>
              <a:latin typeface="Impact" panose="020B0806030902050204" pitchFamily="34" charset="0"/>
            </a:endParaRPr>
          </a:p>
        </p:txBody>
      </p:sp>
      <p:sp>
        <p:nvSpPr>
          <p:cNvPr id="48" name="Text Box 21"/>
          <p:cNvSpPr txBox="1">
            <a:spLocks noChangeArrowheads="1"/>
          </p:cNvSpPr>
          <p:nvPr/>
        </p:nvSpPr>
        <p:spPr bwMode="auto">
          <a:xfrm>
            <a:off x="4266904" y="3545840"/>
            <a:ext cx="5870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en-US" altLang="zh-CN" sz="1600" dirty="0">
                <a:solidFill>
                  <a:schemeClr val="bg1"/>
                </a:solidFill>
                <a:latin typeface="Impact" panose="020B0806030902050204" pitchFamily="34" charset="0"/>
              </a:rPr>
              <a:t>2015</a:t>
            </a:r>
            <a:endParaRPr lang="zh-CN" altLang="zh-CN" sz="1600" dirty="0">
              <a:solidFill>
                <a:schemeClr val="bg1"/>
              </a:solidFill>
              <a:latin typeface="Impact" panose="020B0806030902050204" pitchFamily="34" charset="0"/>
            </a:endParaRPr>
          </a:p>
        </p:txBody>
      </p:sp>
      <p:sp>
        <p:nvSpPr>
          <p:cNvPr id="49" name="Text Box 22"/>
          <p:cNvSpPr txBox="1">
            <a:spLocks noChangeArrowheads="1"/>
          </p:cNvSpPr>
          <p:nvPr/>
        </p:nvSpPr>
        <p:spPr bwMode="auto">
          <a:xfrm>
            <a:off x="5681841" y="2825740"/>
            <a:ext cx="5870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Impact" panose="020B0806030902050204" pitchFamily="34" charset="0"/>
              </a:rPr>
              <a:t>2016</a:t>
            </a:r>
            <a:endParaRPr lang="zh-CN" altLang="zh-CN" sz="1600" dirty="0">
              <a:solidFill>
                <a:schemeClr val="bg1"/>
              </a:solidFill>
              <a:latin typeface="Impact" panose="020B0806030902050204" pitchFamily="34" charset="0"/>
            </a:endParaRPr>
          </a:p>
        </p:txBody>
      </p:sp>
      <p:sp>
        <p:nvSpPr>
          <p:cNvPr id="50" name="Text Box 23"/>
          <p:cNvSpPr txBox="1">
            <a:spLocks noChangeArrowheads="1"/>
          </p:cNvSpPr>
          <p:nvPr/>
        </p:nvSpPr>
        <p:spPr bwMode="auto">
          <a:xfrm>
            <a:off x="7108357" y="3529253"/>
            <a:ext cx="55656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en-US" altLang="zh-CN" sz="1600" dirty="0">
                <a:solidFill>
                  <a:schemeClr val="bg1"/>
                </a:solidFill>
                <a:latin typeface="Impact" panose="020B0806030902050204" pitchFamily="34" charset="0"/>
              </a:rPr>
              <a:t>2017</a:t>
            </a:r>
            <a:endParaRPr lang="zh-CN" altLang="zh-CN" sz="1600" dirty="0">
              <a:solidFill>
                <a:schemeClr val="bg1"/>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600" fill="hold"/>
                                        <p:tgtEl>
                                          <p:spTgt spid="2"/>
                                        </p:tgtEl>
                                        <p:attrNameLst>
                                          <p:attrName>ppt_x</p:attrName>
                                        </p:attrNameLst>
                                      </p:cBhvr>
                                      <p:tavLst>
                                        <p:tav tm="0">
                                          <p:val>
                                            <p:strVal val="#ppt_x"/>
                                          </p:val>
                                        </p:tav>
                                        <p:tav tm="100000">
                                          <p:val>
                                            <p:strVal val="#ppt_x"/>
                                          </p:val>
                                        </p:tav>
                                      </p:tavLst>
                                    </p:anim>
                                    <p:anim calcmode="lin" valueType="num">
                                      <p:cBhvr additive="base">
                                        <p:cTn id="8" dur="6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600" fill="hold"/>
                                        <p:tgtEl>
                                          <p:spTgt spid="46"/>
                                        </p:tgtEl>
                                        <p:attrNameLst>
                                          <p:attrName>ppt_x</p:attrName>
                                        </p:attrNameLst>
                                      </p:cBhvr>
                                      <p:tavLst>
                                        <p:tav tm="0">
                                          <p:val>
                                            <p:strVal val="#ppt_x"/>
                                          </p:val>
                                        </p:tav>
                                        <p:tav tm="100000">
                                          <p:val>
                                            <p:strVal val="#ppt_x"/>
                                          </p:val>
                                        </p:tav>
                                      </p:tavLst>
                                    </p:anim>
                                    <p:anim calcmode="lin" valueType="num">
                                      <p:cBhvr additive="base">
                                        <p:cTn id="12" dur="600" fill="hold"/>
                                        <p:tgtEl>
                                          <p:spTgt spid="46"/>
                                        </p:tgtEl>
                                        <p:attrNameLst>
                                          <p:attrName>ppt_y</p:attrName>
                                        </p:attrNameLst>
                                      </p:cBhvr>
                                      <p:tavLst>
                                        <p:tav tm="0">
                                          <p:val>
                                            <p:strVal val="1+#ppt_h/2"/>
                                          </p:val>
                                        </p:tav>
                                        <p:tav tm="100000">
                                          <p:val>
                                            <p:strVal val="#ppt_y"/>
                                          </p:val>
                                        </p:tav>
                                      </p:tavLst>
                                    </p:anim>
                                  </p:childTnLst>
                                </p:cTn>
                              </p:par>
                              <p:par>
                                <p:cTn id="13" presetID="21" presetClass="entr" presetSubtype="1" fill="hold" grpId="0" nodeType="withEffect">
                                  <p:stCondLst>
                                    <p:cond delay="600"/>
                                  </p:stCondLst>
                                  <p:childTnLst>
                                    <p:set>
                                      <p:cBhvr>
                                        <p:cTn id="14" dur="1" fill="hold">
                                          <p:stCondLst>
                                            <p:cond delay="0"/>
                                          </p:stCondLst>
                                        </p:cTn>
                                        <p:tgtEl>
                                          <p:spTgt spid="31"/>
                                        </p:tgtEl>
                                        <p:attrNameLst>
                                          <p:attrName>style.visibility</p:attrName>
                                        </p:attrNameLst>
                                      </p:cBhvr>
                                      <p:to>
                                        <p:strVal val="visible"/>
                                      </p:to>
                                    </p:set>
                                    <p:animEffect transition="in" filter="wheel(1)">
                                      <p:cBhvr>
                                        <p:cTn id="15" dur="500"/>
                                        <p:tgtEl>
                                          <p:spTgt spid="31"/>
                                        </p:tgtEl>
                                      </p:cBhvr>
                                    </p:animEffect>
                                  </p:childTnLst>
                                </p:cTn>
                              </p:par>
                              <p:par>
                                <p:cTn id="16" presetID="53" presetClass="entr" presetSubtype="16" fill="hold" grpId="0" nodeType="withEffect">
                                  <p:stCondLst>
                                    <p:cond delay="900"/>
                                  </p:stCondLst>
                                  <p:childTnLst>
                                    <p:set>
                                      <p:cBhvr>
                                        <p:cTn id="17" dur="1" fill="hold">
                                          <p:stCondLst>
                                            <p:cond delay="0"/>
                                          </p:stCondLst>
                                        </p:cTn>
                                        <p:tgtEl>
                                          <p:spTgt spid="41"/>
                                        </p:tgtEl>
                                        <p:attrNameLst>
                                          <p:attrName>style.visibility</p:attrName>
                                        </p:attrNameLst>
                                      </p:cBhvr>
                                      <p:to>
                                        <p:strVal val="visible"/>
                                      </p:to>
                                    </p:set>
                                    <p:anim calcmode="lin" valueType="num">
                                      <p:cBhvr>
                                        <p:cTn id="18" dur="200" fill="hold"/>
                                        <p:tgtEl>
                                          <p:spTgt spid="41"/>
                                        </p:tgtEl>
                                        <p:attrNameLst>
                                          <p:attrName>ppt_w</p:attrName>
                                        </p:attrNameLst>
                                      </p:cBhvr>
                                      <p:tavLst>
                                        <p:tav tm="0">
                                          <p:val>
                                            <p:fltVal val="0"/>
                                          </p:val>
                                        </p:tav>
                                        <p:tav tm="100000">
                                          <p:val>
                                            <p:strVal val="#ppt_w"/>
                                          </p:val>
                                        </p:tav>
                                      </p:tavLst>
                                    </p:anim>
                                    <p:anim calcmode="lin" valueType="num">
                                      <p:cBhvr>
                                        <p:cTn id="19" dur="200" fill="hold"/>
                                        <p:tgtEl>
                                          <p:spTgt spid="41"/>
                                        </p:tgtEl>
                                        <p:attrNameLst>
                                          <p:attrName>ppt_h</p:attrName>
                                        </p:attrNameLst>
                                      </p:cBhvr>
                                      <p:tavLst>
                                        <p:tav tm="0">
                                          <p:val>
                                            <p:fltVal val="0"/>
                                          </p:val>
                                        </p:tav>
                                        <p:tav tm="100000">
                                          <p:val>
                                            <p:strVal val="#ppt_h"/>
                                          </p:val>
                                        </p:tav>
                                      </p:tavLst>
                                    </p:anim>
                                    <p:animEffect transition="in" filter="fade">
                                      <p:cBhvr>
                                        <p:cTn id="20" dur="200"/>
                                        <p:tgtEl>
                                          <p:spTgt spid="41"/>
                                        </p:tgtEl>
                                      </p:cBhvr>
                                    </p:animEffect>
                                  </p:childTnLst>
                                </p:cTn>
                              </p:par>
                            </p:childTnLst>
                          </p:cTn>
                        </p:par>
                        <p:par>
                          <p:cTn id="21" fill="hold">
                            <p:stCondLst>
                              <p:cond delay="1000"/>
                            </p:stCondLst>
                            <p:childTnLst>
                              <p:par>
                                <p:cTn id="22" presetID="6" presetClass="emph" presetSubtype="0" autoRev="1" fill="hold" grpId="1" nodeType="afterEffect">
                                  <p:stCondLst>
                                    <p:cond delay="0"/>
                                  </p:stCondLst>
                                  <p:childTnLst>
                                    <p:animScale>
                                      <p:cBhvr>
                                        <p:cTn id="23" dur="150" fill="hold"/>
                                        <p:tgtEl>
                                          <p:spTgt spid="41"/>
                                        </p:tgtEl>
                                      </p:cBhvr>
                                      <p:by x="110000" y="110000"/>
                                    </p:animScale>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600" fill="hold"/>
                                        <p:tgtEl>
                                          <p:spTgt spid="4"/>
                                        </p:tgtEl>
                                        <p:attrNameLst>
                                          <p:attrName>ppt_x</p:attrName>
                                        </p:attrNameLst>
                                      </p:cBhvr>
                                      <p:tavLst>
                                        <p:tav tm="0">
                                          <p:val>
                                            <p:strVal val="#ppt_x"/>
                                          </p:val>
                                        </p:tav>
                                        <p:tav tm="100000">
                                          <p:val>
                                            <p:strVal val="#ppt_x"/>
                                          </p:val>
                                        </p:tav>
                                      </p:tavLst>
                                    </p:anim>
                                    <p:anim calcmode="lin" valueType="num">
                                      <p:cBhvr additive="base">
                                        <p:cTn id="28" dur="6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600" fill="hold"/>
                                        <p:tgtEl>
                                          <p:spTgt spid="47"/>
                                        </p:tgtEl>
                                        <p:attrNameLst>
                                          <p:attrName>ppt_x</p:attrName>
                                        </p:attrNameLst>
                                      </p:cBhvr>
                                      <p:tavLst>
                                        <p:tav tm="0">
                                          <p:val>
                                            <p:strVal val="#ppt_x"/>
                                          </p:val>
                                        </p:tav>
                                        <p:tav tm="100000">
                                          <p:val>
                                            <p:strVal val="#ppt_x"/>
                                          </p:val>
                                        </p:tav>
                                      </p:tavLst>
                                    </p:anim>
                                    <p:anim calcmode="lin" valueType="num">
                                      <p:cBhvr additive="base">
                                        <p:cTn id="32" dur="600" fill="hold"/>
                                        <p:tgtEl>
                                          <p:spTgt spid="47"/>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1" presetClass="entr" presetSubtype="1"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heel(1)">
                                      <p:cBhvr>
                                        <p:cTn id="36" dur="500"/>
                                        <p:tgtEl>
                                          <p:spTgt spid="35"/>
                                        </p:tgtEl>
                                      </p:cBhvr>
                                    </p:animEffect>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300" fill="hold"/>
                                        <p:tgtEl>
                                          <p:spTgt spid="45"/>
                                        </p:tgtEl>
                                        <p:attrNameLst>
                                          <p:attrName>ppt_w</p:attrName>
                                        </p:attrNameLst>
                                      </p:cBhvr>
                                      <p:tavLst>
                                        <p:tav tm="0">
                                          <p:val>
                                            <p:fltVal val="0"/>
                                          </p:val>
                                        </p:tav>
                                        <p:tav tm="100000">
                                          <p:val>
                                            <p:strVal val="#ppt_w"/>
                                          </p:val>
                                        </p:tav>
                                      </p:tavLst>
                                    </p:anim>
                                    <p:anim calcmode="lin" valueType="num">
                                      <p:cBhvr>
                                        <p:cTn id="41" dur="300" fill="hold"/>
                                        <p:tgtEl>
                                          <p:spTgt spid="45"/>
                                        </p:tgtEl>
                                        <p:attrNameLst>
                                          <p:attrName>ppt_h</p:attrName>
                                        </p:attrNameLst>
                                      </p:cBhvr>
                                      <p:tavLst>
                                        <p:tav tm="0">
                                          <p:val>
                                            <p:fltVal val="0"/>
                                          </p:val>
                                        </p:tav>
                                        <p:tav tm="100000">
                                          <p:val>
                                            <p:strVal val="#ppt_h"/>
                                          </p:val>
                                        </p:tav>
                                      </p:tavLst>
                                    </p:anim>
                                    <p:animEffect transition="in" filter="fade">
                                      <p:cBhvr>
                                        <p:cTn id="42" dur="300"/>
                                        <p:tgtEl>
                                          <p:spTgt spid="45"/>
                                        </p:tgtEl>
                                      </p:cBhvr>
                                    </p:animEffect>
                                  </p:childTnLst>
                                </p:cTn>
                              </p:par>
                            </p:childTnLst>
                          </p:cTn>
                        </p:par>
                        <p:par>
                          <p:cTn id="43" fill="hold">
                            <p:stCondLst>
                              <p:cond delay="3500"/>
                            </p:stCondLst>
                            <p:childTnLst>
                              <p:par>
                                <p:cTn id="44" presetID="6" presetClass="emph" presetSubtype="0" autoRev="1" fill="hold" grpId="1" nodeType="afterEffect">
                                  <p:stCondLst>
                                    <p:cond delay="0"/>
                                  </p:stCondLst>
                                  <p:childTnLst>
                                    <p:animScale>
                                      <p:cBhvr>
                                        <p:cTn id="45" dur="150" fill="hold"/>
                                        <p:tgtEl>
                                          <p:spTgt spid="45"/>
                                        </p:tgtEl>
                                      </p:cBhvr>
                                      <p:by x="110000" y="110000"/>
                                    </p:animScale>
                                  </p:childTnLst>
                                </p:cTn>
                              </p:par>
                            </p:childTnLst>
                          </p:cTn>
                        </p:par>
                        <p:par>
                          <p:cTn id="46" fill="hold">
                            <p:stCondLst>
                              <p:cond delay="4000"/>
                            </p:stCondLst>
                            <p:childTnLst>
                              <p:par>
                                <p:cTn id="47" presetID="2" presetClass="entr" presetSubtype="4"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600" fill="hold"/>
                                        <p:tgtEl>
                                          <p:spTgt spid="5"/>
                                        </p:tgtEl>
                                        <p:attrNameLst>
                                          <p:attrName>ppt_x</p:attrName>
                                        </p:attrNameLst>
                                      </p:cBhvr>
                                      <p:tavLst>
                                        <p:tav tm="0">
                                          <p:val>
                                            <p:strVal val="#ppt_x"/>
                                          </p:val>
                                        </p:tav>
                                        <p:tav tm="100000">
                                          <p:val>
                                            <p:strVal val="#ppt_x"/>
                                          </p:val>
                                        </p:tav>
                                      </p:tavLst>
                                    </p:anim>
                                    <p:anim calcmode="lin" valueType="num">
                                      <p:cBhvr additive="base">
                                        <p:cTn id="50" dur="6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600" fill="hold"/>
                                        <p:tgtEl>
                                          <p:spTgt spid="48"/>
                                        </p:tgtEl>
                                        <p:attrNameLst>
                                          <p:attrName>ppt_x</p:attrName>
                                        </p:attrNameLst>
                                      </p:cBhvr>
                                      <p:tavLst>
                                        <p:tav tm="0">
                                          <p:val>
                                            <p:strVal val="#ppt_x"/>
                                          </p:val>
                                        </p:tav>
                                        <p:tav tm="100000">
                                          <p:val>
                                            <p:strVal val="#ppt_x"/>
                                          </p:val>
                                        </p:tav>
                                      </p:tavLst>
                                    </p:anim>
                                    <p:anim calcmode="lin" valueType="num">
                                      <p:cBhvr additive="base">
                                        <p:cTn id="54" dur="600" fill="hold"/>
                                        <p:tgtEl>
                                          <p:spTgt spid="48"/>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1" presetClass="entr" presetSubtype="1"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heel(1)">
                                      <p:cBhvr>
                                        <p:cTn id="58" dur="500"/>
                                        <p:tgtEl>
                                          <p:spTgt spid="33"/>
                                        </p:tgtEl>
                                      </p:cBhvr>
                                    </p:animEffect>
                                  </p:childTnLst>
                                </p:cTn>
                              </p:par>
                            </p:childTnLst>
                          </p:cTn>
                        </p:par>
                        <p:par>
                          <p:cTn id="59" fill="hold">
                            <p:stCondLst>
                              <p:cond delay="5500"/>
                            </p:stCondLst>
                            <p:childTnLst>
                              <p:par>
                                <p:cTn id="60" presetID="53" presetClass="entr" presetSubtype="16"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300" fill="hold"/>
                                        <p:tgtEl>
                                          <p:spTgt spid="42"/>
                                        </p:tgtEl>
                                        <p:attrNameLst>
                                          <p:attrName>ppt_w</p:attrName>
                                        </p:attrNameLst>
                                      </p:cBhvr>
                                      <p:tavLst>
                                        <p:tav tm="0">
                                          <p:val>
                                            <p:fltVal val="0"/>
                                          </p:val>
                                        </p:tav>
                                        <p:tav tm="100000">
                                          <p:val>
                                            <p:strVal val="#ppt_w"/>
                                          </p:val>
                                        </p:tav>
                                      </p:tavLst>
                                    </p:anim>
                                    <p:anim calcmode="lin" valueType="num">
                                      <p:cBhvr>
                                        <p:cTn id="63" dur="300" fill="hold"/>
                                        <p:tgtEl>
                                          <p:spTgt spid="42"/>
                                        </p:tgtEl>
                                        <p:attrNameLst>
                                          <p:attrName>ppt_h</p:attrName>
                                        </p:attrNameLst>
                                      </p:cBhvr>
                                      <p:tavLst>
                                        <p:tav tm="0">
                                          <p:val>
                                            <p:fltVal val="0"/>
                                          </p:val>
                                        </p:tav>
                                        <p:tav tm="100000">
                                          <p:val>
                                            <p:strVal val="#ppt_h"/>
                                          </p:val>
                                        </p:tav>
                                      </p:tavLst>
                                    </p:anim>
                                    <p:animEffect transition="in" filter="fade">
                                      <p:cBhvr>
                                        <p:cTn id="64" dur="300"/>
                                        <p:tgtEl>
                                          <p:spTgt spid="42"/>
                                        </p:tgtEl>
                                      </p:cBhvr>
                                    </p:animEffect>
                                  </p:childTnLst>
                                </p:cTn>
                              </p:par>
                            </p:childTnLst>
                          </p:cTn>
                        </p:par>
                        <p:par>
                          <p:cTn id="65" fill="hold">
                            <p:stCondLst>
                              <p:cond delay="6000"/>
                            </p:stCondLst>
                            <p:childTnLst>
                              <p:par>
                                <p:cTn id="66" presetID="6" presetClass="emph" presetSubtype="0" autoRev="1" fill="hold" grpId="1" nodeType="afterEffect">
                                  <p:stCondLst>
                                    <p:cond delay="0"/>
                                  </p:stCondLst>
                                  <p:childTnLst>
                                    <p:animScale>
                                      <p:cBhvr>
                                        <p:cTn id="67" dur="150" fill="hold"/>
                                        <p:tgtEl>
                                          <p:spTgt spid="42"/>
                                        </p:tgtEl>
                                      </p:cBhvr>
                                      <p:by x="110000" y="110000"/>
                                    </p:animScale>
                                  </p:childTnLst>
                                </p:cTn>
                              </p:par>
                            </p:childTnLst>
                          </p:cTn>
                        </p:par>
                        <p:par>
                          <p:cTn id="68" fill="hold">
                            <p:stCondLst>
                              <p:cond delay="6500"/>
                            </p:stCondLst>
                            <p:childTnLst>
                              <p:par>
                                <p:cTn id="69" presetID="2" presetClass="entr" presetSubtype="4"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600" fill="hold"/>
                                        <p:tgtEl>
                                          <p:spTgt spid="6"/>
                                        </p:tgtEl>
                                        <p:attrNameLst>
                                          <p:attrName>ppt_x</p:attrName>
                                        </p:attrNameLst>
                                      </p:cBhvr>
                                      <p:tavLst>
                                        <p:tav tm="0">
                                          <p:val>
                                            <p:strVal val="#ppt_x"/>
                                          </p:val>
                                        </p:tav>
                                        <p:tav tm="100000">
                                          <p:val>
                                            <p:strVal val="#ppt_x"/>
                                          </p:val>
                                        </p:tav>
                                      </p:tavLst>
                                    </p:anim>
                                    <p:anim calcmode="lin" valueType="num">
                                      <p:cBhvr additive="base">
                                        <p:cTn id="72" dur="6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additive="base">
                                        <p:cTn id="75" dur="600" fill="hold"/>
                                        <p:tgtEl>
                                          <p:spTgt spid="49"/>
                                        </p:tgtEl>
                                        <p:attrNameLst>
                                          <p:attrName>ppt_x</p:attrName>
                                        </p:attrNameLst>
                                      </p:cBhvr>
                                      <p:tavLst>
                                        <p:tav tm="0">
                                          <p:val>
                                            <p:strVal val="#ppt_x"/>
                                          </p:val>
                                        </p:tav>
                                        <p:tav tm="100000">
                                          <p:val>
                                            <p:strVal val="#ppt_x"/>
                                          </p:val>
                                        </p:tav>
                                      </p:tavLst>
                                    </p:anim>
                                    <p:anim calcmode="lin" valueType="num">
                                      <p:cBhvr additive="base">
                                        <p:cTn id="76" dur="600" fill="hold"/>
                                        <p:tgtEl>
                                          <p:spTgt spid="49"/>
                                        </p:tgtEl>
                                        <p:attrNameLst>
                                          <p:attrName>ppt_y</p:attrName>
                                        </p:attrNameLst>
                                      </p:cBhvr>
                                      <p:tavLst>
                                        <p:tav tm="0">
                                          <p:val>
                                            <p:strVal val="1+#ppt_h/2"/>
                                          </p:val>
                                        </p:tav>
                                        <p:tav tm="100000">
                                          <p:val>
                                            <p:strVal val="#ppt_y"/>
                                          </p:val>
                                        </p:tav>
                                      </p:tavLst>
                                    </p:anim>
                                  </p:childTnLst>
                                </p:cTn>
                              </p:par>
                            </p:childTnLst>
                          </p:cTn>
                        </p:par>
                        <p:par>
                          <p:cTn id="77" fill="hold">
                            <p:stCondLst>
                              <p:cond delay="7500"/>
                            </p:stCondLst>
                            <p:childTnLst>
                              <p:par>
                                <p:cTn id="78" presetID="21" presetClass="entr" presetSubtype="1"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wheel(1)">
                                      <p:cBhvr>
                                        <p:cTn id="80" dur="500"/>
                                        <p:tgtEl>
                                          <p:spTgt spid="36"/>
                                        </p:tgtEl>
                                      </p:cBhvr>
                                    </p:animEffect>
                                  </p:childTnLst>
                                </p:cTn>
                              </p:par>
                            </p:childTnLst>
                          </p:cTn>
                        </p:par>
                        <p:par>
                          <p:cTn id="81" fill="hold">
                            <p:stCondLst>
                              <p:cond delay="8000"/>
                            </p:stCondLst>
                            <p:childTnLst>
                              <p:par>
                                <p:cTn id="82" presetID="53" presetClass="entr" presetSubtype="16"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p:cTn id="84" dur="300" fill="hold"/>
                                        <p:tgtEl>
                                          <p:spTgt spid="44"/>
                                        </p:tgtEl>
                                        <p:attrNameLst>
                                          <p:attrName>ppt_w</p:attrName>
                                        </p:attrNameLst>
                                      </p:cBhvr>
                                      <p:tavLst>
                                        <p:tav tm="0">
                                          <p:val>
                                            <p:fltVal val="0"/>
                                          </p:val>
                                        </p:tav>
                                        <p:tav tm="100000">
                                          <p:val>
                                            <p:strVal val="#ppt_w"/>
                                          </p:val>
                                        </p:tav>
                                      </p:tavLst>
                                    </p:anim>
                                    <p:anim calcmode="lin" valueType="num">
                                      <p:cBhvr>
                                        <p:cTn id="85" dur="300" fill="hold"/>
                                        <p:tgtEl>
                                          <p:spTgt spid="44"/>
                                        </p:tgtEl>
                                        <p:attrNameLst>
                                          <p:attrName>ppt_h</p:attrName>
                                        </p:attrNameLst>
                                      </p:cBhvr>
                                      <p:tavLst>
                                        <p:tav tm="0">
                                          <p:val>
                                            <p:fltVal val="0"/>
                                          </p:val>
                                        </p:tav>
                                        <p:tav tm="100000">
                                          <p:val>
                                            <p:strVal val="#ppt_h"/>
                                          </p:val>
                                        </p:tav>
                                      </p:tavLst>
                                    </p:anim>
                                    <p:animEffect transition="in" filter="fade">
                                      <p:cBhvr>
                                        <p:cTn id="86" dur="300"/>
                                        <p:tgtEl>
                                          <p:spTgt spid="44"/>
                                        </p:tgtEl>
                                      </p:cBhvr>
                                    </p:animEffect>
                                  </p:childTnLst>
                                </p:cTn>
                              </p:par>
                            </p:childTnLst>
                          </p:cTn>
                        </p:par>
                        <p:par>
                          <p:cTn id="87" fill="hold">
                            <p:stCondLst>
                              <p:cond delay="8500"/>
                            </p:stCondLst>
                            <p:childTnLst>
                              <p:par>
                                <p:cTn id="88" presetID="6" presetClass="emph" presetSubtype="0" autoRev="1" fill="hold" grpId="1" nodeType="afterEffect">
                                  <p:stCondLst>
                                    <p:cond delay="0"/>
                                  </p:stCondLst>
                                  <p:childTnLst>
                                    <p:animScale>
                                      <p:cBhvr>
                                        <p:cTn id="89" dur="150" fill="hold"/>
                                        <p:tgtEl>
                                          <p:spTgt spid="44"/>
                                        </p:tgtEl>
                                      </p:cBhvr>
                                      <p:by x="110000" y="110000"/>
                                    </p:animScale>
                                  </p:childTnLst>
                                </p:cTn>
                              </p:par>
                            </p:childTnLst>
                          </p:cTn>
                        </p:par>
                        <p:par>
                          <p:cTn id="90" fill="hold">
                            <p:stCondLst>
                              <p:cond delay="9000"/>
                            </p:stCondLst>
                            <p:childTnLst>
                              <p:par>
                                <p:cTn id="91" presetID="2" presetClass="entr" presetSubtype="4" fill="hold" nodeType="afterEffect">
                                  <p:stCondLst>
                                    <p:cond delay="0"/>
                                  </p:stCondLst>
                                  <p:childTnLst>
                                    <p:set>
                                      <p:cBhvr>
                                        <p:cTn id="92" dur="1" fill="hold">
                                          <p:stCondLst>
                                            <p:cond delay="0"/>
                                          </p:stCondLst>
                                        </p:cTn>
                                        <p:tgtEl>
                                          <p:spTgt spid="7"/>
                                        </p:tgtEl>
                                        <p:attrNameLst>
                                          <p:attrName>style.visibility</p:attrName>
                                        </p:attrNameLst>
                                      </p:cBhvr>
                                      <p:to>
                                        <p:strVal val="visible"/>
                                      </p:to>
                                    </p:set>
                                    <p:anim calcmode="lin" valueType="num">
                                      <p:cBhvr additive="base">
                                        <p:cTn id="93" dur="600" fill="hold"/>
                                        <p:tgtEl>
                                          <p:spTgt spid="7"/>
                                        </p:tgtEl>
                                        <p:attrNameLst>
                                          <p:attrName>ppt_x</p:attrName>
                                        </p:attrNameLst>
                                      </p:cBhvr>
                                      <p:tavLst>
                                        <p:tav tm="0">
                                          <p:val>
                                            <p:strVal val="#ppt_x"/>
                                          </p:val>
                                        </p:tav>
                                        <p:tav tm="100000">
                                          <p:val>
                                            <p:strVal val="#ppt_x"/>
                                          </p:val>
                                        </p:tav>
                                      </p:tavLst>
                                    </p:anim>
                                    <p:anim calcmode="lin" valueType="num">
                                      <p:cBhvr additive="base">
                                        <p:cTn id="94" dur="600" fill="hold"/>
                                        <p:tgtEl>
                                          <p:spTgt spid="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anim calcmode="lin" valueType="num">
                                      <p:cBhvr additive="base">
                                        <p:cTn id="97" dur="600" fill="hold"/>
                                        <p:tgtEl>
                                          <p:spTgt spid="50"/>
                                        </p:tgtEl>
                                        <p:attrNameLst>
                                          <p:attrName>ppt_x</p:attrName>
                                        </p:attrNameLst>
                                      </p:cBhvr>
                                      <p:tavLst>
                                        <p:tav tm="0">
                                          <p:val>
                                            <p:strVal val="#ppt_x"/>
                                          </p:val>
                                        </p:tav>
                                        <p:tav tm="100000">
                                          <p:val>
                                            <p:strVal val="#ppt_x"/>
                                          </p:val>
                                        </p:tav>
                                      </p:tavLst>
                                    </p:anim>
                                    <p:anim calcmode="lin" valueType="num">
                                      <p:cBhvr additive="base">
                                        <p:cTn id="98" dur="600" fill="hold"/>
                                        <p:tgtEl>
                                          <p:spTgt spid="50"/>
                                        </p:tgtEl>
                                        <p:attrNameLst>
                                          <p:attrName>ppt_y</p:attrName>
                                        </p:attrNameLst>
                                      </p:cBhvr>
                                      <p:tavLst>
                                        <p:tav tm="0">
                                          <p:val>
                                            <p:strVal val="1+#ppt_h/2"/>
                                          </p:val>
                                        </p:tav>
                                        <p:tav tm="100000">
                                          <p:val>
                                            <p:strVal val="#ppt_y"/>
                                          </p:val>
                                        </p:tav>
                                      </p:tavLst>
                                    </p:anim>
                                  </p:childTnLst>
                                </p:cTn>
                              </p:par>
                            </p:childTnLst>
                          </p:cTn>
                        </p:par>
                        <p:par>
                          <p:cTn id="99" fill="hold">
                            <p:stCondLst>
                              <p:cond delay="10000"/>
                            </p:stCondLst>
                            <p:childTnLst>
                              <p:par>
                                <p:cTn id="100" presetID="21" presetClass="entr" presetSubtype="1" fill="hold" grpId="0" nodeType="after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heel(1)">
                                      <p:cBhvr>
                                        <p:cTn id="102" dur="500"/>
                                        <p:tgtEl>
                                          <p:spTgt spid="34"/>
                                        </p:tgtEl>
                                      </p:cBhvr>
                                    </p:animEffect>
                                  </p:childTnLst>
                                </p:cTn>
                              </p:par>
                            </p:childTnLst>
                          </p:cTn>
                        </p:par>
                        <p:par>
                          <p:cTn id="103" fill="hold">
                            <p:stCondLst>
                              <p:cond delay="10500"/>
                            </p:stCondLst>
                            <p:childTnLst>
                              <p:par>
                                <p:cTn id="104" presetID="53" presetClass="entr" presetSubtype="16" fill="hold" grpId="0" nodeType="afterEffect">
                                  <p:stCondLst>
                                    <p:cond delay="0"/>
                                  </p:stCondLst>
                                  <p:childTnLst>
                                    <p:set>
                                      <p:cBhvr>
                                        <p:cTn id="105" dur="1" fill="hold">
                                          <p:stCondLst>
                                            <p:cond delay="0"/>
                                          </p:stCondLst>
                                        </p:cTn>
                                        <p:tgtEl>
                                          <p:spTgt spid="43"/>
                                        </p:tgtEl>
                                        <p:attrNameLst>
                                          <p:attrName>style.visibility</p:attrName>
                                        </p:attrNameLst>
                                      </p:cBhvr>
                                      <p:to>
                                        <p:strVal val="visible"/>
                                      </p:to>
                                    </p:set>
                                    <p:anim calcmode="lin" valueType="num">
                                      <p:cBhvr>
                                        <p:cTn id="106" dur="300" fill="hold"/>
                                        <p:tgtEl>
                                          <p:spTgt spid="43"/>
                                        </p:tgtEl>
                                        <p:attrNameLst>
                                          <p:attrName>ppt_w</p:attrName>
                                        </p:attrNameLst>
                                      </p:cBhvr>
                                      <p:tavLst>
                                        <p:tav tm="0">
                                          <p:val>
                                            <p:fltVal val="0"/>
                                          </p:val>
                                        </p:tav>
                                        <p:tav tm="100000">
                                          <p:val>
                                            <p:strVal val="#ppt_w"/>
                                          </p:val>
                                        </p:tav>
                                      </p:tavLst>
                                    </p:anim>
                                    <p:anim calcmode="lin" valueType="num">
                                      <p:cBhvr>
                                        <p:cTn id="107" dur="300" fill="hold"/>
                                        <p:tgtEl>
                                          <p:spTgt spid="43"/>
                                        </p:tgtEl>
                                        <p:attrNameLst>
                                          <p:attrName>ppt_h</p:attrName>
                                        </p:attrNameLst>
                                      </p:cBhvr>
                                      <p:tavLst>
                                        <p:tav tm="0">
                                          <p:val>
                                            <p:fltVal val="0"/>
                                          </p:val>
                                        </p:tav>
                                        <p:tav tm="100000">
                                          <p:val>
                                            <p:strVal val="#ppt_h"/>
                                          </p:val>
                                        </p:tav>
                                      </p:tavLst>
                                    </p:anim>
                                    <p:animEffect transition="in" filter="fade">
                                      <p:cBhvr>
                                        <p:cTn id="108" dur="300"/>
                                        <p:tgtEl>
                                          <p:spTgt spid="43"/>
                                        </p:tgtEl>
                                      </p:cBhvr>
                                    </p:animEffect>
                                  </p:childTnLst>
                                </p:cTn>
                              </p:par>
                            </p:childTnLst>
                          </p:cTn>
                        </p:par>
                        <p:par>
                          <p:cTn id="109" fill="hold">
                            <p:stCondLst>
                              <p:cond delay="11000"/>
                            </p:stCondLst>
                            <p:childTnLst>
                              <p:par>
                                <p:cTn id="110" presetID="6" presetClass="emph" presetSubtype="0" autoRev="1" fill="hold" grpId="1" nodeType="afterEffect">
                                  <p:stCondLst>
                                    <p:cond delay="0"/>
                                  </p:stCondLst>
                                  <p:childTnLst>
                                    <p:animScale>
                                      <p:cBhvr>
                                        <p:cTn id="111" dur="150" fill="hold"/>
                                        <p:tgtEl>
                                          <p:spTgt spid="4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41" grpId="0"/>
      <p:bldP spid="41" grpId="1"/>
      <p:bldP spid="42" grpId="0"/>
      <p:bldP spid="42" grpId="1"/>
      <p:bldP spid="43" grpId="0"/>
      <p:bldP spid="43" grpId="1"/>
      <p:bldP spid="44" grpId="0"/>
      <p:bldP spid="44" grpId="1"/>
      <p:bldP spid="45" grpId="0"/>
      <p:bldP spid="45" grpId="1"/>
      <p:bldP spid="46" grpId="0"/>
      <p:bldP spid="47" grpId="0"/>
      <p:bldP spid="48" grpId="0"/>
      <p:bldP spid="49"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73430" y="2450530"/>
            <a:ext cx="2184344" cy="1165348"/>
            <a:chOff x="5164571" y="3266337"/>
            <a:chExt cx="2912458" cy="1553587"/>
          </a:xfrm>
        </p:grpSpPr>
        <p:sp>
          <p:nvSpPr>
            <p:cNvPr id="7" name="Rounded Rectangle 6"/>
            <p:cNvSpPr/>
            <p:nvPr/>
          </p:nvSpPr>
          <p:spPr>
            <a:xfrm>
              <a:off x="6184825" y="3266337"/>
              <a:ext cx="1553972" cy="48813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7"/>
            <p:cNvSpPr/>
            <p:nvPr/>
          </p:nvSpPr>
          <p:spPr>
            <a:xfrm rot="5400000">
              <a:off x="6717933" y="3799062"/>
              <a:ext cx="1553587" cy="488138"/>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ounded Rectangle 8"/>
            <p:cNvSpPr/>
            <p:nvPr/>
          </p:nvSpPr>
          <p:spPr>
            <a:xfrm rot="8183085">
              <a:off x="5164571" y="4101718"/>
              <a:ext cx="2912458" cy="48813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7298703" y="3319150"/>
              <a:ext cx="392048" cy="3920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A</a:t>
              </a:r>
            </a:p>
          </p:txBody>
        </p:sp>
        <p:sp>
          <p:nvSpPr>
            <p:cNvPr id="33" name="TextBox 32"/>
            <p:cNvSpPr txBox="1"/>
            <p:nvPr/>
          </p:nvSpPr>
          <p:spPr>
            <a:xfrm rot="18958774">
              <a:off x="5960157" y="4305447"/>
              <a:ext cx="998391" cy="348706"/>
            </a:xfrm>
            <a:prstGeom prst="rect">
              <a:avLst/>
            </a:prstGeom>
            <a:noFill/>
          </p:spPr>
          <p:txBody>
            <a:bodyPr wrap="none" rtlCol="0">
              <a:spAutoFit/>
            </a:bodyPr>
            <a:lstStyle/>
            <a:p>
              <a:r>
                <a:rPr lang="zh-CN" altLang="en-US"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3" name="组合 2"/>
          <p:cNvGrpSpPr/>
          <p:nvPr/>
        </p:nvGrpSpPr>
        <p:grpSpPr>
          <a:xfrm>
            <a:off x="5187942" y="1997145"/>
            <a:ext cx="2184344" cy="1165348"/>
            <a:chOff x="6917256" y="2661904"/>
            <a:chExt cx="2912458" cy="1553587"/>
          </a:xfrm>
        </p:grpSpPr>
        <p:sp>
          <p:nvSpPr>
            <p:cNvPr id="19" name="Rounded Rectangle 18"/>
            <p:cNvSpPr/>
            <p:nvPr/>
          </p:nvSpPr>
          <p:spPr>
            <a:xfrm>
              <a:off x="7937510" y="2661904"/>
              <a:ext cx="1553972" cy="48813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Rounded Rectangle 19"/>
            <p:cNvSpPr/>
            <p:nvPr/>
          </p:nvSpPr>
          <p:spPr>
            <a:xfrm rot="5400000">
              <a:off x="8470619" y="3194629"/>
              <a:ext cx="1553587" cy="488138"/>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Rounded Rectangle 20"/>
            <p:cNvSpPr/>
            <p:nvPr/>
          </p:nvSpPr>
          <p:spPr>
            <a:xfrm rot="8183085">
              <a:off x="6917256" y="3497286"/>
              <a:ext cx="2912458" cy="48813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Oval 21"/>
            <p:cNvSpPr/>
            <p:nvPr/>
          </p:nvSpPr>
          <p:spPr>
            <a:xfrm>
              <a:off x="9051388" y="2714717"/>
              <a:ext cx="392048" cy="3920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B</a:t>
              </a:r>
            </a:p>
          </p:txBody>
        </p:sp>
        <p:sp>
          <p:nvSpPr>
            <p:cNvPr id="34" name="TextBox 33"/>
            <p:cNvSpPr txBox="1"/>
            <p:nvPr/>
          </p:nvSpPr>
          <p:spPr>
            <a:xfrm rot="18958774">
              <a:off x="7767375" y="3647670"/>
              <a:ext cx="998391" cy="348706"/>
            </a:xfrm>
            <a:prstGeom prst="rect">
              <a:avLst/>
            </a:prstGeom>
            <a:noFill/>
          </p:spPr>
          <p:txBody>
            <a:bodyPr wrap="none" rtlCol="0">
              <a:spAutoFit/>
            </a:bodyPr>
            <a:lstStyle/>
            <a:p>
              <a:r>
                <a:rPr lang="zh-CN" altLang="en-US"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4" name="组合 3"/>
          <p:cNvGrpSpPr/>
          <p:nvPr/>
        </p:nvGrpSpPr>
        <p:grpSpPr>
          <a:xfrm>
            <a:off x="6502457" y="1543759"/>
            <a:ext cx="2184344" cy="1165348"/>
            <a:chOff x="8669942" y="2057472"/>
            <a:chExt cx="2912458" cy="1553587"/>
          </a:xfrm>
        </p:grpSpPr>
        <p:sp>
          <p:nvSpPr>
            <p:cNvPr id="27" name="Rounded Rectangle 26"/>
            <p:cNvSpPr/>
            <p:nvPr/>
          </p:nvSpPr>
          <p:spPr>
            <a:xfrm>
              <a:off x="9690195" y="2057472"/>
              <a:ext cx="1553972" cy="48813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Rounded Rectangle 27"/>
            <p:cNvSpPr/>
            <p:nvPr/>
          </p:nvSpPr>
          <p:spPr>
            <a:xfrm rot="5400000">
              <a:off x="10223304" y="2590197"/>
              <a:ext cx="1553587" cy="488138"/>
            </a:xfrm>
            <a:prstGeom prst="roundRect">
              <a:avLst>
                <a:gd name="adj" fmla="val 50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Rounded Rectangle 28"/>
            <p:cNvSpPr/>
            <p:nvPr/>
          </p:nvSpPr>
          <p:spPr>
            <a:xfrm rot="8183085">
              <a:off x="8669942" y="2892853"/>
              <a:ext cx="2912458" cy="48813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Oval 29"/>
            <p:cNvSpPr/>
            <p:nvPr/>
          </p:nvSpPr>
          <p:spPr>
            <a:xfrm>
              <a:off x="10804074" y="2110285"/>
              <a:ext cx="392048" cy="3920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C</a:t>
              </a:r>
            </a:p>
          </p:txBody>
        </p:sp>
        <p:sp>
          <p:nvSpPr>
            <p:cNvPr id="35" name="TextBox 34"/>
            <p:cNvSpPr txBox="1"/>
            <p:nvPr/>
          </p:nvSpPr>
          <p:spPr>
            <a:xfrm rot="18958774">
              <a:off x="9555665" y="3006735"/>
              <a:ext cx="998391" cy="348706"/>
            </a:xfrm>
            <a:prstGeom prst="rect">
              <a:avLst/>
            </a:prstGeom>
            <a:noFill/>
          </p:spPr>
          <p:txBody>
            <a:bodyPr wrap="none" rtlCol="0">
              <a:spAutoFit/>
            </a:bodyPr>
            <a:lstStyle/>
            <a:p>
              <a:r>
                <a:rPr lang="zh-CN" altLang="en-US"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1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sp>
        <p:nvSpPr>
          <p:cNvPr id="37" name="Oval 36"/>
          <p:cNvSpPr/>
          <p:nvPr/>
        </p:nvSpPr>
        <p:spPr>
          <a:xfrm>
            <a:off x="918061" y="2073538"/>
            <a:ext cx="530312" cy="530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sz="2400" dirty="0">
                <a:solidFill>
                  <a:schemeClr val="bg1"/>
                </a:solidFill>
                <a:latin typeface="Impact" panose="020B0806030902050204" pitchFamily="34" charset="0"/>
                <a:ea typeface="微软雅黑" panose="020B0503020204020204" pitchFamily="34" charset="-122"/>
                <a:sym typeface="Arial" panose="020B0604020202020204" pitchFamily="34" charset="0"/>
              </a:rPr>
              <a:t>A</a:t>
            </a:r>
          </a:p>
        </p:txBody>
      </p:sp>
      <p:sp>
        <p:nvSpPr>
          <p:cNvPr id="38" name="Oval 37"/>
          <p:cNvSpPr/>
          <p:nvPr/>
        </p:nvSpPr>
        <p:spPr>
          <a:xfrm>
            <a:off x="918061" y="2712018"/>
            <a:ext cx="530312" cy="5303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sz="2400" dirty="0">
                <a:solidFill>
                  <a:schemeClr val="bg1"/>
                </a:solidFill>
                <a:latin typeface="Impact" panose="020B0806030902050204" pitchFamily="34" charset="0"/>
                <a:ea typeface="微软雅黑" panose="020B0503020204020204" pitchFamily="34" charset="-122"/>
                <a:sym typeface="Arial" panose="020B0604020202020204" pitchFamily="34" charset="0"/>
              </a:rPr>
              <a:t>B</a:t>
            </a:r>
          </a:p>
        </p:txBody>
      </p:sp>
      <p:sp>
        <p:nvSpPr>
          <p:cNvPr id="39" name="Oval 38"/>
          <p:cNvSpPr/>
          <p:nvPr/>
        </p:nvSpPr>
        <p:spPr>
          <a:xfrm>
            <a:off x="918061" y="3350498"/>
            <a:ext cx="530312" cy="530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sz="2400" dirty="0">
                <a:solidFill>
                  <a:schemeClr val="bg1"/>
                </a:solidFill>
                <a:latin typeface="Impact" panose="020B0806030902050204" pitchFamily="34" charset="0"/>
                <a:ea typeface="微软雅黑" panose="020B0503020204020204" pitchFamily="34" charset="-122"/>
                <a:sym typeface="Arial" panose="020B0604020202020204" pitchFamily="34" charset="0"/>
              </a:rPr>
              <a:t>C</a:t>
            </a:r>
          </a:p>
        </p:txBody>
      </p:sp>
      <p:sp>
        <p:nvSpPr>
          <p:cNvPr id="40" name="TextBox 39"/>
          <p:cNvSpPr txBox="1"/>
          <p:nvPr/>
        </p:nvSpPr>
        <p:spPr>
          <a:xfrm>
            <a:off x="1524240" y="2127902"/>
            <a:ext cx="2273718" cy="530833"/>
          </a:xfrm>
          <a:prstGeom prst="rect">
            <a:avLst/>
          </a:prstGeom>
          <a:noFill/>
        </p:spPr>
        <p:txBody>
          <a:bodyPr wrap="square" lIns="68577" tIns="34289" rIns="68577" bIns="34289" rtlCol="0">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41" name="TextBox 40"/>
          <p:cNvSpPr txBox="1"/>
          <p:nvPr/>
        </p:nvSpPr>
        <p:spPr>
          <a:xfrm>
            <a:off x="1520548" y="2766683"/>
            <a:ext cx="2273718" cy="530833"/>
          </a:xfrm>
          <a:prstGeom prst="rect">
            <a:avLst/>
          </a:prstGeom>
          <a:noFill/>
        </p:spPr>
        <p:txBody>
          <a:bodyPr wrap="square" lIns="68577" tIns="34289" rIns="68577" bIns="34289" rtlCol="0">
            <a:spAutoFit/>
          </a:bodyPr>
          <a:lstStyle/>
          <a:p>
            <a:r>
              <a:rPr lang="zh-CN" alt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42" name="TextBox 41"/>
          <p:cNvSpPr txBox="1"/>
          <p:nvPr/>
        </p:nvSpPr>
        <p:spPr>
          <a:xfrm>
            <a:off x="1520548" y="3404862"/>
            <a:ext cx="2273718" cy="530833"/>
          </a:xfrm>
          <a:prstGeom prst="rect">
            <a:avLst/>
          </a:prstGeom>
          <a:noFill/>
        </p:spPr>
        <p:txBody>
          <a:bodyPr wrap="square" lIns="68577" tIns="34289" rIns="68577" bIns="34289" rtlCol="0">
            <a:spAutoFit/>
          </a:bodyPr>
          <a:lstStyle/>
          <a:p>
            <a:r>
              <a:rPr lang="zh-CN" altLang="en-US" sz="1200"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25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14:presetBounceEnd="64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64000">
                                          <p:cBhvr additive="base">
                                            <p:cTn id="12" dur="250" fill="hold"/>
                                            <p:tgtEl>
                                              <p:spTgt spid="3"/>
                                            </p:tgtEl>
                                            <p:attrNameLst>
                                              <p:attrName>ppt_x</p:attrName>
                                            </p:attrNameLst>
                                          </p:cBhvr>
                                          <p:tavLst>
                                            <p:tav tm="0">
                                              <p:val>
                                                <p:strVal val="0-#ppt_w/2"/>
                                              </p:val>
                                            </p:tav>
                                            <p:tav tm="100000">
                                              <p:val>
                                                <p:strVal val="#ppt_x"/>
                                              </p:val>
                                            </p:tav>
                                          </p:tavLst>
                                        </p:anim>
                                        <p:anim calcmode="lin" valueType="num" p14:bounceEnd="64000">
                                          <p:cBhvr additive="base">
                                            <p:cTn id="13" dur="25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14:presetBounceEnd="64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64000">
                                          <p:cBhvr additive="base">
                                            <p:cTn id="17" dur="25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childTnLst>
                              </p:cTn>
                            </p:par>
                            <p:par>
                              <p:cTn id="36" fill="hold">
                                <p:stCondLst>
                                  <p:cond delay="500"/>
                                </p:stCondLst>
                                <p:childTnLst>
                                  <p:par>
                                    <p:cTn id="37" presetID="50" presetClass="entr" presetSubtype="0" decel="10000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strVal val="#ppt_w+.3"/>
                                              </p:val>
                                            </p:tav>
                                            <p:tav tm="100000">
                                              <p:val>
                                                <p:strVal val="#ppt_w"/>
                                              </p:val>
                                            </p:tav>
                                          </p:tavLst>
                                        </p:anim>
                                        <p:anim calcmode="lin" valueType="num">
                                          <p:cBhvr>
                                            <p:cTn id="40" dur="500" fill="hold"/>
                                            <p:tgtEl>
                                              <p:spTgt spid="40"/>
                                            </p:tgtEl>
                                            <p:attrNameLst>
                                              <p:attrName>ppt_h</p:attrName>
                                            </p:attrNameLst>
                                          </p:cBhvr>
                                          <p:tavLst>
                                            <p:tav tm="0">
                                              <p:val>
                                                <p:strVal val="#ppt_h"/>
                                              </p:val>
                                            </p:tav>
                                            <p:tav tm="100000">
                                              <p:val>
                                                <p:strVal val="#ppt_h"/>
                                              </p:val>
                                            </p:tav>
                                          </p:tavLst>
                                        </p:anim>
                                        <p:animEffect transition="in" filter="fade">
                                          <p:cBhvr>
                                            <p:cTn id="41" dur="500"/>
                                            <p:tgtEl>
                                              <p:spTgt spid="40"/>
                                            </p:tgtEl>
                                          </p:cBhvr>
                                        </p:animEffect>
                                      </p:childTnLst>
                                    </p:cTn>
                                  </p:par>
                                </p:childTnLst>
                              </p:cTn>
                            </p:par>
                            <p:par>
                              <p:cTn id="42" fill="hold">
                                <p:stCondLst>
                                  <p:cond delay="1000"/>
                                </p:stCondLst>
                                <p:childTnLst>
                                  <p:par>
                                    <p:cTn id="43" presetID="50" presetClass="entr" presetSubtype="0"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strVal val="#ppt_w+.3"/>
                                              </p:val>
                                            </p:tav>
                                            <p:tav tm="100000">
                                              <p:val>
                                                <p:strVal val="#ppt_w"/>
                                              </p:val>
                                            </p:tav>
                                          </p:tavLst>
                                        </p:anim>
                                        <p:anim calcmode="lin" valueType="num">
                                          <p:cBhvr>
                                            <p:cTn id="46" dur="500" fill="hold"/>
                                            <p:tgtEl>
                                              <p:spTgt spid="41"/>
                                            </p:tgtEl>
                                            <p:attrNameLst>
                                              <p:attrName>ppt_h</p:attrName>
                                            </p:attrNameLst>
                                          </p:cBhvr>
                                          <p:tavLst>
                                            <p:tav tm="0">
                                              <p:val>
                                                <p:strVal val="#ppt_h"/>
                                              </p:val>
                                            </p:tav>
                                            <p:tav tm="100000">
                                              <p:val>
                                                <p:strVal val="#ppt_h"/>
                                              </p:val>
                                            </p:tav>
                                          </p:tavLst>
                                        </p:anim>
                                        <p:animEffect transition="in" filter="fade">
                                          <p:cBhvr>
                                            <p:cTn id="47" dur="500"/>
                                            <p:tgtEl>
                                              <p:spTgt spid="41"/>
                                            </p:tgtEl>
                                          </p:cBhvr>
                                        </p:animEffect>
                                      </p:childTnLst>
                                    </p:cTn>
                                  </p:par>
                                </p:childTnLst>
                              </p:cTn>
                            </p:par>
                            <p:par>
                              <p:cTn id="48" fill="hold">
                                <p:stCondLst>
                                  <p:cond delay="1500"/>
                                </p:stCondLst>
                                <p:childTnLst>
                                  <p:par>
                                    <p:cTn id="49" presetID="50" presetClass="entr" presetSubtype="0" decel="10000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strVal val="#ppt_w+.3"/>
                                              </p:val>
                                            </p:tav>
                                            <p:tav tm="100000">
                                              <p:val>
                                                <p:strVal val="#ppt_w"/>
                                              </p:val>
                                            </p:tav>
                                          </p:tavLst>
                                        </p:anim>
                                        <p:anim calcmode="lin" valueType="num">
                                          <p:cBhvr>
                                            <p:cTn id="52" dur="500" fill="hold"/>
                                            <p:tgtEl>
                                              <p:spTgt spid="42"/>
                                            </p:tgtEl>
                                            <p:attrNameLst>
                                              <p:attrName>ppt_h</p:attrName>
                                            </p:attrNameLst>
                                          </p:cBhvr>
                                          <p:tavLst>
                                            <p:tav tm="0">
                                              <p:val>
                                                <p:strVal val="#ppt_h"/>
                                              </p:val>
                                            </p:tav>
                                            <p:tav tm="100000">
                                              <p:val>
                                                <p:strVal val="#ppt_h"/>
                                              </p:val>
                                            </p:tav>
                                          </p:tavLst>
                                        </p:anim>
                                        <p:animEffect transition="in" filter="fade">
                                          <p:cBhvr>
                                            <p:cTn id="5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0-#ppt_w/2"/>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50" fill="hold"/>
                                            <p:tgtEl>
                                              <p:spTgt spid="3"/>
                                            </p:tgtEl>
                                            <p:attrNameLst>
                                              <p:attrName>ppt_x</p:attrName>
                                            </p:attrNameLst>
                                          </p:cBhvr>
                                          <p:tavLst>
                                            <p:tav tm="0">
                                              <p:val>
                                                <p:strVal val="0-#ppt_w/2"/>
                                              </p:val>
                                            </p:tav>
                                            <p:tav tm="100000">
                                              <p:val>
                                                <p:strVal val="#ppt_x"/>
                                              </p:val>
                                            </p:tav>
                                          </p:tavLst>
                                        </p:anim>
                                        <p:anim calcmode="lin" valueType="num">
                                          <p:cBhvr additive="base">
                                            <p:cTn id="13" dur="25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0-#ppt_w/2"/>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childTnLst>
                              </p:cTn>
                            </p:par>
                            <p:par>
                              <p:cTn id="36" fill="hold">
                                <p:stCondLst>
                                  <p:cond delay="500"/>
                                </p:stCondLst>
                                <p:childTnLst>
                                  <p:par>
                                    <p:cTn id="37" presetID="50" presetClass="entr" presetSubtype="0" decel="10000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strVal val="#ppt_w+.3"/>
                                              </p:val>
                                            </p:tav>
                                            <p:tav tm="100000">
                                              <p:val>
                                                <p:strVal val="#ppt_w"/>
                                              </p:val>
                                            </p:tav>
                                          </p:tavLst>
                                        </p:anim>
                                        <p:anim calcmode="lin" valueType="num">
                                          <p:cBhvr>
                                            <p:cTn id="40" dur="500" fill="hold"/>
                                            <p:tgtEl>
                                              <p:spTgt spid="40"/>
                                            </p:tgtEl>
                                            <p:attrNameLst>
                                              <p:attrName>ppt_h</p:attrName>
                                            </p:attrNameLst>
                                          </p:cBhvr>
                                          <p:tavLst>
                                            <p:tav tm="0">
                                              <p:val>
                                                <p:strVal val="#ppt_h"/>
                                              </p:val>
                                            </p:tav>
                                            <p:tav tm="100000">
                                              <p:val>
                                                <p:strVal val="#ppt_h"/>
                                              </p:val>
                                            </p:tav>
                                          </p:tavLst>
                                        </p:anim>
                                        <p:animEffect transition="in" filter="fade">
                                          <p:cBhvr>
                                            <p:cTn id="41" dur="500"/>
                                            <p:tgtEl>
                                              <p:spTgt spid="40"/>
                                            </p:tgtEl>
                                          </p:cBhvr>
                                        </p:animEffect>
                                      </p:childTnLst>
                                    </p:cTn>
                                  </p:par>
                                </p:childTnLst>
                              </p:cTn>
                            </p:par>
                            <p:par>
                              <p:cTn id="42" fill="hold">
                                <p:stCondLst>
                                  <p:cond delay="1000"/>
                                </p:stCondLst>
                                <p:childTnLst>
                                  <p:par>
                                    <p:cTn id="43" presetID="50" presetClass="entr" presetSubtype="0"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strVal val="#ppt_w+.3"/>
                                              </p:val>
                                            </p:tav>
                                            <p:tav tm="100000">
                                              <p:val>
                                                <p:strVal val="#ppt_w"/>
                                              </p:val>
                                            </p:tav>
                                          </p:tavLst>
                                        </p:anim>
                                        <p:anim calcmode="lin" valueType="num">
                                          <p:cBhvr>
                                            <p:cTn id="46" dur="500" fill="hold"/>
                                            <p:tgtEl>
                                              <p:spTgt spid="41"/>
                                            </p:tgtEl>
                                            <p:attrNameLst>
                                              <p:attrName>ppt_h</p:attrName>
                                            </p:attrNameLst>
                                          </p:cBhvr>
                                          <p:tavLst>
                                            <p:tav tm="0">
                                              <p:val>
                                                <p:strVal val="#ppt_h"/>
                                              </p:val>
                                            </p:tav>
                                            <p:tav tm="100000">
                                              <p:val>
                                                <p:strVal val="#ppt_h"/>
                                              </p:val>
                                            </p:tav>
                                          </p:tavLst>
                                        </p:anim>
                                        <p:animEffect transition="in" filter="fade">
                                          <p:cBhvr>
                                            <p:cTn id="47" dur="500"/>
                                            <p:tgtEl>
                                              <p:spTgt spid="41"/>
                                            </p:tgtEl>
                                          </p:cBhvr>
                                        </p:animEffect>
                                      </p:childTnLst>
                                    </p:cTn>
                                  </p:par>
                                </p:childTnLst>
                              </p:cTn>
                            </p:par>
                            <p:par>
                              <p:cTn id="48" fill="hold">
                                <p:stCondLst>
                                  <p:cond delay="1500"/>
                                </p:stCondLst>
                                <p:childTnLst>
                                  <p:par>
                                    <p:cTn id="49" presetID="50" presetClass="entr" presetSubtype="0" decel="10000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strVal val="#ppt_w+.3"/>
                                              </p:val>
                                            </p:tav>
                                            <p:tav tm="100000">
                                              <p:val>
                                                <p:strVal val="#ppt_w"/>
                                              </p:val>
                                            </p:tav>
                                          </p:tavLst>
                                        </p:anim>
                                        <p:anim calcmode="lin" valueType="num">
                                          <p:cBhvr>
                                            <p:cTn id="52" dur="500" fill="hold"/>
                                            <p:tgtEl>
                                              <p:spTgt spid="42"/>
                                            </p:tgtEl>
                                            <p:attrNameLst>
                                              <p:attrName>ppt_h</p:attrName>
                                            </p:attrNameLst>
                                          </p:cBhvr>
                                          <p:tavLst>
                                            <p:tav tm="0">
                                              <p:val>
                                                <p:strVal val="#ppt_h"/>
                                              </p:val>
                                            </p:tav>
                                            <p:tav tm="100000">
                                              <p:val>
                                                <p:strVal val="#ppt_h"/>
                                              </p:val>
                                            </p:tav>
                                          </p:tavLst>
                                        </p:anim>
                                        <p:animEffect transition="in" filter="fade">
                                          <p:cBhvr>
                                            <p:cTn id="5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p:bldP spid="41" grpId="0"/>
          <p:bldP spid="4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3"/>
          <p:cNvSpPr>
            <a:spLocks noEditPoints="1"/>
          </p:cNvSpPr>
          <p:nvPr/>
        </p:nvSpPr>
        <p:spPr bwMode="auto">
          <a:xfrm>
            <a:off x="1924638" y="1189729"/>
            <a:ext cx="1835290" cy="2170204"/>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solidFill>
            <a:schemeClr val="accent2"/>
          </a:solidFill>
          <a:ln>
            <a:noFill/>
          </a:ln>
        </p:spPr>
        <p:txBody>
          <a:bodyPr vert="horz" wrap="square" lIns="68573" tIns="34287" rIns="68573" bIns="34287"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6"/>
          <p:cNvSpPr>
            <a:spLocks noEditPoints="1"/>
          </p:cNvSpPr>
          <p:nvPr/>
        </p:nvSpPr>
        <p:spPr bwMode="auto">
          <a:xfrm>
            <a:off x="2373287" y="3421873"/>
            <a:ext cx="937993" cy="752522"/>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solidFill>
            <a:schemeClr val="accent3"/>
          </a:solidFill>
          <a:ln>
            <a:noFill/>
          </a:ln>
        </p:spPr>
        <p:txBody>
          <a:bodyPr vert="horz" wrap="square" lIns="68573" tIns="34287" rIns="68573" bIns="34287"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2"/>
          <p:cNvGrpSpPr/>
          <p:nvPr/>
        </p:nvGrpSpPr>
        <p:grpSpPr>
          <a:xfrm>
            <a:off x="2083634" y="1333556"/>
            <a:ext cx="1517299" cy="1358311"/>
            <a:chOff x="8169276" y="952501"/>
            <a:chExt cx="3781424" cy="3384550"/>
          </a:xfrm>
          <a:solidFill>
            <a:schemeClr val="accent1"/>
          </a:solidFill>
        </p:grpSpPr>
        <p:sp>
          <p:nvSpPr>
            <p:cNvPr id="14" name="Freeform 10"/>
            <p:cNvSpPr/>
            <p:nvPr/>
          </p:nvSpPr>
          <p:spPr bwMode="auto">
            <a:xfrm>
              <a:off x="9297988" y="1533526"/>
              <a:ext cx="1392237" cy="1004888"/>
            </a:xfrm>
            <a:custGeom>
              <a:avLst/>
              <a:gdLst>
                <a:gd name="T0" fmla="*/ 142 w 370"/>
                <a:gd name="T1" fmla="*/ 228 h 267"/>
                <a:gd name="T2" fmla="*/ 241 w 370"/>
                <a:gd name="T3" fmla="*/ 248 h 267"/>
                <a:gd name="T4" fmla="*/ 303 w 370"/>
                <a:gd name="T5" fmla="*/ 226 h 267"/>
                <a:gd name="T6" fmla="*/ 368 w 370"/>
                <a:gd name="T7" fmla="*/ 107 h 267"/>
                <a:gd name="T8" fmla="*/ 278 w 370"/>
                <a:gd name="T9" fmla="*/ 11 h 267"/>
                <a:gd name="T10" fmla="*/ 179 w 370"/>
                <a:gd name="T11" fmla="*/ 58 h 267"/>
                <a:gd name="T12" fmla="*/ 168 w 370"/>
                <a:gd name="T13" fmla="*/ 65 h 267"/>
                <a:gd name="T14" fmla="*/ 155 w 370"/>
                <a:gd name="T15" fmla="*/ 60 h 267"/>
                <a:gd name="T16" fmla="*/ 67 w 370"/>
                <a:gd name="T17" fmla="*/ 47 h 267"/>
                <a:gd name="T18" fmla="*/ 0 w 370"/>
                <a:gd name="T19" fmla="*/ 116 h 267"/>
                <a:gd name="T20" fmla="*/ 9 w 370"/>
                <a:gd name="T21" fmla="*/ 121 h 267"/>
                <a:gd name="T22" fmla="*/ 84 w 370"/>
                <a:gd name="T23" fmla="*/ 267 h 267"/>
                <a:gd name="T24" fmla="*/ 142 w 370"/>
                <a:gd name="T25" fmla="*/ 22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0" h="267">
                  <a:moveTo>
                    <a:pt x="142" y="228"/>
                  </a:moveTo>
                  <a:cubicBezTo>
                    <a:pt x="189" y="219"/>
                    <a:pt x="225" y="237"/>
                    <a:pt x="241" y="248"/>
                  </a:cubicBezTo>
                  <a:cubicBezTo>
                    <a:pt x="253" y="241"/>
                    <a:pt x="275" y="230"/>
                    <a:pt x="303" y="226"/>
                  </a:cubicBezTo>
                  <a:cubicBezTo>
                    <a:pt x="304" y="191"/>
                    <a:pt x="319" y="134"/>
                    <a:pt x="368" y="107"/>
                  </a:cubicBezTo>
                  <a:cubicBezTo>
                    <a:pt x="370" y="82"/>
                    <a:pt x="350" y="22"/>
                    <a:pt x="278" y="11"/>
                  </a:cubicBezTo>
                  <a:cubicBezTo>
                    <a:pt x="211" y="0"/>
                    <a:pt x="181" y="56"/>
                    <a:pt x="179" y="58"/>
                  </a:cubicBezTo>
                  <a:cubicBezTo>
                    <a:pt x="177" y="62"/>
                    <a:pt x="173" y="65"/>
                    <a:pt x="168" y="65"/>
                  </a:cubicBezTo>
                  <a:cubicBezTo>
                    <a:pt x="163" y="66"/>
                    <a:pt x="158" y="64"/>
                    <a:pt x="155" y="60"/>
                  </a:cubicBezTo>
                  <a:cubicBezTo>
                    <a:pt x="155" y="59"/>
                    <a:pt x="133" y="32"/>
                    <a:pt x="67" y="47"/>
                  </a:cubicBezTo>
                  <a:cubicBezTo>
                    <a:pt x="14" y="60"/>
                    <a:pt x="2" y="101"/>
                    <a:pt x="0" y="116"/>
                  </a:cubicBezTo>
                  <a:cubicBezTo>
                    <a:pt x="3" y="117"/>
                    <a:pt x="6" y="119"/>
                    <a:pt x="9" y="121"/>
                  </a:cubicBezTo>
                  <a:cubicBezTo>
                    <a:pt x="63" y="161"/>
                    <a:pt x="80" y="224"/>
                    <a:pt x="84" y="267"/>
                  </a:cubicBezTo>
                  <a:cubicBezTo>
                    <a:pt x="96" y="250"/>
                    <a:pt x="114" y="234"/>
                    <a:pt x="142" y="228"/>
                  </a:cubicBezTo>
                  <a:close/>
                </a:path>
              </a:pathLst>
            </a:custGeom>
            <a:grpFill/>
            <a:ln>
              <a:noFill/>
            </a:ln>
          </p:spPr>
          <p:txBody>
            <a:bodyPr vert="horz" wrap="square" lIns="96418" tIns="48210" rIns="96418" bIns="4821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1"/>
            <p:cNvSpPr/>
            <p:nvPr/>
          </p:nvSpPr>
          <p:spPr bwMode="auto">
            <a:xfrm>
              <a:off x="8169276" y="952501"/>
              <a:ext cx="3781424" cy="3384550"/>
            </a:xfrm>
            <a:custGeom>
              <a:avLst/>
              <a:gdLst>
                <a:gd name="T0" fmla="*/ 932 w 1005"/>
                <a:gd name="T1" fmla="*/ 313 h 899"/>
                <a:gd name="T2" fmla="*/ 693 w 1005"/>
                <a:gd name="T3" fmla="*/ 126 h 899"/>
                <a:gd name="T4" fmla="*/ 192 w 1005"/>
                <a:gd name="T5" fmla="*/ 181 h 899"/>
                <a:gd name="T6" fmla="*/ 261 w 1005"/>
                <a:gd name="T7" fmla="*/ 549 h 899"/>
                <a:gd name="T8" fmla="*/ 292 w 1005"/>
                <a:gd name="T9" fmla="*/ 298 h 899"/>
                <a:gd name="T10" fmla="*/ 155 w 1005"/>
                <a:gd name="T11" fmla="*/ 377 h 899"/>
                <a:gd name="T12" fmla="*/ 244 w 1005"/>
                <a:gd name="T13" fmla="*/ 409 h 899"/>
                <a:gd name="T14" fmla="*/ 255 w 1005"/>
                <a:gd name="T15" fmla="*/ 435 h 899"/>
                <a:gd name="T16" fmla="*/ 128 w 1005"/>
                <a:gd name="T17" fmla="*/ 388 h 899"/>
                <a:gd name="T18" fmla="*/ 274 w 1005"/>
                <a:gd name="T19" fmla="*/ 257 h 899"/>
                <a:gd name="T20" fmla="*/ 464 w 1005"/>
                <a:gd name="T21" fmla="*/ 184 h 899"/>
                <a:gd name="T22" fmla="*/ 673 w 1005"/>
                <a:gd name="T23" fmla="*/ 190 h 899"/>
                <a:gd name="T24" fmla="*/ 851 w 1005"/>
                <a:gd name="T25" fmla="*/ 291 h 899"/>
                <a:gd name="T26" fmla="*/ 914 w 1005"/>
                <a:gd name="T27" fmla="*/ 518 h 899"/>
                <a:gd name="T28" fmla="*/ 747 w 1005"/>
                <a:gd name="T29" fmla="*/ 572 h 899"/>
                <a:gd name="T30" fmla="*/ 474 w 1005"/>
                <a:gd name="T31" fmla="*/ 615 h 899"/>
                <a:gd name="T32" fmla="*/ 421 w 1005"/>
                <a:gd name="T33" fmla="*/ 572 h 899"/>
                <a:gd name="T34" fmla="*/ 446 w 1005"/>
                <a:gd name="T35" fmla="*/ 560 h 899"/>
                <a:gd name="T36" fmla="*/ 553 w 1005"/>
                <a:gd name="T37" fmla="*/ 547 h 899"/>
                <a:gd name="T38" fmla="*/ 854 w 1005"/>
                <a:gd name="T39" fmla="*/ 560 h 899"/>
                <a:gd name="T40" fmla="*/ 857 w 1005"/>
                <a:gd name="T41" fmla="*/ 427 h 899"/>
                <a:gd name="T42" fmla="*/ 831 w 1005"/>
                <a:gd name="T43" fmla="*/ 311 h 899"/>
                <a:gd name="T44" fmla="*/ 632 w 1005"/>
                <a:gd name="T45" fmla="*/ 378 h 899"/>
                <a:gd name="T46" fmla="*/ 742 w 1005"/>
                <a:gd name="T47" fmla="*/ 461 h 899"/>
                <a:gd name="T48" fmla="*/ 549 w 1005"/>
                <a:gd name="T49" fmla="*/ 430 h 899"/>
                <a:gd name="T50" fmla="*/ 447 w 1005"/>
                <a:gd name="T51" fmla="*/ 410 h 899"/>
                <a:gd name="T52" fmla="*/ 381 w 1005"/>
                <a:gd name="T53" fmla="*/ 488 h 899"/>
                <a:gd name="T54" fmla="*/ 300 w 1005"/>
                <a:gd name="T55" fmla="*/ 535 h 899"/>
                <a:gd name="T56" fmla="*/ 298 w 1005"/>
                <a:gd name="T57" fmla="*/ 538 h 899"/>
                <a:gd name="T58" fmla="*/ 274 w 1005"/>
                <a:gd name="T59" fmla="*/ 618 h 899"/>
                <a:gd name="T60" fmla="*/ 288 w 1005"/>
                <a:gd name="T61" fmla="*/ 665 h 899"/>
                <a:gd name="T62" fmla="*/ 352 w 1005"/>
                <a:gd name="T63" fmla="*/ 724 h 899"/>
                <a:gd name="T64" fmla="*/ 571 w 1005"/>
                <a:gd name="T65" fmla="*/ 769 h 899"/>
                <a:gd name="T66" fmla="*/ 570 w 1005"/>
                <a:gd name="T67" fmla="*/ 769 h 899"/>
                <a:gd name="T68" fmla="*/ 681 w 1005"/>
                <a:gd name="T69" fmla="*/ 675 h 899"/>
                <a:gd name="T70" fmla="*/ 650 w 1005"/>
                <a:gd name="T71" fmla="*/ 634 h 899"/>
                <a:gd name="T72" fmla="*/ 708 w 1005"/>
                <a:gd name="T73" fmla="*/ 665 h 899"/>
                <a:gd name="T74" fmla="*/ 691 w 1005"/>
                <a:gd name="T75" fmla="*/ 750 h 899"/>
                <a:gd name="T76" fmla="*/ 491 w 1005"/>
                <a:gd name="T77" fmla="*/ 785 h 899"/>
                <a:gd name="T78" fmla="*/ 787 w 1005"/>
                <a:gd name="T79" fmla="*/ 830 h 899"/>
                <a:gd name="T80" fmla="*/ 1001 w 1005"/>
                <a:gd name="T81" fmla="*/ 474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5" h="899">
                  <a:moveTo>
                    <a:pt x="1001" y="474"/>
                  </a:moveTo>
                  <a:cubicBezTo>
                    <a:pt x="997" y="357"/>
                    <a:pt x="932" y="313"/>
                    <a:pt x="932" y="313"/>
                  </a:cubicBezTo>
                  <a:cubicBezTo>
                    <a:pt x="932" y="313"/>
                    <a:pt x="924" y="257"/>
                    <a:pt x="873" y="197"/>
                  </a:cubicBezTo>
                  <a:cubicBezTo>
                    <a:pt x="794" y="111"/>
                    <a:pt x="693" y="126"/>
                    <a:pt x="693" y="126"/>
                  </a:cubicBezTo>
                  <a:cubicBezTo>
                    <a:pt x="563" y="0"/>
                    <a:pt x="430" y="97"/>
                    <a:pt x="430" y="97"/>
                  </a:cubicBezTo>
                  <a:cubicBezTo>
                    <a:pt x="245" y="36"/>
                    <a:pt x="192" y="181"/>
                    <a:pt x="192" y="181"/>
                  </a:cubicBezTo>
                  <a:cubicBezTo>
                    <a:pt x="86" y="193"/>
                    <a:pt x="0" y="317"/>
                    <a:pt x="77" y="450"/>
                  </a:cubicBezTo>
                  <a:cubicBezTo>
                    <a:pt x="136" y="552"/>
                    <a:pt x="224" y="554"/>
                    <a:pt x="261" y="549"/>
                  </a:cubicBezTo>
                  <a:cubicBezTo>
                    <a:pt x="274" y="517"/>
                    <a:pt x="300" y="481"/>
                    <a:pt x="357" y="465"/>
                  </a:cubicBezTo>
                  <a:cubicBezTo>
                    <a:pt x="358" y="459"/>
                    <a:pt x="365" y="350"/>
                    <a:pt x="292" y="298"/>
                  </a:cubicBezTo>
                  <a:cubicBezTo>
                    <a:pt x="249" y="267"/>
                    <a:pt x="201" y="275"/>
                    <a:pt x="174" y="295"/>
                  </a:cubicBezTo>
                  <a:cubicBezTo>
                    <a:pt x="149" y="315"/>
                    <a:pt x="142" y="345"/>
                    <a:pt x="155" y="377"/>
                  </a:cubicBezTo>
                  <a:cubicBezTo>
                    <a:pt x="161" y="394"/>
                    <a:pt x="171" y="405"/>
                    <a:pt x="185" y="411"/>
                  </a:cubicBezTo>
                  <a:cubicBezTo>
                    <a:pt x="212" y="422"/>
                    <a:pt x="243" y="409"/>
                    <a:pt x="244" y="409"/>
                  </a:cubicBezTo>
                  <a:cubicBezTo>
                    <a:pt x="251" y="406"/>
                    <a:pt x="259" y="410"/>
                    <a:pt x="262" y="417"/>
                  </a:cubicBezTo>
                  <a:cubicBezTo>
                    <a:pt x="265" y="424"/>
                    <a:pt x="262" y="432"/>
                    <a:pt x="255" y="435"/>
                  </a:cubicBezTo>
                  <a:cubicBezTo>
                    <a:pt x="253" y="436"/>
                    <a:pt x="212" y="453"/>
                    <a:pt x="174" y="437"/>
                  </a:cubicBezTo>
                  <a:cubicBezTo>
                    <a:pt x="154" y="429"/>
                    <a:pt x="138" y="412"/>
                    <a:pt x="128" y="388"/>
                  </a:cubicBezTo>
                  <a:cubicBezTo>
                    <a:pt x="111" y="343"/>
                    <a:pt x="122" y="300"/>
                    <a:pt x="157" y="273"/>
                  </a:cubicBezTo>
                  <a:cubicBezTo>
                    <a:pt x="189" y="248"/>
                    <a:pt x="234" y="243"/>
                    <a:pt x="274" y="257"/>
                  </a:cubicBezTo>
                  <a:cubicBezTo>
                    <a:pt x="281" y="227"/>
                    <a:pt x="304" y="187"/>
                    <a:pt x="361" y="174"/>
                  </a:cubicBezTo>
                  <a:cubicBezTo>
                    <a:pt x="415" y="161"/>
                    <a:pt x="447" y="173"/>
                    <a:pt x="464" y="184"/>
                  </a:cubicBezTo>
                  <a:cubicBezTo>
                    <a:pt x="484" y="158"/>
                    <a:pt x="524" y="127"/>
                    <a:pt x="582" y="137"/>
                  </a:cubicBezTo>
                  <a:cubicBezTo>
                    <a:pt x="631" y="145"/>
                    <a:pt x="658" y="170"/>
                    <a:pt x="673" y="190"/>
                  </a:cubicBezTo>
                  <a:cubicBezTo>
                    <a:pt x="686" y="208"/>
                    <a:pt x="694" y="230"/>
                    <a:pt x="696" y="250"/>
                  </a:cubicBezTo>
                  <a:cubicBezTo>
                    <a:pt x="751" y="237"/>
                    <a:pt x="814" y="253"/>
                    <a:pt x="851" y="291"/>
                  </a:cubicBezTo>
                  <a:cubicBezTo>
                    <a:pt x="881" y="322"/>
                    <a:pt x="892" y="365"/>
                    <a:pt x="881" y="411"/>
                  </a:cubicBezTo>
                  <a:cubicBezTo>
                    <a:pt x="895" y="424"/>
                    <a:pt x="922" y="459"/>
                    <a:pt x="914" y="518"/>
                  </a:cubicBezTo>
                  <a:cubicBezTo>
                    <a:pt x="910" y="549"/>
                    <a:pt x="893" y="573"/>
                    <a:pt x="866" y="586"/>
                  </a:cubicBezTo>
                  <a:cubicBezTo>
                    <a:pt x="831" y="602"/>
                    <a:pt x="785" y="596"/>
                    <a:pt x="747" y="572"/>
                  </a:cubicBezTo>
                  <a:cubicBezTo>
                    <a:pt x="693" y="538"/>
                    <a:pt x="609" y="536"/>
                    <a:pt x="571" y="568"/>
                  </a:cubicBezTo>
                  <a:cubicBezTo>
                    <a:pt x="541" y="593"/>
                    <a:pt x="507" y="618"/>
                    <a:pt x="474" y="615"/>
                  </a:cubicBezTo>
                  <a:cubicBezTo>
                    <a:pt x="472" y="615"/>
                    <a:pt x="469" y="615"/>
                    <a:pt x="466" y="614"/>
                  </a:cubicBezTo>
                  <a:cubicBezTo>
                    <a:pt x="447" y="610"/>
                    <a:pt x="432" y="596"/>
                    <a:pt x="421" y="572"/>
                  </a:cubicBezTo>
                  <a:cubicBezTo>
                    <a:pt x="417" y="565"/>
                    <a:pt x="420" y="557"/>
                    <a:pt x="427" y="554"/>
                  </a:cubicBezTo>
                  <a:cubicBezTo>
                    <a:pt x="434" y="550"/>
                    <a:pt x="443" y="553"/>
                    <a:pt x="446" y="560"/>
                  </a:cubicBezTo>
                  <a:cubicBezTo>
                    <a:pt x="453" y="576"/>
                    <a:pt x="462" y="584"/>
                    <a:pt x="473" y="586"/>
                  </a:cubicBezTo>
                  <a:cubicBezTo>
                    <a:pt x="496" y="592"/>
                    <a:pt x="530" y="566"/>
                    <a:pt x="553" y="547"/>
                  </a:cubicBezTo>
                  <a:cubicBezTo>
                    <a:pt x="601" y="506"/>
                    <a:pt x="697" y="507"/>
                    <a:pt x="762" y="548"/>
                  </a:cubicBezTo>
                  <a:cubicBezTo>
                    <a:pt x="792" y="567"/>
                    <a:pt x="828" y="572"/>
                    <a:pt x="854" y="560"/>
                  </a:cubicBezTo>
                  <a:cubicBezTo>
                    <a:pt x="872" y="552"/>
                    <a:pt x="883" y="536"/>
                    <a:pt x="886" y="514"/>
                  </a:cubicBezTo>
                  <a:cubicBezTo>
                    <a:pt x="895" y="455"/>
                    <a:pt x="858" y="427"/>
                    <a:pt x="857" y="427"/>
                  </a:cubicBezTo>
                  <a:cubicBezTo>
                    <a:pt x="852" y="424"/>
                    <a:pt x="850" y="418"/>
                    <a:pt x="852" y="412"/>
                  </a:cubicBezTo>
                  <a:cubicBezTo>
                    <a:pt x="863" y="372"/>
                    <a:pt x="856" y="337"/>
                    <a:pt x="831" y="311"/>
                  </a:cubicBezTo>
                  <a:cubicBezTo>
                    <a:pt x="800" y="280"/>
                    <a:pt x="747" y="266"/>
                    <a:pt x="702" y="278"/>
                  </a:cubicBezTo>
                  <a:cubicBezTo>
                    <a:pt x="642" y="293"/>
                    <a:pt x="633" y="357"/>
                    <a:pt x="632" y="378"/>
                  </a:cubicBezTo>
                  <a:cubicBezTo>
                    <a:pt x="667" y="380"/>
                    <a:pt x="707" y="396"/>
                    <a:pt x="744" y="441"/>
                  </a:cubicBezTo>
                  <a:cubicBezTo>
                    <a:pt x="749" y="447"/>
                    <a:pt x="748" y="456"/>
                    <a:pt x="742" y="461"/>
                  </a:cubicBezTo>
                  <a:cubicBezTo>
                    <a:pt x="736" y="466"/>
                    <a:pt x="727" y="465"/>
                    <a:pt x="722" y="459"/>
                  </a:cubicBezTo>
                  <a:cubicBezTo>
                    <a:pt x="643" y="362"/>
                    <a:pt x="552" y="428"/>
                    <a:pt x="549" y="430"/>
                  </a:cubicBezTo>
                  <a:cubicBezTo>
                    <a:pt x="543" y="434"/>
                    <a:pt x="536" y="434"/>
                    <a:pt x="531" y="430"/>
                  </a:cubicBezTo>
                  <a:cubicBezTo>
                    <a:pt x="529" y="429"/>
                    <a:pt x="496" y="400"/>
                    <a:pt x="447" y="410"/>
                  </a:cubicBezTo>
                  <a:cubicBezTo>
                    <a:pt x="401" y="419"/>
                    <a:pt x="393" y="476"/>
                    <a:pt x="393" y="476"/>
                  </a:cubicBezTo>
                  <a:cubicBezTo>
                    <a:pt x="392" y="482"/>
                    <a:pt x="387" y="487"/>
                    <a:pt x="381" y="488"/>
                  </a:cubicBezTo>
                  <a:cubicBezTo>
                    <a:pt x="339" y="496"/>
                    <a:pt x="315" y="514"/>
                    <a:pt x="300" y="535"/>
                  </a:cubicBezTo>
                  <a:cubicBezTo>
                    <a:pt x="300" y="535"/>
                    <a:pt x="300" y="535"/>
                    <a:pt x="300" y="535"/>
                  </a:cubicBezTo>
                  <a:cubicBezTo>
                    <a:pt x="300" y="535"/>
                    <a:pt x="300" y="535"/>
                    <a:pt x="300" y="535"/>
                  </a:cubicBezTo>
                  <a:cubicBezTo>
                    <a:pt x="299" y="536"/>
                    <a:pt x="299" y="537"/>
                    <a:pt x="298" y="538"/>
                  </a:cubicBezTo>
                  <a:cubicBezTo>
                    <a:pt x="278" y="568"/>
                    <a:pt x="273" y="596"/>
                    <a:pt x="275" y="618"/>
                  </a:cubicBezTo>
                  <a:cubicBezTo>
                    <a:pt x="275" y="618"/>
                    <a:pt x="274" y="618"/>
                    <a:pt x="274" y="618"/>
                  </a:cubicBezTo>
                  <a:cubicBezTo>
                    <a:pt x="275" y="625"/>
                    <a:pt x="276" y="631"/>
                    <a:pt x="278" y="637"/>
                  </a:cubicBezTo>
                  <a:cubicBezTo>
                    <a:pt x="281" y="654"/>
                    <a:pt x="288" y="664"/>
                    <a:pt x="288" y="665"/>
                  </a:cubicBezTo>
                  <a:cubicBezTo>
                    <a:pt x="302" y="693"/>
                    <a:pt x="326" y="711"/>
                    <a:pt x="352" y="724"/>
                  </a:cubicBezTo>
                  <a:cubicBezTo>
                    <a:pt x="352" y="724"/>
                    <a:pt x="352" y="724"/>
                    <a:pt x="352" y="724"/>
                  </a:cubicBezTo>
                  <a:cubicBezTo>
                    <a:pt x="352" y="724"/>
                    <a:pt x="418" y="758"/>
                    <a:pt x="552" y="768"/>
                  </a:cubicBezTo>
                  <a:cubicBezTo>
                    <a:pt x="558" y="768"/>
                    <a:pt x="565" y="769"/>
                    <a:pt x="571" y="769"/>
                  </a:cubicBezTo>
                  <a:cubicBezTo>
                    <a:pt x="571" y="769"/>
                    <a:pt x="570" y="769"/>
                    <a:pt x="570" y="769"/>
                  </a:cubicBezTo>
                  <a:cubicBezTo>
                    <a:pt x="570" y="769"/>
                    <a:pt x="570" y="769"/>
                    <a:pt x="570" y="769"/>
                  </a:cubicBezTo>
                  <a:cubicBezTo>
                    <a:pt x="606" y="770"/>
                    <a:pt x="643" y="762"/>
                    <a:pt x="668" y="733"/>
                  </a:cubicBezTo>
                  <a:cubicBezTo>
                    <a:pt x="682" y="710"/>
                    <a:pt x="687" y="689"/>
                    <a:pt x="681" y="675"/>
                  </a:cubicBezTo>
                  <a:cubicBezTo>
                    <a:pt x="675" y="658"/>
                    <a:pt x="659" y="652"/>
                    <a:pt x="659" y="652"/>
                  </a:cubicBezTo>
                  <a:cubicBezTo>
                    <a:pt x="651" y="649"/>
                    <a:pt x="648" y="641"/>
                    <a:pt x="650" y="634"/>
                  </a:cubicBezTo>
                  <a:cubicBezTo>
                    <a:pt x="653" y="627"/>
                    <a:pt x="661" y="623"/>
                    <a:pt x="668" y="625"/>
                  </a:cubicBezTo>
                  <a:cubicBezTo>
                    <a:pt x="669" y="626"/>
                    <a:pt x="698" y="636"/>
                    <a:pt x="708" y="665"/>
                  </a:cubicBezTo>
                  <a:cubicBezTo>
                    <a:pt x="717" y="689"/>
                    <a:pt x="711" y="717"/>
                    <a:pt x="692" y="749"/>
                  </a:cubicBezTo>
                  <a:cubicBezTo>
                    <a:pt x="691" y="749"/>
                    <a:pt x="691" y="750"/>
                    <a:pt x="691" y="750"/>
                  </a:cubicBezTo>
                  <a:cubicBezTo>
                    <a:pt x="655" y="793"/>
                    <a:pt x="601" y="800"/>
                    <a:pt x="556" y="797"/>
                  </a:cubicBezTo>
                  <a:cubicBezTo>
                    <a:pt x="530" y="795"/>
                    <a:pt x="507" y="789"/>
                    <a:pt x="491" y="785"/>
                  </a:cubicBezTo>
                  <a:cubicBezTo>
                    <a:pt x="524" y="857"/>
                    <a:pt x="598" y="891"/>
                    <a:pt x="677" y="895"/>
                  </a:cubicBezTo>
                  <a:cubicBezTo>
                    <a:pt x="769" y="899"/>
                    <a:pt x="787" y="830"/>
                    <a:pt x="787" y="830"/>
                  </a:cubicBezTo>
                  <a:cubicBezTo>
                    <a:pt x="911" y="781"/>
                    <a:pt x="884" y="656"/>
                    <a:pt x="884" y="656"/>
                  </a:cubicBezTo>
                  <a:cubicBezTo>
                    <a:pt x="936" y="648"/>
                    <a:pt x="1005" y="590"/>
                    <a:pt x="1001" y="474"/>
                  </a:cubicBezTo>
                  <a:close/>
                </a:path>
              </a:pathLst>
            </a:custGeom>
            <a:grpFill/>
            <a:ln>
              <a:noFill/>
            </a:ln>
          </p:spPr>
          <p:txBody>
            <a:bodyPr vert="horz" wrap="square" lIns="96418" tIns="48210" rIns="96418" bIns="4821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 name="Oval 4"/>
          <p:cNvSpPr/>
          <p:nvPr/>
        </p:nvSpPr>
        <p:spPr>
          <a:xfrm>
            <a:off x="4221481" y="1643883"/>
            <a:ext cx="359494" cy="359562"/>
          </a:xfrm>
          <a:prstGeom prst="ellipse">
            <a:avLst/>
          </a:prstGeom>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19" name="Rectangle 18"/>
          <p:cNvSpPr/>
          <p:nvPr/>
        </p:nvSpPr>
        <p:spPr>
          <a:xfrm>
            <a:off x="4740187" y="1651295"/>
            <a:ext cx="2519597" cy="369268"/>
          </a:xfrm>
          <a:prstGeom prst="rect">
            <a:avLst/>
          </a:prstGeom>
        </p:spPr>
        <p:txBody>
          <a:bodyPr wrap="square" lIns="0" tIns="0" rIns="0" bIns="0">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19"/>
          <p:cNvSpPr/>
          <p:nvPr/>
        </p:nvSpPr>
        <p:spPr>
          <a:xfrm>
            <a:off x="4221481" y="2254147"/>
            <a:ext cx="359494" cy="359562"/>
          </a:xfrm>
          <a:prstGeom prst="ellipse">
            <a:avLst/>
          </a:prstGeom>
          <a:solidFill>
            <a:schemeClr val="accent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5" name="Rectangle 24"/>
          <p:cNvSpPr/>
          <p:nvPr/>
        </p:nvSpPr>
        <p:spPr>
          <a:xfrm>
            <a:off x="4740187" y="2261560"/>
            <a:ext cx="2519597" cy="369268"/>
          </a:xfrm>
          <a:prstGeom prst="rect">
            <a:avLst/>
          </a:prstGeom>
        </p:spPr>
        <p:txBody>
          <a:bodyPr wrap="square" lIns="0" tIns="0" rIns="0" bIns="0">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Oval 25"/>
          <p:cNvSpPr/>
          <p:nvPr/>
        </p:nvSpPr>
        <p:spPr>
          <a:xfrm>
            <a:off x="4221481" y="2924361"/>
            <a:ext cx="359494" cy="359562"/>
          </a:xfrm>
          <a:prstGeom prst="ellipse">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7" name="Rectangle 26"/>
          <p:cNvSpPr/>
          <p:nvPr/>
        </p:nvSpPr>
        <p:spPr>
          <a:xfrm>
            <a:off x="4740187" y="2931773"/>
            <a:ext cx="2519597" cy="295415"/>
          </a:xfrm>
          <a:prstGeom prst="rect">
            <a:avLst/>
          </a:prstGeom>
        </p:spPr>
        <p:txBody>
          <a:bodyPr wrap="square" lIns="0" tIns="0" rIns="0" bIns="0">
            <a:spAutoFit/>
          </a:bodyPr>
          <a:lstStyle/>
          <a:p>
            <a:pPr algn="just">
              <a:lnSpc>
                <a:spcPct val="120000"/>
              </a:lnSpc>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Oval 27"/>
          <p:cNvSpPr/>
          <p:nvPr/>
        </p:nvSpPr>
        <p:spPr>
          <a:xfrm>
            <a:off x="4221481" y="3533182"/>
            <a:ext cx="359494" cy="359562"/>
          </a:xfrm>
          <a:prstGeom prst="ellipse">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9" name="Rectangle 28"/>
          <p:cNvSpPr/>
          <p:nvPr/>
        </p:nvSpPr>
        <p:spPr>
          <a:xfrm>
            <a:off x="4740187" y="3540595"/>
            <a:ext cx="2519597" cy="369268"/>
          </a:xfrm>
          <a:prstGeom prst="rect">
            <a:avLst/>
          </a:prstGeom>
        </p:spPr>
        <p:txBody>
          <a:bodyPr wrap="square" lIns="0" tIns="0" rIns="0" bIns="0">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2000"/>
                            </p:stCondLst>
                            <p:childTnLst>
                              <p:par>
                                <p:cTn id="21" presetID="37"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900" decel="100000" fill="hold"/>
                                        <p:tgtEl>
                                          <p:spTgt spid="5"/>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7" fill="hold">
                            <p:stCondLst>
                              <p:cond delay="3000"/>
                            </p:stCondLst>
                            <p:childTnLst>
                              <p:par>
                                <p:cTn id="28" presetID="12" presetClass="entr" presetSubtype="8"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p:tgtEl>
                                          <p:spTgt spid="19"/>
                                        </p:tgtEl>
                                        <p:attrNameLst>
                                          <p:attrName>ppt_x</p:attrName>
                                        </p:attrNameLst>
                                      </p:cBhvr>
                                      <p:tavLst>
                                        <p:tav tm="0">
                                          <p:val>
                                            <p:strVal val="#ppt_x-#ppt_w*1.125000"/>
                                          </p:val>
                                        </p:tav>
                                        <p:tav tm="100000">
                                          <p:val>
                                            <p:strVal val="#ppt_x"/>
                                          </p:val>
                                        </p:tav>
                                      </p:tavLst>
                                    </p:anim>
                                    <p:animEffect transition="in" filter="wipe(right)">
                                      <p:cBhvr>
                                        <p:cTn id="31" dur="500"/>
                                        <p:tgtEl>
                                          <p:spTgt spid="19"/>
                                        </p:tgtEl>
                                      </p:cBhvr>
                                    </p:animEffect>
                                  </p:childTnLst>
                                </p:cTn>
                              </p:par>
                            </p:childTnLst>
                          </p:cTn>
                        </p:par>
                        <p:par>
                          <p:cTn id="32" fill="hold">
                            <p:stCondLst>
                              <p:cond delay="3500"/>
                            </p:stCondLst>
                            <p:childTnLst>
                              <p:par>
                                <p:cTn id="33" presetID="37"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900" decel="100000" fill="hold"/>
                                        <p:tgtEl>
                                          <p:spTgt spid="20"/>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par>
                          <p:cTn id="39" fill="hold">
                            <p:stCondLst>
                              <p:cond delay="4500"/>
                            </p:stCondLst>
                            <p:childTnLst>
                              <p:par>
                                <p:cTn id="40" presetID="1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ppt_x</p:attrName>
                                        </p:attrNameLst>
                                      </p:cBhvr>
                                      <p:tavLst>
                                        <p:tav tm="0">
                                          <p:val>
                                            <p:strVal val="#ppt_x-#ppt_w*1.125000"/>
                                          </p:val>
                                        </p:tav>
                                        <p:tav tm="100000">
                                          <p:val>
                                            <p:strVal val="#ppt_x"/>
                                          </p:val>
                                        </p:tav>
                                      </p:tavLst>
                                    </p:anim>
                                    <p:animEffect transition="in" filter="wipe(right)">
                                      <p:cBhvr>
                                        <p:cTn id="43" dur="500"/>
                                        <p:tgtEl>
                                          <p:spTgt spid="25"/>
                                        </p:tgtEl>
                                      </p:cBhvr>
                                    </p:animEffect>
                                  </p:childTnLst>
                                </p:cTn>
                              </p:par>
                            </p:childTnLst>
                          </p:cTn>
                        </p:par>
                        <p:par>
                          <p:cTn id="44" fill="hold">
                            <p:stCondLst>
                              <p:cond delay="5000"/>
                            </p:stCondLst>
                            <p:childTnLst>
                              <p:par>
                                <p:cTn id="45" presetID="37"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1000"/>
                                        <p:tgtEl>
                                          <p:spTgt spid="26"/>
                                        </p:tgtEl>
                                      </p:cBhvr>
                                    </p:animEffect>
                                    <p:anim calcmode="lin" valueType="num">
                                      <p:cBhvr>
                                        <p:cTn id="48" dur="1000" fill="hold"/>
                                        <p:tgtEl>
                                          <p:spTgt spid="26"/>
                                        </p:tgtEl>
                                        <p:attrNameLst>
                                          <p:attrName>ppt_x</p:attrName>
                                        </p:attrNameLst>
                                      </p:cBhvr>
                                      <p:tavLst>
                                        <p:tav tm="0">
                                          <p:val>
                                            <p:strVal val="#ppt_x"/>
                                          </p:val>
                                        </p:tav>
                                        <p:tav tm="100000">
                                          <p:val>
                                            <p:strVal val="#ppt_x"/>
                                          </p:val>
                                        </p:tav>
                                      </p:tavLst>
                                    </p:anim>
                                    <p:anim calcmode="lin" valueType="num">
                                      <p:cBhvr>
                                        <p:cTn id="49" dur="900" decel="100000" fill="hold"/>
                                        <p:tgtEl>
                                          <p:spTgt spid="26"/>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par>
                          <p:cTn id="51" fill="hold">
                            <p:stCondLst>
                              <p:cond delay="6000"/>
                            </p:stCondLst>
                            <p:childTnLst>
                              <p:par>
                                <p:cTn id="52" presetID="12" presetClass="entr" presetSubtype="8"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p:tgtEl>
                                          <p:spTgt spid="27"/>
                                        </p:tgtEl>
                                        <p:attrNameLst>
                                          <p:attrName>ppt_x</p:attrName>
                                        </p:attrNameLst>
                                      </p:cBhvr>
                                      <p:tavLst>
                                        <p:tav tm="0">
                                          <p:val>
                                            <p:strVal val="#ppt_x-#ppt_w*1.125000"/>
                                          </p:val>
                                        </p:tav>
                                        <p:tav tm="100000">
                                          <p:val>
                                            <p:strVal val="#ppt_x"/>
                                          </p:val>
                                        </p:tav>
                                      </p:tavLst>
                                    </p:anim>
                                    <p:animEffect transition="in" filter="wipe(right)">
                                      <p:cBhvr>
                                        <p:cTn id="55" dur="500"/>
                                        <p:tgtEl>
                                          <p:spTgt spid="27"/>
                                        </p:tgtEl>
                                      </p:cBhvr>
                                    </p:animEffect>
                                  </p:childTnLst>
                                </p:cTn>
                              </p:par>
                            </p:childTnLst>
                          </p:cTn>
                        </p:par>
                        <p:par>
                          <p:cTn id="56" fill="hold">
                            <p:stCondLst>
                              <p:cond delay="6500"/>
                            </p:stCondLst>
                            <p:childTnLst>
                              <p:par>
                                <p:cTn id="57" presetID="37"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1000"/>
                                        <p:tgtEl>
                                          <p:spTgt spid="28"/>
                                        </p:tgtEl>
                                      </p:cBhvr>
                                    </p:animEffect>
                                    <p:anim calcmode="lin" valueType="num">
                                      <p:cBhvr>
                                        <p:cTn id="60" dur="1000" fill="hold"/>
                                        <p:tgtEl>
                                          <p:spTgt spid="28"/>
                                        </p:tgtEl>
                                        <p:attrNameLst>
                                          <p:attrName>ppt_x</p:attrName>
                                        </p:attrNameLst>
                                      </p:cBhvr>
                                      <p:tavLst>
                                        <p:tav tm="0">
                                          <p:val>
                                            <p:strVal val="#ppt_x"/>
                                          </p:val>
                                        </p:tav>
                                        <p:tav tm="100000">
                                          <p:val>
                                            <p:strVal val="#ppt_x"/>
                                          </p:val>
                                        </p:tav>
                                      </p:tavLst>
                                    </p:anim>
                                    <p:anim calcmode="lin" valueType="num">
                                      <p:cBhvr>
                                        <p:cTn id="61" dur="900" decel="100000" fill="hold"/>
                                        <p:tgtEl>
                                          <p:spTgt spid="28"/>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63" fill="hold">
                            <p:stCondLst>
                              <p:cond delay="7500"/>
                            </p:stCondLst>
                            <p:childTnLst>
                              <p:par>
                                <p:cTn id="64" presetID="12" presetClass="entr" presetSubtype="8"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additive="base">
                                        <p:cTn id="66" dur="500"/>
                                        <p:tgtEl>
                                          <p:spTgt spid="29"/>
                                        </p:tgtEl>
                                        <p:attrNameLst>
                                          <p:attrName>ppt_x</p:attrName>
                                        </p:attrNameLst>
                                      </p:cBhvr>
                                      <p:tavLst>
                                        <p:tav tm="0">
                                          <p:val>
                                            <p:strVal val="#ppt_x-#ppt_w*1.125000"/>
                                          </p:val>
                                        </p:tav>
                                        <p:tav tm="100000">
                                          <p:val>
                                            <p:strVal val="#ppt_x"/>
                                          </p:val>
                                        </p:tav>
                                      </p:tavLst>
                                    </p:anim>
                                    <p:animEffect transition="in" filter="wipe(right)">
                                      <p:cBhvr>
                                        <p:cTn id="6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5" grpId="0" animBg="1"/>
      <p:bldP spid="19" grpId="0"/>
      <p:bldP spid="20" grpId="0" animBg="1"/>
      <p:bldP spid="25" grpId="0"/>
      <p:bldP spid="26" grpId="0" animBg="1"/>
      <p:bldP spid="27" grpId="0"/>
      <p:bldP spid="28" grpId="0" animBg="1"/>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4"/>
          <p:cNvSpPr/>
          <p:nvPr/>
        </p:nvSpPr>
        <p:spPr>
          <a:xfrm>
            <a:off x="871152" y="2215694"/>
            <a:ext cx="1733035" cy="745159"/>
          </a:xfrm>
          <a:prstGeom prst="triangle">
            <a:avLst>
              <a:gd name="adj" fmla="val 619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solidFill>
                <a:schemeClr val="accent1">
                  <a:lumMod val="50000"/>
                  <a:lumOff val="50000"/>
                </a:schemeClr>
              </a:solidFill>
            </a:endParaRPr>
          </a:p>
        </p:txBody>
      </p:sp>
      <p:sp>
        <p:nvSpPr>
          <p:cNvPr id="6" name="等腰三角形 5"/>
          <p:cNvSpPr/>
          <p:nvPr/>
        </p:nvSpPr>
        <p:spPr>
          <a:xfrm rot="10800000">
            <a:off x="2599552" y="2960852"/>
            <a:ext cx="1733035" cy="745159"/>
          </a:xfrm>
          <a:prstGeom prst="triangle">
            <a:avLst>
              <a:gd name="adj" fmla="val 3682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solidFill>
                <a:schemeClr val="accent1">
                  <a:lumMod val="50000"/>
                  <a:lumOff val="50000"/>
                </a:schemeClr>
              </a:solidFill>
            </a:endParaRPr>
          </a:p>
        </p:txBody>
      </p:sp>
      <p:sp>
        <p:nvSpPr>
          <p:cNvPr id="7" name="等腰三角形 6"/>
          <p:cNvSpPr/>
          <p:nvPr/>
        </p:nvSpPr>
        <p:spPr>
          <a:xfrm>
            <a:off x="4327951" y="2215695"/>
            <a:ext cx="1733035" cy="745159"/>
          </a:xfrm>
          <a:prstGeom prst="triangle">
            <a:avLst>
              <a:gd name="adj" fmla="val 619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solidFill>
                <a:schemeClr val="accent1">
                  <a:lumMod val="50000"/>
                  <a:lumOff val="50000"/>
                </a:schemeClr>
              </a:solidFill>
            </a:endParaRPr>
          </a:p>
        </p:txBody>
      </p:sp>
      <p:sp>
        <p:nvSpPr>
          <p:cNvPr id="8" name="等腰三角形 7"/>
          <p:cNvSpPr/>
          <p:nvPr/>
        </p:nvSpPr>
        <p:spPr>
          <a:xfrm rot="10800000">
            <a:off x="6056352" y="2960853"/>
            <a:ext cx="1733035" cy="745159"/>
          </a:xfrm>
          <a:prstGeom prst="triangle">
            <a:avLst>
              <a:gd name="adj" fmla="val 3682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solidFill>
                <a:schemeClr val="accent1">
                  <a:lumMod val="50000"/>
                  <a:lumOff val="50000"/>
                </a:schemeClr>
              </a:solidFill>
            </a:endParaRPr>
          </a:p>
        </p:txBody>
      </p:sp>
      <p:sp>
        <p:nvSpPr>
          <p:cNvPr id="9" name="矩形 8"/>
          <p:cNvSpPr/>
          <p:nvPr/>
        </p:nvSpPr>
        <p:spPr>
          <a:xfrm>
            <a:off x="1998996" y="1451998"/>
            <a:ext cx="1369386" cy="253882"/>
          </a:xfrm>
          <a:prstGeom prst="rect">
            <a:avLst/>
          </a:prstGeom>
        </p:spPr>
        <p:txBody>
          <a:bodyPr wrap="none" lIns="68577" tIns="34289" rIns="68577" bIns="34289">
            <a:spAutoFit/>
          </a:bodyPr>
          <a:lstStyle/>
          <a:p>
            <a:r>
              <a:rPr lang="zh-CN" altLang="en-US" sz="1200" dirty="0">
                <a:solidFill>
                  <a:schemeClr val="bg2">
                    <a:lumMod val="25000"/>
                  </a:schemeClr>
                </a:solidFill>
                <a:latin typeface="微软雅黑" panose="020B0503020204020204" pitchFamily="34" charset="-122"/>
                <a:ea typeface="微软雅黑" panose="020B0503020204020204" pitchFamily="34" charset="-122"/>
              </a:rPr>
              <a:t>点击此处添加标题</a:t>
            </a:r>
          </a:p>
        </p:txBody>
      </p:sp>
      <p:sp>
        <p:nvSpPr>
          <p:cNvPr id="10" name="矩形 9"/>
          <p:cNvSpPr/>
          <p:nvPr/>
        </p:nvSpPr>
        <p:spPr>
          <a:xfrm>
            <a:off x="1998997" y="1676425"/>
            <a:ext cx="2922628" cy="484674"/>
          </a:xfrm>
          <a:prstGeom prst="rect">
            <a:avLst/>
          </a:prstGeom>
        </p:spPr>
        <p:txBody>
          <a:bodyPr wrap="square" lIns="68577" tIns="34289" rIns="68577" bIns="34289">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440196" y="2600330"/>
            <a:ext cx="812279" cy="284654"/>
          </a:xfrm>
          <a:prstGeom prst="rect">
            <a:avLst/>
          </a:prstGeom>
        </p:spPr>
        <p:txBody>
          <a:bodyPr wrap="none" lIns="68577" tIns="34289" rIns="68577" bIns="34289">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Step 01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4961872" y="2600330"/>
            <a:ext cx="812279" cy="284654"/>
          </a:xfrm>
          <a:prstGeom prst="rect">
            <a:avLst/>
          </a:prstGeom>
        </p:spPr>
        <p:txBody>
          <a:bodyPr wrap="none" lIns="68577" tIns="34289" rIns="68577" bIns="34289">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Step 03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3182498" y="3056395"/>
            <a:ext cx="812279" cy="284654"/>
          </a:xfrm>
          <a:prstGeom prst="rect">
            <a:avLst/>
          </a:prstGeom>
        </p:spPr>
        <p:txBody>
          <a:bodyPr wrap="none" lIns="68577" tIns="34289" rIns="68577" bIns="34289">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Step 02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6676372" y="3056395"/>
            <a:ext cx="812279" cy="284654"/>
          </a:xfrm>
          <a:prstGeom prst="rect">
            <a:avLst/>
          </a:prstGeom>
        </p:spPr>
        <p:txBody>
          <a:bodyPr wrap="none" lIns="68577" tIns="34289" rIns="68577" bIns="34289">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Step 04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1945335" y="1532112"/>
            <a:ext cx="0" cy="685893"/>
          </a:xfrm>
          <a:prstGeom prst="line">
            <a:avLst/>
          </a:prstGeom>
          <a:ln>
            <a:solidFill>
              <a:schemeClr val="accent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5456158" y="1452068"/>
            <a:ext cx="1369386" cy="253882"/>
          </a:xfrm>
          <a:prstGeom prst="rect">
            <a:avLst/>
          </a:prstGeom>
        </p:spPr>
        <p:txBody>
          <a:bodyPr wrap="none" lIns="68577" tIns="34289" rIns="68577" bIns="34289">
            <a:spAutoFit/>
          </a:bodyPr>
          <a:lstStyle/>
          <a:p>
            <a:r>
              <a:rPr lang="zh-CN" altLang="en-US" sz="1200" dirty="0">
                <a:solidFill>
                  <a:schemeClr val="bg2">
                    <a:lumMod val="25000"/>
                  </a:schemeClr>
                </a:solidFill>
                <a:latin typeface="微软雅黑" panose="020B0503020204020204" pitchFamily="34" charset="-122"/>
                <a:ea typeface="微软雅黑" panose="020B0503020204020204" pitchFamily="34" charset="-122"/>
              </a:rPr>
              <a:t>点击此处添加标题</a:t>
            </a:r>
          </a:p>
        </p:txBody>
      </p:sp>
      <p:sp>
        <p:nvSpPr>
          <p:cNvPr id="18" name="矩形 17"/>
          <p:cNvSpPr/>
          <p:nvPr/>
        </p:nvSpPr>
        <p:spPr>
          <a:xfrm>
            <a:off x="5456158" y="1676495"/>
            <a:ext cx="2922628" cy="484674"/>
          </a:xfrm>
          <a:prstGeom prst="rect">
            <a:avLst/>
          </a:prstGeom>
        </p:spPr>
        <p:txBody>
          <a:bodyPr wrap="square" lIns="68577" tIns="34289" rIns="68577" bIns="34289">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5392971" y="1532183"/>
            <a:ext cx="0" cy="685893"/>
          </a:xfrm>
          <a:prstGeom prst="line">
            <a:avLst/>
          </a:prstGeom>
          <a:ln>
            <a:solidFill>
              <a:schemeClr val="accent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685403" y="3703003"/>
            <a:ext cx="0" cy="685893"/>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998996" y="3701463"/>
            <a:ext cx="1369386" cy="253882"/>
          </a:xfrm>
          <a:prstGeom prst="rect">
            <a:avLst/>
          </a:prstGeom>
        </p:spPr>
        <p:txBody>
          <a:bodyPr wrap="none" lIns="68577" tIns="34289" rIns="68577" bIns="34289">
            <a:spAutoFit/>
          </a:bodyPr>
          <a:lstStyle/>
          <a:p>
            <a:r>
              <a:rPr lang="zh-CN" altLang="en-US" sz="1200" dirty="0">
                <a:solidFill>
                  <a:schemeClr val="bg2">
                    <a:lumMod val="25000"/>
                  </a:schemeClr>
                </a:solidFill>
                <a:latin typeface="+mn-ea"/>
              </a:rPr>
              <a:t>点击此处添加标题</a:t>
            </a:r>
          </a:p>
        </p:txBody>
      </p:sp>
      <p:sp>
        <p:nvSpPr>
          <p:cNvPr id="22" name="矩形 21"/>
          <p:cNvSpPr/>
          <p:nvPr/>
        </p:nvSpPr>
        <p:spPr>
          <a:xfrm>
            <a:off x="766485" y="3965779"/>
            <a:ext cx="2924714" cy="484674"/>
          </a:xfrm>
          <a:prstGeom prst="rect">
            <a:avLst/>
          </a:prstGeom>
        </p:spPr>
        <p:txBody>
          <a:bodyPr wrap="square" lIns="68577" tIns="34289" rIns="68577" bIns="34289">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7142565" y="3703003"/>
            <a:ext cx="0" cy="685893"/>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456158" y="3701463"/>
            <a:ext cx="1369386" cy="253882"/>
          </a:xfrm>
          <a:prstGeom prst="rect">
            <a:avLst/>
          </a:prstGeom>
        </p:spPr>
        <p:txBody>
          <a:bodyPr wrap="none" lIns="68577" tIns="34289" rIns="68577" bIns="34289">
            <a:spAutoFit/>
          </a:bodyPr>
          <a:lstStyle/>
          <a:p>
            <a:r>
              <a:rPr lang="zh-CN" altLang="en-US" sz="1200" dirty="0">
                <a:solidFill>
                  <a:schemeClr val="bg2">
                    <a:lumMod val="25000"/>
                  </a:schemeClr>
                </a:solidFill>
                <a:latin typeface="微软雅黑" panose="020B0503020204020204" pitchFamily="34" charset="-122"/>
                <a:ea typeface="微软雅黑" panose="020B0503020204020204" pitchFamily="34" charset="-122"/>
              </a:rPr>
              <a:t>点击此处添加标题</a:t>
            </a:r>
          </a:p>
        </p:txBody>
      </p:sp>
      <p:sp>
        <p:nvSpPr>
          <p:cNvPr id="25" name="矩形 24"/>
          <p:cNvSpPr/>
          <p:nvPr/>
        </p:nvSpPr>
        <p:spPr>
          <a:xfrm>
            <a:off x="4223647" y="3965779"/>
            <a:ext cx="2924714" cy="484674"/>
          </a:xfrm>
          <a:prstGeom prst="rect">
            <a:avLst/>
          </a:prstGeom>
        </p:spPr>
        <p:txBody>
          <a:bodyPr wrap="square" lIns="68577" tIns="34289" rIns="68577" bIns="34289">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50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par>
                                <p:cTn id="24" presetID="22" presetClass="entr" presetSubtype="1" fill="hold" nodeType="withEffect">
                                  <p:stCondLst>
                                    <p:cond delay="50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500"/>
                                        <p:tgtEl>
                                          <p:spTgt spid="20"/>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22" presetClass="entr" presetSubtype="2" fill="hold" grpId="0" nodeType="withEffect">
                                  <p:stCondLst>
                                    <p:cond delay="750"/>
                                  </p:stCondLst>
                                  <p:childTnLst>
                                    <p:set>
                                      <p:cBhvr>
                                        <p:cTn id="31" dur="1" fill="hold">
                                          <p:stCondLst>
                                            <p:cond delay="0"/>
                                          </p:stCondLst>
                                        </p:cTn>
                                        <p:tgtEl>
                                          <p:spTgt spid="21"/>
                                        </p:tgtEl>
                                        <p:attrNameLst>
                                          <p:attrName>style.visibility</p:attrName>
                                        </p:attrNameLst>
                                      </p:cBhvr>
                                      <p:to>
                                        <p:strVal val="visible"/>
                                      </p:to>
                                    </p:set>
                                    <p:animEffect transition="in" filter="wipe(right)">
                                      <p:cBhvr>
                                        <p:cTn id="32" dur="500"/>
                                        <p:tgtEl>
                                          <p:spTgt spid="21"/>
                                        </p:tgtEl>
                                      </p:cBhvr>
                                    </p:animEffect>
                                  </p:childTnLst>
                                </p:cTn>
                              </p:par>
                              <p:par>
                                <p:cTn id="33" presetID="22" presetClass="entr" presetSubtype="2" fill="hold" grpId="0" nodeType="withEffect">
                                  <p:stCondLst>
                                    <p:cond delay="1000"/>
                                  </p:stCondLst>
                                  <p:childTnLst>
                                    <p:set>
                                      <p:cBhvr>
                                        <p:cTn id="34" dur="1" fill="hold">
                                          <p:stCondLst>
                                            <p:cond delay="0"/>
                                          </p:stCondLst>
                                        </p:cTn>
                                        <p:tgtEl>
                                          <p:spTgt spid="22"/>
                                        </p:tgtEl>
                                        <p:attrNameLst>
                                          <p:attrName>style.visibility</p:attrName>
                                        </p:attrNameLst>
                                      </p:cBhvr>
                                      <p:to>
                                        <p:strVal val="visible"/>
                                      </p:to>
                                    </p:set>
                                    <p:animEffect transition="in" filter="wipe(right)">
                                      <p:cBhvr>
                                        <p:cTn id="35" dur="500"/>
                                        <p:tgtEl>
                                          <p:spTgt spid="22"/>
                                        </p:tgtEl>
                                      </p:cBhvr>
                                    </p:animEffect>
                                  </p:childTnLst>
                                </p:cTn>
                              </p:par>
                            </p:childTnLst>
                          </p:cTn>
                        </p:par>
                        <p:par>
                          <p:cTn id="36" fill="hold">
                            <p:stCondLst>
                              <p:cond delay="1000"/>
                            </p:stCondLst>
                            <p:childTnLst>
                              <p:par>
                                <p:cTn id="37" presetID="2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par>
                                <p:cTn id="40" presetID="22" presetClass="entr" presetSubtype="4" fill="hold" nodeType="withEffect">
                                  <p:stCondLst>
                                    <p:cond delay="50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par>
                                <p:cTn id="43" presetID="10" presetClass="entr" presetSubtype="0" fill="hold" grpId="0" nodeType="withEffect">
                                  <p:stCondLst>
                                    <p:cond delay="2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22" presetClass="entr" presetSubtype="8" fill="hold" grpId="0" nodeType="withEffect">
                                  <p:stCondLst>
                                    <p:cond delay="75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par>
                                <p:cTn id="49" presetID="22" presetClass="entr" presetSubtype="8" fill="hold" grpId="0" nodeType="withEffect">
                                  <p:stCondLst>
                                    <p:cond delay="100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par>
                          <p:cTn id="52" fill="hold">
                            <p:stCondLst>
                              <p:cond delay="1500"/>
                            </p:stCondLst>
                            <p:childTnLst>
                              <p:par>
                                <p:cTn id="53" presetID="22"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up)">
                                      <p:cBhvr>
                                        <p:cTn id="55" dur="500"/>
                                        <p:tgtEl>
                                          <p:spTgt spid="8"/>
                                        </p:tgtEl>
                                      </p:cBhvr>
                                    </p:animEffect>
                                  </p:childTnLst>
                                </p:cTn>
                              </p:par>
                              <p:par>
                                <p:cTn id="56" presetID="22" presetClass="entr" presetSubtype="1" fill="hold" nodeType="withEffect">
                                  <p:stCondLst>
                                    <p:cond delay="500"/>
                                  </p:stCondLst>
                                  <p:childTnLst>
                                    <p:set>
                                      <p:cBhvr>
                                        <p:cTn id="57" dur="1" fill="hold">
                                          <p:stCondLst>
                                            <p:cond delay="0"/>
                                          </p:stCondLst>
                                        </p:cTn>
                                        <p:tgtEl>
                                          <p:spTgt spid="23"/>
                                        </p:tgtEl>
                                        <p:attrNameLst>
                                          <p:attrName>style.visibility</p:attrName>
                                        </p:attrNameLst>
                                      </p:cBhvr>
                                      <p:to>
                                        <p:strVal val="visible"/>
                                      </p:to>
                                    </p:set>
                                    <p:animEffect transition="in" filter="wipe(up)">
                                      <p:cBhvr>
                                        <p:cTn id="58" dur="500"/>
                                        <p:tgtEl>
                                          <p:spTgt spid="23"/>
                                        </p:tgtEl>
                                      </p:cBhvr>
                                    </p:animEffect>
                                  </p:childTnLst>
                                </p:cTn>
                              </p:par>
                              <p:par>
                                <p:cTn id="59" presetID="10" presetClass="entr" presetSubtype="0" fill="hold" grpId="0" nodeType="withEffect">
                                  <p:stCondLst>
                                    <p:cond delay="25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par>
                                <p:cTn id="62" presetID="22" presetClass="entr" presetSubtype="2" fill="hold" grpId="0" nodeType="withEffect">
                                  <p:stCondLst>
                                    <p:cond delay="750"/>
                                  </p:stCondLst>
                                  <p:childTnLst>
                                    <p:set>
                                      <p:cBhvr>
                                        <p:cTn id="63" dur="1" fill="hold">
                                          <p:stCondLst>
                                            <p:cond delay="0"/>
                                          </p:stCondLst>
                                        </p:cTn>
                                        <p:tgtEl>
                                          <p:spTgt spid="24"/>
                                        </p:tgtEl>
                                        <p:attrNameLst>
                                          <p:attrName>style.visibility</p:attrName>
                                        </p:attrNameLst>
                                      </p:cBhvr>
                                      <p:to>
                                        <p:strVal val="visible"/>
                                      </p:to>
                                    </p:set>
                                    <p:animEffect transition="in" filter="wipe(right)">
                                      <p:cBhvr>
                                        <p:cTn id="64" dur="500"/>
                                        <p:tgtEl>
                                          <p:spTgt spid="24"/>
                                        </p:tgtEl>
                                      </p:cBhvr>
                                    </p:animEffect>
                                  </p:childTnLst>
                                </p:cTn>
                              </p:par>
                              <p:par>
                                <p:cTn id="65" presetID="22" presetClass="entr" presetSubtype="2" fill="hold" grpId="0" nodeType="withEffect">
                                  <p:stCondLst>
                                    <p:cond delay="1000"/>
                                  </p:stCondLst>
                                  <p:childTnLst>
                                    <p:set>
                                      <p:cBhvr>
                                        <p:cTn id="66" dur="1" fill="hold">
                                          <p:stCondLst>
                                            <p:cond delay="0"/>
                                          </p:stCondLst>
                                        </p:cTn>
                                        <p:tgtEl>
                                          <p:spTgt spid="25"/>
                                        </p:tgtEl>
                                        <p:attrNameLst>
                                          <p:attrName>style.visibility</p:attrName>
                                        </p:attrNameLst>
                                      </p:cBhvr>
                                      <p:to>
                                        <p:strVal val="visible"/>
                                      </p:to>
                                    </p:set>
                                    <p:animEffect transition="in" filter="wipe(right)">
                                      <p:cBhvr>
                                        <p:cTn id="6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p:bldP spid="14" grpId="0"/>
      <p:bldP spid="17" grpId="0"/>
      <p:bldP spid="18" grpId="0"/>
      <p:bldP spid="21" grpId="0"/>
      <p:bldP spid="22"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664976" y="2593159"/>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3228286" y="1941748"/>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5084599" y="1941749"/>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580112" y="448308"/>
            <a:ext cx="295054" cy="4131558"/>
            <a:chOff x="4349750" y="1062266"/>
            <a:chExt cx="393426" cy="5508000"/>
          </a:xfrm>
        </p:grpSpPr>
        <p:pic>
          <p:nvPicPr>
            <p:cNvPr id="14" name="Picture 3"/>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AutoShape 6"/>
          <p:cNvSpPr/>
          <p:nvPr/>
        </p:nvSpPr>
        <p:spPr bwMode="auto">
          <a:xfrm>
            <a:off x="6020599" y="2176734"/>
            <a:ext cx="1457876" cy="361244"/>
          </a:xfrm>
          <a:prstGeom prst="rightArrow">
            <a:avLst>
              <a:gd name="adj1" fmla="val 100000"/>
              <a:gd name="adj2" fmla="val 43165"/>
            </a:avLst>
          </a:prstGeom>
          <a:solidFill>
            <a:schemeClr val="accent5"/>
          </a:solidFill>
          <a:ln>
            <a:noFill/>
          </a:ln>
          <a:effectLst/>
        </p:spPr>
        <p:txBody>
          <a:bodyPr lIns="0" tIns="0" rIns="0" bIns="0" anchor="ctr"/>
          <a:lstStyle/>
          <a:p>
            <a:pPr defTabSz="218440"/>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55" name="AutoShape 7"/>
          <p:cNvSpPr/>
          <p:nvPr/>
        </p:nvSpPr>
        <p:spPr bwMode="auto">
          <a:xfrm>
            <a:off x="4823951" y="2176734"/>
            <a:ext cx="1457876" cy="361244"/>
          </a:xfrm>
          <a:prstGeom prst="rightArrow">
            <a:avLst>
              <a:gd name="adj1" fmla="val 100000"/>
              <a:gd name="adj2" fmla="val 43165"/>
            </a:avLst>
          </a:prstGeom>
          <a:solidFill>
            <a:schemeClr val="accent3"/>
          </a:solidFill>
          <a:ln>
            <a:noFill/>
          </a:ln>
          <a:effectLst/>
        </p:spPr>
        <p:txBody>
          <a:bodyPr lIns="0" tIns="0" rIns="0" bIns="0" anchor="ctr"/>
          <a:lstStyle/>
          <a:p>
            <a:pPr defTabSz="218440"/>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56" name="AutoShape 8"/>
          <p:cNvSpPr/>
          <p:nvPr/>
        </p:nvSpPr>
        <p:spPr bwMode="auto">
          <a:xfrm>
            <a:off x="3638013" y="2176734"/>
            <a:ext cx="1457876" cy="361244"/>
          </a:xfrm>
          <a:prstGeom prst="rightArrow">
            <a:avLst>
              <a:gd name="adj1" fmla="val 100000"/>
              <a:gd name="adj2" fmla="val 43165"/>
            </a:avLst>
          </a:prstGeom>
          <a:solidFill>
            <a:schemeClr val="accent4"/>
          </a:solidFill>
          <a:ln>
            <a:noFill/>
          </a:ln>
          <a:effectLst/>
        </p:spPr>
        <p:txBody>
          <a:bodyPr lIns="0" tIns="0" rIns="0" bIns="0" anchor="ctr"/>
          <a:lstStyle/>
          <a:p>
            <a:pPr defTabSz="218440"/>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57" name="AutoShape 9"/>
          <p:cNvSpPr/>
          <p:nvPr/>
        </p:nvSpPr>
        <p:spPr bwMode="auto">
          <a:xfrm>
            <a:off x="2441366" y="2176734"/>
            <a:ext cx="1457876" cy="361244"/>
          </a:xfrm>
          <a:prstGeom prst="rightArrow">
            <a:avLst>
              <a:gd name="adj1" fmla="val 100000"/>
              <a:gd name="adj2" fmla="val 43165"/>
            </a:avLst>
          </a:prstGeom>
          <a:solidFill>
            <a:schemeClr val="accent3"/>
          </a:solidFill>
          <a:ln>
            <a:noFill/>
          </a:ln>
          <a:effectLst/>
        </p:spPr>
        <p:txBody>
          <a:bodyPr lIns="0" tIns="0" rIns="0" bIns="0" anchor="ctr"/>
          <a:lstStyle/>
          <a:p>
            <a:pPr defTabSz="218440"/>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58" name="AutoShape 10"/>
          <p:cNvSpPr/>
          <p:nvPr/>
        </p:nvSpPr>
        <p:spPr bwMode="auto">
          <a:xfrm>
            <a:off x="1310767" y="2176734"/>
            <a:ext cx="1457876" cy="361244"/>
          </a:xfrm>
          <a:prstGeom prst="rightArrow">
            <a:avLst>
              <a:gd name="adj1" fmla="val 100000"/>
              <a:gd name="adj2" fmla="val 43165"/>
            </a:avLst>
          </a:prstGeom>
          <a:solidFill>
            <a:schemeClr val="accent2"/>
          </a:solidFill>
          <a:ln>
            <a:noFill/>
          </a:ln>
          <a:effectLst/>
        </p:spPr>
        <p:txBody>
          <a:bodyPr lIns="0" tIns="0" rIns="0" bIns="0" anchor="ctr"/>
          <a:lstStyle/>
          <a:p>
            <a:pPr defTabSz="218440"/>
            <a:endParaRPr lang="zh-CN" altLang="zh-CN" sz="1500">
              <a:solidFill>
                <a:schemeClr val="bg1"/>
              </a:solidFill>
              <a:effectLst>
                <a:outerShdw blurRad="38100" dist="38100" dir="2700000" algn="tl">
                  <a:srgbClr val="000000"/>
                </a:outerShdw>
              </a:effectLst>
              <a:latin typeface="Gill Sans" charset="0"/>
              <a:sym typeface="Gill Sans" charset="0"/>
            </a:endParaRPr>
          </a:p>
        </p:txBody>
      </p:sp>
      <p:sp>
        <p:nvSpPr>
          <p:cNvPr id="27659" name="AutoShape 11"/>
          <p:cNvSpPr/>
          <p:nvPr/>
        </p:nvSpPr>
        <p:spPr bwMode="auto">
          <a:xfrm>
            <a:off x="1493450" y="2257672"/>
            <a:ext cx="1013968" cy="1999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60" name="AutoShape 12"/>
          <p:cNvSpPr/>
          <p:nvPr/>
        </p:nvSpPr>
        <p:spPr bwMode="auto">
          <a:xfrm>
            <a:off x="2825767" y="2257672"/>
            <a:ext cx="839618" cy="1999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61" name="AutoShape 13"/>
          <p:cNvSpPr/>
          <p:nvPr/>
        </p:nvSpPr>
        <p:spPr bwMode="auto">
          <a:xfrm>
            <a:off x="3983738" y="2257672"/>
            <a:ext cx="840213" cy="1999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62" name="AutoShape 14"/>
          <p:cNvSpPr/>
          <p:nvPr/>
        </p:nvSpPr>
        <p:spPr bwMode="auto">
          <a:xfrm>
            <a:off x="5153015" y="2257672"/>
            <a:ext cx="840213" cy="1999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sp>
        <p:nvSpPr>
          <p:cNvPr id="27663" name="AutoShape 15"/>
          <p:cNvSpPr/>
          <p:nvPr/>
        </p:nvSpPr>
        <p:spPr bwMode="auto">
          <a:xfrm>
            <a:off x="6366323" y="2257672"/>
            <a:ext cx="839618" cy="1999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350" dirty="0">
                <a:solidFill>
                  <a:schemeClr val="bg1"/>
                </a:solidFill>
              </a:rPr>
              <a:t>添加文字</a:t>
            </a:r>
            <a:endParaRPr lang="es-ES" altLang="zh-CN" sz="1350" dirty="0">
              <a:solidFill>
                <a:schemeClr val="bg1"/>
              </a:solidFill>
            </a:endParaRPr>
          </a:p>
        </p:txBody>
      </p:sp>
      <p:grpSp>
        <p:nvGrpSpPr>
          <p:cNvPr id="5" name="组合 4"/>
          <p:cNvGrpSpPr/>
          <p:nvPr/>
        </p:nvGrpSpPr>
        <p:grpSpPr>
          <a:xfrm>
            <a:off x="7633187" y="2047590"/>
            <a:ext cx="609333" cy="609412"/>
            <a:chOff x="7631906" y="2088882"/>
            <a:chExt cx="609600" cy="609788"/>
          </a:xfrm>
        </p:grpSpPr>
        <p:sp>
          <p:nvSpPr>
            <p:cNvPr id="27665" name="AutoShape 17"/>
            <p:cNvSpPr/>
            <p:nvPr/>
          </p:nvSpPr>
          <p:spPr bwMode="auto">
            <a:xfrm>
              <a:off x="7631906" y="2088882"/>
              <a:ext cx="609600" cy="609788"/>
            </a:xfrm>
            <a:custGeom>
              <a:avLst/>
              <a:gdLst>
                <a:gd name="T0" fmla="*/ 812759 w 19679"/>
                <a:gd name="T1" fmla="*/ 892143 h 19679"/>
                <a:gd name="T2" fmla="*/ 812759 w 19679"/>
                <a:gd name="T3" fmla="*/ 892143 h 19679"/>
                <a:gd name="T4" fmla="*/ 812759 w 19679"/>
                <a:gd name="T5" fmla="*/ 892143 h 19679"/>
                <a:gd name="T6" fmla="*/ 812759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endParaRPr lang="zh-CN" altLang="en-US" sz="1350">
                <a:solidFill>
                  <a:schemeClr val="bg1"/>
                </a:solidFill>
              </a:endParaRPr>
            </a:p>
          </p:txBody>
        </p:sp>
        <p:sp>
          <p:nvSpPr>
            <p:cNvPr id="27678" name="AutoShape 30"/>
            <p:cNvSpPr/>
            <p:nvPr/>
          </p:nvSpPr>
          <p:spPr bwMode="auto">
            <a:xfrm>
              <a:off x="7808119" y="2262171"/>
              <a:ext cx="261938" cy="276310"/>
            </a:xfrm>
            <a:custGeom>
              <a:avLst/>
              <a:gdLst>
                <a:gd name="T0" fmla="*/ 349250 w 21600"/>
                <a:gd name="T1" fmla="*/ 368300 h 21600"/>
                <a:gd name="T2" fmla="*/ 349250 w 21600"/>
                <a:gd name="T3" fmla="*/ 368300 h 21600"/>
                <a:gd name="T4" fmla="*/ 349250 w 21600"/>
                <a:gd name="T5" fmla="*/ 368300 h 21600"/>
                <a:gd name="T6" fmla="*/ 349250 w 21600"/>
                <a:gd name="T7" fmla="*/ 368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6949"/>
                  </a:moveTo>
                  <a:cubicBezTo>
                    <a:pt x="21599" y="7542"/>
                    <a:pt x="21407" y="8153"/>
                    <a:pt x="21017" y="8781"/>
                  </a:cubicBezTo>
                  <a:cubicBezTo>
                    <a:pt x="20627"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29"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0713" tIns="10713" rIns="10713" bIns="10713" anchor="ctr"/>
            <a:lstStyle/>
            <a:p>
              <a:endParaRPr lang="zh-CN" altLang="en-US" sz="1350">
                <a:solidFill>
                  <a:schemeClr val="bg1"/>
                </a:solidFill>
              </a:endParaRPr>
            </a:p>
          </p:txBody>
        </p:sp>
      </p:grpSp>
      <p:grpSp>
        <p:nvGrpSpPr>
          <p:cNvPr id="2" name="组合 1"/>
          <p:cNvGrpSpPr/>
          <p:nvPr/>
        </p:nvGrpSpPr>
        <p:grpSpPr>
          <a:xfrm>
            <a:off x="847818" y="2047590"/>
            <a:ext cx="595052" cy="609412"/>
            <a:chOff x="843558" y="2088882"/>
            <a:chExt cx="595313" cy="609788"/>
          </a:xfrm>
        </p:grpSpPr>
        <p:sp>
          <p:nvSpPr>
            <p:cNvPr id="27664" name="AutoShape 16"/>
            <p:cNvSpPr/>
            <p:nvPr/>
          </p:nvSpPr>
          <p:spPr bwMode="auto">
            <a:xfrm>
              <a:off x="843558" y="2088882"/>
              <a:ext cx="595313" cy="609788"/>
            </a:xfrm>
            <a:custGeom>
              <a:avLst/>
              <a:gdLst>
                <a:gd name="T0" fmla="*/ 793710 w 19679"/>
                <a:gd name="T1" fmla="*/ 892143 h 19679"/>
                <a:gd name="T2" fmla="*/ 793710 w 19679"/>
                <a:gd name="T3" fmla="*/ 892143 h 19679"/>
                <a:gd name="T4" fmla="*/ 793710 w 19679"/>
                <a:gd name="T5" fmla="*/ 892143 h 19679"/>
                <a:gd name="T6" fmla="*/ 793710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solidFill>
            <a:ln>
              <a:noFill/>
            </a:ln>
            <a:effectLst/>
          </p:spPr>
          <p:txBody>
            <a:bodyPr lIns="0" tIns="0" rIns="0" bIns="0" anchor="ctr"/>
            <a:lstStyle/>
            <a:p>
              <a:endParaRPr lang="zh-CN" altLang="en-US" sz="1350">
                <a:solidFill>
                  <a:schemeClr val="bg1"/>
                </a:solidFill>
              </a:endParaRPr>
            </a:p>
          </p:txBody>
        </p:sp>
        <p:sp>
          <p:nvSpPr>
            <p:cNvPr id="27680" name="AutoShape 32"/>
            <p:cNvSpPr/>
            <p:nvPr/>
          </p:nvSpPr>
          <p:spPr bwMode="auto">
            <a:xfrm>
              <a:off x="1029890" y="2275272"/>
              <a:ext cx="261938" cy="214379"/>
            </a:xfrm>
            <a:custGeom>
              <a:avLst/>
              <a:gdLst>
                <a:gd name="T0" fmla="*/ 349250 w 21600"/>
                <a:gd name="T1" fmla="*/ 285750 h 21600"/>
                <a:gd name="T2" fmla="*/ 349250 w 21600"/>
                <a:gd name="T3" fmla="*/ 285750 h 21600"/>
                <a:gd name="T4" fmla="*/ 349250 w 21600"/>
                <a:gd name="T5" fmla="*/ 285750 h 21600"/>
                <a:gd name="T6" fmla="*/ 349250 w 21600"/>
                <a:gd name="T7" fmla="*/ 285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599" y="14810"/>
                    <a:pt x="21599" y="15115"/>
                  </a:cubicBezTo>
                  <a:lnTo>
                    <a:pt x="21599" y="20504"/>
                  </a:lnTo>
                  <a:cubicBezTo>
                    <a:pt x="21599"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8"/>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8"/>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0713" tIns="10713" rIns="10713" bIns="10713" anchor="ctr"/>
            <a:lstStyle/>
            <a:p>
              <a:endParaRPr lang="zh-CN" altLang="en-US" sz="1350">
                <a:solidFill>
                  <a:schemeClr val="bg1"/>
                </a:solidFill>
              </a:endParaRPr>
            </a:p>
          </p:txBody>
        </p:sp>
      </p:grpSp>
      <p:sp>
        <p:nvSpPr>
          <p:cNvPr id="27684" name="AutoShape 36"/>
          <p:cNvSpPr/>
          <p:nvPr/>
        </p:nvSpPr>
        <p:spPr bwMode="auto">
          <a:xfrm>
            <a:off x="1442870" y="3001712"/>
            <a:ext cx="2584250" cy="9029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a:p>
            <a:pPr>
              <a:lnSpc>
                <a:spcPct val="130000"/>
              </a:lnSpc>
              <a:spcAft>
                <a:spcPts val="600"/>
              </a:spcAft>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AutoShape 36"/>
          <p:cNvSpPr/>
          <p:nvPr/>
        </p:nvSpPr>
        <p:spPr bwMode="auto">
          <a:xfrm>
            <a:off x="4625651" y="3001712"/>
            <a:ext cx="2735154" cy="9029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a:p>
            <a:pPr>
              <a:lnSpc>
                <a:spcPct val="130000"/>
              </a:lnSpc>
              <a:spcAft>
                <a:spcPts val="600"/>
              </a:spcAft>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7658"/>
                                        </p:tgtEl>
                                        <p:attrNameLst>
                                          <p:attrName>style.visibility</p:attrName>
                                        </p:attrNameLst>
                                      </p:cBhvr>
                                      <p:to>
                                        <p:strVal val="visible"/>
                                      </p:to>
                                    </p:set>
                                    <p:animEffect transition="in" filter="wipe(left)">
                                      <p:cBhvr>
                                        <p:cTn id="13" dur="500"/>
                                        <p:tgtEl>
                                          <p:spTgt spid="2765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7659"/>
                                        </p:tgtEl>
                                        <p:attrNameLst>
                                          <p:attrName>style.visibility</p:attrName>
                                        </p:attrNameLst>
                                      </p:cBhvr>
                                      <p:to>
                                        <p:strVal val="visible"/>
                                      </p:to>
                                    </p:set>
                                    <p:animEffect transition="in" filter="wipe(left)">
                                      <p:cBhvr>
                                        <p:cTn id="16" dur="500"/>
                                        <p:tgtEl>
                                          <p:spTgt spid="27659"/>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7657"/>
                                        </p:tgtEl>
                                        <p:attrNameLst>
                                          <p:attrName>style.visibility</p:attrName>
                                        </p:attrNameLst>
                                      </p:cBhvr>
                                      <p:to>
                                        <p:strVal val="visible"/>
                                      </p:to>
                                    </p:set>
                                    <p:animEffect transition="in" filter="wipe(left)">
                                      <p:cBhvr>
                                        <p:cTn id="20" dur="500"/>
                                        <p:tgtEl>
                                          <p:spTgt spid="2765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7660"/>
                                        </p:tgtEl>
                                        <p:attrNameLst>
                                          <p:attrName>style.visibility</p:attrName>
                                        </p:attrNameLst>
                                      </p:cBhvr>
                                      <p:to>
                                        <p:strVal val="visible"/>
                                      </p:to>
                                    </p:set>
                                    <p:animEffect transition="in" filter="wipe(left)">
                                      <p:cBhvr>
                                        <p:cTn id="23" dur="500"/>
                                        <p:tgtEl>
                                          <p:spTgt spid="27660"/>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27656"/>
                                        </p:tgtEl>
                                        <p:attrNameLst>
                                          <p:attrName>style.visibility</p:attrName>
                                        </p:attrNameLst>
                                      </p:cBhvr>
                                      <p:to>
                                        <p:strVal val="visible"/>
                                      </p:to>
                                    </p:set>
                                    <p:animEffect transition="in" filter="wipe(left)">
                                      <p:cBhvr>
                                        <p:cTn id="27" dur="500"/>
                                        <p:tgtEl>
                                          <p:spTgt spid="2765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7661"/>
                                        </p:tgtEl>
                                        <p:attrNameLst>
                                          <p:attrName>style.visibility</p:attrName>
                                        </p:attrNameLst>
                                      </p:cBhvr>
                                      <p:to>
                                        <p:strVal val="visible"/>
                                      </p:to>
                                    </p:set>
                                    <p:animEffect transition="in" filter="wipe(left)">
                                      <p:cBhvr>
                                        <p:cTn id="30" dur="500"/>
                                        <p:tgtEl>
                                          <p:spTgt spid="27661"/>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27655"/>
                                        </p:tgtEl>
                                        <p:attrNameLst>
                                          <p:attrName>style.visibility</p:attrName>
                                        </p:attrNameLst>
                                      </p:cBhvr>
                                      <p:to>
                                        <p:strVal val="visible"/>
                                      </p:to>
                                    </p:set>
                                    <p:animEffect transition="in" filter="wipe(left)">
                                      <p:cBhvr>
                                        <p:cTn id="34" dur="500"/>
                                        <p:tgtEl>
                                          <p:spTgt spid="2765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7662"/>
                                        </p:tgtEl>
                                        <p:attrNameLst>
                                          <p:attrName>style.visibility</p:attrName>
                                        </p:attrNameLst>
                                      </p:cBhvr>
                                      <p:to>
                                        <p:strVal val="visible"/>
                                      </p:to>
                                    </p:set>
                                    <p:animEffect transition="in" filter="wipe(left)">
                                      <p:cBhvr>
                                        <p:cTn id="37" dur="500"/>
                                        <p:tgtEl>
                                          <p:spTgt spid="27662"/>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27654"/>
                                        </p:tgtEl>
                                        <p:attrNameLst>
                                          <p:attrName>style.visibility</p:attrName>
                                        </p:attrNameLst>
                                      </p:cBhvr>
                                      <p:to>
                                        <p:strVal val="visible"/>
                                      </p:to>
                                    </p:set>
                                    <p:animEffect transition="in" filter="wipe(left)">
                                      <p:cBhvr>
                                        <p:cTn id="41" dur="500"/>
                                        <p:tgtEl>
                                          <p:spTgt spid="2765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7663"/>
                                        </p:tgtEl>
                                        <p:attrNameLst>
                                          <p:attrName>style.visibility</p:attrName>
                                        </p:attrNameLst>
                                      </p:cBhvr>
                                      <p:to>
                                        <p:strVal val="visible"/>
                                      </p:to>
                                    </p:set>
                                    <p:animEffect transition="in" filter="wipe(left)">
                                      <p:cBhvr>
                                        <p:cTn id="44" dur="500"/>
                                        <p:tgtEl>
                                          <p:spTgt spid="27663"/>
                                        </p:tgtEl>
                                      </p:cBhvr>
                                    </p:animEffect>
                                  </p:childTnLst>
                                </p:cTn>
                              </p:par>
                            </p:childTnLst>
                          </p:cTn>
                        </p:par>
                        <p:par>
                          <p:cTn id="45" fill="hold">
                            <p:stCondLst>
                              <p:cond delay="3000"/>
                            </p:stCondLst>
                            <p:childTnLst>
                              <p:par>
                                <p:cTn id="46" presetID="53" presetClass="entr" presetSubtype="16"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7684"/>
                                        </p:tgtEl>
                                        <p:attrNameLst>
                                          <p:attrName>style.visibility</p:attrName>
                                        </p:attrNameLst>
                                      </p:cBhvr>
                                      <p:to>
                                        <p:strVal val="visible"/>
                                      </p:to>
                                    </p:set>
                                    <p:animEffect transition="in" filter="wipe(left)">
                                      <p:cBhvr>
                                        <p:cTn id="53" dur="500"/>
                                        <p:tgtEl>
                                          <p:spTgt spid="2768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wipe(left)">
                                      <p:cBhvr>
                                        <p:cTn id="5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animBg="1" autoUpdateAnimBg="0"/>
      <p:bldP spid="27655" grpId="0" animBg="1" autoUpdateAnimBg="0"/>
      <p:bldP spid="27656" grpId="0" animBg="1" autoUpdateAnimBg="0"/>
      <p:bldP spid="27657" grpId="0" animBg="1" autoUpdateAnimBg="0"/>
      <p:bldP spid="27658" grpId="0" animBg="1" autoUpdateAnimBg="0"/>
      <p:bldP spid="27659" grpId="0" autoUpdateAnimBg="0"/>
      <p:bldP spid="27660" grpId="0" autoUpdateAnimBg="0"/>
      <p:bldP spid="27661" grpId="0" autoUpdateAnimBg="0"/>
      <p:bldP spid="27662" grpId="0" autoUpdateAnimBg="0"/>
      <p:bldP spid="27663" grpId="0" autoUpdateAnimBg="0"/>
      <p:bldP spid="27684" grpId="0" autoUpdateAnimBg="0"/>
      <p:bldP spid="3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泪滴形 8"/>
          <p:cNvSpPr/>
          <p:nvPr/>
        </p:nvSpPr>
        <p:spPr>
          <a:xfrm>
            <a:off x="1035446" y="1235536"/>
            <a:ext cx="1980701" cy="1941677"/>
          </a:xfrm>
          <a:prstGeom prst="teardrop">
            <a:avLst/>
          </a:prstGeom>
          <a:blipFill dpi="0" rotWithShape="1">
            <a:blip r:embed="rId3"/>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0" name="泪滴形 9"/>
          <p:cNvSpPr/>
          <p:nvPr/>
        </p:nvSpPr>
        <p:spPr>
          <a:xfrm>
            <a:off x="3693361" y="1235536"/>
            <a:ext cx="1980701" cy="1941677"/>
          </a:xfrm>
          <a:prstGeom prst="teardrop">
            <a:avLst/>
          </a:prstGeom>
          <a:blipFill dpi="0" rotWithShape="1">
            <a:blip r:embed="rId4"/>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dirty="0"/>
          </a:p>
        </p:txBody>
      </p:sp>
      <p:sp>
        <p:nvSpPr>
          <p:cNvPr id="11" name="泪滴形 10"/>
          <p:cNvSpPr/>
          <p:nvPr/>
        </p:nvSpPr>
        <p:spPr>
          <a:xfrm>
            <a:off x="6221622" y="1211173"/>
            <a:ext cx="1980701" cy="1941677"/>
          </a:xfrm>
          <a:prstGeom prst="teardrop">
            <a:avLst/>
          </a:prstGeom>
          <a:blipFill dpi="0" rotWithShape="1">
            <a:blip r:embed="rId5"/>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2" name="TextBox 11"/>
          <p:cNvSpPr txBox="1"/>
          <p:nvPr/>
        </p:nvSpPr>
        <p:spPr>
          <a:xfrm>
            <a:off x="1475656" y="3374087"/>
            <a:ext cx="1107996" cy="276999"/>
          </a:xfrm>
          <a:prstGeom prst="rect">
            <a:avLst/>
          </a:prstGeom>
          <a:noFill/>
        </p:spPr>
        <p:txBody>
          <a:bodyPr wrap="none"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添加标题文本</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136158" y="3712189"/>
            <a:ext cx="1815162" cy="71558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061801" y="3411669"/>
            <a:ext cx="1107996" cy="276999"/>
          </a:xfrm>
          <a:prstGeom prst="rect">
            <a:avLst/>
          </a:prstGeom>
          <a:noFill/>
        </p:spPr>
        <p:txBody>
          <a:bodyPr wrap="none"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添加标题文本</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722303" y="3712189"/>
            <a:ext cx="1815162" cy="71558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661832" y="3411669"/>
            <a:ext cx="1107996" cy="276999"/>
          </a:xfrm>
          <a:prstGeom prst="rect">
            <a:avLst/>
          </a:prstGeom>
          <a:noFill/>
        </p:spPr>
        <p:txBody>
          <a:bodyPr wrap="none"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添加标题文本</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322334" y="3712189"/>
            <a:ext cx="1815162" cy="71558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2000"/>
                            </p:stCondLst>
                            <p:childTnLst>
                              <p:par>
                                <p:cTn id="38" presetID="2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up)">
                                      <p:cBhvr>
                                        <p:cTn id="40" dur="500"/>
                                        <p:tgtEl>
                                          <p:spTgt spid="15"/>
                                        </p:tgtEl>
                                      </p:cBhvr>
                                    </p:animEffect>
                                  </p:childTnLst>
                                </p:cTn>
                              </p:par>
                            </p:childTnLst>
                          </p:cTn>
                        </p:par>
                        <p:par>
                          <p:cTn id="41" fill="hold">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42139" y="1045860"/>
            <a:ext cx="1459722" cy="3761157"/>
            <a:chOff x="3842139" y="1045537"/>
            <a:chExt cx="1459722" cy="3759996"/>
          </a:xfrm>
        </p:grpSpPr>
        <p:grpSp>
          <p:nvGrpSpPr>
            <p:cNvPr id="3" name="组合 397"/>
            <p:cNvGrpSpPr/>
            <p:nvPr/>
          </p:nvGrpSpPr>
          <p:grpSpPr>
            <a:xfrm>
              <a:off x="3842139" y="1045537"/>
              <a:ext cx="1459722" cy="3759996"/>
              <a:chOff x="3953588" y="989011"/>
              <a:chExt cx="2578844" cy="6642664"/>
            </a:xfrm>
          </p:grpSpPr>
          <p:sp>
            <p:nvSpPr>
              <p:cNvPr id="399" name="任意多边形 398"/>
              <p:cNvSpPr/>
              <p:nvPr/>
            </p:nvSpPr>
            <p:spPr>
              <a:xfrm>
                <a:off x="3953588" y="989011"/>
                <a:ext cx="2578844" cy="1177018"/>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solidFill>
                <a:schemeClr val="accent1"/>
              </a:solidFill>
              <a:ln w="25400">
                <a:gradFill flip="none" rotWithShape="1">
                  <a:gsLst>
                    <a:gs pos="0">
                      <a:schemeClr val="bg1"/>
                    </a:gs>
                    <a:gs pos="100000">
                      <a:schemeClr val="bg1">
                        <a:lumMod val="7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0" name="梯形 399"/>
              <p:cNvSpPr/>
              <p:nvPr/>
            </p:nvSpPr>
            <p:spPr>
              <a:xfrm flipV="1">
                <a:off x="3953588" y="2273236"/>
                <a:ext cx="2578844" cy="1068450"/>
              </a:xfrm>
              <a:prstGeom prst="trapezoid">
                <a:avLst/>
              </a:prstGeom>
              <a:solidFill>
                <a:schemeClr val="accent2"/>
              </a:solidFill>
              <a:ln w="25400">
                <a:gradFill flip="none" rotWithShape="1">
                  <a:gsLst>
                    <a:gs pos="0">
                      <a:schemeClr val="bg1">
                        <a:lumMod val="96000"/>
                      </a:schemeClr>
                    </a:gs>
                    <a:gs pos="100000">
                      <a:schemeClr val="bg1">
                        <a:lumMod val="75000"/>
                      </a:schemeClr>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1" name="梯形 400"/>
              <p:cNvSpPr/>
              <p:nvPr/>
            </p:nvSpPr>
            <p:spPr>
              <a:xfrm flipV="1">
                <a:off x="4241800" y="3448893"/>
                <a:ext cx="2012950" cy="1068450"/>
              </a:xfrm>
              <a:prstGeom prst="trapezoid">
                <a:avLst/>
              </a:prstGeom>
              <a:solidFill>
                <a:schemeClr val="accent1"/>
              </a:solidFill>
              <a:ln w="25400">
                <a:gradFill flip="none" rotWithShape="1">
                  <a:gsLst>
                    <a:gs pos="0">
                      <a:schemeClr val="bg1">
                        <a:lumMod val="96000"/>
                      </a:schemeClr>
                    </a:gs>
                    <a:gs pos="100000">
                      <a:schemeClr val="bg1">
                        <a:lumMod val="75000"/>
                      </a:schemeClr>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2" name="任意多边形 401"/>
              <p:cNvSpPr/>
              <p:nvPr/>
            </p:nvSpPr>
            <p:spPr>
              <a:xfrm flipV="1">
                <a:off x="4524375" y="4624550"/>
                <a:ext cx="1447800" cy="1426140"/>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solidFill>
                <a:schemeClr val="accent4"/>
              </a:solidFill>
              <a:ln w="25400">
                <a:gradFill flip="none" rotWithShape="1">
                  <a:gsLst>
                    <a:gs pos="0">
                      <a:schemeClr val="bg1">
                        <a:lumMod val="96000"/>
                      </a:schemeClr>
                    </a:gs>
                    <a:gs pos="100000">
                      <a:schemeClr val="bg1">
                        <a:lumMod val="75000"/>
                      </a:schemeClr>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3" name="椭圆 402"/>
              <p:cNvSpPr/>
              <p:nvPr/>
            </p:nvSpPr>
            <p:spPr>
              <a:xfrm>
                <a:off x="4550283" y="6246220"/>
                <a:ext cx="1385455" cy="1385455"/>
              </a:xfrm>
              <a:prstGeom prst="ellipse">
                <a:avLst/>
              </a:prstGeom>
              <a:solidFill>
                <a:schemeClr val="accent1"/>
              </a:solidFill>
              <a:ln w="25400">
                <a:gradFill flip="none" rotWithShape="1">
                  <a:gsLst>
                    <a:gs pos="0">
                      <a:schemeClr val="bg1"/>
                    </a:gs>
                    <a:gs pos="100000">
                      <a:schemeClr val="bg1">
                        <a:lumMod val="7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Group 4"/>
            <p:cNvGrpSpPr>
              <a:grpSpLocks noChangeAspect="1"/>
            </p:cNvGrpSpPr>
            <p:nvPr/>
          </p:nvGrpSpPr>
          <p:grpSpPr bwMode="auto">
            <a:xfrm>
              <a:off x="4396474" y="1221052"/>
              <a:ext cx="315440" cy="369659"/>
              <a:chOff x="1776" y="1776"/>
              <a:chExt cx="64" cy="75"/>
            </a:xfrm>
            <a:solidFill>
              <a:schemeClr val="tx2"/>
            </a:solidFill>
          </p:grpSpPr>
          <p:sp>
            <p:nvSpPr>
              <p:cNvPr id="406"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 name="Group 18"/>
            <p:cNvGrpSpPr>
              <a:grpSpLocks noChangeAspect="1"/>
            </p:cNvGrpSpPr>
            <p:nvPr/>
          </p:nvGrpSpPr>
          <p:grpSpPr bwMode="auto">
            <a:xfrm>
              <a:off x="4413570" y="3299332"/>
              <a:ext cx="320356" cy="298512"/>
              <a:chOff x="3802" y="2858"/>
              <a:chExt cx="616" cy="574"/>
            </a:xfrm>
            <a:solidFill>
              <a:schemeClr val="bg2"/>
            </a:solidFill>
          </p:grpSpPr>
          <p:sp>
            <p:nvSpPr>
              <p:cNvPr id="41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5"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Group 13"/>
            <p:cNvGrpSpPr>
              <a:grpSpLocks noChangeAspect="1"/>
            </p:cNvGrpSpPr>
            <p:nvPr/>
          </p:nvGrpSpPr>
          <p:grpSpPr bwMode="auto">
            <a:xfrm>
              <a:off x="4379666" y="1889084"/>
              <a:ext cx="384669" cy="389210"/>
              <a:chOff x="2426" y="2781"/>
              <a:chExt cx="593" cy="600"/>
            </a:xfrm>
            <a:solidFill>
              <a:schemeClr val="bg2"/>
            </a:solidFill>
          </p:grpSpPr>
          <p:sp>
            <p:nvSpPr>
              <p:cNvPr id="41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 name="组合 418"/>
            <p:cNvGrpSpPr/>
            <p:nvPr/>
          </p:nvGrpSpPr>
          <p:grpSpPr>
            <a:xfrm>
              <a:off x="4411907" y="2562343"/>
              <a:ext cx="330564" cy="359730"/>
              <a:chOff x="4873626" y="1965325"/>
              <a:chExt cx="269876" cy="293688"/>
            </a:xfrm>
            <a:solidFill>
              <a:schemeClr val="tx2"/>
            </a:solidFill>
          </p:grpSpPr>
          <p:sp>
            <p:nvSpPr>
              <p:cNvPr id="420"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1"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2"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3"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 name="组合 2"/>
          <p:cNvGrpSpPr/>
          <p:nvPr/>
        </p:nvGrpSpPr>
        <p:grpSpPr>
          <a:xfrm>
            <a:off x="4764335" y="1497171"/>
            <a:ext cx="3213075" cy="2375199"/>
            <a:chOff x="4764334" y="1496709"/>
            <a:chExt cx="3213075" cy="2374466"/>
          </a:xfrm>
        </p:grpSpPr>
        <p:cxnSp>
          <p:nvCxnSpPr>
            <p:cNvPr id="391" name="直接连接符 390"/>
            <p:cNvCxnSpPr/>
            <p:nvPr/>
          </p:nvCxnSpPr>
          <p:spPr>
            <a:xfrm flipV="1">
              <a:off x="4764334" y="3854468"/>
              <a:ext cx="3213073" cy="16707"/>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flipV="1">
              <a:off x="5151076" y="2366722"/>
              <a:ext cx="2826333" cy="14696"/>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9" name="组合 436"/>
            <p:cNvGrpSpPr/>
            <p:nvPr/>
          </p:nvGrpSpPr>
          <p:grpSpPr>
            <a:xfrm>
              <a:off x="5647418" y="1496709"/>
              <a:ext cx="1768225" cy="781585"/>
              <a:chOff x="1256119" y="1638320"/>
              <a:chExt cx="1923767" cy="781585"/>
            </a:xfrm>
          </p:grpSpPr>
          <p:sp>
            <p:nvSpPr>
              <p:cNvPr id="438"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p:txBody>
          </p:sp>
          <p:sp>
            <p:nvSpPr>
              <p:cNvPr id="439" name="TextBox 211"/>
              <p:cNvSpPr txBox="1"/>
              <p:nvPr/>
            </p:nvSpPr>
            <p:spPr>
              <a:xfrm>
                <a:off x="1684165" y="1638320"/>
                <a:ext cx="669700" cy="184609"/>
              </a:xfrm>
              <a:prstGeom prst="rect">
                <a:avLst/>
              </a:prstGeom>
              <a:noFill/>
            </p:spPr>
            <p:txBody>
              <a:bodyPr wrap="none" lIns="0" tIns="0" rIns="0" bIns="0"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442"/>
            <p:cNvGrpSpPr/>
            <p:nvPr/>
          </p:nvGrpSpPr>
          <p:grpSpPr>
            <a:xfrm>
              <a:off x="5437752" y="2922073"/>
              <a:ext cx="1768225" cy="781585"/>
              <a:chOff x="1256119" y="1638320"/>
              <a:chExt cx="1923767" cy="781585"/>
            </a:xfrm>
          </p:grpSpPr>
          <p:sp>
            <p:nvSpPr>
              <p:cNvPr id="444"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p:txBody>
          </p:sp>
          <p:sp>
            <p:nvSpPr>
              <p:cNvPr id="445" name="TextBox 211"/>
              <p:cNvSpPr txBox="1"/>
              <p:nvPr/>
            </p:nvSpPr>
            <p:spPr>
              <a:xfrm>
                <a:off x="1684165" y="1638320"/>
                <a:ext cx="669700" cy="184609"/>
              </a:xfrm>
              <a:prstGeom prst="rect">
                <a:avLst/>
              </a:prstGeom>
              <a:noFill/>
            </p:spPr>
            <p:txBody>
              <a:bodyPr wrap="none" lIns="0" tIns="0" rIns="0" bIns="0"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11" name="组合 3"/>
          <p:cNvGrpSpPr/>
          <p:nvPr/>
        </p:nvGrpSpPr>
        <p:grpSpPr>
          <a:xfrm>
            <a:off x="1231900" y="844352"/>
            <a:ext cx="2933327" cy="2199292"/>
            <a:chOff x="1231899" y="844091"/>
            <a:chExt cx="2933327" cy="2198613"/>
          </a:xfrm>
        </p:grpSpPr>
        <p:cxnSp>
          <p:nvCxnSpPr>
            <p:cNvPr id="396" name="直接连接符 395"/>
            <p:cNvCxnSpPr>
              <a:stCxn id="399" idx="3"/>
            </p:cNvCxnSpPr>
            <p:nvPr/>
          </p:nvCxnSpPr>
          <p:spPr>
            <a:xfrm flipH="1">
              <a:off x="1231900" y="1711773"/>
              <a:ext cx="2610239"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flipH="1">
              <a:off x="1231899" y="3042704"/>
              <a:ext cx="2933327"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2" name="组合 433"/>
            <p:cNvGrpSpPr/>
            <p:nvPr/>
          </p:nvGrpSpPr>
          <p:grpSpPr>
            <a:xfrm>
              <a:off x="1344191" y="2140488"/>
              <a:ext cx="1768225" cy="781585"/>
              <a:chOff x="1256119" y="1638320"/>
              <a:chExt cx="1923767" cy="781585"/>
            </a:xfrm>
          </p:grpSpPr>
          <p:sp>
            <p:nvSpPr>
              <p:cNvPr id="435"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p:txBody>
          </p:sp>
          <p:sp>
            <p:nvSpPr>
              <p:cNvPr id="436" name="TextBox 211"/>
              <p:cNvSpPr txBox="1"/>
              <p:nvPr/>
            </p:nvSpPr>
            <p:spPr>
              <a:xfrm>
                <a:off x="1684165" y="1638320"/>
                <a:ext cx="669700" cy="184609"/>
              </a:xfrm>
              <a:prstGeom prst="rect">
                <a:avLst/>
              </a:prstGeom>
              <a:noFill/>
            </p:spPr>
            <p:txBody>
              <a:bodyPr wrap="none" lIns="0" tIns="0" rIns="0" bIns="0"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445"/>
            <p:cNvGrpSpPr/>
            <p:nvPr/>
          </p:nvGrpSpPr>
          <p:grpSpPr>
            <a:xfrm>
              <a:off x="1344191" y="844091"/>
              <a:ext cx="1768225" cy="919899"/>
              <a:chOff x="1256119" y="1479036"/>
              <a:chExt cx="1923767" cy="919899"/>
            </a:xfrm>
          </p:grpSpPr>
          <p:sp>
            <p:nvSpPr>
              <p:cNvPr id="447" name="TextBox 210"/>
              <p:cNvSpPr txBox="1"/>
              <p:nvPr/>
            </p:nvSpPr>
            <p:spPr>
              <a:xfrm>
                <a:off x="1256119" y="1798956"/>
                <a:ext cx="1923767" cy="599979"/>
              </a:xfrm>
              <a:prstGeom prst="rect">
                <a:avLst/>
              </a:prstGeom>
              <a:noFill/>
            </p:spPr>
            <p:txBody>
              <a:bodyPr wrap="square" lIns="0" tIns="0" rtlCol="0" anchor="t">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8" name="TextBox 211"/>
              <p:cNvSpPr txBox="1"/>
              <p:nvPr/>
            </p:nvSpPr>
            <p:spPr>
              <a:xfrm>
                <a:off x="1684165" y="1479036"/>
                <a:ext cx="669700" cy="184609"/>
              </a:xfrm>
              <a:prstGeom prst="rect">
                <a:avLst/>
              </a:prstGeom>
              <a:noFill/>
            </p:spPr>
            <p:txBody>
              <a:bodyPr wrap="none" lIns="0" tIns="0" rIns="0" bIns="0"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929981" y="1877028"/>
            <a:ext cx="1777513" cy="813609"/>
            <a:chOff x="1221767" y="2192338"/>
            <a:chExt cx="2370017" cy="1084811"/>
          </a:xfrm>
        </p:grpSpPr>
        <p:sp>
          <p:nvSpPr>
            <p:cNvPr id="18" name="矩形 17"/>
            <p:cNvSpPr/>
            <p:nvPr/>
          </p:nvSpPr>
          <p:spPr>
            <a:xfrm>
              <a:off x="1960568" y="2192338"/>
              <a:ext cx="1631216" cy="400109"/>
            </a:xfrm>
            <a:prstGeom prst="rect">
              <a:avLst/>
            </a:prstGeom>
          </p:spPr>
          <p:txBody>
            <a:bodyPr wrap="none">
              <a:spAutoFit/>
            </a:bodyPr>
            <a:lstStyle/>
            <a:p>
              <a:pPr algn="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19" name="矩形 18"/>
            <p:cNvSpPr/>
            <p:nvPr/>
          </p:nvSpPr>
          <p:spPr>
            <a:xfrm>
              <a:off x="1221767" y="2523609"/>
              <a:ext cx="2370017" cy="753540"/>
            </a:xfrm>
            <a:prstGeom prst="rect">
              <a:avLst/>
            </a:prstGeom>
          </p:spPr>
          <p:txBody>
            <a:bodyPr wrap="square">
              <a:spAutoFit/>
            </a:bodyPr>
            <a:lstStyle/>
            <a:p>
              <a:pPr algn="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3" name="组合 19"/>
          <p:cNvGrpSpPr/>
          <p:nvPr/>
        </p:nvGrpSpPr>
        <p:grpSpPr>
          <a:xfrm>
            <a:off x="6501915" y="1877029"/>
            <a:ext cx="1777513" cy="813609"/>
            <a:chOff x="3106598" y="5073134"/>
            <a:chExt cx="2370017" cy="1084811"/>
          </a:xfrm>
        </p:grpSpPr>
        <p:sp>
          <p:nvSpPr>
            <p:cNvPr id="21" name="矩形 20"/>
            <p:cNvSpPr/>
            <p:nvPr/>
          </p:nvSpPr>
          <p:spPr>
            <a:xfrm>
              <a:off x="3106598" y="5073134"/>
              <a:ext cx="1631216"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22" name="矩形 21"/>
            <p:cNvSpPr/>
            <p:nvPr/>
          </p:nvSpPr>
          <p:spPr>
            <a:xfrm>
              <a:off x="3106598" y="5404405"/>
              <a:ext cx="2370017" cy="753540"/>
            </a:xfrm>
            <a:prstGeom prst="rect">
              <a:avLst/>
            </a:prstGeom>
          </p:spPr>
          <p:txBody>
            <a:bodyPr wrap="square">
              <a:spAutoFit/>
            </a:bodyPr>
            <a:lstStyle/>
            <a:p>
              <a:pP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4" name="组合 22"/>
          <p:cNvGrpSpPr/>
          <p:nvPr/>
        </p:nvGrpSpPr>
        <p:grpSpPr>
          <a:xfrm>
            <a:off x="929981" y="3454424"/>
            <a:ext cx="1777513" cy="813609"/>
            <a:chOff x="1221767" y="2192338"/>
            <a:chExt cx="2370017" cy="1084811"/>
          </a:xfrm>
        </p:grpSpPr>
        <p:sp>
          <p:nvSpPr>
            <p:cNvPr id="24" name="矩形 23"/>
            <p:cNvSpPr/>
            <p:nvPr/>
          </p:nvSpPr>
          <p:spPr>
            <a:xfrm>
              <a:off x="1960568" y="2192338"/>
              <a:ext cx="1631216" cy="400109"/>
            </a:xfrm>
            <a:prstGeom prst="rect">
              <a:avLst/>
            </a:prstGeom>
          </p:spPr>
          <p:txBody>
            <a:bodyPr wrap="none">
              <a:spAutoFit/>
            </a:bodyPr>
            <a:lstStyle/>
            <a:p>
              <a:pPr algn="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25" name="矩形 24"/>
            <p:cNvSpPr/>
            <p:nvPr/>
          </p:nvSpPr>
          <p:spPr>
            <a:xfrm>
              <a:off x="1221767" y="2523609"/>
              <a:ext cx="2370017" cy="753540"/>
            </a:xfrm>
            <a:prstGeom prst="rect">
              <a:avLst/>
            </a:prstGeom>
          </p:spPr>
          <p:txBody>
            <a:bodyPr wrap="square">
              <a:spAutoFit/>
            </a:bodyPr>
            <a:lstStyle/>
            <a:p>
              <a:pPr algn="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5" name="组合 25"/>
          <p:cNvGrpSpPr/>
          <p:nvPr/>
        </p:nvGrpSpPr>
        <p:grpSpPr>
          <a:xfrm>
            <a:off x="6501915" y="3454425"/>
            <a:ext cx="1777513" cy="813609"/>
            <a:chOff x="3106598" y="5073134"/>
            <a:chExt cx="2370017" cy="1084811"/>
          </a:xfrm>
        </p:grpSpPr>
        <p:sp>
          <p:nvSpPr>
            <p:cNvPr id="27" name="矩形 26"/>
            <p:cNvSpPr/>
            <p:nvPr/>
          </p:nvSpPr>
          <p:spPr>
            <a:xfrm>
              <a:off x="3106598" y="5073134"/>
              <a:ext cx="1631216"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28" name="矩形 27"/>
            <p:cNvSpPr/>
            <p:nvPr/>
          </p:nvSpPr>
          <p:spPr>
            <a:xfrm>
              <a:off x="3106598" y="5404405"/>
              <a:ext cx="2370017" cy="753540"/>
            </a:xfrm>
            <a:prstGeom prst="rect">
              <a:avLst/>
            </a:prstGeom>
          </p:spPr>
          <p:txBody>
            <a:bodyPr wrap="square">
              <a:spAutoFit/>
            </a:bodyPr>
            <a:lstStyle/>
            <a:p>
              <a:pP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6" name="组合 1"/>
          <p:cNvGrpSpPr/>
          <p:nvPr/>
        </p:nvGrpSpPr>
        <p:grpSpPr>
          <a:xfrm>
            <a:off x="3174802" y="1873036"/>
            <a:ext cx="1754182" cy="1081193"/>
            <a:chOff x="4233069" y="2496322"/>
            <a:chExt cx="2338909" cy="1441591"/>
          </a:xfrm>
        </p:grpSpPr>
        <p:sp>
          <p:nvSpPr>
            <p:cNvPr id="13" name="Freeform 6"/>
            <p:cNvSpPr/>
            <p:nvPr/>
          </p:nvSpPr>
          <p:spPr bwMode="auto">
            <a:xfrm>
              <a:off x="4233069" y="2496322"/>
              <a:ext cx="2338909" cy="1441591"/>
            </a:xfrm>
            <a:custGeom>
              <a:avLst/>
              <a:gdLst>
                <a:gd name="T0" fmla="*/ 328 w 591"/>
                <a:gd name="T1" fmla="*/ 111 h 364"/>
                <a:gd name="T2" fmla="*/ 277 w 591"/>
                <a:gd name="T3" fmla="*/ 187 h 364"/>
                <a:gd name="T4" fmla="*/ 423 w 591"/>
                <a:gd name="T5" fmla="*/ 295 h 364"/>
                <a:gd name="T6" fmla="*/ 591 w 591"/>
                <a:gd name="T7" fmla="*/ 351 h 364"/>
                <a:gd name="T8" fmla="*/ 589 w 591"/>
                <a:gd name="T9" fmla="*/ 364 h 364"/>
                <a:gd name="T10" fmla="*/ 381 w 591"/>
                <a:gd name="T11" fmla="*/ 325 h 364"/>
                <a:gd name="T12" fmla="*/ 69 w 591"/>
                <a:gd name="T13" fmla="*/ 131 h 364"/>
                <a:gd name="T14" fmla="*/ 0 w 591"/>
                <a:gd name="T15" fmla="*/ 96 h 364"/>
                <a:gd name="T16" fmla="*/ 140 w 591"/>
                <a:gd name="T17" fmla="*/ 5 h 364"/>
                <a:gd name="T18" fmla="*/ 177 w 591"/>
                <a:gd name="T19" fmla="*/ 9 h 364"/>
                <a:gd name="T20" fmla="*/ 328 w 591"/>
                <a:gd name="T21" fmla="*/ 111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1" h="364">
                  <a:moveTo>
                    <a:pt x="328" y="111"/>
                  </a:moveTo>
                  <a:cubicBezTo>
                    <a:pt x="259" y="119"/>
                    <a:pt x="242" y="150"/>
                    <a:pt x="277" y="187"/>
                  </a:cubicBezTo>
                  <a:cubicBezTo>
                    <a:pt x="319" y="230"/>
                    <a:pt x="370" y="267"/>
                    <a:pt x="423" y="295"/>
                  </a:cubicBezTo>
                  <a:cubicBezTo>
                    <a:pt x="475" y="322"/>
                    <a:pt x="535" y="333"/>
                    <a:pt x="591" y="351"/>
                  </a:cubicBezTo>
                  <a:cubicBezTo>
                    <a:pt x="591" y="355"/>
                    <a:pt x="590" y="360"/>
                    <a:pt x="589" y="364"/>
                  </a:cubicBezTo>
                  <a:cubicBezTo>
                    <a:pt x="520" y="351"/>
                    <a:pt x="449" y="345"/>
                    <a:pt x="381" y="325"/>
                  </a:cubicBezTo>
                  <a:cubicBezTo>
                    <a:pt x="260" y="291"/>
                    <a:pt x="149" y="236"/>
                    <a:pt x="69" y="131"/>
                  </a:cubicBezTo>
                  <a:cubicBezTo>
                    <a:pt x="56" y="115"/>
                    <a:pt x="28" y="110"/>
                    <a:pt x="0" y="96"/>
                  </a:cubicBezTo>
                  <a:cubicBezTo>
                    <a:pt x="47" y="65"/>
                    <a:pt x="93" y="33"/>
                    <a:pt x="140" y="5"/>
                  </a:cubicBezTo>
                  <a:cubicBezTo>
                    <a:pt x="149" y="0"/>
                    <a:pt x="168" y="3"/>
                    <a:pt x="177" y="9"/>
                  </a:cubicBezTo>
                  <a:cubicBezTo>
                    <a:pt x="224" y="39"/>
                    <a:pt x="270" y="71"/>
                    <a:pt x="328" y="1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28"/>
            <p:cNvSpPr txBox="1"/>
            <p:nvPr/>
          </p:nvSpPr>
          <p:spPr>
            <a:xfrm>
              <a:off x="4833923" y="2752547"/>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2"/>
          <p:cNvGrpSpPr/>
          <p:nvPr/>
        </p:nvGrpSpPr>
        <p:grpSpPr>
          <a:xfrm>
            <a:off x="4404148" y="1841514"/>
            <a:ext cx="854237" cy="759673"/>
            <a:chOff x="5872196" y="2454293"/>
            <a:chExt cx="1138983" cy="1012897"/>
          </a:xfrm>
        </p:grpSpPr>
        <p:sp>
          <p:nvSpPr>
            <p:cNvPr id="15" name="Freeform 8"/>
            <p:cNvSpPr/>
            <p:nvPr/>
          </p:nvSpPr>
          <p:spPr bwMode="auto">
            <a:xfrm>
              <a:off x="5872196" y="2454293"/>
              <a:ext cx="1138983" cy="1012897"/>
            </a:xfrm>
            <a:custGeom>
              <a:avLst/>
              <a:gdLst>
                <a:gd name="T0" fmla="*/ 288 w 288"/>
                <a:gd name="T1" fmla="*/ 122 h 256"/>
                <a:gd name="T2" fmla="*/ 179 w 288"/>
                <a:gd name="T3" fmla="*/ 120 h 256"/>
                <a:gd name="T4" fmla="*/ 84 w 288"/>
                <a:gd name="T5" fmla="*/ 100 h 256"/>
                <a:gd name="T6" fmla="*/ 33 w 288"/>
                <a:gd name="T7" fmla="*/ 177 h 256"/>
                <a:gd name="T8" fmla="*/ 22 w 288"/>
                <a:gd name="T9" fmla="*/ 256 h 256"/>
                <a:gd name="T10" fmla="*/ 1 w 288"/>
                <a:gd name="T11" fmla="*/ 117 h 256"/>
                <a:gd name="T12" fmla="*/ 146 w 288"/>
                <a:gd name="T13" fmla="*/ 31 h 256"/>
                <a:gd name="T14" fmla="*/ 288 w 288"/>
                <a:gd name="T15" fmla="*/ 122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56">
                  <a:moveTo>
                    <a:pt x="288" y="122"/>
                  </a:moveTo>
                  <a:cubicBezTo>
                    <a:pt x="241" y="135"/>
                    <a:pt x="215" y="160"/>
                    <a:pt x="179" y="120"/>
                  </a:cubicBezTo>
                  <a:cubicBezTo>
                    <a:pt x="160" y="99"/>
                    <a:pt x="111" y="91"/>
                    <a:pt x="84" y="100"/>
                  </a:cubicBezTo>
                  <a:cubicBezTo>
                    <a:pt x="61" y="108"/>
                    <a:pt x="44" y="148"/>
                    <a:pt x="33" y="177"/>
                  </a:cubicBezTo>
                  <a:cubicBezTo>
                    <a:pt x="25" y="200"/>
                    <a:pt x="32" y="228"/>
                    <a:pt x="22" y="256"/>
                  </a:cubicBezTo>
                  <a:cubicBezTo>
                    <a:pt x="14" y="209"/>
                    <a:pt x="0" y="163"/>
                    <a:pt x="1" y="117"/>
                  </a:cubicBezTo>
                  <a:cubicBezTo>
                    <a:pt x="3" y="42"/>
                    <a:pt x="73" y="0"/>
                    <a:pt x="146" y="31"/>
                  </a:cubicBezTo>
                  <a:cubicBezTo>
                    <a:pt x="193" y="50"/>
                    <a:pt x="234" y="86"/>
                    <a:pt x="288" y="12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29"/>
            <p:cNvSpPr txBox="1"/>
            <p:nvPr/>
          </p:nvSpPr>
          <p:spPr>
            <a:xfrm>
              <a:off x="6703472" y="2832789"/>
              <a:ext cx="78328" cy="117492"/>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3"/>
          <p:cNvGrpSpPr/>
          <p:nvPr/>
        </p:nvGrpSpPr>
        <p:grpSpPr>
          <a:xfrm>
            <a:off x="4747733" y="2360046"/>
            <a:ext cx="1221465" cy="1331792"/>
            <a:chOff x="6330311" y="3145669"/>
            <a:chExt cx="1628620" cy="1775722"/>
          </a:xfrm>
        </p:grpSpPr>
        <p:sp>
          <p:nvSpPr>
            <p:cNvPr id="14" name="Freeform 7"/>
            <p:cNvSpPr/>
            <p:nvPr/>
          </p:nvSpPr>
          <p:spPr bwMode="auto">
            <a:xfrm>
              <a:off x="6330311" y="3145669"/>
              <a:ext cx="1628620" cy="1775722"/>
            </a:xfrm>
            <a:custGeom>
              <a:avLst/>
              <a:gdLst>
                <a:gd name="T0" fmla="*/ 358 w 411"/>
                <a:gd name="T1" fmla="*/ 449 h 449"/>
                <a:gd name="T2" fmla="*/ 229 w 411"/>
                <a:gd name="T3" fmla="*/ 251 h 449"/>
                <a:gd name="T4" fmla="*/ 250 w 411"/>
                <a:gd name="T5" fmla="*/ 191 h 449"/>
                <a:gd name="T6" fmla="*/ 63 w 411"/>
                <a:gd name="T7" fmla="*/ 28 h 449"/>
                <a:gd name="T8" fmla="*/ 0 w 411"/>
                <a:gd name="T9" fmla="*/ 0 h 449"/>
                <a:gd name="T10" fmla="*/ 274 w 411"/>
                <a:gd name="T11" fmla="*/ 139 h 449"/>
                <a:gd name="T12" fmla="*/ 396 w 411"/>
                <a:gd name="T13" fmla="*/ 312 h 449"/>
                <a:gd name="T14" fmla="*/ 376 w 411"/>
                <a:gd name="T15" fmla="*/ 449 h 449"/>
                <a:gd name="T16" fmla="*/ 358 w 411"/>
                <a:gd name="T17" fmla="*/ 449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449">
                  <a:moveTo>
                    <a:pt x="358" y="449"/>
                  </a:moveTo>
                  <a:cubicBezTo>
                    <a:pt x="316" y="385"/>
                    <a:pt x="274" y="320"/>
                    <a:pt x="229" y="251"/>
                  </a:cubicBezTo>
                  <a:cubicBezTo>
                    <a:pt x="272" y="244"/>
                    <a:pt x="262" y="217"/>
                    <a:pt x="250" y="191"/>
                  </a:cubicBezTo>
                  <a:cubicBezTo>
                    <a:pt x="212" y="109"/>
                    <a:pt x="142" y="63"/>
                    <a:pt x="63" y="28"/>
                  </a:cubicBezTo>
                  <a:cubicBezTo>
                    <a:pt x="42" y="19"/>
                    <a:pt x="20" y="12"/>
                    <a:pt x="0" y="0"/>
                  </a:cubicBezTo>
                  <a:cubicBezTo>
                    <a:pt x="108" y="12"/>
                    <a:pt x="201" y="60"/>
                    <a:pt x="274" y="139"/>
                  </a:cubicBezTo>
                  <a:cubicBezTo>
                    <a:pt x="321" y="191"/>
                    <a:pt x="369" y="248"/>
                    <a:pt x="396" y="312"/>
                  </a:cubicBezTo>
                  <a:cubicBezTo>
                    <a:pt x="411" y="348"/>
                    <a:pt x="384" y="403"/>
                    <a:pt x="376" y="449"/>
                  </a:cubicBezTo>
                  <a:cubicBezTo>
                    <a:pt x="370" y="449"/>
                    <a:pt x="364" y="449"/>
                    <a:pt x="358" y="44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30"/>
            <p:cNvSpPr txBox="1"/>
            <p:nvPr/>
          </p:nvSpPr>
          <p:spPr>
            <a:xfrm>
              <a:off x="7588027" y="4245976"/>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4"/>
          <p:cNvGrpSpPr/>
          <p:nvPr/>
        </p:nvGrpSpPr>
        <p:grpSpPr>
          <a:xfrm>
            <a:off x="3813117" y="2752491"/>
            <a:ext cx="1464182" cy="1503584"/>
            <a:chOff x="5084155" y="3668928"/>
            <a:chExt cx="1952243" cy="2004779"/>
          </a:xfrm>
        </p:grpSpPr>
        <p:sp>
          <p:nvSpPr>
            <p:cNvPr id="12" name="Freeform 5"/>
            <p:cNvSpPr/>
            <p:nvPr/>
          </p:nvSpPr>
          <p:spPr bwMode="auto">
            <a:xfrm>
              <a:off x="5084155" y="3668928"/>
              <a:ext cx="1952243" cy="2004779"/>
            </a:xfrm>
            <a:custGeom>
              <a:avLst/>
              <a:gdLst>
                <a:gd name="T0" fmla="*/ 242 w 493"/>
                <a:gd name="T1" fmla="*/ 505 h 507"/>
                <a:gd name="T2" fmla="*/ 0 w 493"/>
                <a:gd name="T3" fmla="*/ 303 h 507"/>
                <a:gd name="T4" fmla="*/ 230 w 493"/>
                <a:gd name="T5" fmla="*/ 129 h 507"/>
                <a:gd name="T6" fmla="*/ 314 w 493"/>
                <a:gd name="T7" fmla="*/ 211 h 507"/>
                <a:gd name="T8" fmla="*/ 421 w 493"/>
                <a:gd name="T9" fmla="*/ 129 h 507"/>
                <a:gd name="T10" fmla="*/ 443 w 493"/>
                <a:gd name="T11" fmla="*/ 0 h 507"/>
                <a:gd name="T12" fmla="*/ 418 w 493"/>
                <a:gd name="T13" fmla="*/ 311 h 507"/>
                <a:gd name="T14" fmla="*/ 329 w 493"/>
                <a:gd name="T15" fmla="*/ 397 h 507"/>
                <a:gd name="T16" fmla="*/ 258 w 493"/>
                <a:gd name="T17" fmla="*/ 507 h 507"/>
                <a:gd name="T18" fmla="*/ 242 w 493"/>
                <a:gd name="T19" fmla="*/ 50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3" h="507">
                  <a:moveTo>
                    <a:pt x="242" y="505"/>
                  </a:moveTo>
                  <a:cubicBezTo>
                    <a:pt x="164" y="440"/>
                    <a:pt x="85" y="375"/>
                    <a:pt x="0" y="303"/>
                  </a:cubicBezTo>
                  <a:cubicBezTo>
                    <a:pt x="79" y="244"/>
                    <a:pt x="150" y="189"/>
                    <a:pt x="230" y="129"/>
                  </a:cubicBezTo>
                  <a:cubicBezTo>
                    <a:pt x="234" y="190"/>
                    <a:pt x="263" y="214"/>
                    <a:pt x="314" y="211"/>
                  </a:cubicBezTo>
                  <a:cubicBezTo>
                    <a:pt x="369" y="209"/>
                    <a:pt x="405" y="177"/>
                    <a:pt x="421" y="129"/>
                  </a:cubicBezTo>
                  <a:cubicBezTo>
                    <a:pt x="434" y="87"/>
                    <a:pt x="436" y="42"/>
                    <a:pt x="443" y="0"/>
                  </a:cubicBezTo>
                  <a:cubicBezTo>
                    <a:pt x="493" y="74"/>
                    <a:pt x="484" y="220"/>
                    <a:pt x="418" y="311"/>
                  </a:cubicBezTo>
                  <a:cubicBezTo>
                    <a:pt x="394" y="344"/>
                    <a:pt x="363" y="374"/>
                    <a:pt x="329" y="397"/>
                  </a:cubicBezTo>
                  <a:cubicBezTo>
                    <a:pt x="289" y="423"/>
                    <a:pt x="241" y="438"/>
                    <a:pt x="258" y="507"/>
                  </a:cubicBezTo>
                  <a:cubicBezTo>
                    <a:pt x="252" y="506"/>
                    <a:pt x="247" y="506"/>
                    <a:pt x="242" y="50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31"/>
            <p:cNvSpPr txBox="1"/>
            <p:nvPr/>
          </p:nvSpPr>
          <p:spPr>
            <a:xfrm>
              <a:off x="5813090" y="4818079"/>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484956" y="2485147"/>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3048266" y="1833736"/>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4904579" y="1833737"/>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400092" y="340296"/>
            <a:ext cx="295054" cy="4131558"/>
            <a:chOff x="4349750" y="1062266"/>
            <a:chExt cx="393426" cy="5508000"/>
          </a:xfrm>
        </p:grpSpPr>
        <p:pic>
          <p:nvPicPr>
            <p:cNvPr id="14" name="Picture 3"/>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4164163" y="3904630"/>
            <a:ext cx="1242300" cy="233613"/>
          </a:xfrm>
          <a:prstGeom prst="rect">
            <a:avLst/>
          </a:prstGeom>
          <a:ln>
            <a:solidFill>
              <a:schemeClr val="bg1"/>
            </a:solidFill>
          </a:ln>
        </p:spPr>
        <p:txBody>
          <a:bodyPr vert="horz" lIns="68580" tIns="34290" rIns="68580" bIns="3429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p>
        </p:txBody>
      </p:sp>
      <p:sp>
        <p:nvSpPr>
          <p:cNvPr id="10" name="矩形 9"/>
          <p:cNvSpPr/>
          <p:nvPr/>
        </p:nvSpPr>
        <p:spPr>
          <a:xfrm>
            <a:off x="1296447" y="1605688"/>
            <a:ext cx="2035964" cy="1029157"/>
          </a:xfrm>
          <a:prstGeom prst="rect">
            <a:avLst/>
          </a:prstGeom>
          <a:blipFill dpi="0" rotWithShape="0">
            <a:blip r:embed="rId3"/>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11" name="矩形 10"/>
          <p:cNvSpPr/>
          <p:nvPr/>
        </p:nvSpPr>
        <p:spPr>
          <a:xfrm>
            <a:off x="3543042" y="1605688"/>
            <a:ext cx="2035964" cy="1029157"/>
          </a:xfrm>
          <a:prstGeom prst="rect">
            <a:avLst/>
          </a:prstGeom>
          <a:blipFill dpi="0" rotWithShape="0">
            <a:blip r:embed="rId4" cstate="print"/>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12" name="矩形 11"/>
          <p:cNvSpPr/>
          <p:nvPr/>
        </p:nvSpPr>
        <p:spPr>
          <a:xfrm>
            <a:off x="5811589" y="1605688"/>
            <a:ext cx="2035964" cy="1029157"/>
          </a:xfrm>
          <a:prstGeom prst="rect">
            <a:avLst/>
          </a:prstGeom>
          <a:blipFill dpi="0" rotWithShape="0">
            <a:blip r:embed="rId5"/>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13" name="矩形 12"/>
          <p:cNvSpPr/>
          <p:nvPr/>
        </p:nvSpPr>
        <p:spPr>
          <a:xfrm>
            <a:off x="1296447" y="1330189"/>
            <a:ext cx="2035964" cy="27549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000" tIns="34290" rIns="27000" bIns="34290" rtlCol="0" anchor="ctr"/>
          <a:lstStyle/>
          <a:p>
            <a:pPr algn="ctr"/>
            <a:r>
              <a:rPr lang="zh-CN" altLang="en-US" sz="1200" dirty="0">
                <a:latin typeface="微软雅黑" panose="020B0503020204020204" pitchFamily="34" charset="-122"/>
                <a:ea typeface="微软雅黑" panose="020B0503020204020204" pitchFamily="34" charset="-122"/>
              </a:rPr>
              <a:t>添加标题内容</a:t>
            </a:r>
          </a:p>
        </p:txBody>
      </p:sp>
      <p:sp>
        <p:nvSpPr>
          <p:cNvPr id="14" name="矩形 13"/>
          <p:cNvSpPr/>
          <p:nvPr/>
        </p:nvSpPr>
        <p:spPr>
          <a:xfrm>
            <a:off x="3543041" y="1330189"/>
            <a:ext cx="2035964" cy="27549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000" tIns="34290" rIns="27000" bIns="34290" rtlCol="0" anchor="ctr"/>
          <a:lstStyle/>
          <a:p>
            <a:pPr algn="ctr"/>
            <a:r>
              <a:rPr lang="zh-CN" altLang="en-US" sz="1200" dirty="0">
                <a:latin typeface="微软雅黑" panose="020B0503020204020204" pitchFamily="34" charset="-122"/>
                <a:ea typeface="微软雅黑" panose="020B0503020204020204" pitchFamily="34" charset="-122"/>
              </a:rPr>
              <a:t>添加标题内容</a:t>
            </a:r>
          </a:p>
        </p:txBody>
      </p:sp>
      <p:sp>
        <p:nvSpPr>
          <p:cNvPr id="15" name="矩形 14"/>
          <p:cNvSpPr/>
          <p:nvPr/>
        </p:nvSpPr>
        <p:spPr>
          <a:xfrm>
            <a:off x="5811589" y="1330189"/>
            <a:ext cx="2035964" cy="275499"/>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000" tIns="34290" rIns="27000" bIns="34290" rtlCol="0" anchor="ctr"/>
          <a:lstStyle/>
          <a:p>
            <a:pPr algn="ctr"/>
            <a:r>
              <a:rPr lang="zh-CN" altLang="en-US" sz="1200" dirty="0">
                <a:latin typeface="微软雅黑" panose="020B0503020204020204" pitchFamily="34" charset="-122"/>
                <a:ea typeface="微软雅黑" panose="020B0503020204020204" pitchFamily="34" charset="-122"/>
              </a:rPr>
              <a:t>添加标题内容</a:t>
            </a:r>
          </a:p>
        </p:txBody>
      </p:sp>
      <p:sp>
        <p:nvSpPr>
          <p:cNvPr id="16" name="TextBox 15"/>
          <p:cNvSpPr txBox="1"/>
          <p:nvPr/>
        </p:nvSpPr>
        <p:spPr>
          <a:xfrm>
            <a:off x="1223193" y="2756840"/>
            <a:ext cx="2109218" cy="609445"/>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TextBox 16"/>
          <p:cNvSpPr txBox="1"/>
          <p:nvPr/>
        </p:nvSpPr>
        <p:spPr>
          <a:xfrm>
            <a:off x="3532455" y="2756840"/>
            <a:ext cx="2046551"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8" name="TextBox 17"/>
          <p:cNvSpPr txBox="1"/>
          <p:nvPr/>
        </p:nvSpPr>
        <p:spPr>
          <a:xfrm>
            <a:off x="5811589" y="2756840"/>
            <a:ext cx="2035964"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9" name="Rectangle 5"/>
          <p:cNvSpPr/>
          <p:nvPr/>
        </p:nvSpPr>
        <p:spPr bwMode="auto">
          <a:xfrm>
            <a:off x="1296447" y="3706162"/>
            <a:ext cx="6551107" cy="53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      此处添加详细文本描述，建议与标题相关并符合整体语言风格，语言描述尽量简洁生动。尽量将每页幻灯片的字数控制在  </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分钟之内。此处添加详细文本描述，建议与标题相关并符合整体语言风格，语言描述尽量简洁生动。</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1+#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0-#ppt_w/2"/>
                                          </p:val>
                                        </p:tav>
                                        <p:tav tm="100000">
                                          <p:val>
                                            <p:strVal val="#ppt_x"/>
                                          </p:val>
                                        </p:tav>
                                      </p:tavLst>
                                    </p:anim>
                                    <p:anim calcmode="lin" valueType="num">
                                      <p:cBhvr additive="base">
                                        <p:cTn id="16" dur="10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0-#ppt_w/2"/>
                                          </p:val>
                                        </p:tav>
                                        <p:tav tm="100000">
                                          <p:val>
                                            <p:strVal val="#ppt_x"/>
                                          </p:val>
                                        </p:tav>
                                      </p:tavLst>
                                    </p:anim>
                                    <p:anim calcmode="lin" valueType="num">
                                      <p:cBhvr additive="base">
                                        <p:cTn id="20" dur="10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ppt_y</p:attrName>
                                        </p:attrNameLst>
                                      </p:cBhvr>
                                      <p:tavLst>
                                        <p:tav tm="0">
                                          <p:val>
                                            <p:strVal val="#ppt_y-#ppt_h*1.125000"/>
                                          </p:val>
                                        </p:tav>
                                        <p:tav tm="100000">
                                          <p:val>
                                            <p:strVal val="#ppt_y"/>
                                          </p:val>
                                        </p:tav>
                                      </p:tavLst>
                                    </p:anim>
                                    <p:animEffect transition="in" filter="wipe(down)">
                                      <p:cBhvr>
                                        <p:cTn id="25" dur="500"/>
                                        <p:tgtEl>
                                          <p:spTgt spid="13"/>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down)">
                                      <p:cBhvr>
                                        <p:cTn id="29" dur="500"/>
                                        <p:tgtEl>
                                          <p:spTgt spid="14"/>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ppt_y</p:attrName>
                                        </p:attrNameLst>
                                      </p:cBhvr>
                                      <p:tavLst>
                                        <p:tav tm="0">
                                          <p:val>
                                            <p:strVal val="#ppt_y-#ppt_h*1.125000"/>
                                          </p:val>
                                        </p:tav>
                                        <p:tav tm="100000">
                                          <p:val>
                                            <p:strVal val="#ppt_y"/>
                                          </p:val>
                                        </p:tav>
                                      </p:tavLst>
                                    </p:anim>
                                    <p:animEffect transition="in" filter="wipe(down)">
                                      <p:cBhvr>
                                        <p:cTn id="33" dur="500"/>
                                        <p:tgtEl>
                                          <p:spTgt spid="15"/>
                                        </p:tgtEl>
                                      </p:cBhvr>
                                    </p:animEffect>
                                  </p:childTnLst>
                                </p:cTn>
                              </p:par>
                            </p:childTnLst>
                          </p:cTn>
                        </p:par>
                        <p:par>
                          <p:cTn id="34" fill="hold">
                            <p:stCondLst>
                              <p:cond delay="2000"/>
                            </p:stCondLst>
                            <p:childTnLst>
                              <p:par>
                                <p:cTn id="35" presetID="14" presetClass="entr" presetSubtype="10"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200"/>
                                        <p:tgtEl>
                                          <p:spTgt spid="16"/>
                                        </p:tgtEl>
                                      </p:cBhvr>
                                    </p:animEffect>
                                  </p:childTnLst>
                                </p:cTn>
                              </p:par>
                              <p:par>
                                <p:cTn id="38" presetID="14" presetClass="entr" presetSubtype="10" fill="hold" grpId="0" nodeType="withEffect">
                                  <p:stCondLst>
                                    <p:cond delay="0"/>
                                  </p:stCondLst>
                                  <p:iterate type="lt">
                                    <p:tmPct val="10000"/>
                                  </p:iterate>
                                  <p:childTnLst>
                                    <p:set>
                                      <p:cBhvr>
                                        <p:cTn id="39" dur="1" fill="hold">
                                          <p:stCondLst>
                                            <p:cond delay="0"/>
                                          </p:stCondLst>
                                        </p:cTn>
                                        <p:tgtEl>
                                          <p:spTgt spid="17"/>
                                        </p:tgtEl>
                                        <p:attrNameLst>
                                          <p:attrName>style.visibility</p:attrName>
                                        </p:attrNameLst>
                                      </p:cBhvr>
                                      <p:to>
                                        <p:strVal val="visible"/>
                                      </p:to>
                                    </p:set>
                                    <p:animEffect transition="in" filter="randombar(horizontal)">
                                      <p:cBhvr>
                                        <p:cTn id="40" dur="200"/>
                                        <p:tgtEl>
                                          <p:spTgt spid="17"/>
                                        </p:tgtEl>
                                      </p:cBhvr>
                                    </p:animEffect>
                                  </p:childTnLst>
                                </p:cTn>
                              </p:par>
                              <p:par>
                                <p:cTn id="41" presetID="14" presetClass="entr" presetSubtype="10" fill="hold" grpId="0" nodeType="withEffect">
                                  <p:stCondLst>
                                    <p:cond delay="0"/>
                                  </p:stCondLst>
                                  <p:iterate type="lt">
                                    <p:tmPct val="10000"/>
                                  </p:iterate>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200"/>
                                        <p:tgtEl>
                                          <p:spTgt spid="18"/>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a:xfrm>
            <a:off x="1706975" y="1394133"/>
            <a:ext cx="3402378" cy="2940356"/>
            <a:chOff x="2275966" y="1858271"/>
            <a:chExt cx="4536504" cy="3919264"/>
          </a:xfrm>
        </p:grpSpPr>
        <p:sp>
          <p:nvSpPr>
            <p:cNvPr id="6" name="圆角矩形 1"/>
            <p:cNvSpPr/>
            <p:nvPr/>
          </p:nvSpPr>
          <p:spPr>
            <a:xfrm>
              <a:off x="2275966" y="1858271"/>
              <a:ext cx="4536504" cy="3919264"/>
            </a:xfrm>
            <a:custGeom>
              <a:avLst/>
              <a:gdLst>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805538 w 4536504"/>
                <a:gd name="connsiteY17" fmla="*/ 2509462 h 3919264"/>
                <a:gd name="connsiteX18" fmla="*/ 3325545 w 4536504"/>
                <a:gd name="connsiteY18" fmla="*/ 1872208 h 3919264"/>
                <a:gd name="connsiteX19" fmla="*/ 2879310 w 4536504"/>
                <a:gd name="connsiteY19" fmla="*/ 1872208 h 3919264"/>
                <a:gd name="connsiteX20" fmla="*/ 2458256 w 4536504"/>
                <a:gd name="connsiteY20" fmla="*/ 2405700 h 3919264"/>
                <a:gd name="connsiteX21" fmla="*/ 2458256 w 4536504"/>
                <a:gd name="connsiteY21" fmla="*/ 2711068 h 3919264"/>
                <a:gd name="connsiteX22" fmla="*/ 2967338 w 4536504"/>
                <a:gd name="connsiteY22" fmla="*/ 3195262 h 3919264"/>
                <a:gd name="connsiteX23" fmla="*/ 2964893 w 4536504"/>
                <a:gd name="connsiteY23" fmla="*/ 3199184 h 3919264"/>
                <a:gd name="connsiteX24" fmla="*/ 3445760 w 4536504"/>
                <a:gd name="connsiteY24" fmla="*/ 3199184 h 3919264"/>
                <a:gd name="connsiteX25" fmla="*/ 3495222 w 4536504"/>
                <a:gd name="connsiteY25" fmla="*/ 3248646 h 3919264"/>
                <a:gd name="connsiteX26" fmla="*/ 3495222 w 4536504"/>
                <a:gd name="connsiteY26" fmla="*/ 3869802 h 3919264"/>
                <a:gd name="connsiteX27" fmla="*/ 3445760 w 4536504"/>
                <a:gd name="connsiteY27" fmla="*/ 3919264 h 3919264"/>
                <a:gd name="connsiteX28" fmla="*/ 2824604 w 4536504"/>
                <a:gd name="connsiteY28" fmla="*/ 3919264 h 3919264"/>
                <a:gd name="connsiteX29" fmla="*/ 2775142 w 4536504"/>
                <a:gd name="connsiteY29" fmla="*/ 3869802 h 3919264"/>
                <a:gd name="connsiteX30" fmla="*/ 2775142 w 4536504"/>
                <a:gd name="connsiteY30" fmla="*/ 3495860 h 3919264"/>
                <a:gd name="connsiteX31" fmla="*/ 2237797 w 4536504"/>
                <a:gd name="connsiteY31" fmla="*/ 3114311 h 3919264"/>
                <a:gd name="connsiteX32" fmla="*/ 2214362 w 4536504"/>
                <a:gd name="connsiteY32" fmla="*/ 3096344 h 3919264"/>
                <a:gd name="connsiteX33" fmla="*/ 1518017 w 4536504"/>
                <a:gd name="connsiteY33" fmla="*/ 3096344 h 3919264"/>
                <a:gd name="connsiteX34" fmla="*/ 1448668 w 4536504"/>
                <a:gd name="connsiteY34" fmla="*/ 3026995 h 3919264"/>
                <a:gd name="connsiteX35" fmla="*/ 1448668 w 4536504"/>
                <a:gd name="connsiteY35" fmla="*/ 2508527 h 3919264"/>
                <a:gd name="connsiteX36" fmla="*/ 953449 w 4536504"/>
                <a:gd name="connsiteY36" fmla="*/ 2016224 h 3919264"/>
                <a:gd name="connsiteX37" fmla="*/ 89032 w 4536504"/>
                <a:gd name="connsiteY37" fmla="*/ 2016224 h 3919264"/>
                <a:gd name="connsiteX38" fmla="*/ 0 w 4536504"/>
                <a:gd name="connsiteY38" fmla="*/ 1927192 h 3919264"/>
                <a:gd name="connsiteX39" fmla="*/ 0 w 4536504"/>
                <a:gd name="connsiteY39" fmla="*/ 809112 h 3919264"/>
                <a:gd name="connsiteX40" fmla="*/ 89032 w 4536504"/>
                <a:gd name="connsiteY40" fmla="*/ 720080 h 3919264"/>
                <a:gd name="connsiteX41" fmla="*/ 1207112 w 4536504"/>
                <a:gd name="connsiteY41" fmla="*/ 720080 h 3919264"/>
                <a:gd name="connsiteX42" fmla="*/ 1296144 w 4536504"/>
                <a:gd name="connsiteY42" fmla="*/ 809112 h 3919264"/>
                <a:gd name="connsiteX43" fmla="*/ 1296144 w 4536504"/>
                <a:gd name="connsiteY43" fmla="*/ 1707636 h 3919264"/>
                <a:gd name="connsiteX44" fmla="*/ 1704226 w 4536504"/>
                <a:gd name="connsiteY44" fmla="*/ 2086756 h 3919264"/>
                <a:gd name="connsiteX45" fmla="*/ 2110101 w 4536504"/>
                <a:gd name="connsiteY45" fmla="*/ 2086756 h 3919264"/>
                <a:gd name="connsiteX46" fmla="*/ 2664296 w 4536504"/>
                <a:gd name="connsiteY46" fmla="*/ 1664322 h 3919264"/>
                <a:gd name="connsiteX47" fmla="*/ 2664296 w 4536504"/>
                <a:gd name="connsiteY47" fmla="*/ 995126 h 3919264"/>
                <a:gd name="connsiteX48" fmla="*/ 2728986 w 4536504"/>
                <a:gd name="connsiteY48" fmla="*/ 930436 h 3919264"/>
                <a:gd name="connsiteX49" fmla="*/ 3256610 w 4536504"/>
                <a:gd name="connsiteY49" fmla="*/ 930436 h 3919264"/>
                <a:gd name="connsiteX50" fmla="*/ 3816424 w 4536504"/>
                <a:gd name="connsiteY50" fmla="*/ 464510 h 3919264"/>
                <a:gd name="connsiteX51" fmla="*/ 3816424 w 4536504"/>
                <a:gd name="connsiteY51" fmla="*/ 49462 h 3919264"/>
                <a:gd name="connsiteX52" fmla="*/ 3865886 w 4536504"/>
                <a:gd name="connsiteY52" fmla="*/ 0 h 3919264"/>
                <a:gd name="connsiteX0-1" fmla="*/ 3865886 w 4536504"/>
                <a:gd name="connsiteY0-2" fmla="*/ 0 h 3919264"/>
                <a:gd name="connsiteX1-3" fmla="*/ 4487042 w 4536504"/>
                <a:gd name="connsiteY1-4" fmla="*/ 0 h 3919264"/>
                <a:gd name="connsiteX2-5" fmla="*/ 4536504 w 4536504"/>
                <a:gd name="connsiteY2-6" fmla="*/ 49462 h 3919264"/>
                <a:gd name="connsiteX3-7" fmla="*/ 4536504 w 4536504"/>
                <a:gd name="connsiteY3-8" fmla="*/ 670618 h 3919264"/>
                <a:gd name="connsiteX4-9" fmla="*/ 4487042 w 4536504"/>
                <a:gd name="connsiteY4-10" fmla="*/ 720080 h 3919264"/>
                <a:gd name="connsiteX5-11" fmla="*/ 4097918 w 4536504"/>
                <a:gd name="connsiteY5-12" fmla="*/ 720080 h 3919264"/>
                <a:gd name="connsiteX6-13" fmla="*/ 3606068 w 4536504"/>
                <a:gd name="connsiteY6-14" fmla="*/ 1182801 h 3919264"/>
                <a:gd name="connsiteX7-15" fmla="*/ 3606068 w 4536504"/>
                <a:gd name="connsiteY7-16" fmla="*/ 1356441 h 3919264"/>
                <a:gd name="connsiteX8-17" fmla="*/ 3609595 w 4536504"/>
                <a:gd name="connsiteY8-18" fmla="*/ 1725690 h 3919264"/>
                <a:gd name="connsiteX9-19" fmla="*/ 4111762 w 4536504"/>
                <a:gd name="connsiteY9-20" fmla="*/ 2193410 h 3919264"/>
                <a:gd name="connsiteX10-21" fmla="*/ 4487042 w 4536504"/>
                <a:gd name="connsiteY10-22" fmla="*/ 2193410 h 3919264"/>
                <a:gd name="connsiteX11-23" fmla="*/ 4536504 w 4536504"/>
                <a:gd name="connsiteY11-24" fmla="*/ 2242872 h 3919264"/>
                <a:gd name="connsiteX12-25" fmla="*/ 4536504 w 4536504"/>
                <a:gd name="connsiteY12-26" fmla="*/ 2864028 h 3919264"/>
                <a:gd name="connsiteX13-27" fmla="*/ 4487042 w 4536504"/>
                <a:gd name="connsiteY13-28" fmla="*/ 2913490 h 3919264"/>
                <a:gd name="connsiteX14-29" fmla="*/ 3865886 w 4536504"/>
                <a:gd name="connsiteY14-30" fmla="*/ 2913490 h 3919264"/>
                <a:gd name="connsiteX15-31" fmla="*/ 3816424 w 4536504"/>
                <a:gd name="connsiteY15-32" fmla="*/ 2864028 h 3919264"/>
                <a:gd name="connsiteX16-33" fmla="*/ 3816424 w 4536504"/>
                <a:gd name="connsiteY16-34" fmla="*/ 2499630 h 3919264"/>
                <a:gd name="connsiteX17-35" fmla="*/ 3805538 w 4536504"/>
                <a:gd name="connsiteY17-36" fmla="*/ 2509462 h 3919264"/>
                <a:gd name="connsiteX18-37" fmla="*/ 3325545 w 4536504"/>
                <a:gd name="connsiteY18-38" fmla="*/ 1872208 h 3919264"/>
                <a:gd name="connsiteX19-39" fmla="*/ 2879310 w 4536504"/>
                <a:gd name="connsiteY19-40" fmla="*/ 1872208 h 3919264"/>
                <a:gd name="connsiteX20-41" fmla="*/ 2458256 w 4536504"/>
                <a:gd name="connsiteY20-42" fmla="*/ 2405700 h 3919264"/>
                <a:gd name="connsiteX21-43" fmla="*/ 2458256 w 4536504"/>
                <a:gd name="connsiteY21-44" fmla="*/ 2711068 h 3919264"/>
                <a:gd name="connsiteX22-45" fmla="*/ 2967338 w 4536504"/>
                <a:gd name="connsiteY22-46" fmla="*/ 3195262 h 3919264"/>
                <a:gd name="connsiteX23-47" fmla="*/ 2964893 w 4536504"/>
                <a:gd name="connsiteY23-48" fmla="*/ 3199184 h 3919264"/>
                <a:gd name="connsiteX24-49" fmla="*/ 3445760 w 4536504"/>
                <a:gd name="connsiteY24-50" fmla="*/ 3199184 h 3919264"/>
                <a:gd name="connsiteX25-51" fmla="*/ 3495222 w 4536504"/>
                <a:gd name="connsiteY25-52" fmla="*/ 3248646 h 3919264"/>
                <a:gd name="connsiteX26-53" fmla="*/ 3495222 w 4536504"/>
                <a:gd name="connsiteY26-54" fmla="*/ 3869802 h 3919264"/>
                <a:gd name="connsiteX27-55" fmla="*/ 3445760 w 4536504"/>
                <a:gd name="connsiteY27-56" fmla="*/ 3919264 h 3919264"/>
                <a:gd name="connsiteX28-57" fmla="*/ 2824604 w 4536504"/>
                <a:gd name="connsiteY28-58" fmla="*/ 3919264 h 3919264"/>
                <a:gd name="connsiteX29-59" fmla="*/ 2775142 w 4536504"/>
                <a:gd name="connsiteY29-60" fmla="*/ 3869802 h 3919264"/>
                <a:gd name="connsiteX30-61" fmla="*/ 2775142 w 4536504"/>
                <a:gd name="connsiteY30-62" fmla="*/ 3495860 h 3919264"/>
                <a:gd name="connsiteX31-63" fmla="*/ 2237797 w 4536504"/>
                <a:gd name="connsiteY31-64" fmla="*/ 3114311 h 3919264"/>
                <a:gd name="connsiteX32-65" fmla="*/ 2214362 w 4536504"/>
                <a:gd name="connsiteY32-66" fmla="*/ 3096344 h 3919264"/>
                <a:gd name="connsiteX33-67" fmla="*/ 1518017 w 4536504"/>
                <a:gd name="connsiteY33-68" fmla="*/ 3096344 h 3919264"/>
                <a:gd name="connsiteX34-69" fmla="*/ 1448668 w 4536504"/>
                <a:gd name="connsiteY34-70" fmla="*/ 3026995 h 3919264"/>
                <a:gd name="connsiteX35-71" fmla="*/ 1448668 w 4536504"/>
                <a:gd name="connsiteY35-72" fmla="*/ 2508527 h 3919264"/>
                <a:gd name="connsiteX36-73" fmla="*/ 953449 w 4536504"/>
                <a:gd name="connsiteY36-74" fmla="*/ 2016224 h 3919264"/>
                <a:gd name="connsiteX37-75" fmla="*/ 89032 w 4536504"/>
                <a:gd name="connsiteY37-76" fmla="*/ 2016224 h 3919264"/>
                <a:gd name="connsiteX38-77" fmla="*/ 0 w 4536504"/>
                <a:gd name="connsiteY38-78" fmla="*/ 1927192 h 3919264"/>
                <a:gd name="connsiteX39-79" fmla="*/ 0 w 4536504"/>
                <a:gd name="connsiteY39-80" fmla="*/ 809112 h 3919264"/>
                <a:gd name="connsiteX40-81" fmla="*/ 89032 w 4536504"/>
                <a:gd name="connsiteY40-82" fmla="*/ 720080 h 3919264"/>
                <a:gd name="connsiteX41-83" fmla="*/ 1207112 w 4536504"/>
                <a:gd name="connsiteY41-84" fmla="*/ 720080 h 3919264"/>
                <a:gd name="connsiteX42-85" fmla="*/ 1296144 w 4536504"/>
                <a:gd name="connsiteY42-86" fmla="*/ 809112 h 3919264"/>
                <a:gd name="connsiteX43-87" fmla="*/ 1296144 w 4536504"/>
                <a:gd name="connsiteY43-88" fmla="*/ 1707636 h 3919264"/>
                <a:gd name="connsiteX44-89" fmla="*/ 1704226 w 4536504"/>
                <a:gd name="connsiteY44-90" fmla="*/ 2086756 h 3919264"/>
                <a:gd name="connsiteX45-91" fmla="*/ 2110101 w 4536504"/>
                <a:gd name="connsiteY45-92" fmla="*/ 2086756 h 3919264"/>
                <a:gd name="connsiteX46-93" fmla="*/ 2664296 w 4536504"/>
                <a:gd name="connsiteY46-94" fmla="*/ 1664322 h 3919264"/>
                <a:gd name="connsiteX47-95" fmla="*/ 2664296 w 4536504"/>
                <a:gd name="connsiteY47-96" fmla="*/ 995126 h 3919264"/>
                <a:gd name="connsiteX48-97" fmla="*/ 2728986 w 4536504"/>
                <a:gd name="connsiteY48-98" fmla="*/ 930436 h 3919264"/>
                <a:gd name="connsiteX49-99" fmla="*/ 3256610 w 4536504"/>
                <a:gd name="connsiteY49-100" fmla="*/ 930436 h 3919264"/>
                <a:gd name="connsiteX50-101" fmla="*/ 3816424 w 4536504"/>
                <a:gd name="connsiteY50-102" fmla="*/ 464510 h 3919264"/>
                <a:gd name="connsiteX51-103" fmla="*/ 3816424 w 4536504"/>
                <a:gd name="connsiteY51-104" fmla="*/ 49462 h 3919264"/>
                <a:gd name="connsiteX52-105" fmla="*/ 3865886 w 4536504"/>
                <a:gd name="connsiteY52-106" fmla="*/ 0 h 3919264"/>
                <a:gd name="connsiteX0-107" fmla="*/ 3865886 w 4536504"/>
                <a:gd name="connsiteY0-108" fmla="*/ 0 h 3919264"/>
                <a:gd name="connsiteX1-109" fmla="*/ 4487042 w 4536504"/>
                <a:gd name="connsiteY1-110" fmla="*/ 0 h 3919264"/>
                <a:gd name="connsiteX2-111" fmla="*/ 4536504 w 4536504"/>
                <a:gd name="connsiteY2-112" fmla="*/ 49462 h 3919264"/>
                <a:gd name="connsiteX3-113" fmla="*/ 4536504 w 4536504"/>
                <a:gd name="connsiteY3-114" fmla="*/ 670618 h 3919264"/>
                <a:gd name="connsiteX4-115" fmla="*/ 4487042 w 4536504"/>
                <a:gd name="connsiteY4-116" fmla="*/ 720080 h 3919264"/>
                <a:gd name="connsiteX5-117" fmla="*/ 4097918 w 4536504"/>
                <a:gd name="connsiteY5-118" fmla="*/ 720080 h 3919264"/>
                <a:gd name="connsiteX6-119" fmla="*/ 3606068 w 4536504"/>
                <a:gd name="connsiteY6-120" fmla="*/ 1182801 h 3919264"/>
                <a:gd name="connsiteX7-121" fmla="*/ 3606068 w 4536504"/>
                <a:gd name="connsiteY7-122" fmla="*/ 1356441 h 3919264"/>
                <a:gd name="connsiteX8-123" fmla="*/ 3609595 w 4536504"/>
                <a:gd name="connsiteY8-124" fmla="*/ 1725690 h 3919264"/>
                <a:gd name="connsiteX9-125" fmla="*/ 4111762 w 4536504"/>
                <a:gd name="connsiteY9-126" fmla="*/ 2193410 h 3919264"/>
                <a:gd name="connsiteX10-127" fmla="*/ 4487042 w 4536504"/>
                <a:gd name="connsiteY10-128" fmla="*/ 2193410 h 3919264"/>
                <a:gd name="connsiteX11-129" fmla="*/ 4536504 w 4536504"/>
                <a:gd name="connsiteY11-130" fmla="*/ 2242872 h 3919264"/>
                <a:gd name="connsiteX12-131" fmla="*/ 4536504 w 4536504"/>
                <a:gd name="connsiteY12-132" fmla="*/ 2864028 h 3919264"/>
                <a:gd name="connsiteX13-133" fmla="*/ 4487042 w 4536504"/>
                <a:gd name="connsiteY13-134" fmla="*/ 2913490 h 3919264"/>
                <a:gd name="connsiteX14-135" fmla="*/ 3865886 w 4536504"/>
                <a:gd name="connsiteY14-136" fmla="*/ 2913490 h 3919264"/>
                <a:gd name="connsiteX15-137" fmla="*/ 3816424 w 4536504"/>
                <a:gd name="connsiteY15-138" fmla="*/ 2864028 h 3919264"/>
                <a:gd name="connsiteX16-139" fmla="*/ 3816424 w 4536504"/>
                <a:gd name="connsiteY16-140" fmla="*/ 2499630 h 3919264"/>
                <a:gd name="connsiteX17-141" fmla="*/ 3805538 w 4536504"/>
                <a:gd name="connsiteY17-142" fmla="*/ 2509462 h 3919264"/>
                <a:gd name="connsiteX18-143" fmla="*/ 3325545 w 4536504"/>
                <a:gd name="connsiteY18-144" fmla="*/ 1872208 h 3919264"/>
                <a:gd name="connsiteX19-145" fmla="*/ 2879310 w 4536504"/>
                <a:gd name="connsiteY19-146" fmla="*/ 1872208 h 3919264"/>
                <a:gd name="connsiteX20-147" fmla="*/ 2458256 w 4536504"/>
                <a:gd name="connsiteY20-148" fmla="*/ 2405700 h 3919264"/>
                <a:gd name="connsiteX21-149" fmla="*/ 2458256 w 4536504"/>
                <a:gd name="connsiteY21-150" fmla="*/ 2711068 h 3919264"/>
                <a:gd name="connsiteX22-151" fmla="*/ 2967338 w 4536504"/>
                <a:gd name="connsiteY22-152" fmla="*/ 3195262 h 3919264"/>
                <a:gd name="connsiteX23-153" fmla="*/ 2964893 w 4536504"/>
                <a:gd name="connsiteY23-154" fmla="*/ 3199184 h 3919264"/>
                <a:gd name="connsiteX24-155" fmla="*/ 3445760 w 4536504"/>
                <a:gd name="connsiteY24-156" fmla="*/ 3199184 h 3919264"/>
                <a:gd name="connsiteX25-157" fmla="*/ 3495222 w 4536504"/>
                <a:gd name="connsiteY25-158" fmla="*/ 3248646 h 3919264"/>
                <a:gd name="connsiteX26-159" fmla="*/ 3495222 w 4536504"/>
                <a:gd name="connsiteY26-160" fmla="*/ 3869802 h 3919264"/>
                <a:gd name="connsiteX27-161" fmla="*/ 3445760 w 4536504"/>
                <a:gd name="connsiteY27-162" fmla="*/ 3919264 h 3919264"/>
                <a:gd name="connsiteX28-163" fmla="*/ 2824604 w 4536504"/>
                <a:gd name="connsiteY28-164" fmla="*/ 3919264 h 3919264"/>
                <a:gd name="connsiteX29-165" fmla="*/ 2775142 w 4536504"/>
                <a:gd name="connsiteY29-166" fmla="*/ 3869802 h 3919264"/>
                <a:gd name="connsiteX30-167" fmla="*/ 2775142 w 4536504"/>
                <a:gd name="connsiteY30-168" fmla="*/ 3495860 h 3919264"/>
                <a:gd name="connsiteX31-169" fmla="*/ 2237797 w 4536504"/>
                <a:gd name="connsiteY31-170" fmla="*/ 3114311 h 3919264"/>
                <a:gd name="connsiteX32-171" fmla="*/ 2214362 w 4536504"/>
                <a:gd name="connsiteY32-172" fmla="*/ 3096344 h 3919264"/>
                <a:gd name="connsiteX33-173" fmla="*/ 1518017 w 4536504"/>
                <a:gd name="connsiteY33-174" fmla="*/ 3096344 h 3919264"/>
                <a:gd name="connsiteX34-175" fmla="*/ 1448668 w 4536504"/>
                <a:gd name="connsiteY34-176" fmla="*/ 3026995 h 3919264"/>
                <a:gd name="connsiteX35-177" fmla="*/ 1448668 w 4536504"/>
                <a:gd name="connsiteY35-178" fmla="*/ 2508527 h 3919264"/>
                <a:gd name="connsiteX36-179" fmla="*/ 953449 w 4536504"/>
                <a:gd name="connsiteY36-180" fmla="*/ 2016224 h 3919264"/>
                <a:gd name="connsiteX37-181" fmla="*/ 89032 w 4536504"/>
                <a:gd name="connsiteY37-182" fmla="*/ 2016224 h 3919264"/>
                <a:gd name="connsiteX38-183" fmla="*/ 0 w 4536504"/>
                <a:gd name="connsiteY38-184" fmla="*/ 1927192 h 3919264"/>
                <a:gd name="connsiteX39-185" fmla="*/ 0 w 4536504"/>
                <a:gd name="connsiteY39-186" fmla="*/ 809112 h 3919264"/>
                <a:gd name="connsiteX40-187" fmla="*/ 89032 w 4536504"/>
                <a:gd name="connsiteY40-188" fmla="*/ 720080 h 3919264"/>
                <a:gd name="connsiteX41-189" fmla="*/ 1207112 w 4536504"/>
                <a:gd name="connsiteY41-190" fmla="*/ 720080 h 3919264"/>
                <a:gd name="connsiteX42-191" fmla="*/ 1296144 w 4536504"/>
                <a:gd name="connsiteY42-192" fmla="*/ 809112 h 3919264"/>
                <a:gd name="connsiteX43-193" fmla="*/ 1296144 w 4536504"/>
                <a:gd name="connsiteY43-194" fmla="*/ 1707636 h 3919264"/>
                <a:gd name="connsiteX44-195" fmla="*/ 1704226 w 4536504"/>
                <a:gd name="connsiteY44-196" fmla="*/ 2086756 h 3919264"/>
                <a:gd name="connsiteX45-197" fmla="*/ 2110101 w 4536504"/>
                <a:gd name="connsiteY45-198" fmla="*/ 2086756 h 3919264"/>
                <a:gd name="connsiteX46-199" fmla="*/ 2664296 w 4536504"/>
                <a:gd name="connsiteY46-200" fmla="*/ 1664322 h 3919264"/>
                <a:gd name="connsiteX47-201" fmla="*/ 2664296 w 4536504"/>
                <a:gd name="connsiteY47-202" fmla="*/ 995126 h 3919264"/>
                <a:gd name="connsiteX48-203" fmla="*/ 2728986 w 4536504"/>
                <a:gd name="connsiteY48-204" fmla="*/ 930436 h 3919264"/>
                <a:gd name="connsiteX49-205" fmla="*/ 3256610 w 4536504"/>
                <a:gd name="connsiteY49-206" fmla="*/ 930436 h 3919264"/>
                <a:gd name="connsiteX50-207" fmla="*/ 3816424 w 4536504"/>
                <a:gd name="connsiteY50-208" fmla="*/ 464510 h 3919264"/>
                <a:gd name="connsiteX51-209" fmla="*/ 3816424 w 4536504"/>
                <a:gd name="connsiteY51-210" fmla="*/ 49462 h 3919264"/>
                <a:gd name="connsiteX52-211" fmla="*/ 3865886 w 4536504"/>
                <a:gd name="connsiteY52-212" fmla="*/ 0 h 3919264"/>
                <a:gd name="connsiteX0-213" fmla="*/ 3865886 w 4536504"/>
                <a:gd name="connsiteY0-214" fmla="*/ 0 h 3919264"/>
                <a:gd name="connsiteX1-215" fmla="*/ 4487042 w 4536504"/>
                <a:gd name="connsiteY1-216" fmla="*/ 0 h 3919264"/>
                <a:gd name="connsiteX2-217" fmla="*/ 4536504 w 4536504"/>
                <a:gd name="connsiteY2-218" fmla="*/ 49462 h 3919264"/>
                <a:gd name="connsiteX3-219" fmla="*/ 4536504 w 4536504"/>
                <a:gd name="connsiteY3-220" fmla="*/ 670618 h 3919264"/>
                <a:gd name="connsiteX4-221" fmla="*/ 4487042 w 4536504"/>
                <a:gd name="connsiteY4-222" fmla="*/ 720080 h 3919264"/>
                <a:gd name="connsiteX5-223" fmla="*/ 4097918 w 4536504"/>
                <a:gd name="connsiteY5-224" fmla="*/ 720080 h 3919264"/>
                <a:gd name="connsiteX6-225" fmla="*/ 3606068 w 4536504"/>
                <a:gd name="connsiteY6-226" fmla="*/ 1182801 h 3919264"/>
                <a:gd name="connsiteX7-227" fmla="*/ 3606068 w 4536504"/>
                <a:gd name="connsiteY7-228" fmla="*/ 1356441 h 3919264"/>
                <a:gd name="connsiteX8-229" fmla="*/ 3609595 w 4536504"/>
                <a:gd name="connsiteY8-230" fmla="*/ 1725690 h 3919264"/>
                <a:gd name="connsiteX9-231" fmla="*/ 4111762 w 4536504"/>
                <a:gd name="connsiteY9-232" fmla="*/ 2193410 h 3919264"/>
                <a:gd name="connsiteX10-233" fmla="*/ 4487042 w 4536504"/>
                <a:gd name="connsiteY10-234" fmla="*/ 2193410 h 3919264"/>
                <a:gd name="connsiteX11-235" fmla="*/ 4536504 w 4536504"/>
                <a:gd name="connsiteY11-236" fmla="*/ 2242872 h 3919264"/>
                <a:gd name="connsiteX12-237" fmla="*/ 4536504 w 4536504"/>
                <a:gd name="connsiteY12-238" fmla="*/ 2864028 h 3919264"/>
                <a:gd name="connsiteX13-239" fmla="*/ 4487042 w 4536504"/>
                <a:gd name="connsiteY13-240" fmla="*/ 2913490 h 3919264"/>
                <a:gd name="connsiteX14-241" fmla="*/ 3865886 w 4536504"/>
                <a:gd name="connsiteY14-242" fmla="*/ 2913490 h 3919264"/>
                <a:gd name="connsiteX15-243" fmla="*/ 3816424 w 4536504"/>
                <a:gd name="connsiteY15-244" fmla="*/ 2864028 h 3919264"/>
                <a:gd name="connsiteX16-245" fmla="*/ 3816424 w 4536504"/>
                <a:gd name="connsiteY16-246" fmla="*/ 2499630 h 3919264"/>
                <a:gd name="connsiteX17-247" fmla="*/ 3805538 w 4536504"/>
                <a:gd name="connsiteY17-248" fmla="*/ 2509462 h 3919264"/>
                <a:gd name="connsiteX18-249" fmla="*/ 3325545 w 4536504"/>
                <a:gd name="connsiteY18-250" fmla="*/ 1872208 h 3919264"/>
                <a:gd name="connsiteX19-251" fmla="*/ 2879310 w 4536504"/>
                <a:gd name="connsiteY19-252" fmla="*/ 1872208 h 3919264"/>
                <a:gd name="connsiteX20-253" fmla="*/ 2458256 w 4536504"/>
                <a:gd name="connsiteY20-254" fmla="*/ 2405700 h 3919264"/>
                <a:gd name="connsiteX21-255" fmla="*/ 2458256 w 4536504"/>
                <a:gd name="connsiteY21-256" fmla="*/ 2711068 h 3919264"/>
                <a:gd name="connsiteX22-257" fmla="*/ 2967338 w 4536504"/>
                <a:gd name="connsiteY22-258" fmla="*/ 3195262 h 3919264"/>
                <a:gd name="connsiteX23-259" fmla="*/ 2964893 w 4536504"/>
                <a:gd name="connsiteY23-260" fmla="*/ 3199184 h 3919264"/>
                <a:gd name="connsiteX24-261" fmla="*/ 3445760 w 4536504"/>
                <a:gd name="connsiteY24-262" fmla="*/ 3199184 h 3919264"/>
                <a:gd name="connsiteX25-263" fmla="*/ 3495222 w 4536504"/>
                <a:gd name="connsiteY25-264" fmla="*/ 3248646 h 3919264"/>
                <a:gd name="connsiteX26-265" fmla="*/ 3495222 w 4536504"/>
                <a:gd name="connsiteY26-266" fmla="*/ 3869802 h 3919264"/>
                <a:gd name="connsiteX27-267" fmla="*/ 3445760 w 4536504"/>
                <a:gd name="connsiteY27-268" fmla="*/ 3919264 h 3919264"/>
                <a:gd name="connsiteX28-269" fmla="*/ 2824604 w 4536504"/>
                <a:gd name="connsiteY28-270" fmla="*/ 3919264 h 3919264"/>
                <a:gd name="connsiteX29-271" fmla="*/ 2775142 w 4536504"/>
                <a:gd name="connsiteY29-272" fmla="*/ 3869802 h 3919264"/>
                <a:gd name="connsiteX30-273" fmla="*/ 2775142 w 4536504"/>
                <a:gd name="connsiteY30-274" fmla="*/ 3495860 h 3919264"/>
                <a:gd name="connsiteX31-275" fmla="*/ 2237797 w 4536504"/>
                <a:gd name="connsiteY31-276" fmla="*/ 3114311 h 3919264"/>
                <a:gd name="connsiteX32-277" fmla="*/ 2214362 w 4536504"/>
                <a:gd name="connsiteY32-278" fmla="*/ 3096344 h 3919264"/>
                <a:gd name="connsiteX33-279" fmla="*/ 1518017 w 4536504"/>
                <a:gd name="connsiteY33-280" fmla="*/ 3096344 h 3919264"/>
                <a:gd name="connsiteX34-281" fmla="*/ 1448668 w 4536504"/>
                <a:gd name="connsiteY34-282" fmla="*/ 3026995 h 3919264"/>
                <a:gd name="connsiteX35-283" fmla="*/ 1448668 w 4536504"/>
                <a:gd name="connsiteY35-284" fmla="*/ 2508527 h 3919264"/>
                <a:gd name="connsiteX36-285" fmla="*/ 953449 w 4536504"/>
                <a:gd name="connsiteY36-286" fmla="*/ 2016224 h 3919264"/>
                <a:gd name="connsiteX37-287" fmla="*/ 89032 w 4536504"/>
                <a:gd name="connsiteY37-288" fmla="*/ 2016224 h 3919264"/>
                <a:gd name="connsiteX38-289" fmla="*/ 0 w 4536504"/>
                <a:gd name="connsiteY38-290" fmla="*/ 1927192 h 3919264"/>
                <a:gd name="connsiteX39-291" fmla="*/ 0 w 4536504"/>
                <a:gd name="connsiteY39-292" fmla="*/ 809112 h 3919264"/>
                <a:gd name="connsiteX40-293" fmla="*/ 89032 w 4536504"/>
                <a:gd name="connsiteY40-294" fmla="*/ 720080 h 3919264"/>
                <a:gd name="connsiteX41-295" fmla="*/ 1207112 w 4536504"/>
                <a:gd name="connsiteY41-296" fmla="*/ 720080 h 3919264"/>
                <a:gd name="connsiteX42-297" fmla="*/ 1296144 w 4536504"/>
                <a:gd name="connsiteY42-298" fmla="*/ 809112 h 3919264"/>
                <a:gd name="connsiteX43-299" fmla="*/ 1296144 w 4536504"/>
                <a:gd name="connsiteY43-300" fmla="*/ 1707636 h 3919264"/>
                <a:gd name="connsiteX44-301" fmla="*/ 1704226 w 4536504"/>
                <a:gd name="connsiteY44-302" fmla="*/ 2086756 h 3919264"/>
                <a:gd name="connsiteX45-303" fmla="*/ 2110101 w 4536504"/>
                <a:gd name="connsiteY45-304" fmla="*/ 2086756 h 3919264"/>
                <a:gd name="connsiteX46-305" fmla="*/ 2664296 w 4536504"/>
                <a:gd name="connsiteY46-306" fmla="*/ 1664322 h 3919264"/>
                <a:gd name="connsiteX47-307" fmla="*/ 2664296 w 4536504"/>
                <a:gd name="connsiteY47-308" fmla="*/ 995126 h 3919264"/>
                <a:gd name="connsiteX48-309" fmla="*/ 2728986 w 4536504"/>
                <a:gd name="connsiteY48-310" fmla="*/ 930436 h 3919264"/>
                <a:gd name="connsiteX49-311" fmla="*/ 3256610 w 4536504"/>
                <a:gd name="connsiteY49-312" fmla="*/ 930436 h 3919264"/>
                <a:gd name="connsiteX50-313" fmla="*/ 3816424 w 4536504"/>
                <a:gd name="connsiteY50-314" fmla="*/ 464510 h 3919264"/>
                <a:gd name="connsiteX51-315" fmla="*/ 3816424 w 4536504"/>
                <a:gd name="connsiteY51-316" fmla="*/ 49462 h 3919264"/>
                <a:gd name="connsiteX52-317" fmla="*/ 3865886 w 4536504"/>
                <a:gd name="connsiteY52-318" fmla="*/ 0 h 3919264"/>
                <a:gd name="connsiteX0-319" fmla="*/ 3865886 w 4536504"/>
                <a:gd name="connsiteY0-320" fmla="*/ 0 h 3919264"/>
                <a:gd name="connsiteX1-321" fmla="*/ 4487042 w 4536504"/>
                <a:gd name="connsiteY1-322" fmla="*/ 0 h 3919264"/>
                <a:gd name="connsiteX2-323" fmla="*/ 4536504 w 4536504"/>
                <a:gd name="connsiteY2-324" fmla="*/ 49462 h 3919264"/>
                <a:gd name="connsiteX3-325" fmla="*/ 4536504 w 4536504"/>
                <a:gd name="connsiteY3-326" fmla="*/ 670618 h 3919264"/>
                <a:gd name="connsiteX4-327" fmla="*/ 4487042 w 4536504"/>
                <a:gd name="connsiteY4-328" fmla="*/ 720080 h 3919264"/>
                <a:gd name="connsiteX5-329" fmla="*/ 4097918 w 4536504"/>
                <a:gd name="connsiteY5-330" fmla="*/ 720080 h 3919264"/>
                <a:gd name="connsiteX6-331" fmla="*/ 3606068 w 4536504"/>
                <a:gd name="connsiteY6-332" fmla="*/ 1182801 h 3919264"/>
                <a:gd name="connsiteX7-333" fmla="*/ 3606068 w 4536504"/>
                <a:gd name="connsiteY7-334" fmla="*/ 1356441 h 3919264"/>
                <a:gd name="connsiteX8-335" fmla="*/ 3609595 w 4536504"/>
                <a:gd name="connsiteY8-336" fmla="*/ 1725690 h 3919264"/>
                <a:gd name="connsiteX9-337" fmla="*/ 4111762 w 4536504"/>
                <a:gd name="connsiteY9-338" fmla="*/ 2193410 h 3919264"/>
                <a:gd name="connsiteX10-339" fmla="*/ 4487042 w 4536504"/>
                <a:gd name="connsiteY10-340" fmla="*/ 2193410 h 3919264"/>
                <a:gd name="connsiteX11-341" fmla="*/ 4536504 w 4536504"/>
                <a:gd name="connsiteY11-342" fmla="*/ 2242872 h 3919264"/>
                <a:gd name="connsiteX12-343" fmla="*/ 4536504 w 4536504"/>
                <a:gd name="connsiteY12-344" fmla="*/ 2864028 h 3919264"/>
                <a:gd name="connsiteX13-345" fmla="*/ 4487042 w 4536504"/>
                <a:gd name="connsiteY13-346" fmla="*/ 2913490 h 3919264"/>
                <a:gd name="connsiteX14-347" fmla="*/ 3865886 w 4536504"/>
                <a:gd name="connsiteY14-348" fmla="*/ 2913490 h 3919264"/>
                <a:gd name="connsiteX15-349" fmla="*/ 3816424 w 4536504"/>
                <a:gd name="connsiteY15-350" fmla="*/ 2864028 h 3919264"/>
                <a:gd name="connsiteX16-351" fmla="*/ 3816424 w 4536504"/>
                <a:gd name="connsiteY16-352" fmla="*/ 2499630 h 3919264"/>
                <a:gd name="connsiteX17-353" fmla="*/ 3805538 w 4536504"/>
                <a:gd name="connsiteY17-354" fmla="*/ 2509462 h 3919264"/>
                <a:gd name="connsiteX18-355" fmla="*/ 3325545 w 4536504"/>
                <a:gd name="connsiteY18-356" fmla="*/ 1872208 h 3919264"/>
                <a:gd name="connsiteX19-357" fmla="*/ 2879310 w 4536504"/>
                <a:gd name="connsiteY19-358" fmla="*/ 1872208 h 3919264"/>
                <a:gd name="connsiteX20-359" fmla="*/ 2458256 w 4536504"/>
                <a:gd name="connsiteY20-360" fmla="*/ 2405700 h 3919264"/>
                <a:gd name="connsiteX21-361" fmla="*/ 2458256 w 4536504"/>
                <a:gd name="connsiteY21-362" fmla="*/ 2711068 h 3919264"/>
                <a:gd name="connsiteX22-363" fmla="*/ 2967338 w 4536504"/>
                <a:gd name="connsiteY22-364" fmla="*/ 3195262 h 3919264"/>
                <a:gd name="connsiteX23-365" fmla="*/ 2964893 w 4536504"/>
                <a:gd name="connsiteY23-366" fmla="*/ 3199184 h 3919264"/>
                <a:gd name="connsiteX24-367" fmla="*/ 3445760 w 4536504"/>
                <a:gd name="connsiteY24-368" fmla="*/ 3199184 h 3919264"/>
                <a:gd name="connsiteX25-369" fmla="*/ 3495222 w 4536504"/>
                <a:gd name="connsiteY25-370" fmla="*/ 3248646 h 3919264"/>
                <a:gd name="connsiteX26-371" fmla="*/ 3495222 w 4536504"/>
                <a:gd name="connsiteY26-372" fmla="*/ 3869802 h 3919264"/>
                <a:gd name="connsiteX27-373" fmla="*/ 3445760 w 4536504"/>
                <a:gd name="connsiteY27-374" fmla="*/ 3919264 h 3919264"/>
                <a:gd name="connsiteX28-375" fmla="*/ 2824604 w 4536504"/>
                <a:gd name="connsiteY28-376" fmla="*/ 3919264 h 3919264"/>
                <a:gd name="connsiteX29-377" fmla="*/ 2775142 w 4536504"/>
                <a:gd name="connsiteY29-378" fmla="*/ 3869802 h 3919264"/>
                <a:gd name="connsiteX30-379" fmla="*/ 2775142 w 4536504"/>
                <a:gd name="connsiteY30-380" fmla="*/ 3495860 h 3919264"/>
                <a:gd name="connsiteX31-381" fmla="*/ 2237797 w 4536504"/>
                <a:gd name="connsiteY31-382" fmla="*/ 3114311 h 3919264"/>
                <a:gd name="connsiteX32-383" fmla="*/ 2214362 w 4536504"/>
                <a:gd name="connsiteY32-384" fmla="*/ 3096344 h 3919264"/>
                <a:gd name="connsiteX33-385" fmla="*/ 1518017 w 4536504"/>
                <a:gd name="connsiteY33-386" fmla="*/ 3096344 h 3919264"/>
                <a:gd name="connsiteX34-387" fmla="*/ 1448668 w 4536504"/>
                <a:gd name="connsiteY34-388" fmla="*/ 3026995 h 3919264"/>
                <a:gd name="connsiteX35-389" fmla="*/ 1448668 w 4536504"/>
                <a:gd name="connsiteY35-390" fmla="*/ 2508527 h 3919264"/>
                <a:gd name="connsiteX36-391" fmla="*/ 953449 w 4536504"/>
                <a:gd name="connsiteY36-392" fmla="*/ 2016224 h 3919264"/>
                <a:gd name="connsiteX37-393" fmla="*/ 89032 w 4536504"/>
                <a:gd name="connsiteY37-394" fmla="*/ 2016224 h 3919264"/>
                <a:gd name="connsiteX38-395" fmla="*/ 0 w 4536504"/>
                <a:gd name="connsiteY38-396" fmla="*/ 1927192 h 3919264"/>
                <a:gd name="connsiteX39-397" fmla="*/ 0 w 4536504"/>
                <a:gd name="connsiteY39-398" fmla="*/ 809112 h 3919264"/>
                <a:gd name="connsiteX40-399" fmla="*/ 89032 w 4536504"/>
                <a:gd name="connsiteY40-400" fmla="*/ 720080 h 3919264"/>
                <a:gd name="connsiteX41-401" fmla="*/ 1207112 w 4536504"/>
                <a:gd name="connsiteY41-402" fmla="*/ 720080 h 3919264"/>
                <a:gd name="connsiteX42-403" fmla="*/ 1296144 w 4536504"/>
                <a:gd name="connsiteY42-404" fmla="*/ 809112 h 3919264"/>
                <a:gd name="connsiteX43-405" fmla="*/ 1296144 w 4536504"/>
                <a:gd name="connsiteY43-406" fmla="*/ 1707636 h 3919264"/>
                <a:gd name="connsiteX44-407" fmla="*/ 1704226 w 4536504"/>
                <a:gd name="connsiteY44-408" fmla="*/ 2086756 h 3919264"/>
                <a:gd name="connsiteX45-409" fmla="*/ 2110101 w 4536504"/>
                <a:gd name="connsiteY45-410" fmla="*/ 2086756 h 3919264"/>
                <a:gd name="connsiteX46-411" fmla="*/ 2664296 w 4536504"/>
                <a:gd name="connsiteY46-412" fmla="*/ 1664322 h 3919264"/>
                <a:gd name="connsiteX47-413" fmla="*/ 2664296 w 4536504"/>
                <a:gd name="connsiteY47-414" fmla="*/ 995126 h 3919264"/>
                <a:gd name="connsiteX48-415" fmla="*/ 2728986 w 4536504"/>
                <a:gd name="connsiteY48-416" fmla="*/ 930436 h 3919264"/>
                <a:gd name="connsiteX49-417" fmla="*/ 3256610 w 4536504"/>
                <a:gd name="connsiteY49-418" fmla="*/ 930436 h 3919264"/>
                <a:gd name="connsiteX50-419" fmla="*/ 3816424 w 4536504"/>
                <a:gd name="connsiteY50-420" fmla="*/ 464510 h 3919264"/>
                <a:gd name="connsiteX51-421" fmla="*/ 3816424 w 4536504"/>
                <a:gd name="connsiteY51-422" fmla="*/ 49462 h 3919264"/>
                <a:gd name="connsiteX52-423" fmla="*/ 3865886 w 4536504"/>
                <a:gd name="connsiteY52-424" fmla="*/ 0 h 3919264"/>
                <a:gd name="connsiteX0-425" fmla="*/ 3865886 w 4536504"/>
                <a:gd name="connsiteY0-426" fmla="*/ 0 h 3919264"/>
                <a:gd name="connsiteX1-427" fmla="*/ 4487042 w 4536504"/>
                <a:gd name="connsiteY1-428" fmla="*/ 0 h 3919264"/>
                <a:gd name="connsiteX2-429" fmla="*/ 4536504 w 4536504"/>
                <a:gd name="connsiteY2-430" fmla="*/ 49462 h 3919264"/>
                <a:gd name="connsiteX3-431" fmla="*/ 4536504 w 4536504"/>
                <a:gd name="connsiteY3-432" fmla="*/ 670618 h 3919264"/>
                <a:gd name="connsiteX4-433" fmla="*/ 4487042 w 4536504"/>
                <a:gd name="connsiteY4-434" fmla="*/ 720080 h 3919264"/>
                <a:gd name="connsiteX5-435" fmla="*/ 4097918 w 4536504"/>
                <a:gd name="connsiteY5-436" fmla="*/ 720080 h 3919264"/>
                <a:gd name="connsiteX6-437" fmla="*/ 3606068 w 4536504"/>
                <a:gd name="connsiteY6-438" fmla="*/ 1182801 h 3919264"/>
                <a:gd name="connsiteX7-439" fmla="*/ 3606068 w 4536504"/>
                <a:gd name="connsiteY7-440" fmla="*/ 1356441 h 3919264"/>
                <a:gd name="connsiteX8-441" fmla="*/ 3609595 w 4536504"/>
                <a:gd name="connsiteY8-442" fmla="*/ 1725690 h 3919264"/>
                <a:gd name="connsiteX9-443" fmla="*/ 4111762 w 4536504"/>
                <a:gd name="connsiteY9-444" fmla="*/ 2193410 h 3919264"/>
                <a:gd name="connsiteX10-445" fmla="*/ 4487042 w 4536504"/>
                <a:gd name="connsiteY10-446" fmla="*/ 2193410 h 3919264"/>
                <a:gd name="connsiteX11-447" fmla="*/ 4536504 w 4536504"/>
                <a:gd name="connsiteY11-448" fmla="*/ 2242872 h 3919264"/>
                <a:gd name="connsiteX12-449" fmla="*/ 4536504 w 4536504"/>
                <a:gd name="connsiteY12-450" fmla="*/ 2864028 h 3919264"/>
                <a:gd name="connsiteX13-451" fmla="*/ 4487042 w 4536504"/>
                <a:gd name="connsiteY13-452" fmla="*/ 2913490 h 3919264"/>
                <a:gd name="connsiteX14-453" fmla="*/ 3865886 w 4536504"/>
                <a:gd name="connsiteY14-454" fmla="*/ 2913490 h 3919264"/>
                <a:gd name="connsiteX15-455" fmla="*/ 3816424 w 4536504"/>
                <a:gd name="connsiteY15-456" fmla="*/ 2864028 h 3919264"/>
                <a:gd name="connsiteX16-457" fmla="*/ 3816424 w 4536504"/>
                <a:gd name="connsiteY16-458" fmla="*/ 2499630 h 3919264"/>
                <a:gd name="connsiteX17-459" fmla="*/ 3805538 w 4536504"/>
                <a:gd name="connsiteY17-460" fmla="*/ 2509462 h 3919264"/>
                <a:gd name="connsiteX18-461" fmla="*/ 3325545 w 4536504"/>
                <a:gd name="connsiteY18-462" fmla="*/ 1872208 h 3919264"/>
                <a:gd name="connsiteX19-463" fmla="*/ 2879310 w 4536504"/>
                <a:gd name="connsiteY19-464" fmla="*/ 1872208 h 3919264"/>
                <a:gd name="connsiteX20-465" fmla="*/ 2458256 w 4536504"/>
                <a:gd name="connsiteY20-466" fmla="*/ 2405700 h 3919264"/>
                <a:gd name="connsiteX21-467" fmla="*/ 2458256 w 4536504"/>
                <a:gd name="connsiteY21-468" fmla="*/ 2711068 h 3919264"/>
                <a:gd name="connsiteX22-469" fmla="*/ 2967338 w 4536504"/>
                <a:gd name="connsiteY22-470" fmla="*/ 3195262 h 3919264"/>
                <a:gd name="connsiteX23-471" fmla="*/ 2964893 w 4536504"/>
                <a:gd name="connsiteY23-472" fmla="*/ 3199184 h 3919264"/>
                <a:gd name="connsiteX24-473" fmla="*/ 3445760 w 4536504"/>
                <a:gd name="connsiteY24-474" fmla="*/ 3199184 h 3919264"/>
                <a:gd name="connsiteX25-475" fmla="*/ 3495222 w 4536504"/>
                <a:gd name="connsiteY25-476" fmla="*/ 3248646 h 3919264"/>
                <a:gd name="connsiteX26-477" fmla="*/ 3495222 w 4536504"/>
                <a:gd name="connsiteY26-478" fmla="*/ 3869802 h 3919264"/>
                <a:gd name="connsiteX27-479" fmla="*/ 3445760 w 4536504"/>
                <a:gd name="connsiteY27-480" fmla="*/ 3919264 h 3919264"/>
                <a:gd name="connsiteX28-481" fmla="*/ 2824604 w 4536504"/>
                <a:gd name="connsiteY28-482" fmla="*/ 3919264 h 3919264"/>
                <a:gd name="connsiteX29-483" fmla="*/ 2775142 w 4536504"/>
                <a:gd name="connsiteY29-484" fmla="*/ 3869802 h 3919264"/>
                <a:gd name="connsiteX30-485" fmla="*/ 2775142 w 4536504"/>
                <a:gd name="connsiteY30-486" fmla="*/ 3495860 h 3919264"/>
                <a:gd name="connsiteX31-487" fmla="*/ 2237797 w 4536504"/>
                <a:gd name="connsiteY31-488" fmla="*/ 3114311 h 3919264"/>
                <a:gd name="connsiteX32-489" fmla="*/ 2214362 w 4536504"/>
                <a:gd name="connsiteY32-490" fmla="*/ 3096344 h 3919264"/>
                <a:gd name="connsiteX33-491" fmla="*/ 1518017 w 4536504"/>
                <a:gd name="connsiteY33-492" fmla="*/ 3096344 h 3919264"/>
                <a:gd name="connsiteX34-493" fmla="*/ 1448668 w 4536504"/>
                <a:gd name="connsiteY34-494" fmla="*/ 3026995 h 3919264"/>
                <a:gd name="connsiteX35-495" fmla="*/ 1448668 w 4536504"/>
                <a:gd name="connsiteY35-496" fmla="*/ 2508527 h 3919264"/>
                <a:gd name="connsiteX36-497" fmla="*/ 953449 w 4536504"/>
                <a:gd name="connsiteY36-498" fmla="*/ 2016224 h 3919264"/>
                <a:gd name="connsiteX37-499" fmla="*/ 89032 w 4536504"/>
                <a:gd name="connsiteY37-500" fmla="*/ 2016224 h 3919264"/>
                <a:gd name="connsiteX38-501" fmla="*/ 0 w 4536504"/>
                <a:gd name="connsiteY38-502" fmla="*/ 1927192 h 3919264"/>
                <a:gd name="connsiteX39-503" fmla="*/ 0 w 4536504"/>
                <a:gd name="connsiteY39-504" fmla="*/ 809112 h 3919264"/>
                <a:gd name="connsiteX40-505" fmla="*/ 89032 w 4536504"/>
                <a:gd name="connsiteY40-506" fmla="*/ 720080 h 3919264"/>
                <a:gd name="connsiteX41-507" fmla="*/ 1207112 w 4536504"/>
                <a:gd name="connsiteY41-508" fmla="*/ 720080 h 3919264"/>
                <a:gd name="connsiteX42-509" fmla="*/ 1296144 w 4536504"/>
                <a:gd name="connsiteY42-510" fmla="*/ 809112 h 3919264"/>
                <a:gd name="connsiteX43-511" fmla="*/ 1296144 w 4536504"/>
                <a:gd name="connsiteY43-512" fmla="*/ 1707636 h 3919264"/>
                <a:gd name="connsiteX44-513" fmla="*/ 1704226 w 4536504"/>
                <a:gd name="connsiteY44-514" fmla="*/ 2086756 h 3919264"/>
                <a:gd name="connsiteX45-515" fmla="*/ 2110101 w 4536504"/>
                <a:gd name="connsiteY45-516" fmla="*/ 2086756 h 3919264"/>
                <a:gd name="connsiteX46-517" fmla="*/ 2664296 w 4536504"/>
                <a:gd name="connsiteY46-518" fmla="*/ 1664322 h 3919264"/>
                <a:gd name="connsiteX47-519" fmla="*/ 2664296 w 4536504"/>
                <a:gd name="connsiteY47-520" fmla="*/ 995126 h 3919264"/>
                <a:gd name="connsiteX48-521" fmla="*/ 2728986 w 4536504"/>
                <a:gd name="connsiteY48-522" fmla="*/ 930436 h 3919264"/>
                <a:gd name="connsiteX49-523" fmla="*/ 3256610 w 4536504"/>
                <a:gd name="connsiteY49-524" fmla="*/ 930436 h 3919264"/>
                <a:gd name="connsiteX50-525" fmla="*/ 3816424 w 4536504"/>
                <a:gd name="connsiteY50-526" fmla="*/ 464510 h 3919264"/>
                <a:gd name="connsiteX51-527" fmla="*/ 3816424 w 4536504"/>
                <a:gd name="connsiteY51-528" fmla="*/ 49462 h 3919264"/>
                <a:gd name="connsiteX52-529" fmla="*/ 3865886 w 4536504"/>
                <a:gd name="connsiteY52-530" fmla="*/ 0 h 3919264"/>
                <a:gd name="connsiteX0-531" fmla="*/ 3865886 w 4536504"/>
                <a:gd name="connsiteY0-532" fmla="*/ 0 h 3919264"/>
                <a:gd name="connsiteX1-533" fmla="*/ 4487042 w 4536504"/>
                <a:gd name="connsiteY1-534" fmla="*/ 0 h 3919264"/>
                <a:gd name="connsiteX2-535" fmla="*/ 4536504 w 4536504"/>
                <a:gd name="connsiteY2-536" fmla="*/ 49462 h 3919264"/>
                <a:gd name="connsiteX3-537" fmla="*/ 4536504 w 4536504"/>
                <a:gd name="connsiteY3-538" fmla="*/ 670618 h 3919264"/>
                <a:gd name="connsiteX4-539" fmla="*/ 4487042 w 4536504"/>
                <a:gd name="connsiteY4-540" fmla="*/ 720080 h 3919264"/>
                <a:gd name="connsiteX5-541" fmla="*/ 4097918 w 4536504"/>
                <a:gd name="connsiteY5-542" fmla="*/ 720080 h 3919264"/>
                <a:gd name="connsiteX6-543" fmla="*/ 3606068 w 4536504"/>
                <a:gd name="connsiteY6-544" fmla="*/ 1182801 h 3919264"/>
                <a:gd name="connsiteX7-545" fmla="*/ 3606068 w 4536504"/>
                <a:gd name="connsiteY7-546" fmla="*/ 1356441 h 3919264"/>
                <a:gd name="connsiteX8-547" fmla="*/ 3609595 w 4536504"/>
                <a:gd name="connsiteY8-548" fmla="*/ 1725690 h 3919264"/>
                <a:gd name="connsiteX9-549" fmla="*/ 4111762 w 4536504"/>
                <a:gd name="connsiteY9-550" fmla="*/ 2193410 h 3919264"/>
                <a:gd name="connsiteX10-551" fmla="*/ 4487042 w 4536504"/>
                <a:gd name="connsiteY10-552" fmla="*/ 2193410 h 3919264"/>
                <a:gd name="connsiteX11-553" fmla="*/ 4536504 w 4536504"/>
                <a:gd name="connsiteY11-554" fmla="*/ 2242872 h 3919264"/>
                <a:gd name="connsiteX12-555" fmla="*/ 4536504 w 4536504"/>
                <a:gd name="connsiteY12-556" fmla="*/ 2864028 h 3919264"/>
                <a:gd name="connsiteX13-557" fmla="*/ 4487042 w 4536504"/>
                <a:gd name="connsiteY13-558" fmla="*/ 2913490 h 3919264"/>
                <a:gd name="connsiteX14-559" fmla="*/ 3865886 w 4536504"/>
                <a:gd name="connsiteY14-560" fmla="*/ 2913490 h 3919264"/>
                <a:gd name="connsiteX15-561" fmla="*/ 3816424 w 4536504"/>
                <a:gd name="connsiteY15-562" fmla="*/ 2864028 h 3919264"/>
                <a:gd name="connsiteX16-563" fmla="*/ 3816424 w 4536504"/>
                <a:gd name="connsiteY16-564" fmla="*/ 2499630 h 3919264"/>
                <a:gd name="connsiteX17-565" fmla="*/ 3805538 w 4536504"/>
                <a:gd name="connsiteY17-566" fmla="*/ 2509462 h 3919264"/>
                <a:gd name="connsiteX18-567" fmla="*/ 3325545 w 4536504"/>
                <a:gd name="connsiteY18-568" fmla="*/ 1872208 h 3919264"/>
                <a:gd name="connsiteX19-569" fmla="*/ 2879310 w 4536504"/>
                <a:gd name="connsiteY19-570" fmla="*/ 1872208 h 3919264"/>
                <a:gd name="connsiteX20-571" fmla="*/ 2458256 w 4536504"/>
                <a:gd name="connsiteY20-572" fmla="*/ 2405700 h 3919264"/>
                <a:gd name="connsiteX21-573" fmla="*/ 2458256 w 4536504"/>
                <a:gd name="connsiteY21-574" fmla="*/ 2711068 h 3919264"/>
                <a:gd name="connsiteX22-575" fmla="*/ 2967338 w 4536504"/>
                <a:gd name="connsiteY22-576" fmla="*/ 3195262 h 3919264"/>
                <a:gd name="connsiteX23-577" fmla="*/ 2964893 w 4536504"/>
                <a:gd name="connsiteY23-578" fmla="*/ 3199184 h 3919264"/>
                <a:gd name="connsiteX24-579" fmla="*/ 3445760 w 4536504"/>
                <a:gd name="connsiteY24-580" fmla="*/ 3199184 h 3919264"/>
                <a:gd name="connsiteX25-581" fmla="*/ 3495222 w 4536504"/>
                <a:gd name="connsiteY25-582" fmla="*/ 3248646 h 3919264"/>
                <a:gd name="connsiteX26-583" fmla="*/ 3495222 w 4536504"/>
                <a:gd name="connsiteY26-584" fmla="*/ 3869802 h 3919264"/>
                <a:gd name="connsiteX27-585" fmla="*/ 3445760 w 4536504"/>
                <a:gd name="connsiteY27-586" fmla="*/ 3919264 h 3919264"/>
                <a:gd name="connsiteX28-587" fmla="*/ 2824604 w 4536504"/>
                <a:gd name="connsiteY28-588" fmla="*/ 3919264 h 3919264"/>
                <a:gd name="connsiteX29-589" fmla="*/ 2775142 w 4536504"/>
                <a:gd name="connsiteY29-590" fmla="*/ 3869802 h 3919264"/>
                <a:gd name="connsiteX30-591" fmla="*/ 2775142 w 4536504"/>
                <a:gd name="connsiteY30-592" fmla="*/ 3495860 h 3919264"/>
                <a:gd name="connsiteX31-593" fmla="*/ 2237797 w 4536504"/>
                <a:gd name="connsiteY31-594" fmla="*/ 3114311 h 3919264"/>
                <a:gd name="connsiteX32-595" fmla="*/ 2214362 w 4536504"/>
                <a:gd name="connsiteY32-596" fmla="*/ 3096344 h 3919264"/>
                <a:gd name="connsiteX33-597" fmla="*/ 1518017 w 4536504"/>
                <a:gd name="connsiteY33-598" fmla="*/ 3096344 h 3919264"/>
                <a:gd name="connsiteX34-599" fmla="*/ 1448668 w 4536504"/>
                <a:gd name="connsiteY34-600" fmla="*/ 3026995 h 3919264"/>
                <a:gd name="connsiteX35-601" fmla="*/ 1448668 w 4536504"/>
                <a:gd name="connsiteY35-602" fmla="*/ 2508527 h 3919264"/>
                <a:gd name="connsiteX36-603" fmla="*/ 953449 w 4536504"/>
                <a:gd name="connsiteY36-604" fmla="*/ 2016224 h 3919264"/>
                <a:gd name="connsiteX37-605" fmla="*/ 89032 w 4536504"/>
                <a:gd name="connsiteY37-606" fmla="*/ 2016224 h 3919264"/>
                <a:gd name="connsiteX38-607" fmla="*/ 0 w 4536504"/>
                <a:gd name="connsiteY38-608" fmla="*/ 1927192 h 3919264"/>
                <a:gd name="connsiteX39-609" fmla="*/ 0 w 4536504"/>
                <a:gd name="connsiteY39-610" fmla="*/ 809112 h 3919264"/>
                <a:gd name="connsiteX40-611" fmla="*/ 89032 w 4536504"/>
                <a:gd name="connsiteY40-612" fmla="*/ 720080 h 3919264"/>
                <a:gd name="connsiteX41-613" fmla="*/ 1207112 w 4536504"/>
                <a:gd name="connsiteY41-614" fmla="*/ 720080 h 3919264"/>
                <a:gd name="connsiteX42-615" fmla="*/ 1296144 w 4536504"/>
                <a:gd name="connsiteY42-616" fmla="*/ 809112 h 3919264"/>
                <a:gd name="connsiteX43-617" fmla="*/ 1296144 w 4536504"/>
                <a:gd name="connsiteY43-618" fmla="*/ 1707636 h 3919264"/>
                <a:gd name="connsiteX44-619" fmla="*/ 1704226 w 4536504"/>
                <a:gd name="connsiteY44-620" fmla="*/ 2086756 h 3919264"/>
                <a:gd name="connsiteX45-621" fmla="*/ 2110101 w 4536504"/>
                <a:gd name="connsiteY45-622" fmla="*/ 2086756 h 3919264"/>
                <a:gd name="connsiteX46-623" fmla="*/ 2664296 w 4536504"/>
                <a:gd name="connsiteY46-624" fmla="*/ 1664322 h 3919264"/>
                <a:gd name="connsiteX47-625" fmla="*/ 2664296 w 4536504"/>
                <a:gd name="connsiteY47-626" fmla="*/ 995126 h 3919264"/>
                <a:gd name="connsiteX48-627" fmla="*/ 2728986 w 4536504"/>
                <a:gd name="connsiteY48-628" fmla="*/ 930436 h 3919264"/>
                <a:gd name="connsiteX49-629" fmla="*/ 3256610 w 4536504"/>
                <a:gd name="connsiteY49-630" fmla="*/ 930436 h 3919264"/>
                <a:gd name="connsiteX50-631" fmla="*/ 3816424 w 4536504"/>
                <a:gd name="connsiteY50-632" fmla="*/ 464510 h 3919264"/>
                <a:gd name="connsiteX51-633" fmla="*/ 3816424 w 4536504"/>
                <a:gd name="connsiteY51-634" fmla="*/ 49462 h 3919264"/>
                <a:gd name="connsiteX52-635" fmla="*/ 3865886 w 4536504"/>
                <a:gd name="connsiteY52-636" fmla="*/ 0 h 3919264"/>
                <a:gd name="connsiteX0-637" fmla="*/ 3865886 w 4536504"/>
                <a:gd name="connsiteY0-638" fmla="*/ 0 h 3919264"/>
                <a:gd name="connsiteX1-639" fmla="*/ 4487042 w 4536504"/>
                <a:gd name="connsiteY1-640" fmla="*/ 0 h 3919264"/>
                <a:gd name="connsiteX2-641" fmla="*/ 4536504 w 4536504"/>
                <a:gd name="connsiteY2-642" fmla="*/ 49462 h 3919264"/>
                <a:gd name="connsiteX3-643" fmla="*/ 4536504 w 4536504"/>
                <a:gd name="connsiteY3-644" fmla="*/ 670618 h 3919264"/>
                <a:gd name="connsiteX4-645" fmla="*/ 4487042 w 4536504"/>
                <a:gd name="connsiteY4-646" fmla="*/ 720080 h 3919264"/>
                <a:gd name="connsiteX5-647" fmla="*/ 4097918 w 4536504"/>
                <a:gd name="connsiteY5-648" fmla="*/ 720080 h 3919264"/>
                <a:gd name="connsiteX6-649" fmla="*/ 3606068 w 4536504"/>
                <a:gd name="connsiteY6-650" fmla="*/ 1182801 h 3919264"/>
                <a:gd name="connsiteX7-651" fmla="*/ 3606068 w 4536504"/>
                <a:gd name="connsiteY7-652" fmla="*/ 1356441 h 3919264"/>
                <a:gd name="connsiteX8-653" fmla="*/ 3609595 w 4536504"/>
                <a:gd name="connsiteY8-654" fmla="*/ 1725690 h 3919264"/>
                <a:gd name="connsiteX9-655" fmla="*/ 4111762 w 4536504"/>
                <a:gd name="connsiteY9-656" fmla="*/ 2193410 h 3919264"/>
                <a:gd name="connsiteX10-657" fmla="*/ 4487042 w 4536504"/>
                <a:gd name="connsiteY10-658" fmla="*/ 2193410 h 3919264"/>
                <a:gd name="connsiteX11-659" fmla="*/ 4536504 w 4536504"/>
                <a:gd name="connsiteY11-660" fmla="*/ 2242872 h 3919264"/>
                <a:gd name="connsiteX12-661" fmla="*/ 4536504 w 4536504"/>
                <a:gd name="connsiteY12-662" fmla="*/ 2864028 h 3919264"/>
                <a:gd name="connsiteX13-663" fmla="*/ 4487042 w 4536504"/>
                <a:gd name="connsiteY13-664" fmla="*/ 2913490 h 3919264"/>
                <a:gd name="connsiteX14-665" fmla="*/ 3865886 w 4536504"/>
                <a:gd name="connsiteY14-666" fmla="*/ 2913490 h 3919264"/>
                <a:gd name="connsiteX15-667" fmla="*/ 3816424 w 4536504"/>
                <a:gd name="connsiteY15-668" fmla="*/ 2864028 h 3919264"/>
                <a:gd name="connsiteX16-669" fmla="*/ 3816424 w 4536504"/>
                <a:gd name="connsiteY16-670" fmla="*/ 2499630 h 3919264"/>
                <a:gd name="connsiteX17-671" fmla="*/ 3325545 w 4536504"/>
                <a:gd name="connsiteY17-672" fmla="*/ 1872208 h 3919264"/>
                <a:gd name="connsiteX18-673" fmla="*/ 2879310 w 4536504"/>
                <a:gd name="connsiteY18-674" fmla="*/ 1872208 h 3919264"/>
                <a:gd name="connsiteX19-675" fmla="*/ 2458256 w 4536504"/>
                <a:gd name="connsiteY19-676" fmla="*/ 2405700 h 3919264"/>
                <a:gd name="connsiteX20-677" fmla="*/ 2458256 w 4536504"/>
                <a:gd name="connsiteY20-678" fmla="*/ 2711068 h 3919264"/>
                <a:gd name="connsiteX21-679" fmla="*/ 2967338 w 4536504"/>
                <a:gd name="connsiteY21-680" fmla="*/ 3195262 h 3919264"/>
                <a:gd name="connsiteX22-681" fmla="*/ 2964893 w 4536504"/>
                <a:gd name="connsiteY22-682" fmla="*/ 3199184 h 3919264"/>
                <a:gd name="connsiteX23-683" fmla="*/ 3445760 w 4536504"/>
                <a:gd name="connsiteY23-684" fmla="*/ 3199184 h 3919264"/>
                <a:gd name="connsiteX24-685" fmla="*/ 3495222 w 4536504"/>
                <a:gd name="connsiteY24-686" fmla="*/ 3248646 h 3919264"/>
                <a:gd name="connsiteX25-687" fmla="*/ 3495222 w 4536504"/>
                <a:gd name="connsiteY25-688" fmla="*/ 3869802 h 3919264"/>
                <a:gd name="connsiteX26-689" fmla="*/ 3445760 w 4536504"/>
                <a:gd name="connsiteY26-690" fmla="*/ 3919264 h 3919264"/>
                <a:gd name="connsiteX27-691" fmla="*/ 2824604 w 4536504"/>
                <a:gd name="connsiteY27-692" fmla="*/ 3919264 h 3919264"/>
                <a:gd name="connsiteX28-693" fmla="*/ 2775142 w 4536504"/>
                <a:gd name="connsiteY28-694" fmla="*/ 3869802 h 3919264"/>
                <a:gd name="connsiteX29-695" fmla="*/ 2775142 w 4536504"/>
                <a:gd name="connsiteY29-696" fmla="*/ 3495860 h 3919264"/>
                <a:gd name="connsiteX30-697" fmla="*/ 2237797 w 4536504"/>
                <a:gd name="connsiteY30-698" fmla="*/ 3114311 h 3919264"/>
                <a:gd name="connsiteX31-699" fmla="*/ 2214362 w 4536504"/>
                <a:gd name="connsiteY31-700" fmla="*/ 3096344 h 3919264"/>
                <a:gd name="connsiteX32-701" fmla="*/ 1518017 w 4536504"/>
                <a:gd name="connsiteY32-702" fmla="*/ 3096344 h 3919264"/>
                <a:gd name="connsiteX33-703" fmla="*/ 1448668 w 4536504"/>
                <a:gd name="connsiteY33-704" fmla="*/ 3026995 h 3919264"/>
                <a:gd name="connsiteX34-705" fmla="*/ 1448668 w 4536504"/>
                <a:gd name="connsiteY34-706" fmla="*/ 2508527 h 3919264"/>
                <a:gd name="connsiteX35-707" fmla="*/ 953449 w 4536504"/>
                <a:gd name="connsiteY35-708" fmla="*/ 2016224 h 3919264"/>
                <a:gd name="connsiteX36-709" fmla="*/ 89032 w 4536504"/>
                <a:gd name="connsiteY36-710" fmla="*/ 2016224 h 3919264"/>
                <a:gd name="connsiteX37-711" fmla="*/ 0 w 4536504"/>
                <a:gd name="connsiteY37-712" fmla="*/ 1927192 h 3919264"/>
                <a:gd name="connsiteX38-713" fmla="*/ 0 w 4536504"/>
                <a:gd name="connsiteY38-714" fmla="*/ 809112 h 3919264"/>
                <a:gd name="connsiteX39-715" fmla="*/ 89032 w 4536504"/>
                <a:gd name="connsiteY39-716" fmla="*/ 720080 h 3919264"/>
                <a:gd name="connsiteX40-717" fmla="*/ 1207112 w 4536504"/>
                <a:gd name="connsiteY40-718" fmla="*/ 720080 h 3919264"/>
                <a:gd name="connsiteX41-719" fmla="*/ 1296144 w 4536504"/>
                <a:gd name="connsiteY41-720" fmla="*/ 809112 h 3919264"/>
                <a:gd name="connsiteX42-721" fmla="*/ 1296144 w 4536504"/>
                <a:gd name="connsiteY42-722" fmla="*/ 1707636 h 3919264"/>
                <a:gd name="connsiteX43-723" fmla="*/ 1704226 w 4536504"/>
                <a:gd name="connsiteY43-724" fmla="*/ 2086756 h 3919264"/>
                <a:gd name="connsiteX44-725" fmla="*/ 2110101 w 4536504"/>
                <a:gd name="connsiteY44-726" fmla="*/ 2086756 h 3919264"/>
                <a:gd name="connsiteX45-727" fmla="*/ 2664296 w 4536504"/>
                <a:gd name="connsiteY45-728" fmla="*/ 1664322 h 3919264"/>
                <a:gd name="connsiteX46-729" fmla="*/ 2664296 w 4536504"/>
                <a:gd name="connsiteY46-730" fmla="*/ 995126 h 3919264"/>
                <a:gd name="connsiteX47-731" fmla="*/ 2728986 w 4536504"/>
                <a:gd name="connsiteY47-732" fmla="*/ 930436 h 3919264"/>
                <a:gd name="connsiteX48-733" fmla="*/ 3256610 w 4536504"/>
                <a:gd name="connsiteY48-734" fmla="*/ 930436 h 3919264"/>
                <a:gd name="connsiteX49-735" fmla="*/ 3816424 w 4536504"/>
                <a:gd name="connsiteY49-736" fmla="*/ 464510 h 3919264"/>
                <a:gd name="connsiteX50-737" fmla="*/ 3816424 w 4536504"/>
                <a:gd name="connsiteY50-738" fmla="*/ 49462 h 3919264"/>
                <a:gd name="connsiteX51-739" fmla="*/ 3865886 w 4536504"/>
                <a:gd name="connsiteY51-740" fmla="*/ 0 h 3919264"/>
                <a:gd name="connsiteX0-741" fmla="*/ 3865886 w 4536504"/>
                <a:gd name="connsiteY0-742" fmla="*/ 0 h 3919264"/>
                <a:gd name="connsiteX1-743" fmla="*/ 4487042 w 4536504"/>
                <a:gd name="connsiteY1-744" fmla="*/ 0 h 3919264"/>
                <a:gd name="connsiteX2-745" fmla="*/ 4536504 w 4536504"/>
                <a:gd name="connsiteY2-746" fmla="*/ 49462 h 3919264"/>
                <a:gd name="connsiteX3-747" fmla="*/ 4536504 w 4536504"/>
                <a:gd name="connsiteY3-748" fmla="*/ 670618 h 3919264"/>
                <a:gd name="connsiteX4-749" fmla="*/ 4487042 w 4536504"/>
                <a:gd name="connsiteY4-750" fmla="*/ 720080 h 3919264"/>
                <a:gd name="connsiteX5-751" fmla="*/ 4097918 w 4536504"/>
                <a:gd name="connsiteY5-752" fmla="*/ 720080 h 3919264"/>
                <a:gd name="connsiteX6-753" fmla="*/ 3606068 w 4536504"/>
                <a:gd name="connsiteY6-754" fmla="*/ 1182801 h 3919264"/>
                <a:gd name="connsiteX7-755" fmla="*/ 3606068 w 4536504"/>
                <a:gd name="connsiteY7-756" fmla="*/ 1356441 h 3919264"/>
                <a:gd name="connsiteX8-757" fmla="*/ 3609595 w 4536504"/>
                <a:gd name="connsiteY8-758" fmla="*/ 1725690 h 3919264"/>
                <a:gd name="connsiteX9-759" fmla="*/ 4111762 w 4536504"/>
                <a:gd name="connsiteY9-760" fmla="*/ 2193410 h 3919264"/>
                <a:gd name="connsiteX10-761" fmla="*/ 4487042 w 4536504"/>
                <a:gd name="connsiteY10-762" fmla="*/ 2193410 h 3919264"/>
                <a:gd name="connsiteX11-763" fmla="*/ 4536504 w 4536504"/>
                <a:gd name="connsiteY11-764" fmla="*/ 2242872 h 3919264"/>
                <a:gd name="connsiteX12-765" fmla="*/ 4536504 w 4536504"/>
                <a:gd name="connsiteY12-766" fmla="*/ 2864028 h 3919264"/>
                <a:gd name="connsiteX13-767" fmla="*/ 4487042 w 4536504"/>
                <a:gd name="connsiteY13-768" fmla="*/ 2913490 h 3919264"/>
                <a:gd name="connsiteX14-769" fmla="*/ 3865886 w 4536504"/>
                <a:gd name="connsiteY14-770" fmla="*/ 2913490 h 3919264"/>
                <a:gd name="connsiteX15-771" fmla="*/ 3816424 w 4536504"/>
                <a:gd name="connsiteY15-772" fmla="*/ 2864028 h 3919264"/>
                <a:gd name="connsiteX16-773" fmla="*/ 3816424 w 4536504"/>
                <a:gd name="connsiteY16-774" fmla="*/ 2499630 h 3919264"/>
                <a:gd name="connsiteX17-775" fmla="*/ 3325545 w 4536504"/>
                <a:gd name="connsiteY17-776" fmla="*/ 1872208 h 3919264"/>
                <a:gd name="connsiteX18-777" fmla="*/ 2879310 w 4536504"/>
                <a:gd name="connsiteY18-778" fmla="*/ 1872208 h 3919264"/>
                <a:gd name="connsiteX19-779" fmla="*/ 2458256 w 4536504"/>
                <a:gd name="connsiteY19-780" fmla="*/ 2405700 h 3919264"/>
                <a:gd name="connsiteX20-781" fmla="*/ 2458256 w 4536504"/>
                <a:gd name="connsiteY20-782" fmla="*/ 2711068 h 3919264"/>
                <a:gd name="connsiteX21-783" fmla="*/ 2967338 w 4536504"/>
                <a:gd name="connsiteY21-784" fmla="*/ 3195262 h 3919264"/>
                <a:gd name="connsiteX22-785" fmla="*/ 2964893 w 4536504"/>
                <a:gd name="connsiteY22-786" fmla="*/ 3199184 h 3919264"/>
                <a:gd name="connsiteX23-787" fmla="*/ 3445760 w 4536504"/>
                <a:gd name="connsiteY23-788" fmla="*/ 3199184 h 3919264"/>
                <a:gd name="connsiteX24-789" fmla="*/ 3495222 w 4536504"/>
                <a:gd name="connsiteY24-790" fmla="*/ 3248646 h 3919264"/>
                <a:gd name="connsiteX25-791" fmla="*/ 3495222 w 4536504"/>
                <a:gd name="connsiteY25-792" fmla="*/ 3869802 h 3919264"/>
                <a:gd name="connsiteX26-793" fmla="*/ 3445760 w 4536504"/>
                <a:gd name="connsiteY26-794" fmla="*/ 3919264 h 3919264"/>
                <a:gd name="connsiteX27-795" fmla="*/ 2824604 w 4536504"/>
                <a:gd name="connsiteY27-796" fmla="*/ 3919264 h 3919264"/>
                <a:gd name="connsiteX28-797" fmla="*/ 2775142 w 4536504"/>
                <a:gd name="connsiteY28-798" fmla="*/ 3869802 h 3919264"/>
                <a:gd name="connsiteX29-799" fmla="*/ 2775142 w 4536504"/>
                <a:gd name="connsiteY29-800" fmla="*/ 3495860 h 3919264"/>
                <a:gd name="connsiteX30-801" fmla="*/ 2237797 w 4536504"/>
                <a:gd name="connsiteY30-802" fmla="*/ 3114311 h 3919264"/>
                <a:gd name="connsiteX31-803" fmla="*/ 2214362 w 4536504"/>
                <a:gd name="connsiteY31-804" fmla="*/ 3096344 h 3919264"/>
                <a:gd name="connsiteX32-805" fmla="*/ 1518017 w 4536504"/>
                <a:gd name="connsiteY32-806" fmla="*/ 3096344 h 3919264"/>
                <a:gd name="connsiteX33-807" fmla="*/ 1448668 w 4536504"/>
                <a:gd name="connsiteY33-808" fmla="*/ 3026995 h 3919264"/>
                <a:gd name="connsiteX34-809" fmla="*/ 1448668 w 4536504"/>
                <a:gd name="connsiteY34-810" fmla="*/ 2508527 h 3919264"/>
                <a:gd name="connsiteX35-811" fmla="*/ 953449 w 4536504"/>
                <a:gd name="connsiteY35-812" fmla="*/ 2016224 h 3919264"/>
                <a:gd name="connsiteX36-813" fmla="*/ 89032 w 4536504"/>
                <a:gd name="connsiteY36-814" fmla="*/ 2016224 h 3919264"/>
                <a:gd name="connsiteX37-815" fmla="*/ 0 w 4536504"/>
                <a:gd name="connsiteY37-816" fmla="*/ 1927192 h 3919264"/>
                <a:gd name="connsiteX38-817" fmla="*/ 0 w 4536504"/>
                <a:gd name="connsiteY38-818" fmla="*/ 809112 h 3919264"/>
                <a:gd name="connsiteX39-819" fmla="*/ 89032 w 4536504"/>
                <a:gd name="connsiteY39-820" fmla="*/ 720080 h 3919264"/>
                <a:gd name="connsiteX40-821" fmla="*/ 1207112 w 4536504"/>
                <a:gd name="connsiteY40-822" fmla="*/ 720080 h 3919264"/>
                <a:gd name="connsiteX41-823" fmla="*/ 1296144 w 4536504"/>
                <a:gd name="connsiteY41-824" fmla="*/ 809112 h 3919264"/>
                <a:gd name="connsiteX42-825" fmla="*/ 1296144 w 4536504"/>
                <a:gd name="connsiteY42-826" fmla="*/ 1707636 h 3919264"/>
                <a:gd name="connsiteX43-827" fmla="*/ 1704226 w 4536504"/>
                <a:gd name="connsiteY43-828" fmla="*/ 2086756 h 3919264"/>
                <a:gd name="connsiteX44-829" fmla="*/ 2110101 w 4536504"/>
                <a:gd name="connsiteY44-830" fmla="*/ 2086756 h 3919264"/>
                <a:gd name="connsiteX45-831" fmla="*/ 2664296 w 4536504"/>
                <a:gd name="connsiteY45-832" fmla="*/ 1664322 h 3919264"/>
                <a:gd name="connsiteX46-833" fmla="*/ 2664296 w 4536504"/>
                <a:gd name="connsiteY46-834" fmla="*/ 995126 h 3919264"/>
                <a:gd name="connsiteX47-835" fmla="*/ 2728986 w 4536504"/>
                <a:gd name="connsiteY47-836" fmla="*/ 930436 h 3919264"/>
                <a:gd name="connsiteX48-837" fmla="*/ 3256610 w 4536504"/>
                <a:gd name="connsiteY48-838" fmla="*/ 930436 h 3919264"/>
                <a:gd name="connsiteX49-839" fmla="*/ 3816424 w 4536504"/>
                <a:gd name="connsiteY49-840" fmla="*/ 464510 h 3919264"/>
                <a:gd name="connsiteX50-841" fmla="*/ 3816424 w 4536504"/>
                <a:gd name="connsiteY50-842" fmla="*/ 49462 h 3919264"/>
                <a:gd name="connsiteX51-843" fmla="*/ 3865886 w 4536504"/>
                <a:gd name="connsiteY51-844" fmla="*/ 0 h 3919264"/>
                <a:gd name="connsiteX0-845" fmla="*/ 3865886 w 4536504"/>
                <a:gd name="connsiteY0-846" fmla="*/ 0 h 3919264"/>
                <a:gd name="connsiteX1-847" fmla="*/ 4487042 w 4536504"/>
                <a:gd name="connsiteY1-848" fmla="*/ 0 h 3919264"/>
                <a:gd name="connsiteX2-849" fmla="*/ 4536504 w 4536504"/>
                <a:gd name="connsiteY2-850" fmla="*/ 49462 h 3919264"/>
                <a:gd name="connsiteX3-851" fmla="*/ 4536504 w 4536504"/>
                <a:gd name="connsiteY3-852" fmla="*/ 670618 h 3919264"/>
                <a:gd name="connsiteX4-853" fmla="*/ 4487042 w 4536504"/>
                <a:gd name="connsiteY4-854" fmla="*/ 720080 h 3919264"/>
                <a:gd name="connsiteX5-855" fmla="*/ 4097918 w 4536504"/>
                <a:gd name="connsiteY5-856" fmla="*/ 720080 h 3919264"/>
                <a:gd name="connsiteX6-857" fmla="*/ 3606068 w 4536504"/>
                <a:gd name="connsiteY6-858" fmla="*/ 1182801 h 3919264"/>
                <a:gd name="connsiteX7-859" fmla="*/ 3606068 w 4536504"/>
                <a:gd name="connsiteY7-860" fmla="*/ 1356441 h 3919264"/>
                <a:gd name="connsiteX8-861" fmla="*/ 3609595 w 4536504"/>
                <a:gd name="connsiteY8-862" fmla="*/ 1725690 h 3919264"/>
                <a:gd name="connsiteX9-863" fmla="*/ 4111762 w 4536504"/>
                <a:gd name="connsiteY9-864" fmla="*/ 2193410 h 3919264"/>
                <a:gd name="connsiteX10-865" fmla="*/ 4487042 w 4536504"/>
                <a:gd name="connsiteY10-866" fmla="*/ 2193410 h 3919264"/>
                <a:gd name="connsiteX11-867" fmla="*/ 4536504 w 4536504"/>
                <a:gd name="connsiteY11-868" fmla="*/ 2242872 h 3919264"/>
                <a:gd name="connsiteX12-869" fmla="*/ 4536504 w 4536504"/>
                <a:gd name="connsiteY12-870" fmla="*/ 2864028 h 3919264"/>
                <a:gd name="connsiteX13-871" fmla="*/ 4487042 w 4536504"/>
                <a:gd name="connsiteY13-872" fmla="*/ 2913490 h 3919264"/>
                <a:gd name="connsiteX14-873" fmla="*/ 3865886 w 4536504"/>
                <a:gd name="connsiteY14-874" fmla="*/ 2913490 h 3919264"/>
                <a:gd name="connsiteX15-875" fmla="*/ 3816424 w 4536504"/>
                <a:gd name="connsiteY15-876" fmla="*/ 2864028 h 3919264"/>
                <a:gd name="connsiteX16-877" fmla="*/ 3816424 w 4536504"/>
                <a:gd name="connsiteY16-878" fmla="*/ 2499630 h 3919264"/>
                <a:gd name="connsiteX17-879" fmla="*/ 3325545 w 4536504"/>
                <a:gd name="connsiteY17-880" fmla="*/ 1872208 h 3919264"/>
                <a:gd name="connsiteX18-881" fmla="*/ 2879310 w 4536504"/>
                <a:gd name="connsiteY18-882" fmla="*/ 1872208 h 3919264"/>
                <a:gd name="connsiteX19-883" fmla="*/ 2458256 w 4536504"/>
                <a:gd name="connsiteY19-884" fmla="*/ 2405700 h 3919264"/>
                <a:gd name="connsiteX20-885" fmla="*/ 2458256 w 4536504"/>
                <a:gd name="connsiteY20-886" fmla="*/ 2711068 h 3919264"/>
                <a:gd name="connsiteX21-887" fmla="*/ 2967338 w 4536504"/>
                <a:gd name="connsiteY21-888" fmla="*/ 3195262 h 3919264"/>
                <a:gd name="connsiteX22-889" fmla="*/ 2964893 w 4536504"/>
                <a:gd name="connsiteY22-890" fmla="*/ 3199184 h 3919264"/>
                <a:gd name="connsiteX23-891" fmla="*/ 3445760 w 4536504"/>
                <a:gd name="connsiteY23-892" fmla="*/ 3199184 h 3919264"/>
                <a:gd name="connsiteX24-893" fmla="*/ 3495222 w 4536504"/>
                <a:gd name="connsiteY24-894" fmla="*/ 3248646 h 3919264"/>
                <a:gd name="connsiteX25-895" fmla="*/ 3495222 w 4536504"/>
                <a:gd name="connsiteY25-896" fmla="*/ 3869802 h 3919264"/>
                <a:gd name="connsiteX26-897" fmla="*/ 3445760 w 4536504"/>
                <a:gd name="connsiteY26-898" fmla="*/ 3919264 h 3919264"/>
                <a:gd name="connsiteX27-899" fmla="*/ 2824604 w 4536504"/>
                <a:gd name="connsiteY27-900" fmla="*/ 3919264 h 3919264"/>
                <a:gd name="connsiteX28-901" fmla="*/ 2775142 w 4536504"/>
                <a:gd name="connsiteY28-902" fmla="*/ 3869802 h 3919264"/>
                <a:gd name="connsiteX29-903" fmla="*/ 2775142 w 4536504"/>
                <a:gd name="connsiteY29-904" fmla="*/ 3495860 h 3919264"/>
                <a:gd name="connsiteX30-905" fmla="*/ 2237797 w 4536504"/>
                <a:gd name="connsiteY30-906" fmla="*/ 3114311 h 3919264"/>
                <a:gd name="connsiteX31-907" fmla="*/ 2214362 w 4536504"/>
                <a:gd name="connsiteY31-908" fmla="*/ 3096344 h 3919264"/>
                <a:gd name="connsiteX32-909" fmla="*/ 1518017 w 4536504"/>
                <a:gd name="connsiteY32-910" fmla="*/ 3096344 h 3919264"/>
                <a:gd name="connsiteX33-911" fmla="*/ 1448668 w 4536504"/>
                <a:gd name="connsiteY33-912" fmla="*/ 3026995 h 3919264"/>
                <a:gd name="connsiteX34-913" fmla="*/ 1448668 w 4536504"/>
                <a:gd name="connsiteY34-914" fmla="*/ 2508527 h 3919264"/>
                <a:gd name="connsiteX35-915" fmla="*/ 953449 w 4536504"/>
                <a:gd name="connsiteY35-916" fmla="*/ 2016224 h 3919264"/>
                <a:gd name="connsiteX36-917" fmla="*/ 89032 w 4536504"/>
                <a:gd name="connsiteY36-918" fmla="*/ 2016224 h 3919264"/>
                <a:gd name="connsiteX37-919" fmla="*/ 0 w 4536504"/>
                <a:gd name="connsiteY37-920" fmla="*/ 1927192 h 3919264"/>
                <a:gd name="connsiteX38-921" fmla="*/ 0 w 4536504"/>
                <a:gd name="connsiteY38-922" fmla="*/ 809112 h 3919264"/>
                <a:gd name="connsiteX39-923" fmla="*/ 89032 w 4536504"/>
                <a:gd name="connsiteY39-924" fmla="*/ 720080 h 3919264"/>
                <a:gd name="connsiteX40-925" fmla="*/ 1207112 w 4536504"/>
                <a:gd name="connsiteY40-926" fmla="*/ 720080 h 3919264"/>
                <a:gd name="connsiteX41-927" fmla="*/ 1296144 w 4536504"/>
                <a:gd name="connsiteY41-928" fmla="*/ 809112 h 3919264"/>
                <a:gd name="connsiteX42-929" fmla="*/ 1296144 w 4536504"/>
                <a:gd name="connsiteY42-930" fmla="*/ 1707636 h 3919264"/>
                <a:gd name="connsiteX43-931" fmla="*/ 1704226 w 4536504"/>
                <a:gd name="connsiteY43-932" fmla="*/ 2086756 h 3919264"/>
                <a:gd name="connsiteX44-933" fmla="*/ 2110101 w 4536504"/>
                <a:gd name="connsiteY44-934" fmla="*/ 2086756 h 3919264"/>
                <a:gd name="connsiteX45-935" fmla="*/ 2664296 w 4536504"/>
                <a:gd name="connsiteY45-936" fmla="*/ 1664322 h 3919264"/>
                <a:gd name="connsiteX46-937" fmla="*/ 2664296 w 4536504"/>
                <a:gd name="connsiteY46-938" fmla="*/ 995126 h 3919264"/>
                <a:gd name="connsiteX47-939" fmla="*/ 2728986 w 4536504"/>
                <a:gd name="connsiteY47-940" fmla="*/ 930436 h 3919264"/>
                <a:gd name="connsiteX48-941" fmla="*/ 3256610 w 4536504"/>
                <a:gd name="connsiteY48-942" fmla="*/ 930436 h 3919264"/>
                <a:gd name="connsiteX49-943" fmla="*/ 3816424 w 4536504"/>
                <a:gd name="connsiteY49-944" fmla="*/ 464510 h 3919264"/>
                <a:gd name="connsiteX50-945" fmla="*/ 3816424 w 4536504"/>
                <a:gd name="connsiteY50-946" fmla="*/ 49462 h 3919264"/>
                <a:gd name="connsiteX51-947" fmla="*/ 3865886 w 4536504"/>
                <a:gd name="connsiteY51-948" fmla="*/ 0 h 3919264"/>
                <a:gd name="connsiteX0-949" fmla="*/ 3865886 w 4536504"/>
                <a:gd name="connsiteY0-950" fmla="*/ 0 h 3919264"/>
                <a:gd name="connsiteX1-951" fmla="*/ 4487042 w 4536504"/>
                <a:gd name="connsiteY1-952" fmla="*/ 0 h 3919264"/>
                <a:gd name="connsiteX2-953" fmla="*/ 4536504 w 4536504"/>
                <a:gd name="connsiteY2-954" fmla="*/ 49462 h 3919264"/>
                <a:gd name="connsiteX3-955" fmla="*/ 4536504 w 4536504"/>
                <a:gd name="connsiteY3-956" fmla="*/ 670618 h 3919264"/>
                <a:gd name="connsiteX4-957" fmla="*/ 4487042 w 4536504"/>
                <a:gd name="connsiteY4-958" fmla="*/ 720080 h 3919264"/>
                <a:gd name="connsiteX5-959" fmla="*/ 4097918 w 4536504"/>
                <a:gd name="connsiteY5-960" fmla="*/ 720080 h 3919264"/>
                <a:gd name="connsiteX6-961" fmla="*/ 3606068 w 4536504"/>
                <a:gd name="connsiteY6-962" fmla="*/ 1182801 h 3919264"/>
                <a:gd name="connsiteX7-963" fmla="*/ 3606068 w 4536504"/>
                <a:gd name="connsiteY7-964" fmla="*/ 1356441 h 3919264"/>
                <a:gd name="connsiteX8-965" fmla="*/ 3609595 w 4536504"/>
                <a:gd name="connsiteY8-966" fmla="*/ 1725690 h 3919264"/>
                <a:gd name="connsiteX9-967" fmla="*/ 4111762 w 4536504"/>
                <a:gd name="connsiteY9-968" fmla="*/ 2193410 h 3919264"/>
                <a:gd name="connsiteX10-969" fmla="*/ 4487042 w 4536504"/>
                <a:gd name="connsiteY10-970" fmla="*/ 2193410 h 3919264"/>
                <a:gd name="connsiteX11-971" fmla="*/ 4536504 w 4536504"/>
                <a:gd name="connsiteY11-972" fmla="*/ 2242872 h 3919264"/>
                <a:gd name="connsiteX12-973" fmla="*/ 4536504 w 4536504"/>
                <a:gd name="connsiteY12-974" fmla="*/ 2864028 h 3919264"/>
                <a:gd name="connsiteX13-975" fmla="*/ 4487042 w 4536504"/>
                <a:gd name="connsiteY13-976" fmla="*/ 2913490 h 3919264"/>
                <a:gd name="connsiteX14-977" fmla="*/ 3865886 w 4536504"/>
                <a:gd name="connsiteY14-978" fmla="*/ 2913490 h 3919264"/>
                <a:gd name="connsiteX15-979" fmla="*/ 3816424 w 4536504"/>
                <a:gd name="connsiteY15-980" fmla="*/ 2864028 h 3919264"/>
                <a:gd name="connsiteX16-981" fmla="*/ 3816424 w 4536504"/>
                <a:gd name="connsiteY16-982" fmla="*/ 2499630 h 3919264"/>
                <a:gd name="connsiteX17-983" fmla="*/ 3325545 w 4536504"/>
                <a:gd name="connsiteY17-984" fmla="*/ 1872208 h 3919264"/>
                <a:gd name="connsiteX18-985" fmla="*/ 2879310 w 4536504"/>
                <a:gd name="connsiteY18-986" fmla="*/ 1872208 h 3919264"/>
                <a:gd name="connsiteX19-987" fmla="*/ 2458256 w 4536504"/>
                <a:gd name="connsiteY19-988" fmla="*/ 2405700 h 3919264"/>
                <a:gd name="connsiteX20-989" fmla="*/ 2458256 w 4536504"/>
                <a:gd name="connsiteY20-990" fmla="*/ 2711068 h 3919264"/>
                <a:gd name="connsiteX21-991" fmla="*/ 2967338 w 4536504"/>
                <a:gd name="connsiteY21-992" fmla="*/ 3195262 h 3919264"/>
                <a:gd name="connsiteX22-993" fmla="*/ 2964893 w 4536504"/>
                <a:gd name="connsiteY22-994" fmla="*/ 3199184 h 3919264"/>
                <a:gd name="connsiteX23-995" fmla="*/ 3445760 w 4536504"/>
                <a:gd name="connsiteY23-996" fmla="*/ 3199184 h 3919264"/>
                <a:gd name="connsiteX24-997" fmla="*/ 3495222 w 4536504"/>
                <a:gd name="connsiteY24-998" fmla="*/ 3248646 h 3919264"/>
                <a:gd name="connsiteX25-999" fmla="*/ 3495222 w 4536504"/>
                <a:gd name="connsiteY25-1000" fmla="*/ 3869802 h 3919264"/>
                <a:gd name="connsiteX26-1001" fmla="*/ 3445760 w 4536504"/>
                <a:gd name="connsiteY26-1002" fmla="*/ 3919264 h 3919264"/>
                <a:gd name="connsiteX27-1003" fmla="*/ 2824604 w 4536504"/>
                <a:gd name="connsiteY27-1004" fmla="*/ 3919264 h 3919264"/>
                <a:gd name="connsiteX28-1005" fmla="*/ 2775142 w 4536504"/>
                <a:gd name="connsiteY28-1006" fmla="*/ 3869802 h 3919264"/>
                <a:gd name="connsiteX29-1007" fmla="*/ 2775142 w 4536504"/>
                <a:gd name="connsiteY29-1008" fmla="*/ 3495860 h 3919264"/>
                <a:gd name="connsiteX30-1009" fmla="*/ 2237797 w 4536504"/>
                <a:gd name="connsiteY30-1010" fmla="*/ 3114311 h 3919264"/>
                <a:gd name="connsiteX31-1011" fmla="*/ 2214362 w 4536504"/>
                <a:gd name="connsiteY31-1012" fmla="*/ 3096344 h 3919264"/>
                <a:gd name="connsiteX32-1013" fmla="*/ 1518017 w 4536504"/>
                <a:gd name="connsiteY32-1014" fmla="*/ 3096344 h 3919264"/>
                <a:gd name="connsiteX33-1015" fmla="*/ 1448668 w 4536504"/>
                <a:gd name="connsiteY33-1016" fmla="*/ 3026995 h 3919264"/>
                <a:gd name="connsiteX34-1017" fmla="*/ 1448668 w 4536504"/>
                <a:gd name="connsiteY34-1018" fmla="*/ 2508527 h 3919264"/>
                <a:gd name="connsiteX35-1019" fmla="*/ 953449 w 4536504"/>
                <a:gd name="connsiteY35-1020" fmla="*/ 2016224 h 3919264"/>
                <a:gd name="connsiteX36-1021" fmla="*/ 89032 w 4536504"/>
                <a:gd name="connsiteY36-1022" fmla="*/ 2016224 h 3919264"/>
                <a:gd name="connsiteX37-1023" fmla="*/ 0 w 4536504"/>
                <a:gd name="connsiteY37-1024" fmla="*/ 1927192 h 3919264"/>
                <a:gd name="connsiteX38-1025" fmla="*/ 0 w 4536504"/>
                <a:gd name="connsiteY38-1026" fmla="*/ 809112 h 3919264"/>
                <a:gd name="connsiteX39-1027" fmla="*/ 89032 w 4536504"/>
                <a:gd name="connsiteY39-1028" fmla="*/ 720080 h 3919264"/>
                <a:gd name="connsiteX40-1029" fmla="*/ 1207112 w 4536504"/>
                <a:gd name="connsiteY40-1030" fmla="*/ 720080 h 3919264"/>
                <a:gd name="connsiteX41-1031" fmla="*/ 1296144 w 4536504"/>
                <a:gd name="connsiteY41-1032" fmla="*/ 809112 h 3919264"/>
                <a:gd name="connsiteX42-1033" fmla="*/ 1296144 w 4536504"/>
                <a:gd name="connsiteY42-1034" fmla="*/ 1707636 h 3919264"/>
                <a:gd name="connsiteX43-1035" fmla="*/ 1704226 w 4536504"/>
                <a:gd name="connsiteY43-1036" fmla="*/ 2086756 h 3919264"/>
                <a:gd name="connsiteX44-1037" fmla="*/ 2110101 w 4536504"/>
                <a:gd name="connsiteY44-1038" fmla="*/ 2086756 h 3919264"/>
                <a:gd name="connsiteX45-1039" fmla="*/ 2664296 w 4536504"/>
                <a:gd name="connsiteY45-1040" fmla="*/ 1664322 h 3919264"/>
                <a:gd name="connsiteX46-1041" fmla="*/ 2664296 w 4536504"/>
                <a:gd name="connsiteY46-1042" fmla="*/ 995126 h 3919264"/>
                <a:gd name="connsiteX47-1043" fmla="*/ 2728986 w 4536504"/>
                <a:gd name="connsiteY47-1044" fmla="*/ 930436 h 3919264"/>
                <a:gd name="connsiteX48-1045" fmla="*/ 3256610 w 4536504"/>
                <a:gd name="connsiteY48-1046" fmla="*/ 930436 h 3919264"/>
                <a:gd name="connsiteX49-1047" fmla="*/ 3816424 w 4536504"/>
                <a:gd name="connsiteY49-1048" fmla="*/ 464510 h 3919264"/>
                <a:gd name="connsiteX50-1049" fmla="*/ 3816424 w 4536504"/>
                <a:gd name="connsiteY50-1050" fmla="*/ 49462 h 3919264"/>
                <a:gd name="connsiteX51-1051" fmla="*/ 3865886 w 4536504"/>
                <a:gd name="connsiteY51-1052" fmla="*/ 0 h 3919264"/>
                <a:gd name="connsiteX0-1053" fmla="*/ 3865886 w 4536504"/>
                <a:gd name="connsiteY0-1054" fmla="*/ 0 h 3919264"/>
                <a:gd name="connsiteX1-1055" fmla="*/ 4487042 w 4536504"/>
                <a:gd name="connsiteY1-1056" fmla="*/ 0 h 3919264"/>
                <a:gd name="connsiteX2-1057" fmla="*/ 4536504 w 4536504"/>
                <a:gd name="connsiteY2-1058" fmla="*/ 49462 h 3919264"/>
                <a:gd name="connsiteX3-1059" fmla="*/ 4536504 w 4536504"/>
                <a:gd name="connsiteY3-1060" fmla="*/ 670618 h 3919264"/>
                <a:gd name="connsiteX4-1061" fmla="*/ 4487042 w 4536504"/>
                <a:gd name="connsiteY4-1062" fmla="*/ 720080 h 3919264"/>
                <a:gd name="connsiteX5-1063" fmla="*/ 4097918 w 4536504"/>
                <a:gd name="connsiteY5-1064" fmla="*/ 720080 h 3919264"/>
                <a:gd name="connsiteX6-1065" fmla="*/ 3606068 w 4536504"/>
                <a:gd name="connsiteY6-1066" fmla="*/ 1182801 h 3919264"/>
                <a:gd name="connsiteX7-1067" fmla="*/ 3606068 w 4536504"/>
                <a:gd name="connsiteY7-1068" fmla="*/ 1356441 h 3919264"/>
                <a:gd name="connsiteX8-1069" fmla="*/ 3609595 w 4536504"/>
                <a:gd name="connsiteY8-1070" fmla="*/ 1725690 h 3919264"/>
                <a:gd name="connsiteX9-1071" fmla="*/ 4111762 w 4536504"/>
                <a:gd name="connsiteY9-1072" fmla="*/ 2193410 h 3919264"/>
                <a:gd name="connsiteX10-1073" fmla="*/ 4487042 w 4536504"/>
                <a:gd name="connsiteY10-1074" fmla="*/ 2193410 h 3919264"/>
                <a:gd name="connsiteX11-1075" fmla="*/ 4536504 w 4536504"/>
                <a:gd name="connsiteY11-1076" fmla="*/ 2242872 h 3919264"/>
                <a:gd name="connsiteX12-1077" fmla="*/ 4536504 w 4536504"/>
                <a:gd name="connsiteY12-1078" fmla="*/ 2864028 h 3919264"/>
                <a:gd name="connsiteX13-1079" fmla="*/ 4487042 w 4536504"/>
                <a:gd name="connsiteY13-1080" fmla="*/ 2913490 h 3919264"/>
                <a:gd name="connsiteX14-1081" fmla="*/ 3865886 w 4536504"/>
                <a:gd name="connsiteY14-1082" fmla="*/ 2913490 h 3919264"/>
                <a:gd name="connsiteX15-1083" fmla="*/ 3816424 w 4536504"/>
                <a:gd name="connsiteY15-1084" fmla="*/ 2864028 h 3919264"/>
                <a:gd name="connsiteX16-1085" fmla="*/ 3816424 w 4536504"/>
                <a:gd name="connsiteY16-1086" fmla="*/ 2499630 h 3919264"/>
                <a:gd name="connsiteX17-1087" fmla="*/ 3325545 w 4536504"/>
                <a:gd name="connsiteY17-1088" fmla="*/ 1872208 h 3919264"/>
                <a:gd name="connsiteX18-1089" fmla="*/ 2879310 w 4536504"/>
                <a:gd name="connsiteY18-1090" fmla="*/ 1872208 h 3919264"/>
                <a:gd name="connsiteX19-1091" fmla="*/ 2458256 w 4536504"/>
                <a:gd name="connsiteY19-1092" fmla="*/ 2405700 h 3919264"/>
                <a:gd name="connsiteX20-1093" fmla="*/ 2458256 w 4536504"/>
                <a:gd name="connsiteY20-1094" fmla="*/ 2711068 h 3919264"/>
                <a:gd name="connsiteX21-1095" fmla="*/ 2967338 w 4536504"/>
                <a:gd name="connsiteY21-1096" fmla="*/ 3195262 h 3919264"/>
                <a:gd name="connsiteX22-1097" fmla="*/ 2964893 w 4536504"/>
                <a:gd name="connsiteY22-1098" fmla="*/ 3199184 h 3919264"/>
                <a:gd name="connsiteX23-1099" fmla="*/ 3445760 w 4536504"/>
                <a:gd name="connsiteY23-1100" fmla="*/ 3199184 h 3919264"/>
                <a:gd name="connsiteX24-1101" fmla="*/ 3495222 w 4536504"/>
                <a:gd name="connsiteY24-1102" fmla="*/ 3248646 h 3919264"/>
                <a:gd name="connsiteX25-1103" fmla="*/ 3495222 w 4536504"/>
                <a:gd name="connsiteY25-1104" fmla="*/ 3869802 h 3919264"/>
                <a:gd name="connsiteX26-1105" fmla="*/ 3445760 w 4536504"/>
                <a:gd name="connsiteY26-1106" fmla="*/ 3919264 h 3919264"/>
                <a:gd name="connsiteX27-1107" fmla="*/ 2824604 w 4536504"/>
                <a:gd name="connsiteY27-1108" fmla="*/ 3919264 h 3919264"/>
                <a:gd name="connsiteX28-1109" fmla="*/ 2775142 w 4536504"/>
                <a:gd name="connsiteY28-1110" fmla="*/ 3869802 h 3919264"/>
                <a:gd name="connsiteX29-1111" fmla="*/ 2775142 w 4536504"/>
                <a:gd name="connsiteY29-1112" fmla="*/ 3495860 h 3919264"/>
                <a:gd name="connsiteX30-1113" fmla="*/ 2237797 w 4536504"/>
                <a:gd name="connsiteY30-1114" fmla="*/ 3114311 h 3919264"/>
                <a:gd name="connsiteX31-1115" fmla="*/ 2214362 w 4536504"/>
                <a:gd name="connsiteY31-1116" fmla="*/ 3096344 h 3919264"/>
                <a:gd name="connsiteX32-1117" fmla="*/ 1518017 w 4536504"/>
                <a:gd name="connsiteY32-1118" fmla="*/ 3096344 h 3919264"/>
                <a:gd name="connsiteX33-1119" fmla="*/ 1448668 w 4536504"/>
                <a:gd name="connsiteY33-1120" fmla="*/ 3026995 h 3919264"/>
                <a:gd name="connsiteX34-1121" fmla="*/ 1448668 w 4536504"/>
                <a:gd name="connsiteY34-1122" fmla="*/ 2508527 h 3919264"/>
                <a:gd name="connsiteX35-1123" fmla="*/ 953449 w 4536504"/>
                <a:gd name="connsiteY35-1124" fmla="*/ 2016224 h 3919264"/>
                <a:gd name="connsiteX36-1125" fmla="*/ 89032 w 4536504"/>
                <a:gd name="connsiteY36-1126" fmla="*/ 2016224 h 3919264"/>
                <a:gd name="connsiteX37-1127" fmla="*/ 0 w 4536504"/>
                <a:gd name="connsiteY37-1128" fmla="*/ 1927192 h 3919264"/>
                <a:gd name="connsiteX38-1129" fmla="*/ 0 w 4536504"/>
                <a:gd name="connsiteY38-1130" fmla="*/ 809112 h 3919264"/>
                <a:gd name="connsiteX39-1131" fmla="*/ 89032 w 4536504"/>
                <a:gd name="connsiteY39-1132" fmla="*/ 720080 h 3919264"/>
                <a:gd name="connsiteX40-1133" fmla="*/ 1207112 w 4536504"/>
                <a:gd name="connsiteY40-1134" fmla="*/ 720080 h 3919264"/>
                <a:gd name="connsiteX41-1135" fmla="*/ 1296144 w 4536504"/>
                <a:gd name="connsiteY41-1136" fmla="*/ 809112 h 3919264"/>
                <a:gd name="connsiteX42-1137" fmla="*/ 1296144 w 4536504"/>
                <a:gd name="connsiteY42-1138" fmla="*/ 1707636 h 3919264"/>
                <a:gd name="connsiteX43-1139" fmla="*/ 1704226 w 4536504"/>
                <a:gd name="connsiteY43-1140" fmla="*/ 2086756 h 3919264"/>
                <a:gd name="connsiteX44-1141" fmla="*/ 2110101 w 4536504"/>
                <a:gd name="connsiteY44-1142" fmla="*/ 2086756 h 3919264"/>
                <a:gd name="connsiteX45-1143" fmla="*/ 2664296 w 4536504"/>
                <a:gd name="connsiteY45-1144" fmla="*/ 1664322 h 3919264"/>
                <a:gd name="connsiteX46-1145" fmla="*/ 2664296 w 4536504"/>
                <a:gd name="connsiteY46-1146" fmla="*/ 995126 h 3919264"/>
                <a:gd name="connsiteX47-1147" fmla="*/ 2728986 w 4536504"/>
                <a:gd name="connsiteY47-1148" fmla="*/ 930436 h 3919264"/>
                <a:gd name="connsiteX48-1149" fmla="*/ 3256610 w 4536504"/>
                <a:gd name="connsiteY48-1150" fmla="*/ 930436 h 3919264"/>
                <a:gd name="connsiteX49-1151" fmla="*/ 3816424 w 4536504"/>
                <a:gd name="connsiteY49-1152" fmla="*/ 464510 h 3919264"/>
                <a:gd name="connsiteX50-1153" fmla="*/ 3816424 w 4536504"/>
                <a:gd name="connsiteY50-1154" fmla="*/ 49462 h 3919264"/>
                <a:gd name="connsiteX51-1155" fmla="*/ 3865886 w 4536504"/>
                <a:gd name="connsiteY51-1156" fmla="*/ 0 h 3919264"/>
                <a:gd name="connsiteX0-1157" fmla="*/ 3865886 w 4536504"/>
                <a:gd name="connsiteY0-1158" fmla="*/ 0 h 3919264"/>
                <a:gd name="connsiteX1-1159" fmla="*/ 4487042 w 4536504"/>
                <a:gd name="connsiteY1-1160" fmla="*/ 0 h 3919264"/>
                <a:gd name="connsiteX2-1161" fmla="*/ 4536504 w 4536504"/>
                <a:gd name="connsiteY2-1162" fmla="*/ 49462 h 3919264"/>
                <a:gd name="connsiteX3-1163" fmla="*/ 4536504 w 4536504"/>
                <a:gd name="connsiteY3-1164" fmla="*/ 670618 h 3919264"/>
                <a:gd name="connsiteX4-1165" fmla="*/ 4487042 w 4536504"/>
                <a:gd name="connsiteY4-1166" fmla="*/ 720080 h 3919264"/>
                <a:gd name="connsiteX5-1167" fmla="*/ 4097918 w 4536504"/>
                <a:gd name="connsiteY5-1168" fmla="*/ 720080 h 3919264"/>
                <a:gd name="connsiteX6-1169" fmla="*/ 3606068 w 4536504"/>
                <a:gd name="connsiteY6-1170" fmla="*/ 1182801 h 3919264"/>
                <a:gd name="connsiteX7-1171" fmla="*/ 3606068 w 4536504"/>
                <a:gd name="connsiteY7-1172" fmla="*/ 1356441 h 3919264"/>
                <a:gd name="connsiteX8-1173" fmla="*/ 3609595 w 4536504"/>
                <a:gd name="connsiteY8-1174" fmla="*/ 1725690 h 3919264"/>
                <a:gd name="connsiteX9-1175" fmla="*/ 4111762 w 4536504"/>
                <a:gd name="connsiteY9-1176" fmla="*/ 2193410 h 3919264"/>
                <a:gd name="connsiteX10-1177" fmla="*/ 4487042 w 4536504"/>
                <a:gd name="connsiteY10-1178" fmla="*/ 2193410 h 3919264"/>
                <a:gd name="connsiteX11-1179" fmla="*/ 4536504 w 4536504"/>
                <a:gd name="connsiteY11-1180" fmla="*/ 2242872 h 3919264"/>
                <a:gd name="connsiteX12-1181" fmla="*/ 4536504 w 4536504"/>
                <a:gd name="connsiteY12-1182" fmla="*/ 2864028 h 3919264"/>
                <a:gd name="connsiteX13-1183" fmla="*/ 4487042 w 4536504"/>
                <a:gd name="connsiteY13-1184" fmla="*/ 2913490 h 3919264"/>
                <a:gd name="connsiteX14-1185" fmla="*/ 3865886 w 4536504"/>
                <a:gd name="connsiteY14-1186" fmla="*/ 2913490 h 3919264"/>
                <a:gd name="connsiteX15-1187" fmla="*/ 3816424 w 4536504"/>
                <a:gd name="connsiteY15-1188" fmla="*/ 2864028 h 3919264"/>
                <a:gd name="connsiteX16-1189" fmla="*/ 3816424 w 4536504"/>
                <a:gd name="connsiteY16-1190" fmla="*/ 2499630 h 3919264"/>
                <a:gd name="connsiteX17-1191" fmla="*/ 3325545 w 4536504"/>
                <a:gd name="connsiteY17-1192" fmla="*/ 1872208 h 3919264"/>
                <a:gd name="connsiteX18-1193" fmla="*/ 2879310 w 4536504"/>
                <a:gd name="connsiteY18-1194" fmla="*/ 1872208 h 3919264"/>
                <a:gd name="connsiteX19-1195" fmla="*/ 2458256 w 4536504"/>
                <a:gd name="connsiteY19-1196" fmla="*/ 2405700 h 3919264"/>
                <a:gd name="connsiteX20-1197" fmla="*/ 2458256 w 4536504"/>
                <a:gd name="connsiteY20-1198" fmla="*/ 2711068 h 3919264"/>
                <a:gd name="connsiteX21-1199" fmla="*/ 2967338 w 4536504"/>
                <a:gd name="connsiteY21-1200" fmla="*/ 3195262 h 3919264"/>
                <a:gd name="connsiteX22-1201" fmla="*/ 2964893 w 4536504"/>
                <a:gd name="connsiteY22-1202" fmla="*/ 3199184 h 3919264"/>
                <a:gd name="connsiteX23-1203" fmla="*/ 3445760 w 4536504"/>
                <a:gd name="connsiteY23-1204" fmla="*/ 3199184 h 3919264"/>
                <a:gd name="connsiteX24-1205" fmla="*/ 3495222 w 4536504"/>
                <a:gd name="connsiteY24-1206" fmla="*/ 3248646 h 3919264"/>
                <a:gd name="connsiteX25-1207" fmla="*/ 3495222 w 4536504"/>
                <a:gd name="connsiteY25-1208" fmla="*/ 3869802 h 3919264"/>
                <a:gd name="connsiteX26-1209" fmla="*/ 3445760 w 4536504"/>
                <a:gd name="connsiteY26-1210" fmla="*/ 3919264 h 3919264"/>
                <a:gd name="connsiteX27-1211" fmla="*/ 2824604 w 4536504"/>
                <a:gd name="connsiteY27-1212" fmla="*/ 3919264 h 3919264"/>
                <a:gd name="connsiteX28-1213" fmla="*/ 2775142 w 4536504"/>
                <a:gd name="connsiteY28-1214" fmla="*/ 3869802 h 3919264"/>
                <a:gd name="connsiteX29-1215" fmla="*/ 2775142 w 4536504"/>
                <a:gd name="connsiteY29-1216" fmla="*/ 3495860 h 3919264"/>
                <a:gd name="connsiteX30-1217" fmla="*/ 2237797 w 4536504"/>
                <a:gd name="connsiteY30-1218" fmla="*/ 3114311 h 3919264"/>
                <a:gd name="connsiteX31-1219" fmla="*/ 2214362 w 4536504"/>
                <a:gd name="connsiteY31-1220" fmla="*/ 3096344 h 3919264"/>
                <a:gd name="connsiteX32-1221" fmla="*/ 1518017 w 4536504"/>
                <a:gd name="connsiteY32-1222" fmla="*/ 3096344 h 3919264"/>
                <a:gd name="connsiteX33-1223" fmla="*/ 1448668 w 4536504"/>
                <a:gd name="connsiteY33-1224" fmla="*/ 3026995 h 3919264"/>
                <a:gd name="connsiteX34-1225" fmla="*/ 1448668 w 4536504"/>
                <a:gd name="connsiteY34-1226" fmla="*/ 2508527 h 3919264"/>
                <a:gd name="connsiteX35-1227" fmla="*/ 953449 w 4536504"/>
                <a:gd name="connsiteY35-1228" fmla="*/ 2016224 h 3919264"/>
                <a:gd name="connsiteX36-1229" fmla="*/ 89032 w 4536504"/>
                <a:gd name="connsiteY36-1230" fmla="*/ 2016224 h 3919264"/>
                <a:gd name="connsiteX37-1231" fmla="*/ 0 w 4536504"/>
                <a:gd name="connsiteY37-1232" fmla="*/ 1927192 h 3919264"/>
                <a:gd name="connsiteX38-1233" fmla="*/ 0 w 4536504"/>
                <a:gd name="connsiteY38-1234" fmla="*/ 809112 h 3919264"/>
                <a:gd name="connsiteX39-1235" fmla="*/ 89032 w 4536504"/>
                <a:gd name="connsiteY39-1236" fmla="*/ 720080 h 3919264"/>
                <a:gd name="connsiteX40-1237" fmla="*/ 1207112 w 4536504"/>
                <a:gd name="connsiteY40-1238" fmla="*/ 720080 h 3919264"/>
                <a:gd name="connsiteX41-1239" fmla="*/ 1296144 w 4536504"/>
                <a:gd name="connsiteY41-1240" fmla="*/ 809112 h 3919264"/>
                <a:gd name="connsiteX42-1241" fmla="*/ 1296144 w 4536504"/>
                <a:gd name="connsiteY42-1242" fmla="*/ 1707636 h 3919264"/>
                <a:gd name="connsiteX43-1243" fmla="*/ 1704226 w 4536504"/>
                <a:gd name="connsiteY43-1244" fmla="*/ 2086756 h 3919264"/>
                <a:gd name="connsiteX44-1245" fmla="*/ 2110101 w 4536504"/>
                <a:gd name="connsiteY44-1246" fmla="*/ 2086756 h 3919264"/>
                <a:gd name="connsiteX45-1247" fmla="*/ 2664296 w 4536504"/>
                <a:gd name="connsiteY45-1248" fmla="*/ 1664322 h 3919264"/>
                <a:gd name="connsiteX46-1249" fmla="*/ 2664296 w 4536504"/>
                <a:gd name="connsiteY46-1250" fmla="*/ 995126 h 3919264"/>
                <a:gd name="connsiteX47-1251" fmla="*/ 2728986 w 4536504"/>
                <a:gd name="connsiteY47-1252" fmla="*/ 930436 h 3919264"/>
                <a:gd name="connsiteX48-1253" fmla="*/ 3256610 w 4536504"/>
                <a:gd name="connsiteY48-1254" fmla="*/ 930436 h 3919264"/>
                <a:gd name="connsiteX49-1255" fmla="*/ 3816424 w 4536504"/>
                <a:gd name="connsiteY49-1256" fmla="*/ 464510 h 3919264"/>
                <a:gd name="connsiteX50-1257" fmla="*/ 3816424 w 4536504"/>
                <a:gd name="connsiteY50-1258" fmla="*/ 49462 h 3919264"/>
                <a:gd name="connsiteX51-1259" fmla="*/ 3865886 w 4536504"/>
                <a:gd name="connsiteY51-1260" fmla="*/ 0 h 3919264"/>
                <a:gd name="connsiteX0-1261" fmla="*/ 3865886 w 4536504"/>
                <a:gd name="connsiteY0-1262" fmla="*/ 0 h 3919264"/>
                <a:gd name="connsiteX1-1263" fmla="*/ 4487042 w 4536504"/>
                <a:gd name="connsiteY1-1264" fmla="*/ 0 h 3919264"/>
                <a:gd name="connsiteX2-1265" fmla="*/ 4536504 w 4536504"/>
                <a:gd name="connsiteY2-1266" fmla="*/ 49462 h 3919264"/>
                <a:gd name="connsiteX3-1267" fmla="*/ 4536504 w 4536504"/>
                <a:gd name="connsiteY3-1268" fmla="*/ 670618 h 3919264"/>
                <a:gd name="connsiteX4-1269" fmla="*/ 4487042 w 4536504"/>
                <a:gd name="connsiteY4-1270" fmla="*/ 720080 h 3919264"/>
                <a:gd name="connsiteX5-1271" fmla="*/ 4097918 w 4536504"/>
                <a:gd name="connsiteY5-1272" fmla="*/ 720080 h 3919264"/>
                <a:gd name="connsiteX6-1273" fmla="*/ 3606068 w 4536504"/>
                <a:gd name="connsiteY6-1274" fmla="*/ 1182801 h 3919264"/>
                <a:gd name="connsiteX7-1275" fmla="*/ 3606068 w 4536504"/>
                <a:gd name="connsiteY7-1276" fmla="*/ 1356441 h 3919264"/>
                <a:gd name="connsiteX8-1277" fmla="*/ 3609595 w 4536504"/>
                <a:gd name="connsiteY8-1278" fmla="*/ 1725690 h 3919264"/>
                <a:gd name="connsiteX9-1279" fmla="*/ 4111762 w 4536504"/>
                <a:gd name="connsiteY9-1280" fmla="*/ 2193410 h 3919264"/>
                <a:gd name="connsiteX10-1281" fmla="*/ 4487042 w 4536504"/>
                <a:gd name="connsiteY10-1282" fmla="*/ 2193410 h 3919264"/>
                <a:gd name="connsiteX11-1283" fmla="*/ 4536504 w 4536504"/>
                <a:gd name="connsiteY11-1284" fmla="*/ 2242872 h 3919264"/>
                <a:gd name="connsiteX12-1285" fmla="*/ 4536504 w 4536504"/>
                <a:gd name="connsiteY12-1286" fmla="*/ 2864028 h 3919264"/>
                <a:gd name="connsiteX13-1287" fmla="*/ 4487042 w 4536504"/>
                <a:gd name="connsiteY13-1288" fmla="*/ 2913490 h 3919264"/>
                <a:gd name="connsiteX14-1289" fmla="*/ 3865886 w 4536504"/>
                <a:gd name="connsiteY14-1290" fmla="*/ 2913490 h 3919264"/>
                <a:gd name="connsiteX15-1291" fmla="*/ 3816424 w 4536504"/>
                <a:gd name="connsiteY15-1292" fmla="*/ 2864028 h 3919264"/>
                <a:gd name="connsiteX16-1293" fmla="*/ 3816424 w 4536504"/>
                <a:gd name="connsiteY16-1294" fmla="*/ 2499630 h 3919264"/>
                <a:gd name="connsiteX17-1295" fmla="*/ 3325545 w 4536504"/>
                <a:gd name="connsiteY17-1296" fmla="*/ 1872208 h 3919264"/>
                <a:gd name="connsiteX18-1297" fmla="*/ 2879310 w 4536504"/>
                <a:gd name="connsiteY18-1298" fmla="*/ 1872208 h 3919264"/>
                <a:gd name="connsiteX19-1299" fmla="*/ 2458256 w 4536504"/>
                <a:gd name="connsiteY19-1300" fmla="*/ 2405700 h 3919264"/>
                <a:gd name="connsiteX20-1301" fmla="*/ 2458256 w 4536504"/>
                <a:gd name="connsiteY20-1302" fmla="*/ 2711068 h 3919264"/>
                <a:gd name="connsiteX21-1303" fmla="*/ 2967338 w 4536504"/>
                <a:gd name="connsiteY21-1304" fmla="*/ 3195262 h 3919264"/>
                <a:gd name="connsiteX22-1305" fmla="*/ 2964893 w 4536504"/>
                <a:gd name="connsiteY22-1306" fmla="*/ 3199184 h 3919264"/>
                <a:gd name="connsiteX23-1307" fmla="*/ 3445760 w 4536504"/>
                <a:gd name="connsiteY23-1308" fmla="*/ 3199184 h 3919264"/>
                <a:gd name="connsiteX24-1309" fmla="*/ 3495222 w 4536504"/>
                <a:gd name="connsiteY24-1310" fmla="*/ 3248646 h 3919264"/>
                <a:gd name="connsiteX25-1311" fmla="*/ 3495222 w 4536504"/>
                <a:gd name="connsiteY25-1312" fmla="*/ 3869802 h 3919264"/>
                <a:gd name="connsiteX26-1313" fmla="*/ 3445760 w 4536504"/>
                <a:gd name="connsiteY26-1314" fmla="*/ 3919264 h 3919264"/>
                <a:gd name="connsiteX27-1315" fmla="*/ 2824604 w 4536504"/>
                <a:gd name="connsiteY27-1316" fmla="*/ 3919264 h 3919264"/>
                <a:gd name="connsiteX28-1317" fmla="*/ 2775142 w 4536504"/>
                <a:gd name="connsiteY28-1318" fmla="*/ 3869802 h 3919264"/>
                <a:gd name="connsiteX29-1319" fmla="*/ 2775142 w 4536504"/>
                <a:gd name="connsiteY29-1320" fmla="*/ 3495860 h 3919264"/>
                <a:gd name="connsiteX30-1321" fmla="*/ 2214362 w 4536504"/>
                <a:gd name="connsiteY30-1322" fmla="*/ 3096344 h 3919264"/>
                <a:gd name="connsiteX31-1323" fmla="*/ 1518017 w 4536504"/>
                <a:gd name="connsiteY31-1324" fmla="*/ 3096344 h 3919264"/>
                <a:gd name="connsiteX32-1325" fmla="*/ 1448668 w 4536504"/>
                <a:gd name="connsiteY32-1326" fmla="*/ 3026995 h 3919264"/>
                <a:gd name="connsiteX33-1327" fmla="*/ 1448668 w 4536504"/>
                <a:gd name="connsiteY33-1328" fmla="*/ 2508527 h 3919264"/>
                <a:gd name="connsiteX34-1329" fmla="*/ 953449 w 4536504"/>
                <a:gd name="connsiteY34-1330" fmla="*/ 2016224 h 3919264"/>
                <a:gd name="connsiteX35-1331" fmla="*/ 89032 w 4536504"/>
                <a:gd name="connsiteY35-1332" fmla="*/ 2016224 h 3919264"/>
                <a:gd name="connsiteX36-1333" fmla="*/ 0 w 4536504"/>
                <a:gd name="connsiteY36-1334" fmla="*/ 1927192 h 3919264"/>
                <a:gd name="connsiteX37-1335" fmla="*/ 0 w 4536504"/>
                <a:gd name="connsiteY37-1336" fmla="*/ 809112 h 3919264"/>
                <a:gd name="connsiteX38-1337" fmla="*/ 89032 w 4536504"/>
                <a:gd name="connsiteY38-1338" fmla="*/ 720080 h 3919264"/>
                <a:gd name="connsiteX39-1339" fmla="*/ 1207112 w 4536504"/>
                <a:gd name="connsiteY39-1340" fmla="*/ 720080 h 3919264"/>
                <a:gd name="connsiteX40-1341" fmla="*/ 1296144 w 4536504"/>
                <a:gd name="connsiteY40-1342" fmla="*/ 809112 h 3919264"/>
                <a:gd name="connsiteX41-1343" fmla="*/ 1296144 w 4536504"/>
                <a:gd name="connsiteY41-1344" fmla="*/ 1707636 h 3919264"/>
                <a:gd name="connsiteX42-1345" fmla="*/ 1704226 w 4536504"/>
                <a:gd name="connsiteY42-1346" fmla="*/ 2086756 h 3919264"/>
                <a:gd name="connsiteX43-1347" fmla="*/ 2110101 w 4536504"/>
                <a:gd name="connsiteY43-1348" fmla="*/ 2086756 h 3919264"/>
                <a:gd name="connsiteX44-1349" fmla="*/ 2664296 w 4536504"/>
                <a:gd name="connsiteY44-1350" fmla="*/ 1664322 h 3919264"/>
                <a:gd name="connsiteX45-1351" fmla="*/ 2664296 w 4536504"/>
                <a:gd name="connsiteY45-1352" fmla="*/ 995126 h 3919264"/>
                <a:gd name="connsiteX46-1353" fmla="*/ 2728986 w 4536504"/>
                <a:gd name="connsiteY46-1354" fmla="*/ 930436 h 3919264"/>
                <a:gd name="connsiteX47-1355" fmla="*/ 3256610 w 4536504"/>
                <a:gd name="connsiteY47-1356" fmla="*/ 930436 h 3919264"/>
                <a:gd name="connsiteX48-1357" fmla="*/ 3816424 w 4536504"/>
                <a:gd name="connsiteY48-1358" fmla="*/ 464510 h 3919264"/>
                <a:gd name="connsiteX49-1359" fmla="*/ 3816424 w 4536504"/>
                <a:gd name="connsiteY49-1360" fmla="*/ 49462 h 3919264"/>
                <a:gd name="connsiteX50-1361" fmla="*/ 3865886 w 4536504"/>
                <a:gd name="connsiteY50-1362" fmla="*/ 0 h 3919264"/>
                <a:gd name="connsiteX0-1363" fmla="*/ 3865886 w 4536504"/>
                <a:gd name="connsiteY0-1364" fmla="*/ 0 h 3919264"/>
                <a:gd name="connsiteX1-1365" fmla="*/ 4487042 w 4536504"/>
                <a:gd name="connsiteY1-1366" fmla="*/ 0 h 3919264"/>
                <a:gd name="connsiteX2-1367" fmla="*/ 4536504 w 4536504"/>
                <a:gd name="connsiteY2-1368" fmla="*/ 49462 h 3919264"/>
                <a:gd name="connsiteX3-1369" fmla="*/ 4536504 w 4536504"/>
                <a:gd name="connsiteY3-1370" fmla="*/ 670618 h 3919264"/>
                <a:gd name="connsiteX4-1371" fmla="*/ 4487042 w 4536504"/>
                <a:gd name="connsiteY4-1372" fmla="*/ 720080 h 3919264"/>
                <a:gd name="connsiteX5-1373" fmla="*/ 4097918 w 4536504"/>
                <a:gd name="connsiteY5-1374" fmla="*/ 720080 h 3919264"/>
                <a:gd name="connsiteX6-1375" fmla="*/ 3606068 w 4536504"/>
                <a:gd name="connsiteY6-1376" fmla="*/ 1182801 h 3919264"/>
                <a:gd name="connsiteX7-1377" fmla="*/ 3606068 w 4536504"/>
                <a:gd name="connsiteY7-1378" fmla="*/ 1356441 h 3919264"/>
                <a:gd name="connsiteX8-1379" fmla="*/ 3609595 w 4536504"/>
                <a:gd name="connsiteY8-1380" fmla="*/ 1725690 h 3919264"/>
                <a:gd name="connsiteX9-1381" fmla="*/ 4111762 w 4536504"/>
                <a:gd name="connsiteY9-1382" fmla="*/ 2193410 h 3919264"/>
                <a:gd name="connsiteX10-1383" fmla="*/ 4487042 w 4536504"/>
                <a:gd name="connsiteY10-1384" fmla="*/ 2193410 h 3919264"/>
                <a:gd name="connsiteX11-1385" fmla="*/ 4536504 w 4536504"/>
                <a:gd name="connsiteY11-1386" fmla="*/ 2242872 h 3919264"/>
                <a:gd name="connsiteX12-1387" fmla="*/ 4536504 w 4536504"/>
                <a:gd name="connsiteY12-1388" fmla="*/ 2864028 h 3919264"/>
                <a:gd name="connsiteX13-1389" fmla="*/ 4487042 w 4536504"/>
                <a:gd name="connsiteY13-1390" fmla="*/ 2913490 h 3919264"/>
                <a:gd name="connsiteX14-1391" fmla="*/ 3865886 w 4536504"/>
                <a:gd name="connsiteY14-1392" fmla="*/ 2913490 h 3919264"/>
                <a:gd name="connsiteX15-1393" fmla="*/ 3816424 w 4536504"/>
                <a:gd name="connsiteY15-1394" fmla="*/ 2864028 h 3919264"/>
                <a:gd name="connsiteX16-1395" fmla="*/ 3816424 w 4536504"/>
                <a:gd name="connsiteY16-1396" fmla="*/ 2499630 h 3919264"/>
                <a:gd name="connsiteX17-1397" fmla="*/ 3325545 w 4536504"/>
                <a:gd name="connsiteY17-1398" fmla="*/ 1872208 h 3919264"/>
                <a:gd name="connsiteX18-1399" fmla="*/ 2879310 w 4536504"/>
                <a:gd name="connsiteY18-1400" fmla="*/ 1872208 h 3919264"/>
                <a:gd name="connsiteX19-1401" fmla="*/ 2458256 w 4536504"/>
                <a:gd name="connsiteY19-1402" fmla="*/ 2405700 h 3919264"/>
                <a:gd name="connsiteX20-1403" fmla="*/ 2458256 w 4536504"/>
                <a:gd name="connsiteY20-1404" fmla="*/ 2711068 h 3919264"/>
                <a:gd name="connsiteX21-1405" fmla="*/ 2967338 w 4536504"/>
                <a:gd name="connsiteY21-1406" fmla="*/ 3195262 h 3919264"/>
                <a:gd name="connsiteX22-1407" fmla="*/ 2964893 w 4536504"/>
                <a:gd name="connsiteY22-1408" fmla="*/ 3199184 h 3919264"/>
                <a:gd name="connsiteX23-1409" fmla="*/ 3445760 w 4536504"/>
                <a:gd name="connsiteY23-1410" fmla="*/ 3199184 h 3919264"/>
                <a:gd name="connsiteX24-1411" fmla="*/ 3495222 w 4536504"/>
                <a:gd name="connsiteY24-1412" fmla="*/ 3248646 h 3919264"/>
                <a:gd name="connsiteX25-1413" fmla="*/ 3495222 w 4536504"/>
                <a:gd name="connsiteY25-1414" fmla="*/ 3869802 h 3919264"/>
                <a:gd name="connsiteX26-1415" fmla="*/ 3445760 w 4536504"/>
                <a:gd name="connsiteY26-1416" fmla="*/ 3919264 h 3919264"/>
                <a:gd name="connsiteX27-1417" fmla="*/ 2824604 w 4536504"/>
                <a:gd name="connsiteY27-1418" fmla="*/ 3919264 h 3919264"/>
                <a:gd name="connsiteX28-1419" fmla="*/ 2775142 w 4536504"/>
                <a:gd name="connsiteY28-1420" fmla="*/ 3869802 h 3919264"/>
                <a:gd name="connsiteX29-1421" fmla="*/ 2775142 w 4536504"/>
                <a:gd name="connsiteY29-1422" fmla="*/ 3495860 h 3919264"/>
                <a:gd name="connsiteX30-1423" fmla="*/ 2214362 w 4536504"/>
                <a:gd name="connsiteY30-1424" fmla="*/ 3096344 h 3919264"/>
                <a:gd name="connsiteX31-1425" fmla="*/ 1518017 w 4536504"/>
                <a:gd name="connsiteY31-1426" fmla="*/ 3096344 h 3919264"/>
                <a:gd name="connsiteX32-1427" fmla="*/ 1448668 w 4536504"/>
                <a:gd name="connsiteY32-1428" fmla="*/ 3026995 h 3919264"/>
                <a:gd name="connsiteX33-1429" fmla="*/ 1448668 w 4536504"/>
                <a:gd name="connsiteY33-1430" fmla="*/ 2508527 h 3919264"/>
                <a:gd name="connsiteX34-1431" fmla="*/ 953449 w 4536504"/>
                <a:gd name="connsiteY34-1432" fmla="*/ 2016224 h 3919264"/>
                <a:gd name="connsiteX35-1433" fmla="*/ 89032 w 4536504"/>
                <a:gd name="connsiteY35-1434" fmla="*/ 2016224 h 3919264"/>
                <a:gd name="connsiteX36-1435" fmla="*/ 0 w 4536504"/>
                <a:gd name="connsiteY36-1436" fmla="*/ 1927192 h 3919264"/>
                <a:gd name="connsiteX37-1437" fmla="*/ 0 w 4536504"/>
                <a:gd name="connsiteY37-1438" fmla="*/ 809112 h 3919264"/>
                <a:gd name="connsiteX38-1439" fmla="*/ 89032 w 4536504"/>
                <a:gd name="connsiteY38-1440" fmla="*/ 720080 h 3919264"/>
                <a:gd name="connsiteX39-1441" fmla="*/ 1207112 w 4536504"/>
                <a:gd name="connsiteY39-1442" fmla="*/ 720080 h 3919264"/>
                <a:gd name="connsiteX40-1443" fmla="*/ 1296144 w 4536504"/>
                <a:gd name="connsiteY40-1444" fmla="*/ 809112 h 3919264"/>
                <a:gd name="connsiteX41-1445" fmla="*/ 1296144 w 4536504"/>
                <a:gd name="connsiteY41-1446" fmla="*/ 1707636 h 3919264"/>
                <a:gd name="connsiteX42-1447" fmla="*/ 1704226 w 4536504"/>
                <a:gd name="connsiteY42-1448" fmla="*/ 2086756 h 3919264"/>
                <a:gd name="connsiteX43-1449" fmla="*/ 2110101 w 4536504"/>
                <a:gd name="connsiteY43-1450" fmla="*/ 2086756 h 3919264"/>
                <a:gd name="connsiteX44-1451" fmla="*/ 2664296 w 4536504"/>
                <a:gd name="connsiteY44-1452" fmla="*/ 1664322 h 3919264"/>
                <a:gd name="connsiteX45-1453" fmla="*/ 2664296 w 4536504"/>
                <a:gd name="connsiteY45-1454" fmla="*/ 995126 h 3919264"/>
                <a:gd name="connsiteX46-1455" fmla="*/ 2728986 w 4536504"/>
                <a:gd name="connsiteY46-1456" fmla="*/ 930436 h 3919264"/>
                <a:gd name="connsiteX47-1457" fmla="*/ 3256610 w 4536504"/>
                <a:gd name="connsiteY47-1458" fmla="*/ 930436 h 3919264"/>
                <a:gd name="connsiteX48-1459" fmla="*/ 3816424 w 4536504"/>
                <a:gd name="connsiteY48-1460" fmla="*/ 464510 h 3919264"/>
                <a:gd name="connsiteX49-1461" fmla="*/ 3816424 w 4536504"/>
                <a:gd name="connsiteY49-1462" fmla="*/ 49462 h 3919264"/>
                <a:gd name="connsiteX50-1463" fmla="*/ 3865886 w 4536504"/>
                <a:gd name="connsiteY50-1464" fmla="*/ 0 h 3919264"/>
                <a:gd name="connsiteX0-1465" fmla="*/ 3865886 w 4536504"/>
                <a:gd name="connsiteY0-1466" fmla="*/ 0 h 3919264"/>
                <a:gd name="connsiteX1-1467" fmla="*/ 4487042 w 4536504"/>
                <a:gd name="connsiteY1-1468" fmla="*/ 0 h 3919264"/>
                <a:gd name="connsiteX2-1469" fmla="*/ 4536504 w 4536504"/>
                <a:gd name="connsiteY2-1470" fmla="*/ 49462 h 3919264"/>
                <a:gd name="connsiteX3-1471" fmla="*/ 4536504 w 4536504"/>
                <a:gd name="connsiteY3-1472" fmla="*/ 670618 h 3919264"/>
                <a:gd name="connsiteX4-1473" fmla="*/ 4487042 w 4536504"/>
                <a:gd name="connsiteY4-1474" fmla="*/ 720080 h 3919264"/>
                <a:gd name="connsiteX5-1475" fmla="*/ 4097918 w 4536504"/>
                <a:gd name="connsiteY5-1476" fmla="*/ 720080 h 3919264"/>
                <a:gd name="connsiteX6-1477" fmla="*/ 3606068 w 4536504"/>
                <a:gd name="connsiteY6-1478" fmla="*/ 1182801 h 3919264"/>
                <a:gd name="connsiteX7-1479" fmla="*/ 3606068 w 4536504"/>
                <a:gd name="connsiteY7-1480" fmla="*/ 1356441 h 3919264"/>
                <a:gd name="connsiteX8-1481" fmla="*/ 3609595 w 4536504"/>
                <a:gd name="connsiteY8-1482" fmla="*/ 1725690 h 3919264"/>
                <a:gd name="connsiteX9-1483" fmla="*/ 4111762 w 4536504"/>
                <a:gd name="connsiteY9-1484" fmla="*/ 2193410 h 3919264"/>
                <a:gd name="connsiteX10-1485" fmla="*/ 4487042 w 4536504"/>
                <a:gd name="connsiteY10-1486" fmla="*/ 2193410 h 3919264"/>
                <a:gd name="connsiteX11-1487" fmla="*/ 4536504 w 4536504"/>
                <a:gd name="connsiteY11-1488" fmla="*/ 2242872 h 3919264"/>
                <a:gd name="connsiteX12-1489" fmla="*/ 4536504 w 4536504"/>
                <a:gd name="connsiteY12-1490" fmla="*/ 2864028 h 3919264"/>
                <a:gd name="connsiteX13-1491" fmla="*/ 4487042 w 4536504"/>
                <a:gd name="connsiteY13-1492" fmla="*/ 2913490 h 3919264"/>
                <a:gd name="connsiteX14-1493" fmla="*/ 3865886 w 4536504"/>
                <a:gd name="connsiteY14-1494" fmla="*/ 2913490 h 3919264"/>
                <a:gd name="connsiteX15-1495" fmla="*/ 3816424 w 4536504"/>
                <a:gd name="connsiteY15-1496" fmla="*/ 2864028 h 3919264"/>
                <a:gd name="connsiteX16-1497" fmla="*/ 3816424 w 4536504"/>
                <a:gd name="connsiteY16-1498" fmla="*/ 2499630 h 3919264"/>
                <a:gd name="connsiteX17-1499" fmla="*/ 3325545 w 4536504"/>
                <a:gd name="connsiteY17-1500" fmla="*/ 1872208 h 3919264"/>
                <a:gd name="connsiteX18-1501" fmla="*/ 2879310 w 4536504"/>
                <a:gd name="connsiteY18-1502" fmla="*/ 1872208 h 3919264"/>
                <a:gd name="connsiteX19-1503" fmla="*/ 2458256 w 4536504"/>
                <a:gd name="connsiteY19-1504" fmla="*/ 2405700 h 3919264"/>
                <a:gd name="connsiteX20-1505" fmla="*/ 2458256 w 4536504"/>
                <a:gd name="connsiteY20-1506" fmla="*/ 2711068 h 3919264"/>
                <a:gd name="connsiteX21-1507" fmla="*/ 2967338 w 4536504"/>
                <a:gd name="connsiteY21-1508" fmla="*/ 3195262 h 3919264"/>
                <a:gd name="connsiteX22-1509" fmla="*/ 2964893 w 4536504"/>
                <a:gd name="connsiteY22-1510" fmla="*/ 3199184 h 3919264"/>
                <a:gd name="connsiteX23-1511" fmla="*/ 3445760 w 4536504"/>
                <a:gd name="connsiteY23-1512" fmla="*/ 3199184 h 3919264"/>
                <a:gd name="connsiteX24-1513" fmla="*/ 3495222 w 4536504"/>
                <a:gd name="connsiteY24-1514" fmla="*/ 3248646 h 3919264"/>
                <a:gd name="connsiteX25-1515" fmla="*/ 3495222 w 4536504"/>
                <a:gd name="connsiteY25-1516" fmla="*/ 3869802 h 3919264"/>
                <a:gd name="connsiteX26-1517" fmla="*/ 3445760 w 4536504"/>
                <a:gd name="connsiteY26-1518" fmla="*/ 3919264 h 3919264"/>
                <a:gd name="connsiteX27-1519" fmla="*/ 2824604 w 4536504"/>
                <a:gd name="connsiteY27-1520" fmla="*/ 3919264 h 3919264"/>
                <a:gd name="connsiteX28-1521" fmla="*/ 2775142 w 4536504"/>
                <a:gd name="connsiteY28-1522" fmla="*/ 3869802 h 3919264"/>
                <a:gd name="connsiteX29-1523" fmla="*/ 2775142 w 4536504"/>
                <a:gd name="connsiteY29-1524" fmla="*/ 3495860 h 3919264"/>
                <a:gd name="connsiteX30-1525" fmla="*/ 2214362 w 4536504"/>
                <a:gd name="connsiteY30-1526" fmla="*/ 3096344 h 3919264"/>
                <a:gd name="connsiteX31-1527" fmla="*/ 1518017 w 4536504"/>
                <a:gd name="connsiteY31-1528" fmla="*/ 3096344 h 3919264"/>
                <a:gd name="connsiteX32-1529" fmla="*/ 1448668 w 4536504"/>
                <a:gd name="connsiteY32-1530" fmla="*/ 3026995 h 3919264"/>
                <a:gd name="connsiteX33-1531" fmla="*/ 1448668 w 4536504"/>
                <a:gd name="connsiteY33-1532" fmla="*/ 2508527 h 3919264"/>
                <a:gd name="connsiteX34-1533" fmla="*/ 953449 w 4536504"/>
                <a:gd name="connsiteY34-1534" fmla="*/ 2016224 h 3919264"/>
                <a:gd name="connsiteX35-1535" fmla="*/ 89032 w 4536504"/>
                <a:gd name="connsiteY35-1536" fmla="*/ 2016224 h 3919264"/>
                <a:gd name="connsiteX36-1537" fmla="*/ 0 w 4536504"/>
                <a:gd name="connsiteY36-1538" fmla="*/ 1927192 h 3919264"/>
                <a:gd name="connsiteX37-1539" fmla="*/ 0 w 4536504"/>
                <a:gd name="connsiteY37-1540" fmla="*/ 809112 h 3919264"/>
                <a:gd name="connsiteX38-1541" fmla="*/ 89032 w 4536504"/>
                <a:gd name="connsiteY38-1542" fmla="*/ 720080 h 3919264"/>
                <a:gd name="connsiteX39-1543" fmla="*/ 1207112 w 4536504"/>
                <a:gd name="connsiteY39-1544" fmla="*/ 720080 h 3919264"/>
                <a:gd name="connsiteX40-1545" fmla="*/ 1296144 w 4536504"/>
                <a:gd name="connsiteY40-1546" fmla="*/ 809112 h 3919264"/>
                <a:gd name="connsiteX41-1547" fmla="*/ 1296144 w 4536504"/>
                <a:gd name="connsiteY41-1548" fmla="*/ 1707636 h 3919264"/>
                <a:gd name="connsiteX42-1549" fmla="*/ 1704226 w 4536504"/>
                <a:gd name="connsiteY42-1550" fmla="*/ 2086756 h 3919264"/>
                <a:gd name="connsiteX43-1551" fmla="*/ 2110101 w 4536504"/>
                <a:gd name="connsiteY43-1552" fmla="*/ 2086756 h 3919264"/>
                <a:gd name="connsiteX44-1553" fmla="*/ 2664296 w 4536504"/>
                <a:gd name="connsiteY44-1554" fmla="*/ 1664322 h 3919264"/>
                <a:gd name="connsiteX45-1555" fmla="*/ 2664296 w 4536504"/>
                <a:gd name="connsiteY45-1556" fmla="*/ 995126 h 3919264"/>
                <a:gd name="connsiteX46-1557" fmla="*/ 2728986 w 4536504"/>
                <a:gd name="connsiteY46-1558" fmla="*/ 930436 h 3919264"/>
                <a:gd name="connsiteX47-1559" fmla="*/ 3256610 w 4536504"/>
                <a:gd name="connsiteY47-1560" fmla="*/ 930436 h 3919264"/>
                <a:gd name="connsiteX48-1561" fmla="*/ 3816424 w 4536504"/>
                <a:gd name="connsiteY48-1562" fmla="*/ 464510 h 3919264"/>
                <a:gd name="connsiteX49-1563" fmla="*/ 3816424 w 4536504"/>
                <a:gd name="connsiteY49-1564" fmla="*/ 49462 h 3919264"/>
                <a:gd name="connsiteX50-1565" fmla="*/ 3865886 w 4536504"/>
                <a:gd name="connsiteY50-1566" fmla="*/ 0 h 391926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Lst>
              <a:rect l="l" t="t" r="r" b="b"/>
              <a:pathLst>
                <a:path w="4536504" h="3919264">
                  <a:moveTo>
                    <a:pt x="3865886" y="0"/>
                  </a:moveTo>
                  <a:lnTo>
                    <a:pt x="4487042" y="0"/>
                  </a:lnTo>
                  <a:cubicBezTo>
                    <a:pt x="4514359" y="0"/>
                    <a:pt x="4536504" y="22145"/>
                    <a:pt x="4536504" y="49462"/>
                  </a:cubicBezTo>
                  <a:lnTo>
                    <a:pt x="4536504" y="670618"/>
                  </a:lnTo>
                  <a:cubicBezTo>
                    <a:pt x="4536504" y="697935"/>
                    <a:pt x="4514359" y="720080"/>
                    <a:pt x="4487042" y="720080"/>
                  </a:cubicBezTo>
                  <a:lnTo>
                    <a:pt x="4097918" y="720080"/>
                  </a:lnTo>
                  <a:cubicBezTo>
                    <a:pt x="3728485" y="786990"/>
                    <a:pt x="3626180" y="1038835"/>
                    <a:pt x="3606068" y="1182801"/>
                  </a:cubicBezTo>
                  <a:lnTo>
                    <a:pt x="3606068" y="1356441"/>
                  </a:lnTo>
                  <a:cubicBezTo>
                    <a:pt x="3607244" y="1479524"/>
                    <a:pt x="3608420" y="1602607"/>
                    <a:pt x="3609595" y="1725690"/>
                  </a:cubicBezTo>
                  <a:cubicBezTo>
                    <a:pt x="3757628" y="2077855"/>
                    <a:pt x="3910674" y="2124181"/>
                    <a:pt x="4111762" y="2193410"/>
                  </a:cubicBezTo>
                  <a:lnTo>
                    <a:pt x="4487042" y="2193410"/>
                  </a:lnTo>
                  <a:cubicBezTo>
                    <a:pt x="4514359" y="2193410"/>
                    <a:pt x="4536504" y="2215555"/>
                    <a:pt x="4536504" y="2242872"/>
                  </a:cubicBezTo>
                  <a:lnTo>
                    <a:pt x="4536504" y="2864028"/>
                  </a:lnTo>
                  <a:cubicBezTo>
                    <a:pt x="4536504" y="2891345"/>
                    <a:pt x="4514359" y="2913490"/>
                    <a:pt x="4487042" y="2913490"/>
                  </a:cubicBezTo>
                  <a:lnTo>
                    <a:pt x="3865886" y="2913490"/>
                  </a:lnTo>
                  <a:cubicBezTo>
                    <a:pt x="3838569" y="2913490"/>
                    <a:pt x="3816424" y="2891345"/>
                    <a:pt x="3816424" y="2864028"/>
                  </a:cubicBezTo>
                  <a:lnTo>
                    <a:pt x="3816424" y="2499630"/>
                  </a:lnTo>
                  <a:cubicBezTo>
                    <a:pt x="3822322" y="2110692"/>
                    <a:pt x="3566227" y="1896414"/>
                    <a:pt x="3325545" y="1872208"/>
                  </a:cubicBezTo>
                  <a:lnTo>
                    <a:pt x="2879310" y="1872208"/>
                  </a:lnTo>
                  <a:cubicBezTo>
                    <a:pt x="2531323" y="2003356"/>
                    <a:pt x="2492442" y="2228681"/>
                    <a:pt x="2458256" y="2405700"/>
                  </a:cubicBezTo>
                  <a:lnTo>
                    <a:pt x="2458256" y="2711068"/>
                  </a:lnTo>
                  <a:cubicBezTo>
                    <a:pt x="2535109" y="3132774"/>
                    <a:pt x="2764526" y="3154096"/>
                    <a:pt x="2967338" y="3195262"/>
                  </a:cubicBezTo>
                  <a:lnTo>
                    <a:pt x="2964893" y="3199184"/>
                  </a:lnTo>
                  <a:lnTo>
                    <a:pt x="3445760" y="3199184"/>
                  </a:lnTo>
                  <a:cubicBezTo>
                    <a:pt x="3473077" y="3199184"/>
                    <a:pt x="3495222" y="3221329"/>
                    <a:pt x="3495222" y="3248646"/>
                  </a:cubicBezTo>
                  <a:lnTo>
                    <a:pt x="3495222" y="3869802"/>
                  </a:lnTo>
                  <a:cubicBezTo>
                    <a:pt x="3495222" y="3897119"/>
                    <a:pt x="3473077" y="3919264"/>
                    <a:pt x="3445760" y="3919264"/>
                  </a:cubicBezTo>
                  <a:lnTo>
                    <a:pt x="2824604" y="3919264"/>
                  </a:lnTo>
                  <a:cubicBezTo>
                    <a:pt x="2797287" y="3919264"/>
                    <a:pt x="2775142" y="3897119"/>
                    <a:pt x="2775142" y="3869802"/>
                  </a:cubicBezTo>
                  <a:lnTo>
                    <a:pt x="2775142" y="3495860"/>
                  </a:lnTo>
                  <a:cubicBezTo>
                    <a:pt x="2774146" y="3279619"/>
                    <a:pt x="2531761" y="3096148"/>
                    <a:pt x="2214362" y="3096344"/>
                  </a:cubicBezTo>
                  <a:lnTo>
                    <a:pt x="1518017" y="3096344"/>
                  </a:lnTo>
                  <a:cubicBezTo>
                    <a:pt x="1479717" y="3096344"/>
                    <a:pt x="1448668" y="3065295"/>
                    <a:pt x="1448668" y="3026995"/>
                  </a:cubicBezTo>
                  <a:lnTo>
                    <a:pt x="1448668" y="2508527"/>
                  </a:lnTo>
                  <a:cubicBezTo>
                    <a:pt x="1410010" y="2284169"/>
                    <a:pt x="1283234" y="2050340"/>
                    <a:pt x="953449" y="2016224"/>
                  </a:cubicBezTo>
                  <a:lnTo>
                    <a:pt x="89032" y="2016224"/>
                  </a:lnTo>
                  <a:cubicBezTo>
                    <a:pt x="39861" y="2016224"/>
                    <a:pt x="0" y="1976363"/>
                    <a:pt x="0" y="1927192"/>
                  </a:cubicBezTo>
                  <a:lnTo>
                    <a:pt x="0" y="809112"/>
                  </a:lnTo>
                  <a:cubicBezTo>
                    <a:pt x="0" y="759941"/>
                    <a:pt x="39861" y="720080"/>
                    <a:pt x="89032" y="720080"/>
                  </a:cubicBezTo>
                  <a:lnTo>
                    <a:pt x="1207112" y="720080"/>
                  </a:lnTo>
                  <a:cubicBezTo>
                    <a:pt x="1256283" y="720080"/>
                    <a:pt x="1296144" y="759941"/>
                    <a:pt x="1296144" y="809112"/>
                  </a:cubicBezTo>
                  <a:lnTo>
                    <a:pt x="1296144" y="1707636"/>
                  </a:lnTo>
                  <a:cubicBezTo>
                    <a:pt x="1370957" y="1982046"/>
                    <a:pt x="1542981" y="2062787"/>
                    <a:pt x="1704226" y="2086756"/>
                  </a:cubicBezTo>
                  <a:lnTo>
                    <a:pt x="2110101" y="2086756"/>
                  </a:lnTo>
                  <a:cubicBezTo>
                    <a:pt x="2468449" y="2037373"/>
                    <a:pt x="2584530" y="1883758"/>
                    <a:pt x="2664296" y="1664322"/>
                  </a:cubicBezTo>
                  <a:lnTo>
                    <a:pt x="2664296" y="995126"/>
                  </a:lnTo>
                  <a:cubicBezTo>
                    <a:pt x="2664296" y="959399"/>
                    <a:pt x="2693259" y="930436"/>
                    <a:pt x="2728986" y="930436"/>
                  </a:cubicBezTo>
                  <a:lnTo>
                    <a:pt x="3256610" y="930436"/>
                  </a:lnTo>
                  <a:cubicBezTo>
                    <a:pt x="3553092" y="919609"/>
                    <a:pt x="3749771" y="773757"/>
                    <a:pt x="3816424" y="464510"/>
                  </a:cubicBezTo>
                  <a:lnTo>
                    <a:pt x="3816424" y="49462"/>
                  </a:lnTo>
                  <a:cubicBezTo>
                    <a:pt x="3816424" y="22145"/>
                    <a:pt x="3838569" y="0"/>
                    <a:pt x="3865886"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379680" y="2680936"/>
              <a:ext cx="1079228" cy="1079228"/>
            </a:xfrm>
            <a:prstGeom prst="roundRect">
              <a:avLst>
                <a:gd name="adj" fmla="val 6869"/>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3795594" y="4030534"/>
              <a:ext cx="862166" cy="862166"/>
            </a:xfrm>
            <a:prstGeom prst="roundRect">
              <a:avLst>
                <a:gd name="adj" fmla="val 6869"/>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9" name="圆角矩形 8"/>
            <p:cNvSpPr/>
            <p:nvPr/>
          </p:nvSpPr>
          <p:spPr>
            <a:xfrm>
              <a:off x="5012270" y="2870988"/>
              <a:ext cx="792088" cy="792088"/>
            </a:xfrm>
            <a:prstGeom prst="roundRect">
              <a:avLst>
                <a:gd name="adj" fmla="val 6869"/>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5109917" y="5113262"/>
              <a:ext cx="612000" cy="612000"/>
            </a:xfrm>
            <a:prstGeom prst="roundRect">
              <a:avLst>
                <a:gd name="adj" fmla="val 6869"/>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6142593" y="4113011"/>
              <a:ext cx="612000" cy="612000"/>
            </a:xfrm>
            <a:prstGeom prst="roundRect">
              <a:avLst>
                <a:gd name="adj" fmla="val 6869"/>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6142593" y="1904437"/>
              <a:ext cx="612000" cy="612000"/>
            </a:xfrm>
            <a:prstGeom prst="roundRect">
              <a:avLst>
                <a:gd name="adj" fmla="val 6869"/>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3" name="TextBox 86"/>
            <p:cNvSpPr txBox="1"/>
            <p:nvPr/>
          </p:nvSpPr>
          <p:spPr>
            <a:xfrm>
              <a:off x="2291373" y="2870988"/>
              <a:ext cx="1296144" cy="615363"/>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4" name="Freeform 16"/>
            <p:cNvSpPr>
              <a:spLocks noEditPoints="1"/>
            </p:cNvSpPr>
            <p:nvPr/>
          </p:nvSpPr>
          <p:spPr bwMode="auto">
            <a:xfrm>
              <a:off x="5269599" y="3162114"/>
              <a:ext cx="262533" cy="209835"/>
            </a:xfrm>
            <a:custGeom>
              <a:avLst/>
              <a:gdLst>
                <a:gd name="T0" fmla="*/ 153 w 274"/>
                <a:gd name="T1" fmla="*/ 85 h 219"/>
                <a:gd name="T2" fmla="*/ 175 w 274"/>
                <a:gd name="T3" fmla="*/ 107 h 219"/>
                <a:gd name="T4" fmla="*/ 175 w 274"/>
                <a:gd name="T5" fmla="*/ 140 h 219"/>
                <a:gd name="T6" fmla="*/ 153 w 274"/>
                <a:gd name="T7" fmla="*/ 162 h 219"/>
                <a:gd name="T8" fmla="*/ 121 w 274"/>
                <a:gd name="T9" fmla="*/ 162 h 219"/>
                <a:gd name="T10" fmla="*/ 100 w 274"/>
                <a:gd name="T11" fmla="*/ 140 h 219"/>
                <a:gd name="T12" fmla="*/ 100 w 274"/>
                <a:gd name="T13" fmla="*/ 107 h 219"/>
                <a:gd name="T14" fmla="*/ 121 w 274"/>
                <a:gd name="T15" fmla="*/ 85 h 219"/>
                <a:gd name="T16" fmla="*/ 237 w 274"/>
                <a:gd name="T17" fmla="*/ 69 h 219"/>
                <a:gd name="T18" fmla="*/ 231 w 274"/>
                <a:gd name="T19" fmla="*/ 71 h 219"/>
                <a:gd name="T20" fmla="*/ 228 w 274"/>
                <a:gd name="T21" fmla="*/ 78 h 219"/>
                <a:gd name="T22" fmla="*/ 231 w 274"/>
                <a:gd name="T23" fmla="*/ 85 h 219"/>
                <a:gd name="T24" fmla="*/ 237 w 274"/>
                <a:gd name="T25" fmla="*/ 88 h 219"/>
                <a:gd name="T26" fmla="*/ 244 w 274"/>
                <a:gd name="T27" fmla="*/ 85 h 219"/>
                <a:gd name="T28" fmla="*/ 247 w 274"/>
                <a:gd name="T29" fmla="*/ 78 h 219"/>
                <a:gd name="T30" fmla="*/ 244 w 274"/>
                <a:gd name="T31" fmla="*/ 71 h 219"/>
                <a:gd name="T32" fmla="*/ 237 w 274"/>
                <a:gd name="T33" fmla="*/ 69 h 219"/>
                <a:gd name="T34" fmla="*/ 115 w 274"/>
                <a:gd name="T35" fmla="*/ 59 h 219"/>
                <a:gd name="T36" fmla="*/ 82 w 274"/>
                <a:gd name="T37" fmla="*/ 83 h 219"/>
                <a:gd name="T38" fmla="*/ 68 w 274"/>
                <a:gd name="T39" fmla="*/ 124 h 219"/>
                <a:gd name="T40" fmla="*/ 82 w 274"/>
                <a:gd name="T41" fmla="*/ 164 h 219"/>
                <a:gd name="T42" fmla="*/ 115 w 274"/>
                <a:gd name="T43" fmla="*/ 189 h 219"/>
                <a:gd name="T44" fmla="*/ 158 w 274"/>
                <a:gd name="T45" fmla="*/ 189 h 219"/>
                <a:gd name="T46" fmla="*/ 193 w 274"/>
                <a:gd name="T47" fmla="*/ 164 h 219"/>
                <a:gd name="T48" fmla="*/ 205 w 274"/>
                <a:gd name="T49" fmla="*/ 124 h 219"/>
                <a:gd name="T50" fmla="*/ 193 w 274"/>
                <a:gd name="T51" fmla="*/ 83 h 219"/>
                <a:gd name="T52" fmla="*/ 158 w 274"/>
                <a:gd name="T53" fmla="*/ 59 h 219"/>
                <a:gd name="T54" fmla="*/ 91 w 274"/>
                <a:gd name="T55" fmla="*/ 0 h 219"/>
                <a:gd name="T56" fmla="*/ 188 w 274"/>
                <a:gd name="T57" fmla="*/ 0 h 219"/>
                <a:gd name="T58" fmla="*/ 193 w 274"/>
                <a:gd name="T59" fmla="*/ 5 h 219"/>
                <a:gd name="T60" fmla="*/ 203 w 274"/>
                <a:gd name="T61" fmla="*/ 33 h 219"/>
                <a:gd name="T62" fmla="*/ 208 w 274"/>
                <a:gd name="T63" fmla="*/ 38 h 219"/>
                <a:gd name="T64" fmla="*/ 214 w 274"/>
                <a:gd name="T65" fmla="*/ 41 h 219"/>
                <a:gd name="T66" fmla="*/ 261 w 274"/>
                <a:gd name="T67" fmla="*/ 45 h 219"/>
                <a:gd name="T68" fmla="*/ 274 w 274"/>
                <a:gd name="T69" fmla="*/ 69 h 219"/>
                <a:gd name="T70" fmla="*/ 270 w 274"/>
                <a:gd name="T71" fmla="*/ 207 h 219"/>
                <a:gd name="T72" fmla="*/ 247 w 274"/>
                <a:gd name="T73" fmla="*/ 219 h 219"/>
                <a:gd name="T74" fmla="*/ 13 w 274"/>
                <a:gd name="T75" fmla="*/ 217 h 219"/>
                <a:gd name="T76" fmla="*/ 0 w 274"/>
                <a:gd name="T77" fmla="*/ 193 h 219"/>
                <a:gd name="T78" fmla="*/ 3 w 274"/>
                <a:gd name="T79" fmla="*/ 55 h 219"/>
                <a:gd name="T80" fmla="*/ 27 w 274"/>
                <a:gd name="T81" fmla="*/ 41 h 219"/>
                <a:gd name="T82" fmla="*/ 64 w 274"/>
                <a:gd name="T83" fmla="*/ 41 h 219"/>
                <a:gd name="T84" fmla="*/ 69 w 274"/>
                <a:gd name="T85" fmla="*/ 36 h 219"/>
                <a:gd name="T86" fmla="*/ 79 w 274"/>
                <a:gd name="T87" fmla="*/ 8 h 219"/>
                <a:gd name="T88" fmla="*/ 84 w 274"/>
                <a:gd name="T89" fmla="*/ 3 h 219"/>
                <a:gd name="T90" fmla="*/ 91 w 274"/>
                <a:gd name="T9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4" h="219">
                  <a:moveTo>
                    <a:pt x="137" y="83"/>
                  </a:moveTo>
                  <a:lnTo>
                    <a:pt x="153" y="85"/>
                  </a:lnTo>
                  <a:lnTo>
                    <a:pt x="166" y="94"/>
                  </a:lnTo>
                  <a:lnTo>
                    <a:pt x="175" y="107"/>
                  </a:lnTo>
                  <a:lnTo>
                    <a:pt x="179" y="124"/>
                  </a:lnTo>
                  <a:lnTo>
                    <a:pt x="175" y="140"/>
                  </a:lnTo>
                  <a:lnTo>
                    <a:pt x="166" y="153"/>
                  </a:lnTo>
                  <a:lnTo>
                    <a:pt x="153" y="162"/>
                  </a:lnTo>
                  <a:lnTo>
                    <a:pt x="137" y="164"/>
                  </a:lnTo>
                  <a:lnTo>
                    <a:pt x="121" y="162"/>
                  </a:lnTo>
                  <a:lnTo>
                    <a:pt x="108" y="153"/>
                  </a:lnTo>
                  <a:lnTo>
                    <a:pt x="100" y="140"/>
                  </a:lnTo>
                  <a:lnTo>
                    <a:pt x="96" y="124"/>
                  </a:lnTo>
                  <a:lnTo>
                    <a:pt x="100" y="107"/>
                  </a:lnTo>
                  <a:lnTo>
                    <a:pt x="108" y="94"/>
                  </a:lnTo>
                  <a:lnTo>
                    <a:pt x="121" y="85"/>
                  </a:lnTo>
                  <a:lnTo>
                    <a:pt x="137" y="83"/>
                  </a:lnTo>
                  <a:close/>
                  <a:moveTo>
                    <a:pt x="237" y="69"/>
                  </a:moveTo>
                  <a:lnTo>
                    <a:pt x="233" y="69"/>
                  </a:lnTo>
                  <a:lnTo>
                    <a:pt x="231" y="71"/>
                  </a:lnTo>
                  <a:lnTo>
                    <a:pt x="228" y="74"/>
                  </a:lnTo>
                  <a:lnTo>
                    <a:pt x="228" y="78"/>
                  </a:lnTo>
                  <a:lnTo>
                    <a:pt x="228" y="82"/>
                  </a:lnTo>
                  <a:lnTo>
                    <a:pt x="231" y="85"/>
                  </a:lnTo>
                  <a:lnTo>
                    <a:pt x="233" y="87"/>
                  </a:lnTo>
                  <a:lnTo>
                    <a:pt x="237" y="88"/>
                  </a:lnTo>
                  <a:lnTo>
                    <a:pt x="241" y="87"/>
                  </a:lnTo>
                  <a:lnTo>
                    <a:pt x="244" y="85"/>
                  </a:lnTo>
                  <a:lnTo>
                    <a:pt x="246" y="82"/>
                  </a:lnTo>
                  <a:lnTo>
                    <a:pt x="247" y="78"/>
                  </a:lnTo>
                  <a:lnTo>
                    <a:pt x="246" y="74"/>
                  </a:lnTo>
                  <a:lnTo>
                    <a:pt x="244" y="71"/>
                  </a:lnTo>
                  <a:lnTo>
                    <a:pt x="241" y="69"/>
                  </a:lnTo>
                  <a:lnTo>
                    <a:pt x="237" y="69"/>
                  </a:lnTo>
                  <a:close/>
                  <a:moveTo>
                    <a:pt x="137" y="55"/>
                  </a:moveTo>
                  <a:lnTo>
                    <a:pt x="115" y="59"/>
                  </a:lnTo>
                  <a:lnTo>
                    <a:pt x="97" y="68"/>
                  </a:lnTo>
                  <a:lnTo>
                    <a:pt x="82" y="83"/>
                  </a:lnTo>
                  <a:lnTo>
                    <a:pt x="72" y="102"/>
                  </a:lnTo>
                  <a:lnTo>
                    <a:pt x="68" y="124"/>
                  </a:lnTo>
                  <a:lnTo>
                    <a:pt x="72" y="145"/>
                  </a:lnTo>
                  <a:lnTo>
                    <a:pt x="82" y="164"/>
                  </a:lnTo>
                  <a:lnTo>
                    <a:pt x="97" y="179"/>
                  </a:lnTo>
                  <a:lnTo>
                    <a:pt x="115" y="189"/>
                  </a:lnTo>
                  <a:lnTo>
                    <a:pt x="137" y="193"/>
                  </a:lnTo>
                  <a:lnTo>
                    <a:pt x="158" y="189"/>
                  </a:lnTo>
                  <a:lnTo>
                    <a:pt x="177" y="179"/>
                  </a:lnTo>
                  <a:lnTo>
                    <a:pt x="193" y="164"/>
                  </a:lnTo>
                  <a:lnTo>
                    <a:pt x="203" y="145"/>
                  </a:lnTo>
                  <a:lnTo>
                    <a:pt x="205" y="124"/>
                  </a:lnTo>
                  <a:lnTo>
                    <a:pt x="203" y="102"/>
                  </a:lnTo>
                  <a:lnTo>
                    <a:pt x="193" y="83"/>
                  </a:lnTo>
                  <a:lnTo>
                    <a:pt x="177" y="68"/>
                  </a:lnTo>
                  <a:lnTo>
                    <a:pt x="158" y="59"/>
                  </a:lnTo>
                  <a:lnTo>
                    <a:pt x="137" y="55"/>
                  </a:lnTo>
                  <a:close/>
                  <a:moveTo>
                    <a:pt x="91" y="0"/>
                  </a:moveTo>
                  <a:lnTo>
                    <a:pt x="184" y="0"/>
                  </a:lnTo>
                  <a:lnTo>
                    <a:pt x="188" y="0"/>
                  </a:lnTo>
                  <a:lnTo>
                    <a:pt x="190" y="3"/>
                  </a:lnTo>
                  <a:lnTo>
                    <a:pt x="193" y="5"/>
                  </a:lnTo>
                  <a:lnTo>
                    <a:pt x="195" y="8"/>
                  </a:lnTo>
                  <a:lnTo>
                    <a:pt x="203" y="33"/>
                  </a:lnTo>
                  <a:lnTo>
                    <a:pt x="205" y="36"/>
                  </a:lnTo>
                  <a:lnTo>
                    <a:pt x="208" y="38"/>
                  </a:lnTo>
                  <a:lnTo>
                    <a:pt x="210" y="41"/>
                  </a:lnTo>
                  <a:lnTo>
                    <a:pt x="214" y="41"/>
                  </a:lnTo>
                  <a:lnTo>
                    <a:pt x="247" y="41"/>
                  </a:lnTo>
                  <a:lnTo>
                    <a:pt x="261" y="45"/>
                  </a:lnTo>
                  <a:lnTo>
                    <a:pt x="270" y="55"/>
                  </a:lnTo>
                  <a:lnTo>
                    <a:pt x="274" y="69"/>
                  </a:lnTo>
                  <a:lnTo>
                    <a:pt x="274" y="193"/>
                  </a:lnTo>
                  <a:lnTo>
                    <a:pt x="270" y="207"/>
                  </a:lnTo>
                  <a:lnTo>
                    <a:pt x="261" y="217"/>
                  </a:lnTo>
                  <a:lnTo>
                    <a:pt x="247" y="219"/>
                  </a:lnTo>
                  <a:lnTo>
                    <a:pt x="27" y="219"/>
                  </a:lnTo>
                  <a:lnTo>
                    <a:pt x="13" y="217"/>
                  </a:lnTo>
                  <a:lnTo>
                    <a:pt x="3" y="207"/>
                  </a:lnTo>
                  <a:lnTo>
                    <a:pt x="0" y="193"/>
                  </a:lnTo>
                  <a:lnTo>
                    <a:pt x="0" y="69"/>
                  </a:lnTo>
                  <a:lnTo>
                    <a:pt x="3" y="55"/>
                  </a:lnTo>
                  <a:lnTo>
                    <a:pt x="13" y="45"/>
                  </a:lnTo>
                  <a:lnTo>
                    <a:pt x="27" y="41"/>
                  </a:lnTo>
                  <a:lnTo>
                    <a:pt x="60" y="41"/>
                  </a:lnTo>
                  <a:lnTo>
                    <a:pt x="64" y="41"/>
                  </a:lnTo>
                  <a:lnTo>
                    <a:pt x="66" y="38"/>
                  </a:lnTo>
                  <a:lnTo>
                    <a:pt x="69" y="36"/>
                  </a:lnTo>
                  <a:lnTo>
                    <a:pt x="72" y="33"/>
                  </a:lnTo>
                  <a:lnTo>
                    <a:pt x="79" y="8"/>
                  </a:lnTo>
                  <a:lnTo>
                    <a:pt x="82" y="5"/>
                  </a:lnTo>
                  <a:lnTo>
                    <a:pt x="84" y="3"/>
                  </a:lnTo>
                  <a:lnTo>
                    <a:pt x="87" y="0"/>
                  </a:lnTo>
                  <a:lnTo>
                    <a:pt x="91" y="0"/>
                  </a:lnTo>
                  <a:close/>
                </a:path>
              </a:pathLst>
            </a:custGeom>
            <a:solidFill>
              <a:schemeClr val="accent3"/>
            </a:solidFill>
            <a:ln w="0">
              <a:no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5" name="Freeform 32"/>
            <p:cNvSpPr>
              <a:spLocks noEditPoints="1"/>
            </p:cNvSpPr>
            <p:nvPr/>
          </p:nvSpPr>
          <p:spPr bwMode="auto">
            <a:xfrm>
              <a:off x="6337926" y="4308344"/>
              <a:ext cx="221333" cy="221333"/>
            </a:xfrm>
            <a:custGeom>
              <a:avLst/>
              <a:gdLst>
                <a:gd name="T0" fmla="*/ 99 w 231"/>
                <a:gd name="T1" fmla="*/ 68 h 231"/>
                <a:gd name="T2" fmla="*/ 75 w 231"/>
                <a:gd name="T3" fmla="*/ 85 h 231"/>
                <a:gd name="T4" fmla="*/ 65 w 231"/>
                <a:gd name="T5" fmla="*/ 115 h 231"/>
                <a:gd name="T6" fmla="*/ 75 w 231"/>
                <a:gd name="T7" fmla="*/ 144 h 231"/>
                <a:gd name="T8" fmla="*/ 99 w 231"/>
                <a:gd name="T9" fmla="*/ 163 h 231"/>
                <a:gd name="T10" fmla="*/ 131 w 231"/>
                <a:gd name="T11" fmla="*/ 163 h 231"/>
                <a:gd name="T12" fmla="*/ 155 w 231"/>
                <a:gd name="T13" fmla="*/ 144 h 231"/>
                <a:gd name="T14" fmla="*/ 166 w 231"/>
                <a:gd name="T15" fmla="*/ 115 h 231"/>
                <a:gd name="T16" fmla="*/ 155 w 231"/>
                <a:gd name="T17" fmla="*/ 85 h 231"/>
                <a:gd name="T18" fmla="*/ 131 w 231"/>
                <a:gd name="T19" fmla="*/ 68 h 231"/>
                <a:gd name="T20" fmla="*/ 79 w 231"/>
                <a:gd name="T21" fmla="*/ 0 h 231"/>
                <a:gd name="T22" fmla="*/ 102 w 231"/>
                <a:gd name="T23" fmla="*/ 19 h 231"/>
                <a:gd name="T24" fmla="*/ 130 w 231"/>
                <a:gd name="T25" fmla="*/ 19 h 231"/>
                <a:gd name="T26" fmla="*/ 152 w 231"/>
                <a:gd name="T27" fmla="*/ 0 h 231"/>
                <a:gd name="T28" fmla="*/ 173 w 231"/>
                <a:gd name="T29" fmla="*/ 23 h 231"/>
                <a:gd name="T30" fmla="*/ 185 w 231"/>
                <a:gd name="T31" fmla="*/ 46 h 231"/>
                <a:gd name="T32" fmla="*/ 208 w 231"/>
                <a:gd name="T33" fmla="*/ 59 h 231"/>
                <a:gd name="T34" fmla="*/ 231 w 231"/>
                <a:gd name="T35" fmla="*/ 82 h 231"/>
                <a:gd name="T36" fmla="*/ 212 w 231"/>
                <a:gd name="T37" fmla="*/ 102 h 231"/>
                <a:gd name="T38" fmla="*/ 212 w 231"/>
                <a:gd name="T39" fmla="*/ 129 h 231"/>
                <a:gd name="T40" fmla="*/ 231 w 231"/>
                <a:gd name="T41" fmla="*/ 149 h 231"/>
                <a:gd name="T42" fmla="*/ 208 w 231"/>
                <a:gd name="T43" fmla="*/ 171 h 231"/>
                <a:gd name="T44" fmla="*/ 185 w 231"/>
                <a:gd name="T45" fmla="*/ 184 h 231"/>
                <a:gd name="T46" fmla="*/ 173 w 231"/>
                <a:gd name="T47" fmla="*/ 206 h 231"/>
                <a:gd name="T48" fmla="*/ 152 w 231"/>
                <a:gd name="T49" fmla="*/ 231 h 231"/>
                <a:gd name="T50" fmla="*/ 130 w 231"/>
                <a:gd name="T51" fmla="*/ 212 h 231"/>
                <a:gd name="T52" fmla="*/ 102 w 231"/>
                <a:gd name="T53" fmla="*/ 212 h 231"/>
                <a:gd name="T54" fmla="*/ 79 w 231"/>
                <a:gd name="T55" fmla="*/ 231 h 231"/>
                <a:gd name="T56" fmla="*/ 57 w 231"/>
                <a:gd name="T57" fmla="*/ 206 h 231"/>
                <a:gd name="T58" fmla="*/ 47 w 231"/>
                <a:gd name="T59" fmla="*/ 184 h 231"/>
                <a:gd name="T60" fmla="*/ 24 w 231"/>
                <a:gd name="T61" fmla="*/ 172 h 231"/>
                <a:gd name="T62" fmla="*/ 0 w 231"/>
                <a:gd name="T63" fmla="*/ 152 h 231"/>
                <a:gd name="T64" fmla="*/ 19 w 231"/>
                <a:gd name="T65" fmla="*/ 129 h 231"/>
                <a:gd name="T66" fmla="*/ 19 w 231"/>
                <a:gd name="T67" fmla="*/ 102 h 231"/>
                <a:gd name="T68" fmla="*/ 0 w 231"/>
                <a:gd name="T69" fmla="*/ 82 h 231"/>
                <a:gd name="T70" fmla="*/ 24 w 231"/>
                <a:gd name="T71" fmla="*/ 59 h 231"/>
                <a:gd name="T72" fmla="*/ 47 w 231"/>
                <a:gd name="T73" fmla="*/ 46 h 231"/>
                <a:gd name="T74" fmla="*/ 57 w 231"/>
                <a:gd name="T75" fmla="*/ 23 h 231"/>
                <a:gd name="T76" fmla="*/ 79 w 231"/>
                <a:gd name="T7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1" h="231">
                  <a:moveTo>
                    <a:pt x="116" y="65"/>
                  </a:moveTo>
                  <a:lnTo>
                    <a:pt x="99" y="68"/>
                  </a:lnTo>
                  <a:lnTo>
                    <a:pt x="85" y="74"/>
                  </a:lnTo>
                  <a:lnTo>
                    <a:pt x="75" y="85"/>
                  </a:lnTo>
                  <a:lnTo>
                    <a:pt x="68" y="99"/>
                  </a:lnTo>
                  <a:lnTo>
                    <a:pt x="65" y="115"/>
                  </a:lnTo>
                  <a:lnTo>
                    <a:pt x="68" y="131"/>
                  </a:lnTo>
                  <a:lnTo>
                    <a:pt x="75" y="144"/>
                  </a:lnTo>
                  <a:lnTo>
                    <a:pt x="85" y="155"/>
                  </a:lnTo>
                  <a:lnTo>
                    <a:pt x="99" y="163"/>
                  </a:lnTo>
                  <a:lnTo>
                    <a:pt x="116" y="166"/>
                  </a:lnTo>
                  <a:lnTo>
                    <a:pt x="131" y="163"/>
                  </a:lnTo>
                  <a:lnTo>
                    <a:pt x="145" y="155"/>
                  </a:lnTo>
                  <a:lnTo>
                    <a:pt x="155" y="144"/>
                  </a:lnTo>
                  <a:lnTo>
                    <a:pt x="163" y="131"/>
                  </a:lnTo>
                  <a:lnTo>
                    <a:pt x="166" y="115"/>
                  </a:lnTo>
                  <a:lnTo>
                    <a:pt x="163" y="99"/>
                  </a:lnTo>
                  <a:lnTo>
                    <a:pt x="155" y="85"/>
                  </a:lnTo>
                  <a:lnTo>
                    <a:pt x="145" y="74"/>
                  </a:lnTo>
                  <a:lnTo>
                    <a:pt x="131" y="68"/>
                  </a:lnTo>
                  <a:lnTo>
                    <a:pt x="116" y="65"/>
                  </a:lnTo>
                  <a:close/>
                  <a:moveTo>
                    <a:pt x="79" y="0"/>
                  </a:moveTo>
                  <a:lnTo>
                    <a:pt x="89" y="11"/>
                  </a:lnTo>
                  <a:lnTo>
                    <a:pt x="102" y="19"/>
                  </a:lnTo>
                  <a:lnTo>
                    <a:pt x="116" y="22"/>
                  </a:lnTo>
                  <a:lnTo>
                    <a:pt x="130" y="19"/>
                  </a:lnTo>
                  <a:lnTo>
                    <a:pt x="143" y="11"/>
                  </a:lnTo>
                  <a:lnTo>
                    <a:pt x="152" y="0"/>
                  </a:lnTo>
                  <a:lnTo>
                    <a:pt x="175" y="9"/>
                  </a:lnTo>
                  <a:lnTo>
                    <a:pt x="173" y="23"/>
                  </a:lnTo>
                  <a:lnTo>
                    <a:pt x="176" y="36"/>
                  </a:lnTo>
                  <a:lnTo>
                    <a:pt x="185" y="46"/>
                  </a:lnTo>
                  <a:lnTo>
                    <a:pt x="195" y="55"/>
                  </a:lnTo>
                  <a:lnTo>
                    <a:pt x="208" y="59"/>
                  </a:lnTo>
                  <a:lnTo>
                    <a:pt x="222" y="59"/>
                  </a:lnTo>
                  <a:lnTo>
                    <a:pt x="231" y="82"/>
                  </a:lnTo>
                  <a:lnTo>
                    <a:pt x="219" y="90"/>
                  </a:lnTo>
                  <a:lnTo>
                    <a:pt x="212" y="102"/>
                  </a:lnTo>
                  <a:lnTo>
                    <a:pt x="209" y="115"/>
                  </a:lnTo>
                  <a:lnTo>
                    <a:pt x="212" y="129"/>
                  </a:lnTo>
                  <a:lnTo>
                    <a:pt x="219" y="139"/>
                  </a:lnTo>
                  <a:lnTo>
                    <a:pt x="231" y="149"/>
                  </a:lnTo>
                  <a:lnTo>
                    <a:pt x="222" y="172"/>
                  </a:lnTo>
                  <a:lnTo>
                    <a:pt x="208" y="171"/>
                  </a:lnTo>
                  <a:lnTo>
                    <a:pt x="195" y="175"/>
                  </a:lnTo>
                  <a:lnTo>
                    <a:pt x="185" y="184"/>
                  </a:lnTo>
                  <a:lnTo>
                    <a:pt x="176" y="195"/>
                  </a:lnTo>
                  <a:lnTo>
                    <a:pt x="173" y="206"/>
                  </a:lnTo>
                  <a:lnTo>
                    <a:pt x="175" y="220"/>
                  </a:lnTo>
                  <a:lnTo>
                    <a:pt x="152" y="231"/>
                  </a:lnTo>
                  <a:lnTo>
                    <a:pt x="143" y="219"/>
                  </a:lnTo>
                  <a:lnTo>
                    <a:pt x="130" y="212"/>
                  </a:lnTo>
                  <a:lnTo>
                    <a:pt x="116" y="208"/>
                  </a:lnTo>
                  <a:lnTo>
                    <a:pt x="102" y="212"/>
                  </a:lnTo>
                  <a:lnTo>
                    <a:pt x="89" y="219"/>
                  </a:lnTo>
                  <a:lnTo>
                    <a:pt x="79" y="231"/>
                  </a:lnTo>
                  <a:lnTo>
                    <a:pt x="56" y="220"/>
                  </a:lnTo>
                  <a:lnTo>
                    <a:pt x="57" y="206"/>
                  </a:lnTo>
                  <a:lnTo>
                    <a:pt x="55" y="195"/>
                  </a:lnTo>
                  <a:lnTo>
                    <a:pt x="47" y="184"/>
                  </a:lnTo>
                  <a:lnTo>
                    <a:pt x="36" y="176"/>
                  </a:lnTo>
                  <a:lnTo>
                    <a:pt x="24" y="172"/>
                  </a:lnTo>
                  <a:lnTo>
                    <a:pt x="10" y="175"/>
                  </a:lnTo>
                  <a:lnTo>
                    <a:pt x="0" y="152"/>
                  </a:lnTo>
                  <a:lnTo>
                    <a:pt x="11" y="141"/>
                  </a:lnTo>
                  <a:lnTo>
                    <a:pt x="19" y="129"/>
                  </a:lnTo>
                  <a:lnTo>
                    <a:pt x="22" y="115"/>
                  </a:lnTo>
                  <a:lnTo>
                    <a:pt x="19" y="102"/>
                  </a:lnTo>
                  <a:lnTo>
                    <a:pt x="11" y="90"/>
                  </a:lnTo>
                  <a:lnTo>
                    <a:pt x="0" y="82"/>
                  </a:lnTo>
                  <a:lnTo>
                    <a:pt x="10" y="59"/>
                  </a:lnTo>
                  <a:lnTo>
                    <a:pt x="24" y="59"/>
                  </a:lnTo>
                  <a:lnTo>
                    <a:pt x="36" y="55"/>
                  </a:lnTo>
                  <a:lnTo>
                    <a:pt x="47" y="46"/>
                  </a:lnTo>
                  <a:lnTo>
                    <a:pt x="55" y="36"/>
                  </a:lnTo>
                  <a:lnTo>
                    <a:pt x="57" y="23"/>
                  </a:lnTo>
                  <a:lnTo>
                    <a:pt x="56" y="9"/>
                  </a:lnTo>
                  <a:lnTo>
                    <a:pt x="79" y="0"/>
                  </a:lnTo>
                  <a:close/>
                </a:path>
              </a:pathLst>
            </a:custGeom>
            <a:solidFill>
              <a:schemeClr val="accent1"/>
            </a:solidFill>
            <a:ln w="0">
              <a:no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6" name="Freeform 43"/>
            <p:cNvSpPr>
              <a:spLocks noEditPoints="1"/>
            </p:cNvSpPr>
            <p:nvPr/>
          </p:nvSpPr>
          <p:spPr bwMode="auto">
            <a:xfrm>
              <a:off x="4061549" y="4296489"/>
              <a:ext cx="330256" cy="330256"/>
            </a:xfrm>
            <a:custGeom>
              <a:avLst/>
              <a:gdLst>
                <a:gd name="T0" fmla="*/ 179 w 252"/>
                <a:gd name="T1" fmla="*/ 184 h 252"/>
                <a:gd name="T2" fmla="*/ 184 w 252"/>
                <a:gd name="T3" fmla="*/ 201 h 252"/>
                <a:gd name="T4" fmla="*/ 180 w 252"/>
                <a:gd name="T5" fmla="*/ 240 h 252"/>
                <a:gd name="T6" fmla="*/ 126 w 252"/>
                <a:gd name="T7" fmla="*/ 252 h 252"/>
                <a:gd name="T8" fmla="*/ 117 w 252"/>
                <a:gd name="T9" fmla="*/ 221 h 252"/>
                <a:gd name="T10" fmla="*/ 175 w 252"/>
                <a:gd name="T11" fmla="*/ 182 h 252"/>
                <a:gd name="T12" fmla="*/ 236 w 252"/>
                <a:gd name="T13" fmla="*/ 188 h 252"/>
                <a:gd name="T14" fmla="*/ 201 w 252"/>
                <a:gd name="T15" fmla="*/ 228 h 252"/>
                <a:gd name="T16" fmla="*/ 201 w 252"/>
                <a:gd name="T17" fmla="*/ 186 h 252"/>
                <a:gd name="T18" fmla="*/ 212 w 252"/>
                <a:gd name="T19" fmla="*/ 179 h 252"/>
                <a:gd name="T20" fmla="*/ 217 w 252"/>
                <a:gd name="T21" fmla="*/ 169 h 252"/>
                <a:gd name="T22" fmla="*/ 75 w 252"/>
                <a:gd name="T23" fmla="*/ 133 h 252"/>
                <a:gd name="T24" fmla="*/ 130 w 252"/>
                <a:gd name="T25" fmla="*/ 160 h 252"/>
                <a:gd name="T26" fmla="*/ 129 w 252"/>
                <a:gd name="T27" fmla="*/ 187 h 252"/>
                <a:gd name="T28" fmla="*/ 77 w 252"/>
                <a:gd name="T29" fmla="*/ 242 h 252"/>
                <a:gd name="T30" fmla="*/ 35 w 252"/>
                <a:gd name="T31" fmla="*/ 212 h 252"/>
                <a:gd name="T32" fmla="*/ 45 w 252"/>
                <a:gd name="T33" fmla="*/ 160 h 252"/>
                <a:gd name="T34" fmla="*/ 61 w 252"/>
                <a:gd name="T35" fmla="*/ 137 h 252"/>
                <a:gd name="T36" fmla="*/ 71 w 252"/>
                <a:gd name="T37" fmla="*/ 136 h 252"/>
                <a:gd name="T38" fmla="*/ 111 w 252"/>
                <a:gd name="T39" fmla="*/ 71 h 252"/>
                <a:gd name="T40" fmla="*/ 121 w 252"/>
                <a:gd name="T41" fmla="*/ 76 h 252"/>
                <a:gd name="T42" fmla="*/ 133 w 252"/>
                <a:gd name="T43" fmla="*/ 76 h 252"/>
                <a:gd name="T44" fmla="*/ 159 w 252"/>
                <a:gd name="T45" fmla="*/ 105 h 252"/>
                <a:gd name="T46" fmla="*/ 170 w 252"/>
                <a:gd name="T47" fmla="*/ 145 h 252"/>
                <a:gd name="T48" fmla="*/ 139 w 252"/>
                <a:gd name="T49" fmla="*/ 142 h 252"/>
                <a:gd name="T50" fmla="*/ 87 w 252"/>
                <a:gd name="T51" fmla="*/ 118 h 252"/>
                <a:gd name="T52" fmla="*/ 88 w 252"/>
                <a:gd name="T53" fmla="*/ 110 h 252"/>
                <a:gd name="T54" fmla="*/ 87 w 252"/>
                <a:gd name="T55" fmla="*/ 100 h 252"/>
                <a:gd name="T56" fmla="*/ 111 w 252"/>
                <a:gd name="T57" fmla="*/ 71 h 252"/>
                <a:gd name="T58" fmla="*/ 37 w 252"/>
                <a:gd name="T59" fmla="*/ 100 h 252"/>
                <a:gd name="T60" fmla="*/ 35 w 252"/>
                <a:gd name="T61" fmla="*/ 110 h 252"/>
                <a:gd name="T62" fmla="*/ 37 w 252"/>
                <a:gd name="T63" fmla="*/ 122 h 252"/>
                <a:gd name="T64" fmla="*/ 27 w 252"/>
                <a:gd name="T65" fmla="*/ 158 h 252"/>
                <a:gd name="T66" fmla="*/ 8 w 252"/>
                <a:gd name="T67" fmla="*/ 170 h 252"/>
                <a:gd name="T68" fmla="*/ 0 w 252"/>
                <a:gd name="T69" fmla="*/ 126 h 252"/>
                <a:gd name="T70" fmla="*/ 13 w 252"/>
                <a:gd name="T71" fmla="*/ 68 h 252"/>
                <a:gd name="T72" fmla="*/ 228 w 252"/>
                <a:gd name="T73" fmla="*/ 52 h 252"/>
                <a:gd name="T74" fmla="*/ 250 w 252"/>
                <a:gd name="T75" fmla="*/ 99 h 252"/>
                <a:gd name="T76" fmla="*/ 252 w 252"/>
                <a:gd name="T77" fmla="*/ 135 h 252"/>
                <a:gd name="T78" fmla="*/ 217 w 252"/>
                <a:gd name="T79" fmla="*/ 150 h 252"/>
                <a:gd name="T80" fmla="*/ 201 w 252"/>
                <a:gd name="T81" fmla="*/ 136 h 252"/>
                <a:gd name="T82" fmla="*/ 181 w 252"/>
                <a:gd name="T83" fmla="*/ 108 h 252"/>
                <a:gd name="T84" fmla="*/ 150 w 252"/>
                <a:gd name="T85" fmla="*/ 61 h 252"/>
                <a:gd name="T86" fmla="*/ 154 w 252"/>
                <a:gd name="T87" fmla="*/ 49 h 252"/>
                <a:gd name="T88" fmla="*/ 181 w 252"/>
                <a:gd name="T89" fmla="*/ 38 h 252"/>
                <a:gd name="T90" fmla="*/ 60 w 252"/>
                <a:gd name="T91" fmla="*/ 19 h 252"/>
                <a:gd name="T92" fmla="*/ 101 w 252"/>
                <a:gd name="T93" fmla="*/ 40 h 252"/>
                <a:gd name="T94" fmla="*/ 100 w 252"/>
                <a:gd name="T95" fmla="*/ 49 h 252"/>
                <a:gd name="T96" fmla="*/ 84 w 252"/>
                <a:gd name="T97" fmla="*/ 70 h 252"/>
                <a:gd name="T98" fmla="*/ 65 w 252"/>
                <a:gd name="T99" fmla="*/ 84 h 252"/>
                <a:gd name="T100" fmla="*/ 55 w 252"/>
                <a:gd name="T101" fmla="*/ 84 h 252"/>
                <a:gd name="T102" fmla="*/ 36 w 252"/>
                <a:gd name="T103" fmla="*/ 70 h 252"/>
                <a:gd name="T104" fmla="*/ 41 w 252"/>
                <a:gd name="T105" fmla="*/ 33 h 252"/>
                <a:gd name="T106" fmla="*/ 126 w 252"/>
                <a:gd name="T107" fmla="*/ 0 h 252"/>
                <a:gd name="T108" fmla="*/ 170 w 252"/>
                <a:gd name="T109" fmla="*/ 7 h 252"/>
                <a:gd name="T110" fmla="*/ 167 w 252"/>
                <a:gd name="T111" fmla="*/ 21 h 252"/>
                <a:gd name="T112" fmla="*/ 140 w 252"/>
                <a:gd name="T113" fmla="*/ 26 h 252"/>
                <a:gd name="T114" fmla="*/ 126 w 252"/>
                <a:gd name="T115" fmla="*/ 22 h 252"/>
                <a:gd name="T116" fmla="*/ 117 w 252"/>
                <a:gd name="T117" fmla="*/ 24 h 252"/>
                <a:gd name="T118" fmla="*/ 82 w 252"/>
                <a:gd name="T119" fmla="*/ 7 h 252"/>
                <a:gd name="T120" fmla="*/ 126 w 252"/>
                <a:gd name="T121"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2" h="252">
                  <a:moveTo>
                    <a:pt x="175" y="182"/>
                  </a:moveTo>
                  <a:lnTo>
                    <a:pt x="179" y="184"/>
                  </a:lnTo>
                  <a:lnTo>
                    <a:pt x="184" y="187"/>
                  </a:lnTo>
                  <a:lnTo>
                    <a:pt x="184" y="201"/>
                  </a:lnTo>
                  <a:lnTo>
                    <a:pt x="182" y="221"/>
                  </a:lnTo>
                  <a:lnTo>
                    <a:pt x="180" y="240"/>
                  </a:lnTo>
                  <a:lnTo>
                    <a:pt x="154" y="249"/>
                  </a:lnTo>
                  <a:lnTo>
                    <a:pt x="126" y="252"/>
                  </a:lnTo>
                  <a:lnTo>
                    <a:pt x="96" y="248"/>
                  </a:lnTo>
                  <a:lnTo>
                    <a:pt x="117" y="221"/>
                  </a:lnTo>
                  <a:lnTo>
                    <a:pt x="144" y="200"/>
                  </a:lnTo>
                  <a:lnTo>
                    <a:pt x="175" y="182"/>
                  </a:lnTo>
                  <a:close/>
                  <a:moveTo>
                    <a:pt x="247" y="164"/>
                  </a:moveTo>
                  <a:lnTo>
                    <a:pt x="236" y="188"/>
                  </a:lnTo>
                  <a:lnTo>
                    <a:pt x="221" y="210"/>
                  </a:lnTo>
                  <a:lnTo>
                    <a:pt x="201" y="228"/>
                  </a:lnTo>
                  <a:lnTo>
                    <a:pt x="203" y="201"/>
                  </a:lnTo>
                  <a:lnTo>
                    <a:pt x="201" y="186"/>
                  </a:lnTo>
                  <a:lnTo>
                    <a:pt x="207" y="183"/>
                  </a:lnTo>
                  <a:lnTo>
                    <a:pt x="212" y="179"/>
                  </a:lnTo>
                  <a:lnTo>
                    <a:pt x="214" y="174"/>
                  </a:lnTo>
                  <a:lnTo>
                    <a:pt x="217" y="169"/>
                  </a:lnTo>
                  <a:lnTo>
                    <a:pt x="247" y="164"/>
                  </a:lnTo>
                  <a:close/>
                  <a:moveTo>
                    <a:pt x="75" y="133"/>
                  </a:moveTo>
                  <a:lnTo>
                    <a:pt x="102" y="149"/>
                  </a:lnTo>
                  <a:lnTo>
                    <a:pt x="130" y="160"/>
                  </a:lnTo>
                  <a:lnTo>
                    <a:pt x="161" y="168"/>
                  </a:lnTo>
                  <a:lnTo>
                    <a:pt x="129" y="187"/>
                  </a:lnTo>
                  <a:lnTo>
                    <a:pt x="101" y="212"/>
                  </a:lnTo>
                  <a:lnTo>
                    <a:pt x="77" y="242"/>
                  </a:lnTo>
                  <a:lnTo>
                    <a:pt x="54" y="229"/>
                  </a:lnTo>
                  <a:lnTo>
                    <a:pt x="35" y="212"/>
                  </a:lnTo>
                  <a:lnTo>
                    <a:pt x="38" y="186"/>
                  </a:lnTo>
                  <a:lnTo>
                    <a:pt x="45" y="160"/>
                  </a:lnTo>
                  <a:lnTo>
                    <a:pt x="56" y="137"/>
                  </a:lnTo>
                  <a:lnTo>
                    <a:pt x="61" y="137"/>
                  </a:lnTo>
                  <a:lnTo>
                    <a:pt x="66" y="137"/>
                  </a:lnTo>
                  <a:lnTo>
                    <a:pt x="71" y="136"/>
                  </a:lnTo>
                  <a:lnTo>
                    <a:pt x="75" y="133"/>
                  </a:lnTo>
                  <a:close/>
                  <a:moveTo>
                    <a:pt x="111" y="71"/>
                  </a:moveTo>
                  <a:lnTo>
                    <a:pt x="116" y="73"/>
                  </a:lnTo>
                  <a:lnTo>
                    <a:pt x="121" y="76"/>
                  </a:lnTo>
                  <a:lnTo>
                    <a:pt x="126" y="76"/>
                  </a:lnTo>
                  <a:lnTo>
                    <a:pt x="133" y="76"/>
                  </a:lnTo>
                  <a:lnTo>
                    <a:pt x="138" y="75"/>
                  </a:lnTo>
                  <a:lnTo>
                    <a:pt x="159" y="105"/>
                  </a:lnTo>
                  <a:lnTo>
                    <a:pt x="175" y="140"/>
                  </a:lnTo>
                  <a:lnTo>
                    <a:pt x="170" y="145"/>
                  </a:lnTo>
                  <a:lnTo>
                    <a:pt x="167" y="149"/>
                  </a:lnTo>
                  <a:lnTo>
                    <a:pt x="139" y="142"/>
                  </a:lnTo>
                  <a:lnTo>
                    <a:pt x="112" y="132"/>
                  </a:lnTo>
                  <a:lnTo>
                    <a:pt x="87" y="118"/>
                  </a:lnTo>
                  <a:lnTo>
                    <a:pt x="88" y="114"/>
                  </a:lnTo>
                  <a:lnTo>
                    <a:pt x="88" y="110"/>
                  </a:lnTo>
                  <a:lnTo>
                    <a:pt x="88" y="105"/>
                  </a:lnTo>
                  <a:lnTo>
                    <a:pt x="87" y="100"/>
                  </a:lnTo>
                  <a:lnTo>
                    <a:pt x="84" y="96"/>
                  </a:lnTo>
                  <a:lnTo>
                    <a:pt x="111" y="71"/>
                  </a:lnTo>
                  <a:close/>
                  <a:moveTo>
                    <a:pt x="13" y="68"/>
                  </a:moveTo>
                  <a:lnTo>
                    <a:pt x="37" y="100"/>
                  </a:lnTo>
                  <a:lnTo>
                    <a:pt x="35" y="105"/>
                  </a:lnTo>
                  <a:lnTo>
                    <a:pt x="35" y="110"/>
                  </a:lnTo>
                  <a:lnTo>
                    <a:pt x="36" y="117"/>
                  </a:lnTo>
                  <a:lnTo>
                    <a:pt x="37" y="122"/>
                  </a:lnTo>
                  <a:lnTo>
                    <a:pt x="40" y="127"/>
                  </a:lnTo>
                  <a:lnTo>
                    <a:pt x="27" y="158"/>
                  </a:lnTo>
                  <a:lnTo>
                    <a:pt x="18" y="191"/>
                  </a:lnTo>
                  <a:lnTo>
                    <a:pt x="8" y="170"/>
                  </a:lnTo>
                  <a:lnTo>
                    <a:pt x="3" y="149"/>
                  </a:lnTo>
                  <a:lnTo>
                    <a:pt x="0" y="126"/>
                  </a:lnTo>
                  <a:lnTo>
                    <a:pt x="4" y="96"/>
                  </a:lnTo>
                  <a:lnTo>
                    <a:pt x="13" y="68"/>
                  </a:lnTo>
                  <a:close/>
                  <a:moveTo>
                    <a:pt x="212" y="31"/>
                  </a:moveTo>
                  <a:lnTo>
                    <a:pt x="228" y="52"/>
                  </a:lnTo>
                  <a:lnTo>
                    <a:pt x="242" y="73"/>
                  </a:lnTo>
                  <a:lnTo>
                    <a:pt x="250" y="99"/>
                  </a:lnTo>
                  <a:lnTo>
                    <a:pt x="252" y="126"/>
                  </a:lnTo>
                  <a:lnTo>
                    <a:pt x="252" y="135"/>
                  </a:lnTo>
                  <a:lnTo>
                    <a:pt x="251" y="144"/>
                  </a:lnTo>
                  <a:lnTo>
                    <a:pt x="217" y="150"/>
                  </a:lnTo>
                  <a:lnTo>
                    <a:pt x="210" y="142"/>
                  </a:lnTo>
                  <a:lnTo>
                    <a:pt x="201" y="136"/>
                  </a:lnTo>
                  <a:lnTo>
                    <a:pt x="191" y="133"/>
                  </a:lnTo>
                  <a:lnTo>
                    <a:pt x="181" y="108"/>
                  </a:lnTo>
                  <a:lnTo>
                    <a:pt x="167" y="84"/>
                  </a:lnTo>
                  <a:lnTo>
                    <a:pt x="150" y="61"/>
                  </a:lnTo>
                  <a:lnTo>
                    <a:pt x="153" y="56"/>
                  </a:lnTo>
                  <a:lnTo>
                    <a:pt x="154" y="49"/>
                  </a:lnTo>
                  <a:lnTo>
                    <a:pt x="153" y="47"/>
                  </a:lnTo>
                  <a:lnTo>
                    <a:pt x="181" y="38"/>
                  </a:lnTo>
                  <a:lnTo>
                    <a:pt x="212" y="31"/>
                  </a:lnTo>
                  <a:close/>
                  <a:moveTo>
                    <a:pt x="60" y="19"/>
                  </a:moveTo>
                  <a:lnTo>
                    <a:pt x="82" y="29"/>
                  </a:lnTo>
                  <a:lnTo>
                    <a:pt x="101" y="40"/>
                  </a:lnTo>
                  <a:lnTo>
                    <a:pt x="101" y="45"/>
                  </a:lnTo>
                  <a:lnTo>
                    <a:pt x="100" y="49"/>
                  </a:lnTo>
                  <a:lnTo>
                    <a:pt x="101" y="56"/>
                  </a:lnTo>
                  <a:lnTo>
                    <a:pt x="84" y="70"/>
                  </a:lnTo>
                  <a:lnTo>
                    <a:pt x="69" y="85"/>
                  </a:lnTo>
                  <a:lnTo>
                    <a:pt x="65" y="84"/>
                  </a:lnTo>
                  <a:lnTo>
                    <a:pt x="61" y="84"/>
                  </a:lnTo>
                  <a:lnTo>
                    <a:pt x="55" y="84"/>
                  </a:lnTo>
                  <a:lnTo>
                    <a:pt x="50" y="86"/>
                  </a:lnTo>
                  <a:lnTo>
                    <a:pt x="36" y="70"/>
                  </a:lnTo>
                  <a:lnTo>
                    <a:pt x="24" y="51"/>
                  </a:lnTo>
                  <a:lnTo>
                    <a:pt x="41" y="33"/>
                  </a:lnTo>
                  <a:lnTo>
                    <a:pt x="60" y="19"/>
                  </a:lnTo>
                  <a:close/>
                  <a:moveTo>
                    <a:pt x="126" y="0"/>
                  </a:moveTo>
                  <a:lnTo>
                    <a:pt x="149" y="1"/>
                  </a:lnTo>
                  <a:lnTo>
                    <a:pt x="170" y="7"/>
                  </a:lnTo>
                  <a:lnTo>
                    <a:pt x="190" y="16"/>
                  </a:lnTo>
                  <a:lnTo>
                    <a:pt x="167" y="21"/>
                  </a:lnTo>
                  <a:lnTo>
                    <a:pt x="145" y="30"/>
                  </a:lnTo>
                  <a:lnTo>
                    <a:pt x="140" y="26"/>
                  </a:lnTo>
                  <a:lnTo>
                    <a:pt x="134" y="24"/>
                  </a:lnTo>
                  <a:lnTo>
                    <a:pt x="126" y="22"/>
                  </a:lnTo>
                  <a:lnTo>
                    <a:pt x="122" y="22"/>
                  </a:lnTo>
                  <a:lnTo>
                    <a:pt x="117" y="24"/>
                  </a:lnTo>
                  <a:lnTo>
                    <a:pt x="114" y="26"/>
                  </a:lnTo>
                  <a:lnTo>
                    <a:pt x="82" y="7"/>
                  </a:lnTo>
                  <a:lnTo>
                    <a:pt x="103" y="1"/>
                  </a:lnTo>
                  <a:lnTo>
                    <a:pt x="126" y="0"/>
                  </a:lnTo>
                  <a:close/>
                </a:path>
              </a:pathLst>
            </a:custGeom>
            <a:solidFill>
              <a:schemeClr val="accent4"/>
            </a:solidFill>
            <a:ln w="0">
              <a:no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7" name="Freeform 49"/>
            <p:cNvSpPr>
              <a:spLocks noEditPoints="1"/>
            </p:cNvSpPr>
            <p:nvPr/>
          </p:nvSpPr>
          <p:spPr bwMode="auto">
            <a:xfrm>
              <a:off x="6317806" y="2094022"/>
              <a:ext cx="261574" cy="232830"/>
            </a:xfrm>
            <a:custGeom>
              <a:avLst/>
              <a:gdLst>
                <a:gd name="T0" fmla="*/ 60 w 273"/>
                <a:gd name="T1" fmla="*/ 239 h 243"/>
                <a:gd name="T2" fmla="*/ 52 w 273"/>
                <a:gd name="T3" fmla="*/ 243 h 243"/>
                <a:gd name="T4" fmla="*/ 36 w 273"/>
                <a:gd name="T5" fmla="*/ 225 h 243"/>
                <a:gd name="T6" fmla="*/ 37 w 273"/>
                <a:gd name="T7" fmla="*/ 218 h 243"/>
                <a:gd name="T8" fmla="*/ 118 w 273"/>
                <a:gd name="T9" fmla="*/ 84 h 243"/>
                <a:gd name="T10" fmla="*/ 234 w 273"/>
                <a:gd name="T11" fmla="*/ 219 h 243"/>
                <a:gd name="T12" fmla="*/ 233 w 273"/>
                <a:gd name="T13" fmla="*/ 226 h 243"/>
                <a:gd name="T14" fmla="*/ 214 w 273"/>
                <a:gd name="T15" fmla="*/ 239 h 243"/>
                <a:gd name="T16" fmla="*/ 95 w 273"/>
                <a:gd name="T17" fmla="*/ 108 h 243"/>
                <a:gd name="T18" fmla="*/ 95 w 273"/>
                <a:gd name="T19" fmla="*/ 102 h 243"/>
                <a:gd name="T20" fmla="*/ 228 w 273"/>
                <a:gd name="T21" fmla="*/ 2 h 243"/>
                <a:gd name="T22" fmla="*/ 232 w 273"/>
                <a:gd name="T23" fmla="*/ 5 h 243"/>
                <a:gd name="T24" fmla="*/ 229 w 273"/>
                <a:gd name="T25" fmla="*/ 11 h 243"/>
                <a:gd name="T26" fmla="*/ 219 w 273"/>
                <a:gd name="T27" fmla="*/ 30 h 243"/>
                <a:gd name="T28" fmla="*/ 218 w 273"/>
                <a:gd name="T29" fmla="*/ 45 h 243"/>
                <a:gd name="T30" fmla="*/ 241 w 273"/>
                <a:gd name="T31" fmla="*/ 58 h 243"/>
                <a:gd name="T32" fmla="*/ 254 w 273"/>
                <a:gd name="T33" fmla="*/ 48 h 243"/>
                <a:gd name="T34" fmla="*/ 264 w 273"/>
                <a:gd name="T35" fmla="*/ 31 h 243"/>
                <a:gd name="T36" fmla="*/ 269 w 273"/>
                <a:gd name="T37" fmla="*/ 25 h 243"/>
                <a:gd name="T38" fmla="*/ 271 w 273"/>
                <a:gd name="T39" fmla="*/ 28 h 243"/>
                <a:gd name="T40" fmla="*/ 273 w 273"/>
                <a:gd name="T41" fmla="*/ 51 h 243"/>
                <a:gd name="T42" fmla="*/ 261 w 273"/>
                <a:gd name="T43" fmla="*/ 85 h 243"/>
                <a:gd name="T44" fmla="*/ 225 w 273"/>
                <a:gd name="T45" fmla="*/ 93 h 243"/>
                <a:gd name="T46" fmla="*/ 199 w 273"/>
                <a:gd name="T47" fmla="*/ 102 h 243"/>
                <a:gd name="T48" fmla="*/ 176 w 273"/>
                <a:gd name="T49" fmla="*/ 82 h 243"/>
                <a:gd name="T50" fmla="*/ 186 w 273"/>
                <a:gd name="T51" fmla="*/ 47 h 243"/>
                <a:gd name="T52" fmla="*/ 201 w 273"/>
                <a:gd name="T53" fmla="*/ 16 h 243"/>
                <a:gd name="T54" fmla="*/ 227 w 273"/>
                <a:gd name="T55" fmla="*/ 3 h 243"/>
                <a:gd name="T56" fmla="*/ 141 w 273"/>
                <a:gd name="T57" fmla="*/ 0 h 243"/>
                <a:gd name="T58" fmla="*/ 145 w 273"/>
                <a:gd name="T59" fmla="*/ 2 h 243"/>
                <a:gd name="T60" fmla="*/ 113 w 273"/>
                <a:gd name="T61" fmla="*/ 19 h 243"/>
                <a:gd name="T62" fmla="*/ 92 w 273"/>
                <a:gd name="T63" fmla="*/ 44 h 243"/>
                <a:gd name="T64" fmla="*/ 101 w 273"/>
                <a:gd name="T65" fmla="*/ 61 h 243"/>
                <a:gd name="T66" fmla="*/ 106 w 273"/>
                <a:gd name="T67" fmla="*/ 67 h 243"/>
                <a:gd name="T68" fmla="*/ 106 w 273"/>
                <a:gd name="T69" fmla="*/ 71 h 243"/>
                <a:gd name="T70" fmla="*/ 92 w 273"/>
                <a:gd name="T71" fmla="*/ 84 h 243"/>
                <a:gd name="T72" fmla="*/ 84 w 273"/>
                <a:gd name="T73" fmla="*/ 91 h 243"/>
                <a:gd name="T74" fmla="*/ 80 w 273"/>
                <a:gd name="T75" fmla="*/ 91 h 243"/>
                <a:gd name="T76" fmla="*/ 51 w 273"/>
                <a:gd name="T77" fmla="*/ 74 h 243"/>
                <a:gd name="T78" fmla="*/ 38 w 273"/>
                <a:gd name="T79" fmla="*/ 84 h 243"/>
                <a:gd name="T80" fmla="*/ 37 w 273"/>
                <a:gd name="T81" fmla="*/ 93 h 243"/>
                <a:gd name="T82" fmla="*/ 34 w 273"/>
                <a:gd name="T83" fmla="*/ 98 h 243"/>
                <a:gd name="T84" fmla="*/ 28 w 273"/>
                <a:gd name="T85" fmla="*/ 103 h 243"/>
                <a:gd name="T86" fmla="*/ 22 w 273"/>
                <a:gd name="T87" fmla="*/ 103 h 243"/>
                <a:gd name="T88" fmla="*/ 13 w 273"/>
                <a:gd name="T89" fmla="*/ 94 h 243"/>
                <a:gd name="T90" fmla="*/ 1 w 273"/>
                <a:gd name="T91" fmla="*/ 81 h 243"/>
                <a:gd name="T92" fmla="*/ 1 w 273"/>
                <a:gd name="T93" fmla="*/ 75 h 243"/>
                <a:gd name="T94" fmla="*/ 8 w 273"/>
                <a:gd name="T95" fmla="*/ 70 h 243"/>
                <a:gd name="T96" fmla="*/ 14 w 273"/>
                <a:gd name="T97" fmla="*/ 65 h 243"/>
                <a:gd name="T98" fmla="*/ 22 w 273"/>
                <a:gd name="T99" fmla="*/ 65 h 243"/>
                <a:gd name="T100" fmla="*/ 32 w 273"/>
                <a:gd name="T101" fmla="*/ 57 h 243"/>
                <a:gd name="T102" fmla="*/ 34 w 273"/>
                <a:gd name="T103" fmla="*/ 47 h 243"/>
                <a:gd name="T104" fmla="*/ 39 w 273"/>
                <a:gd name="T105" fmla="*/ 39 h 243"/>
                <a:gd name="T106" fmla="*/ 69 w 273"/>
                <a:gd name="T107" fmla="*/ 19 h 243"/>
                <a:gd name="T108" fmla="*/ 110 w 273"/>
                <a:gd name="T109"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43">
                  <a:moveTo>
                    <a:pt x="107" y="150"/>
                  </a:moveTo>
                  <a:lnTo>
                    <a:pt x="127" y="173"/>
                  </a:lnTo>
                  <a:lnTo>
                    <a:pt x="60" y="239"/>
                  </a:lnTo>
                  <a:lnTo>
                    <a:pt x="57" y="242"/>
                  </a:lnTo>
                  <a:lnTo>
                    <a:pt x="55" y="243"/>
                  </a:lnTo>
                  <a:lnTo>
                    <a:pt x="52" y="243"/>
                  </a:lnTo>
                  <a:lnTo>
                    <a:pt x="50" y="240"/>
                  </a:lnTo>
                  <a:lnTo>
                    <a:pt x="37" y="228"/>
                  </a:lnTo>
                  <a:lnTo>
                    <a:pt x="36" y="225"/>
                  </a:lnTo>
                  <a:lnTo>
                    <a:pt x="34" y="223"/>
                  </a:lnTo>
                  <a:lnTo>
                    <a:pt x="36" y="220"/>
                  </a:lnTo>
                  <a:lnTo>
                    <a:pt x="37" y="218"/>
                  </a:lnTo>
                  <a:lnTo>
                    <a:pt x="107" y="150"/>
                  </a:lnTo>
                  <a:close/>
                  <a:moveTo>
                    <a:pt x="117" y="84"/>
                  </a:moveTo>
                  <a:lnTo>
                    <a:pt x="118" y="84"/>
                  </a:lnTo>
                  <a:lnTo>
                    <a:pt x="121" y="85"/>
                  </a:lnTo>
                  <a:lnTo>
                    <a:pt x="233" y="216"/>
                  </a:lnTo>
                  <a:lnTo>
                    <a:pt x="234" y="219"/>
                  </a:lnTo>
                  <a:lnTo>
                    <a:pt x="236" y="221"/>
                  </a:lnTo>
                  <a:lnTo>
                    <a:pt x="234" y="224"/>
                  </a:lnTo>
                  <a:lnTo>
                    <a:pt x="233" y="226"/>
                  </a:lnTo>
                  <a:lnTo>
                    <a:pt x="219" y="238"/>
                  </a:lnTo>
                  <a:lnTo>
                    <a:pt x="217" y="239"/>
                  </a:lnTo>
                  <a:lnTo>
                    <a:pt x="214" y="239"/>
                  </a:lnTo>
                  <a:lnTo>
                    <a:pt x="211" y="239"/>
                  </a:lnTo>
                  <a:lnTo>
                    <a:pt x="209" y="237"/>
                  </a:lnTo>
                  <a:lnTo>
                    <a:pt x="95" y="108"/>
                  </a:lnTo>
                  <a:lnTo>
                    <a:pt x="94" y="105"/>
                  </a:lnTo>
                  <a:lnTo>
                    <a:pt x="94" y="104"/>
                  </a:lnTo>
                  <a:lnTo>
                    <a:pt x="95" y="102"/>
                  </a:lnTo>
                  <a:lnTo>
                    <a:pt x="115" y="85"/>
                  </a:lnTo>
                  <a:lnTo>
                    <a:pt x="117" y="84"/>
                  </a:lnTo>
                  <a:close/>
                  <a:moveTo>
                    <a:pt x="228" y="2"/>
                  </a:moveTo>
                  <a:lnTo>
                    <a:pt x="229" y="2"/>
                  </a:lnTo>
                  <a:lnTo>
                    <a:pt x="231" y="3"/>
                  </a:lnTo>
                  <a:lnTo>
                    <a:pt x="232" y="5"/>
                  </a:lnTo>
                  <a:lnTo>
                    <a:pt x="232" y="7"/>
                  </a:lnTo>
                  <a:lnTo>
                    <a:pt x="232" y="7"/>
                  </a:lnTo>
                  <a:lnTo>
                    <a:pt x="229" y="11"/>
                  </a:lnTo>
                  <a:lnTo>
                    <a:pt x="225" y="17"/>
                  </a:lnTo>
                  <a:lnTo>
                    <a:pt x="222" y="24"/>
                  </a:lnTo>
                  <a:lnTo>
                    <a:pt x="219" y="30"/>
                  </a:lnTo>
                  <a:lnTo>
                    <a:pt x="217" y="34"/>
                  </a:lnTo>
                  <a:lnTo>
                    <a:pt x="215" y="39"/>
                  </a:lnTo>
                  <a:lnTo>
                    <a:pt x="218" y="45"/>
                  </a:lnTo>
                  <a:lnTo>
                    <a:pt x="227" y="54"/>
                  </a:lnTo>
                  <a:lnTo>
                    <a:pt x="234" y="58"/>
                  </a:lnTo>
                  <a:lnTo>
                    <a:pt x="241" y="58"/>
                  </a:lnTo>
                  <a:lnTo>
                    <a:pt x="246" y="56"/>
                  </a:lnTo>
                  <a:lnTo>
                    <a:pt x="250" y="52"/>
                  </a:lnTo>
                  <a:lnTo>
                    <a:pt x="254" y="48"/>
                  </a:lnTo>
                  <a:lnTo>
                    <a:pt x="256" y="43"/>
                  </a:lnTo>
                  <a:lnTo>
                    <a:pt x="260" y="37"/>
                  </a:lnTo>
                  <a:lnTo>
                    <a:pt x="264" y="31"/>
                  </a:lnTo>
                  <a:lnTo>
                    <a:pt x="266" y="28"/>
                  </a:lnTo>
                  <a:lnTo>
                    <a:pt x="268" y="26"/>
                  </a:lnTo>
                  <a:lnTo>
                    <a:pt x="269" y="25"/>
                  </a:lnTo>
                  <a:lnTo>
                    <a:pt x="270" y="25"/>
                  </a:lnTo>
                  <a:lnTo>
                    <a:pt x="271" y="25"/>
                  </a:lnTo>
                  <a:lnTo>
                    <a:pt x="271" y="28"/>
                  </a:lnTo>
                  <a:lnTo>
                    <a:pt x="273" y="30"/>
                  </a:lnTo>
                  <a:lnTo>
                    <a:pt x="273" y="38"/>
                  </a:lnTo>
                  <a:lnTo>
                    <a:pt x="273" y="51"/>
                  </a:lnTo>
                  <a:lnTo>
                    <a:pt x="271" y="65"/>
                  </a:lnTo>
                  <a:lnTo>
                    <a:pt x="268" y="76"/>
                  </a:lnTo>
                  <a:lnTo>
                    <a:pt x="261" y="85"/>
                  </a:lnTo>
                  <a:lnTo>
                    <a:pt x="252" y="91"/>
                  </a:lnTo>
                  <a:lnTo>
                    <a:pt x="241" y="94"/>
                  </a:lnTo>
                  <a:lnTo>
                    <a:pt x="225" y="93"/>
                  </a:lnTo>
                  <a:lnTo>
                    <a:pt x="215" y="93"/>
                  </a:lnTo>
                  <a:lnTo>
                    <a:pt x="205" y="96"/>
                  </a:lnTo>
                  <a:lnTo>
                    <a:pt x="199" y="102"/>
                  </a:lnTo>
                  <a:lnTo>
                    <a:pt x="176" y="123"/>
                  </a:lnTo>
                  <a:lnTo>
                    <a:pt x="157" y="102"/>
                  </a:lnTo>
                  <a:lnTo>
                    <a:pt x="176" y="82"/>
                  </a:lnTo>
                  <a:lnTo>
                    <a:pt x="183" y="71"/>
                  </a:lnTo>
                  <a:lnTo>
                    <a:pt x="186" y="58"/>
                  </a:lnTo>
                  <a:lnTo>
                    <a:pt x="186" y="47"/>
                  </a:lnTo>
                  <a:lnTo>
                    <a:pt x="187" y="34"/>
                  </a:lnTo>
                  <a:lnTo>
                    <a:pt x="192" y="24"/>
                  </a:lnTo>
                  <a:lnTo>
                    <a:pt x="201" y="16"/>
                  </a:lnTo>
                  <a:lnTo>
                    <a:pt x="211" y="10"/>
                  </a:lnTo>
                  <a:lnTo>
                    <a:pt x="220" y="5"/>
                  </a:lnTo>
                  <a:lnTo>
                    <a:pt x="227" y="3"/>
                  </a:lnTo>
                  <a:lnTo>
                    <a:pt x="228" y="2"/>
                  </a:lnTo>
                  <a:close/>
                  <a:moveTo>
                    <a:pt x="129" y="0"/>
                  </a:moveTo>
                  <a:lnTo>
                    <a:pt x="141" y="0"/>
                  </a:lnTo>
                  <a:lnTo>
                    <a:pt x="149" y="0"/>
                  </a:lnTo>
                  <a:lnTo>
                    <a:pt x="150" y="1"/>
                  </a:lnTo>
                  <a:lnTo>
                    <a:pt x="145" y="2"/>
                  </a:lnTo>
                  <a:lnTo>
                    <a:pt x="136" y="6"/>
                  </a:lnTo>
                  <a:lnTo>
                    <a:pt x="125" y="12"/>
                  </a:lnTo>
                  <a:lnTo>
                    <a:pt x="113" y="19"/>
                  </a:lnTo>
                  <a:lnTo>
                    <a:pt x="102" y="25"/>
                  </a:lnTo>
                  <a:lnTo>
                    <a:pt x="94" y="34"/>
                  </a:lnTo>
                  <a:lnTo>
                    <a:pt x="92" y="44"/>
                  </a:lnTo>
                  <a:lnTo>
                    <a:pt x="95" y="54"/>
                  </a:lnTo>
                  <a:lnTo>
                    <a:pt x="98" y="57"/>
                  </a:lnTo>
                  <a:lnTo>
                    <a:pt x="101" y="61"/>
                  </a:lnTo>
                  <a:lnTo>
                    <a:pt x="103" y="63"/>
                  </a:lnTo>
                  <a:lnTo>
                    <a:pt x="104" y="66"/>
                  </a:lnTo>
                  <a:lnTo>
                    <a:pt x="106" y="67"/>
                  </a:lnTo>
                  <a:lnTo>
                    <a:pt x="107" y="68"/>
                  </a:lnTo>
                  <a:lnTo>
                    <a:pt x="107" y="71"/>
                  </a:lnTo>
                  <a:lnTo>
                    <a:pt x="106" y="71"/>
                  </a:lnTo>
                  <a:lnTo>
                    <a:pt x="103" y="74"/>
                  </a:lnTo>
                  <a:lnTo>
                    <a:pt x="98" y="79"/>
                  </a:lnTo>
                  <a:lnTo>
                    <a:pt x="92" y="84"/>
                  </a:lnTo>
                  <a:lnTo>
                    <a:pt x="87" y="88"/>
                  </a:lnTo>
                  <a:lnTo>
                    <a:pt x="84" y="90"/>
                  </a:lnTo>
                  <a:lnTo>
                    <a:pt x="84" y="91"/>
                  </a:lnTo>
                  <a:lnTo>
                    <a:pt x="83" y="91"/>
                  </a:lnTo>
                  <a:lnTo>
                    <a:pt x="81" y="93"/>
                  </a:lnTo>
                  <a:lnTo>
                    <a:pt x="80" y="91"/>
                  </a:lnTo>
                  <a:lnTo>
                    <a:pt x="70" y="81"/>
                  </a:lnTo>
                  <a:lnTo>
                    <a:pt x="60" y="75"/>
                  </a:lnTo>
                  <a:lnTo>
                    <a:pt x="51" y="74"/>
                  </a:lnTo>
                  <a:lnTo>
                    <a:pt x="42" y="79"/>
                  </a:lnTo>
                  <a:lnTo>
                    <a:pt x="39" y="81"/>
                  </a:lnTo>
                  <a:lnTo>
                    <a:pt x="38" y="84"/>
                  </a:lnTo>
                  <a:lnTo>
                    <a:pt x="38" y="88"/>
                  </a:lnTo>
                  <a:lnTo>
                    <a:pt x="38" y="90"/>
                  </a:lnTo>
                  <a:lnTo>
                    <a:pt x="37" y="93"/>
                  </a:lnTo>
                  <a:lnTo>
                    <a:pt x="37" y="94"/>
                  </a:lnTo>
                  <a:lnTo>
                    <a:pt x="36" y="95"/>
                  </a:lnTo>
                  <a:lnTo>
                    <a:pt x="34" y="98"/>
                  </a:lnTo>
                  <a:lnTo>
                    <a:pt x="32" y="99"/>
                  </a:lnTo>
                  <a:lnTo>
                    <a:pt x="29" y="102"/>
                  </a:lnTo>
                  <a:lnTo>
                    <a:pt x="28" y="103"/>
                  </a:lnTo>
                  <a:lnTo>
                    <a:pt x="25" y="104"/>
                  </a:lnTo>
                  <a:lnTo>
                    <a:pt x="23" y="104"/>
                  </a:lnTo>
                  <a:lnTo>
                    <a:pt x="22" y="103"/>
                  </a:lnTo>
                  <a:lnTo>
                    <a:pt x="19" y="102"/>
                  </a:lnTo>
                  <a:lnTo>
                    <a:pt x="16" y="99"/>
                  </a:lnTo>
                  <a:lnTo>
                    <a:pt x="13" y="94"/>
                  </a:lnTo>
                  <a:lnTo>
                    <a:pt x="8" y="88"/>
                  </a:lnTo>
                  <a:lnTo>
                    <a:pt x="2" y="82"/>
                  </a:lnTo>
                  <a:lnTo>
                    <a:pt x="1" y="81"/>
                  </a:lnTo>
                  <a:lnTo>
                    <a:pt x="0" y="79"/>
                  </a:lnTo>
                  <a:lnTo>
                    <a:pt x="0" y="76"/>
                  </a:lnTo>
                  <a:lnTo>
                    <a:pt x="1" y="75"/>
                  </a:lnTo>
                  <a:lnTo>
                    <a:pt x="2" y="74"/>
                  </a:lnTo>
                  <a:lnTo>
                    <a:pt x="5" y="71"/>
                  </a:lnTo>
                  <a:lnTo>
                    <a:pt x="8" y="70"/>
                  </a:lnTo>
                  <a:lnTo>
                    <a:pt x="10" y="67"/>
                  </a:lnTo>
                  <a:lnTo>
                    <a:pt x="11" y="66"/>
                  </a:lnTo>
                  <a:lnTo>
                    <a:pt x="14" y="65"/>
                  </a:lnTo>
                  <a:lnTo>
                    <a:pt x="16" y="65"/>
                  </a:lnTo>
                  <a:lnTo>
                    <a:pt x="19" y="65"/>
                  </a:lnTo>
                  <a:lnTo>
                    <a:pt x="22" y="65"/>
                  </a:lnTo>
                  <a:lnTo>
                    <a:pt x="25" y="63"/>
                  </a:lnTo>
                  <a:lnTo>
                    <a:pt x="29" y="61"/>
                  </a:lnTo>
                  <a:lnTo>
                    <a:pt x="32" y="57"/>
                  </a:lnTo>
                  <a:lnTo>
                    <a:pt x="33" y="53"/>
                  </a:lnTo>
                  <a:lnTo>
                    <a:pt x="34" y="51"/>
                  </a:lnTo>
                  <a:lnTo>
                    <a:pt x="34" y="47"/>
                  </a:lnTo>
                  <a:lnTo>
                    <a:pt x="36" y="44"/>
                  </a:lnTo>
                  <a:lnTo>
                    <a:pt x="37" y="42"/>
                  </a:lnTo>
                  <a:lnTo>
                    <a:pt x="39" y="39"/>
                  </a:lnTo>
                  <a:lnTo>
                    <a:pt x="46" y="34"/>
                  </a:lnTo>
                  <a:lnTo>
                    <a:pt x="59" y="25"/>
                  </a:lnTo>
                  <a:lnTo>
                    <a:pt x="69" y="19"/>
                  </a:lnTo>
                  <a:lnTo>
                    <a:pt x="81" y="10"/>
                  </a:lnTo>
                  <a:lnTo>
                    <a:pt x="95" y="3"/>
                  </a:lnTo>
                  <a:lnTo>
                    <a:pt x="110" y="0"/>
                  </a:lnTo>
                  <a:lnTo>
                    <a:pt x="116" y="0"/>
                  </a:lnTo>
                  <a:lnTo>
                    <a:pt x="129" y="0"/>
                  </a:lnTo>
                  <a:close/>
                </a:path>
              </a:pathLst>
            </a:custGeom>
            <a:solidFill>
              <a:schemeClr val="accent2"/>
            </a:solidFill>
            <a:ln w="0">
              <a:no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8" name="Freeform 55"/>
            <p:cNvSpPr>
              <a:spLocks noEditPoints="1"/>
            </p:cNvSpPr>
            <p:nvPr/>
          </p:nvSpPr>
          <p:spPr bwMode="auto">
            <a:xfrm>
              <a:off x="5297864" y="5290390"/>
              <a:ext cx="206002" cy="257743"/>
            </a:xfrm>
            <a:custGeom>
              <a:avLst/>
              <a:gdLst>
                <a:gd name="T0" fmla="*/ 145 w 215"/>
                <a:gd name="T1" fmla="*/ 27 h 269"/>
                <a:gd name="T2" fmla="*/ 132 w 215"/>
                <a:gd name="T3" fmla="*/ 32 h 269"/>
                <a:gd name="T4" fmla="*/ 123 w 215"/>
                <a:gd name="T5" fmla="*/ 42 h 269"/>
                <a:gd name="T6" fmla="*/ 119 w 215"/>
                <a:gd name="T7" fmla="*/ 50 h 269"/>
                <a:gd name="T8" fmla="*/ 121 w 215"/>
                <a:gd name="T9" fmla="*/ 57 h 269"/>
                <a:gd name="T10" fmla="*/ 124 w 215"/>
                <a:gd name="T11" fmla="*/ 64 h 269"/>
                <a:gd name="T12" fmla="*/ 132 w 215"/>
                <a:gd name="T13" fmla="*/ 70 h 269"/>
                <a:gd name="T14" fmla="*/ 141 w 215"/>
                <a:gd name="T15" fmla="*/ 76 h 269"/>
                <a:gd name="T16" fmla="*/ 150 w 215"/>
                <a:gd name="T17" fmla="*/ 83 h 269"/>
                <a:gd name="T18" fmla="*/ 158 w 215"/>
                <a:gd name="T19" fmla="*/ 88 h 269"/>
                <a:gd name="T20" fmla="*/ 165 w 215"/>
                <a:gd name="T21" fmla="*/ 90 h 269"/>
                <a:gd name="T22" fmla="*/ 172 w 215"/>
                <a:gd name="T23" fmla="*/ 89 h 269"/>
                <a:gd name="T24" fmla="*/ 178 w 215"/>
                <a:gd name="T25" fmla="*/ 83 h 269"/>
                <a:gd name="T26" fmla="*/ 183 w 215"/>
                <a:gd name="T27" fmla="*/ 69 h 269"/>
                <a:gd name="T28" fmla="*/ 184 w 215"/>
                <a:gd name="T29" fmla="*/ 56 h 269"/>
                <a:gd name="T30" fmla="*/ 179 w 215"/>
                <a:gd name="T31" fmla="*/ 43 h 269"/>
                <a:gd name="T32" fmla="*/ 170 w 215"/>
                <a:gd name="T33" fmla="*/ 33 h 269"/>
                <a:gd name="T34" fmla="*/ 158 w 215"/>
                <a:gd name="T35" fmla="*/ 27 h 269"/>
                <a:gd name="T36" fmla="*/ 145 w 215"/>
                <a:gd name="T37" fmla="*/ 27 h 269"/>
                <a:gd name="T38" fmla="*/ 149 w 215"/>
                <a:gd name="T39" fmla="*/ 0 h 269"/>
                <a:gd name="T40" fmla="*/ 167 w 215"/>
                <a:gd name="T41" fmla="*/ 4 h 269"/>
                <a:gd name="T42" fmla="*/ 183 w 215"/>
                <a:gd name="T43" fmla="*/ 13 h 269"/>
                <a:gd name="T44" fmla="*/ 197 w 215"/>
                <a:gd name="T45" fmla="*/ 25 h 269"/>
                <a:gd name="T46" fmla="*/ 207 w 215"/>
                <a:gd name="T47" fmla="*/ 42 h 269"/>
                <a:gd name="T48" fmla="*/ 212 w 215"/>
                <a:gd name="T49" fmla="*/ 61 h 269"/>
                <a:gd name="T50" fmla="*/ 215 w 215"/>
                <a:gd name="T51" fmla="*/ 81 h 269"/>
                <a:gd name="T52" fmla="*/ 212 w 215"/>
                <a:gd name="T53" fmla="*/ 102 h 269"/>
                <a:gd name="T54" fmla="*/ 206 w 215"/>
                <a:gd name="T55" fmla="*/ 120 h 269"/>
                <a:gd name="T56" fmla="*/ 196 w 215"/>
                <a:gd name="T57" fmla="*/ 135 h 269"/>
                <a:gd name="T58" fmla="*/ 182 w 215"/>
                <a:gd name="T59" fmla="*/ 146 h 269"/>
                <a:gd name="T60" fmla="*/ 164 w 215"/>
                <a:gd name="T61" fmla="*/ 153 h 269"/>
                <a:gd name="T62" fmla="*/ 152 w 215"/>
                <a:gd name="T63" fmla="*/ 154 h 269"/>
                <a:gd name="T64" fmla="*/ 140 w 215"/>
                <a:gd name="T65" fmla="*/ 154 h 269"/>
                <a:gd name="T66" fmla="*/ 128 w 215"/>
                <a:gd name="T67" fmla="*/ 153 h 269"/>
                <a:gd name="T68" fmla="*/ 95 w 215"/>
                <a:gd name="T69" fmla="*/ 206 h 269"/>
                <a:gd name="T70" fmla="*/ 76 w 215"/>
                <a:gd name="T71" fmla="*/ 210 h 269"/>
                <a:gd name="T72" fmla="*/ 76 w 215"/>
                <a:gd name="T73" fmla="*/ 210 h 269"/>
                <a:gd name="T74" fmla="*/ 48 w 215"/>
                <a:gd name="T75" fmla="*/ 256 h 269"/>
                <a:gd name="T76" fmla="*/ 45 w 215"/>
                <a:gd name="T77" fmla="*/ 259 h 269"/>
                <a:gd name="T78" fmla="*/ 43 w 215"/>
                <a:gd name="T79" fmla="*/ 261 h 269"/>
                <a:gd name="T80" fmla="*/ 39 w 215"/>
                <a:gd name="T81" fmla="*/ 264 h 269"/>
                <a:gd name="T82" fmla="*/ 35 w 215"/>
                <a:gd name="T83" fmla="*/ 265 h 269"/>
                <a:gd name="T84" fmla="*/ 15 w 215"/>
                <a:gd name="T85" fmla="*/ 269 h 269"/>
                <a:gd name="T86" fmla="*/ 11 w 215"/>
                <a:gd name="T87" fmla="*/ 269 h 269"/>
                <a:gd name="T88" fmla="*/ 8 w 215"/>
                <a:gd name="T89" fmla="*/ 268 h 269"/>
                <a:gd name="T90" fmla="*/ 6 w 215"/>
                <a:gd name="T91" fmla="*/ 265 h 269"/>
                <a:gd name="T92" fmla="*/ 5 w 215"/>
                <a:gd name="T93" fmla="*/ 261 h 269"/>
                <a:gd name="T94" fmla="*/ 1 w 215"/>
                <a:gd name="T95" fmla="*/ 234 h 269"/>
                <a:gd name="T96" fmla="*/ 0 w 215"/>
                <a:gd name="T97" fmla="*/ 231 h 269"/>
                <a:gd name="T98" fmla="*/ 1 w 215"/>
                <a:gd name="T99" fmla="*/ 226 h 269"/>
                <a:gd name="T100" fmla="*/ 2 w 215"/>
                <a:gd name="T101" fmla="*/ 222 h 269"/>
                <a:gd name="T102" fmla="*/ 3 w 215"/>
                <a:gd name="T103" fmla="*/ 219 h 269"/>
                <a:gd name="T104" fmla="*/ 75 w 215"/>
                <a:gd name="T105" fmla="*/ 112 h 269"/>
                <a:gd name="T106" fmla="*/ 70 w 215"/>
                <a:gd name="T107" fmla="*/ 102 h 269"/>
                <a:gd name="T108" fmla="*/ 67 w 215"/>
                <a:gd name="T109" fmla="*/ 90 h 269"/>
                <a:gd name="T110" fmla="*/ 65 w 215"/>
                <a:gd name="T111" fmla="*/ 80 h 269"/>
                <a:gd name="T112" fmla="*/ 65 w 215"/>
                <a:gd name="T113" fmla="*/ 60 h 269"/>
                <a:gd name="T114" fmla="*/ 70 w 215"/>
                <a:gd name="T115" fmla="*/ 43 h 269"/>
                <a:gd name="T116" fmla="*/ 80 w 215"/>
                <a:gd name="T117" fmla="*/ 28 h 269"/>
                <a:gd name="T118" fmla="*/ 94 w 215"/>
                <a:gd name="T119" fmla="*/ 15 h 269"/>
                <a:gd name="T120" fmla="*/ 110 w 215"/>
                <a:gd name="T121" fmla="*/ 6 h 269"/>
                <a:gd name="T122" fmla="*/ 130 w 215"/>
                <a:gd name="T123" fmla="*/ 0 h 269"/>
                <a:gd name="T124" fmla="*/ 149 w 215"/>
                <a:gd name="T12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5" h="269">
                  <a:moveTo>
                    <a:pt x="145" y="27"/>
                  </a:moveTo>
                  <a:lnTo>
                    <a:pt x="132" y="32"/>
                  </a:lnTo>
                  <a:lnTo>
                    <a:pt x="123" y="42"/>
                  </a:lnTo>
                  <a:lnTo>
                    <a:pt x="119" y="50"/>
                  </a:lnTo>
                  <a:lnTo>
                    <a:pt x="121" y="57"/>
                  </a:lnTo>
                  <a:lnTo>
                    <a:pt x="124" y="64"/>
                  </a:lnTo>
                  <a:lnTo>
                    <a:pt x="132" y="70"/>
                  </a:lnTo>
                  <a:lnTo>
                    <a:pt x="141" y="76"/>
                  </a:lnTo>
                  <a:lnTo>
                    <a:pt x="150" y="83"/>
                  </a:lnTo>
                  <a:lnTo>
                    <a:pt x="158" y="88"/>
                  </a:lnTo>
                  <a:lnTo>
                    <a:pt x="165" y="90"/>
                  </a:lnTo>
                  <a:lnTo>
                    <a:pt x="172" y="89"/>
                  </a:lnTo>
                  <a:lnTo>
                    <a:pt x="178" y="83"/>
                  </a:lnTo>
                  <a:lnTo>
                    <a:pt x="183" y="69"/>
                  </a:lnTo>
                  <a:lnTo>
                    <a:pt x="184" y="56"/>
                  </a:lnTo>
                  <a:lnTo>
                    <a:pt x="179" y="43"/>
                  </a:lnTo>
                  <a:lnTo>
                    <a:pt x="170" y="33"/>
                  </a:lnTo>
                  <a:lnTo>
                    <a:pt x="158" y="27"/>
                  </a:lnTo>
                  <a:lnTo>
                    <a:pt x="145" y="27"/>
                  </a:lnTo>
                  <a:close/>
                  <a:moveTo>
                    <a:pt x="149" y="0"/>
                  </a:moveTo>
                  <a:lnTo>
                    <a:pt x="167" y="4"/>
                  </a:lnTo>
                  <a:lnTo>
                    <a:pt x="183" y="13"/>
                  </a:lnTo>
                  <a:lnTo>
                    <a:pt x="197" y="25"/>
                  </a:lnTo>
                  <a:lnTo>
                    <a:pt x="207" y="42"/>
                  </a:lnTo>
                  <a:lnTo>
                    <a:pt x="212" y="61"/>
                  </a:lnTo>
                  <a:lnTo>
                    <a:pt x="215" y="81"/>
                  </a:lnTo>
                  <a:lnTo>
                    <a:pt x="212" y="102"/>
                  </a:lnTo>
                  <a:lnTo>
                    <a:pt x="206" y="120"/>
                  </a:lnTo>
                  <a:lnTo>
                    <a:pt x="196" y="135"/>
                  </a:lnTo>
                  <a:lnTo>
                    <a:pt x="182" y="146"/>
                  </a:lnTo>
                  <a:lnTo>
                    <a:pt x="164" y="153"/>
                  </a:lnTo>
                  <a:lnTo>
                    <a:pt x="152" y="154"/>
                  </a:lnTo>
                  <a:lnTo>
                    <a:pt x="140" y="154"/>
                  </a:lnTo>
                  <a:lnTo>
                    <a:pt x="128" y="153"/>
                  </a:lnTo>
                  <a:lnTo>
                    <a:pt x="95" y="206"/>
                  </a:lnTo>
                  <a:lnTo>
                    <a:pt x="76" y="210"/>
                  </a:lnTo>
                  <a:lnTo>
                    <a:pt x="76" y="210"/>
                  </a:lnTo>
                  <a:lnTo>
                    <a:pt x="48" y="256"/>
                  </a:lnTo>
                  <a:lnTo>
                    <a:pt x="45" y="259"/>
                  </a:lnTo>
                  <a:lnTo>
                    <a:pt x="43" y="261"/>
                  </a:lnTo>
                  <a:lnTo>
                    <a:pt x="39" y="264"/>
                  </a:lnTo>
                  <a:lnTo>
                    <a:pt x="35" y="265"/>
                  </a:lnTo>
                  <a:lnTo>
                    <a:pt x="15" y="269"/>
                  </a:lnTo>
                  <a:lnTo>
                    <a:pt x="11" y="269"/>
                  </a:lnTo>
                  <a:lnTo>
                    <a:pt x="8" y="268"/>
                  </a:lnTo>
                  <a:lnTo>
                    <a:pt x="6" y="265"/>
                  </a:lnTo>
                  <a:lnTo>
                    <a:pt x="5" y="261"/>
                  </a:lnTo>
                  <a:lnTo>
                    <a:pt x="1" y="234"/>
                  </a:lnTo>
                  <a:lnTo>
                    <a:pt x="0" y="231"/>
                  </a:lnTo>
                  <a:lnTo>
                    <a:pt x="1" y="226"/>
                  </a:lnTo>
                  <a:lnTo>
                    <a:pt x="2" y="222"/>
                  </a:lnTo>
                  <a:lnTo>
                    <a:pt x="3" y="219"/>
                  </a:lnTo>
                  <a:lnTo>
                    <a:pt x="75" y="112"/>
                  </a:lnTo>
                  <a:lnTo>
                    <a:pt x="70" y="102"/>
                  </a:lnTo>
                  <a:lnTo>
                    <a:pt x="67" y="90"/>
                  </a:lnTo>
                  <a:lnTo>
                    <a:pt x="65" y="80"/>
                  </a:lnTo>
                  <a:lnTo>
                    <a:pt x="65" y="60"/>
                  </a:lnTo>
                  <a:lnTo>
                    <a:pt x="70" y="43"/>
                  </a:lnTo>
                  <a:lnTo>
                    <a:pt x="80" y="28"/>
                  </a:lnTo>
                  <a:lnTo>
                    <a:pt x="94" y="15"/>
                  </a:lnTo>
                  <a:lnTo>
                    <a:pt x="110" y="6"/>
                  </a:lnTo>
                  <a:lnTo>
                    <a:pt x="130" y="0"/>
                  </a:lnTo>
                  <a:lnTo>
                    <a:pt x="149" y="0"/>
                  </a:lnTo>
                  <a:close/>
                </a:path>
              </a:pathLst>
            </a:custGeom>
            <a:solidFill>
              <a:schemeClr val="accent2"/>
            </a:solidFill>
            <a:ln w="0">
              <a:noFill/>
              <a:prstDash val="solid"/>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cxnSp>
        <p:nvCxnSpPr>
          <p:cNvPr id="19" name="直接连接符 18"/>
          <p:cNvCxnSpPr/>
          <p:nvPr/>
        </p:nvCxnSpPr>
        <p:spPr>
          <a:xfrm>
            <a:off x="4934535" y="1844900"/>
            <a:ext cx="3204298"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20" name="TextBox 6"/>
          <p:cNvSpPr txBox="1"/>
          <p:nvPr/>
        </p:nvSpPr>
        <p:spPr>
          <a:xfrm>
            <a:off x="5271371" y="1378878"/>
            <a:ext cx="540060" cy="377026"/>
          </a:xfrm>
          <a:prstGeom prst="rect">
            <a:avLst/>
          </a:prstGeom>
          <a:noFill/>
        </p:spPr>
        <p:txBody>
          <a:bodyPr wrap="square" lIns="68580" tIns="34290" rIns="68580" bIns="34290" rtlCol="0">
            <a:spAutoFit/>
          </a:bodyPr>
          <a:lstStyle/>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05</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92"/>
          <p:cNvSpPr txBox="1"/>
          <p:nvPr/>
        </p:nvSpPr>
        <p:spPr>
          <a:xfrm>
            <a:off x="5690218" y="1344243"/>
            <a:ext cx="2448615" cy="484748"/>
          </a:xfrm>
          <a:prstGeom prst="rect">
            <a:avLst/>
          </a:prstGeom>
          <a:noFill/>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cxnSp>
        <p:nvCxnSpPr>
          <p:cNvPr id="22" name="直接连接符 21"/>
          <p:cNvCxnSpPr/>
          <p:nvPr/>
        </p:nvCxnSpPr>
        <p:spPr>
          <a:xfrm>
            <a:off x="4238857" y="2655853"/>
            <a:ext cx="3899976"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23" name="TextBox 94"/>
          <p:cNvSpPr txBox="1"/>
          <p:nvPr/>
        </p:nvSpPr>
        <p:spPr>
          <a:xfrm>
            <a:off x="4575692" y="2189831"/>
            <a:ext cx="540060" cy="377026"/>
          </a:xfrm>
          <a:prstGeom prst="rect">
            <a:avLst/>
          </a:prstGeom>
          <a:noFill/>
        </p:spPr>
        <p:txBody>
          <a:bodyPr wrap="square" lIns="68580" tIns="34290" rIns="68580" bIns="34290" rtlCol="0">
            <a:spAutoFit/>
          </a:bodyPr>
          <a:lstStyle/>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95"/>
          <p:cNvSpPr txBox="1"/>
          <p:nvPr/>
        </p:nvSpPr>
        <p:spPr>
          <a:xfrm>
            <a:off x="4994540" y="2155195"/>
            <a:ext cx="2448615" cy="484748"/>
          </a:xfrm>
          <a:prstGeom prst="rect">
            <a:avLst/>
          </a:prstGeom>
          <a:noFill/>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cxnSp>
        <p:nvCxnSpPr>
          <p:cNvPr id="25" name="直接连接符 24"/>
          <p:cNvCxnSpPr/>
          <p:nvPr/>
        </p:nvCxnSpPr>
        <p:spPr>
          <a:xfrm>
            <a:off x="4934535" y="3481570"/>
            <a:ext cx="3204298"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26" name="TextBox 97"/>
          <p:cNvSpPr txBox="1"/>
          <p:nvPr/>
        </p:nvSpPr>
        <p:spPr>
          <a:xfrm>
            <a:off x="5271371" y="3015548"/>
            <a:ext cx="540060" cy="377026"/>
          </a:xfrm>
          <a:prstGeom prst="rect">
            <a:avLst/>
          </a:prstGeom>
          <a:noFill/>
        </p:spPr>
        <p:txBody>
          <a:bodyPr wrap="square" lIns="68580" tIns="34290" rIns="68580" bIns="34290" rtlCol="0">
            <a:spAutoFit/>
          </a:bodyPr>
          <a:lstStyle/>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98"/>
          <p:cNvSpPr txBox="1"/>
          <p:nvPr/>
        </p:nvSpPr>
        <p:spPr>
          <a:xfrm>
            <a:off x="5690218" y="2980912"/>
            <a:ext cx="2448615" cy="484748"/>
          </a:xfrm>
          <a:prstGeom prst="rect">
            <a:avLst/>
          </a:prstGeom>
          <a:noFill/>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cxnSp>
        <p:nvCxnSpPr>
          <p:cNvPr id="28" name="直接连接符 27"/>
          <p:cNvCxnSpPr/>
          <p:nvPr/>
        </p:nvCxnSpPr>
        <p:spPr>
          <a:xfrm>
            <a:off x="4235504" y="4227225"/>
            <a:ext cx="3903329"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29" name="TextBox 100"/>
          <p:cNvSpPr txBox="1"/>
          <p:nvPr/>
        </p:nvSpPr>
        <p:spPr>
          <a:xfrm>
            <a:off x="4572339" y="3761203"/>
            <a:ext cx="540060" cy="377026"/>
          </a:xfrm>
          <a:prstGeom prst="rect">
            <a:avLst/>
          </a:prstGeom>
          <a:noFill/>
        </p:spPr>
        <p:txBody>
          <a:bodyPr wrap="square" lIns="68580" tIns="34290" rIns="68580" bIns="34290" rtlCol="0">
            <a:spAutoFit/>
          </a:bodyPr>
          <a:lstStyle/>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Box 101"/>
          <p:cNvSpPr txBox="1"/>
          <p:nvPr/>
        </p:nvSpPr>
        <p:spPr>
          <a:xfrm>
            <a:off x="4991186" y="3726568"/>
            <a:ext cx="2448615" cy="484748"/>
          </a:xfrm>
          <a:prstGeom prst="rect">
            <a:avLst/>
          </a:prstGeom>
          <a:noFill/>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sp>
        <p:nvSpPr>
          <p:cNvPr id="31" name="TextBox 103"/>
          <p:cNvSpPr txBox="1"/>
          <p:nvPr/>
        </p:nvSpPr>
        <p:spPr>
          <a:xfrm>
            <a:off x="863036" y="3761203"/>
            <a:ext cx="540060" cy="377026"/>
          </a:xfrm>
          <a:prstGeom prst="rect">
            <a:avLst/>
          </a:prstGeom>
          <a:noFill/>
        </p:spPr>
        <p:txBody>
          <a:bodyPr wrap="square" lIns="68580" tIns="34290" rIns="68580" bIns="34290" rtlCol="0">
            <a:spAutoFit/>
          </a:bodyPr>
          <a:lstStyle/>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104"/>
          <p:cNvSpPr txBox="1"/>
          <p:nvPr/>
        </p:nvSpPr>
        <p:spPr>
          <a:xfrm>
            <a:off x="1281883" y="3726568"/>
            <a:ext cx="1764047" cy="484748"/>
          </a:xfrm>
          <a:prstGeom prst="rect">
            <a:avLst/>
          </a:prstGeom>
          <a:noFill/>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a:t>
            </a:r>
          </a:p>
        </p:txBody>
      </p:sp>
      <p:grpSp>
        <p:nvGrpSpPr>
          <p:cNvPr id="5" name="组合 32"/>
          <p:cNvGrpSpPr/>
          <p:nvPr/>
        </p:nvGrpSpPr>
        <p:grpSpPr>
          <a:xfrm>
            <a:off x="816909" y="3544852"/>
            <a:ext cx="2353099" cy="682373"/>
            <a:chOff x="1089212" y="4725011"/>
            <a:chExt cx="3137465" cy="909550"/>
          </a:xfrm>
        </p:grpSpPr>
        <p:cxnSp>
          <p:nvCxnSpPr>
            <p:cNvPr id="34" name="直接连接符 33"/>
            <p:cNvCxnSpPr/>
            <p:nvPr/>
          </p:nvCxnSpPr>
          <p:spPr>
            <a:xfrm>
              <a:off x="1089212" y="5634561"/>
              <a:ext cx="2842938"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3932150" y="4725011"/>
              <a:ext cx="294527" cy="90955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par>
                                <p:cTn id="15" presetID="22" presetClass="entr" presetSubtype="8"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par>
                                <p:cTn id="18" presetID="22" presetClass="entr" presetSubtype="8"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8"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P spid="24" grpId="0"/>
      <p:bldP spid="26" grpId="0"/>
      <p:bldP spid="27" grpId="0"/>
      <p:bldP spid="29" grpId="0"/>
      <p:bldP spid="30"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p:cNvPicPr>
          <p:nvPr/>
        </p:nvPicPr>
        <p:blipFill>
          <a:blip r:embed="rId3" cstate="print"/>
          <a:stretch>
            <a:fillRect/>
          </a:stretch>
        </p:blipFill>
        <p:spPr bwMode="auto">
          <a:xfrm>
            <a:off x="5058771" y="1634332"/>
            <a:ext cx="3028304" cy="201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3554" name="AutoShape 2"/>
          <p:cNvSpPr/>
          <p:nvPr/>
        </p:nvSpPr>
        <p:spPr bwMode="auto">
          <a:xfrm>
            <a:off x="1017295" y="1634332"/>
            <a:ext cx="4053761" cy="2019500"/>
          </a:xfrm>
          <a:custGeom>
            <a:avLst/>
            <a:gdLst>
              <a:gd name="T0" fmla="*/ 5124450 w 21600"/>
              <a:gd name="T1" fmla="*/ 2533650 h 21600"/>
              <a:gd name="T2" fmla="*/ 5124450 w 21600"/>
              <a:gd name="T3" fmla="*/ 2533650 h 21600"/>
              <a:gd name="T4" fmla="*/ 5124450 w 21600"/>
              <a:gd name="T5" fmla="*/ 2533650 h 21600"/>
              <a:gd name="T6" fmla="*/ 512445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accent1"/>
          </a:solidFill>
          <a:ln w="12700" cap="flat" cmpd="sng" algn="ctr">
            <a:noFill/>
            <a:prstDash val="solid"/>
            <a:miter lim="800000"/>
          </a:ln>
          <a:effectLst/>
        </p:spPr>
        <p:txBody>
          <a:bodyPr lIns="68568" tIns="34284" rIns="68568" bIns="34284" rtlCol="0" anchor="ctr"/>
          <a:lstStyle/>
          <a:p>
            <a:endParaRPr lang="zh-CN" altLang="en-US" sz="1425" kern="0" dirty="0">
              <a:solidFill>
                <a:schemeClr val="tx1">
                  <a:lumMod val="65000"/>
                  <a:lumOff val="35000"/>
                </a:schemeClr>
              </a:solidFill>
              <a:cs typeface="+mn-ea"/>
              <a:sym typeface="+mn-lt"/>
            </a:endParaRPr>
          </a:p>
        </p:txBody>
      </p:sp>
      <p:sp>
        <p:nvSpPr>
          <p:cNvPr id="23555" name="AutoShape 3"/>
          <p:cNvSpPr/>
          <p:nvPr/>
        </p:nvSpPr>
        <p:spPr bwMode="auto">
          <a:xfrm>
            <a:off x="1022058" y="1146775"/>
            <a:ext cx="7053467" cy="3559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570">
              <a:lnSpc>
                <a:spcPct val="120000"/>
              </a:lnSpc>
              <a:spcBef>
                <a:spcPts val="640"/>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2400" dirty="0">
              <a:solidFill>
                <a:schemeClr val="bg1">
                  <a:lumMod val="65000"/>
                </a:schemeClr>
              </a:solidFill>
              <a:cs typeface="+mn-ea"/>
              <a:sym typeface="+mn-lt"/>
            </a:endParaRPr>
          </a:p>
        </p:txBody>
      </p:sp>
      <p:sp>
        <p:nvSpPr>
          <p:cNvPr id="23563" name="AutoShape 11"/>
          <p:cNvSpPr/>
          <p:nvPr/>
        </p:nvSpPr>
        <p:spPr bwMode="auto">
          <a:xfrm>
            <a:off x="1022058" y="4048252"/>
            <a:ext cx="7053467" cy="3565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570">
              <a:lnSpc>
                <a:spcPct val="120000"/>
              </a:lnSpc>
              <a:spcBef>
                <a:spcPts val="640"/>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2400" dirty="0">
              <a:solidFill>
                <a:schemeClr val="bg1">
                  <a:lumMod val="65000"/>
                </a:schemeClr>
              </a:solidFill>
              <a:cs typeface="+mn-ea"/>
              <a:sym typeface="+mn-lt"/>
            </a:endParaRPr>
          </a:p>
        </p:txBody>
      </p:sp>
      <p:sp>
        <p:nvSpPr>
          <p:cNvPr id="23564" name="AutoShape 12"/>
          <p:cNvSpPr/>
          <p:nvPr/>
        </p:nvSpPr>
        <p:spPr bwMode="auto">
          <a:xfrm>
            <a:off x="1024438" y="3792938"/>
            <a:ext cx="4676523" cy="228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2" tIns="14282" rIns="14282" bIns="14282" anchor="ct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14" name="Text Box 552"/>
          <p:cNvSpPr txBox="1">
            <a:spLocks noChangeArrowheads="1"/>
          </p:cNvSpPr>
          <p:nvPr/>
        </p:nvSpPr>
        <p:spPr bwMode="auto">
          <a:xfrm>
            <a:off x="1134048" y="1994771"/>
            <a:ext cx="3209432" cy="253904"/>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68" tIns="34284" rIns="68568" bIns="34284">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5" name="Text Box 552"/>
          <p:cNvSpPr txBox="1">
            <a:spLocks noChangeArrowheads="1"/>
          </p:cNvSpPr>
          <p:nvPr/>
        </p:nvSpPr>
        <p:spPr bwMode="auto">
          <a:xfrm>
            <a:off x="1134045" y="2482730"/>
            <a:ext cx="3617975" cy="207737"/>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68" tIns="34284" rIns="68568" bIns="34284">
            <a:spAutoFit/>
          </a:bodyPr>
          <a:lstStyle/>
          <a:p>
            <a:pPr algn="l"/>
            <a:r>
              <a:rPr lang="en-US" altLang="zh-CN" sz="900" dirty="0" err="1">
                <a:solidFill>
                  <a:schemeClr val="bg1"/>
                </a:solidFill>
                <a:cs typeface="+mn-ea"/>
                <a:sym typeface="+mn-lt"/>
              </a:rPr>
              <a:t>Lorem</a:t>
            </a:r>
            <a:r>
              <a:rPr lang="en-US" altLang="zh-CN" sz="900" dirty="0">
                <a:solidFill>
                  <a:schemeClr val="bg1"/>
                </a:solidFill>
                <a:cs typeface="+mn-ea"/>
                <a:sym typeface="+mn-lt"/>
              </a:rPr>
              <a:t> </a:t>
            </a:r>
            <a:r>
              <a:rPr lang="en-US" altLang="zh-CN" sz="900" dirty="0" err="1">
                <a:solidFill>
                  <a:schemeClr val="bg1"/>
                </a:solidFill>
                <a:cs typeface="+mn-ea"/>
                <a:sym typeface="+mn-lt"/>
              </a:rPr>
              <a:t>Ipsum</a:t>
            </a:r>
            <a:r>
              <a:rPr lang="en-US" altLang="zh-CN" sz="900" dirty="0">
                <a:solidFill>
                  <a:schemeClr val="bg1"/>
                </a:solidFill>
                <a:cs typeface="+mn-ea"/>
                <a:sym typeface="+mn-lt"/>
              </a:rPr>
              <a:t> is simply dummy text of the printing and typesetting industry.</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553"/>
                                        </p:tgtEl>
                                        <p:attrNameLst>
                                          <p:attrName>style.visibility</p:attrName>
                                        </p:attrNameLst>
                                      </p:cBhvr>
                                      <p:to>
                                        <p:strVal val="visible"/>
                                      </p:to>
                                    </p:set>
                                    <p:animEffect transition="in" filter="fade">
                                      <p:cBhvr>
                                        <p:cTn id="7" dur="500"/>
                                        <p:tgtEl>
                                          <p:spTgt spid="2355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3555"/>
                                        </p:tgtEl>
                                        <p:attrNameLst>
                                          <p:attrName>style.visibility</p:attrName>
                                        </p:attrNameLst>
                                      </p:cBhvr>
                                      <p:to>
                                        <p:strVal val="visible"/>
                                      </p:to>
                                    </p:set>
                                    <p:anim calcmode="lin" valueType="num">
                                      <p:cBhvr additive="base">
                                        <p:cTn id="11" dur="500" fill="hold"/>
                                        <p:tgtEl>
                                          <p:spTgt spid="23555"/>
                                        </p:tgtEl>
                                        <p:attrNameLst>
                                          <p:attrName>ppt_x</p:attrName>
                                        </p:attrNameLst>
                                      </p:cBhvr>
                                      <p:tavLst>
                                        <p:tav tm="0">
                                          <p:val>
                                            <p:strVal val="1+#ppt_w/2"/>
                                          </p:val>
                                        </p:tav>
                                        <p:tav tm="100000">
                                          <p:val>
                                            <p:strVal val="#ppt_x"/>
                                          </p:val>
                                        </p:tav>
                                      </p:tavLst>
                                    </p:anim>
                                    <p:anim calcmode="lin" valueType="num">
                                      <p:cBhvr additive="base">
                                        <p:cTn id="12" dur="500" fill="hold"/>
                                        <p:tgtEl>
                                          <p:spTgt spid="2355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23554"/>
                                        </p:tgtEl>
                                        <p:attrNameLst>
                                          <p:attrName>style.visibility</p:attrName>
                                        </p:attrNameLst>
                                      </p:cBhvr>
                                      <p:to>
                                        <p:strVal val="visible"/>
                                      </p:to>
                                    </p:set>
                                    <p:animEffect transition="in" filter="dissolve">
                                      <p:cBhvr>
                                        <p:cTn id="16" dur="500"/>
                                        <p:tgtEl>
                                          <p:spTgt spid="23554"/>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23563"/>
                                        </p:tgtEl>
                                        <p:attrNameLst>
                                          <p:attrName>style.visibility</p:attrName>
                                        </p:attrNameLst>
                                      </p:cBhvr>
                                      <p:to>
                                        <p:strVal val="visible"/>
                                      </p:to>
                                    </p:set>
                                    <p:anim calcmode="lin" valueType="num">
                                      <p:cBhvr additive="base">
                                        <p:cTn id="20" dur="500" fill="hold"/>
                                        <p:tgtEl>
                                          <p:spTgt spid="23563"/>
                                        </p:tgtEl>
                                        <p:attrNameLst>
                                          <p:attrName>ppt_x</p:attrName>
                                        </p:attrNameLst>
                                      </p:cBhvr>
                                      <p:tavLst>
                                        <p:tav tm="0">
                                          <p:val>
                                            <p:strVal val="1+#ppt_w/2"/>
                                          </p:val>
                                        </p:tav>
                                        <p:tav tm="100000">
                                          <p:val>
                                            <p:strVal val="#ppt_x"/>
                                          </p:val>
                                        </p:tav>
                                      </p:tavLst>
                                    </p:anim>
                                    <p:anim calcmode="lin" valueType="num">
                                      <p:cBhvr additive="base">
                                        <p:cTn id="21" dur="500" fill="hold"/>
                                        <p:tgtEl>
                                          <p:spTgt spid="2356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23564"/>
                                        </p:tgtEl>
                                        <p:attrNameLst>
                                          <p:attrName>style.visibility</p:attrName>
                                        </p:attrNameLst>
                                      </p:cBhvr>
                                      <p:to>
                                        <p:strVal val="visible"/>
                                      </p:to>
                                    </p:set>
                                    <p:anim calcmode="lin" valueType="num">
                                      <p:cBhvr additive="base">
                                        <p:cTn id="25" dur="500" fill="hold"/>
                                        <p:tgtEl>
                                          <p:spTgt spid="23564"/>
                                        </p:tgtEl>
                                        <p:attrNameLst>
                                          <p:attrName>ppt_x</p:attrName>
                                        </p:attrNameLst>
                                      </p:cBhvr>
                                      <p:tavLst>
                                        <p:tav tm="0">
                                          <p:val>
                                            <p:strVal val="1+#ppt_w/2"/>
                                          </p:val>
                                        </p:tav>
                                        <p:tav tm="100000">
                                          <p:val>
                                            <p:strVal val="#ppt_x"/>
                                          </p:val>
                                        </p:tav>
                                      </p:tavLst>
                                    </p:anim>
                                    <p:anim calcmode="lin" valueType="num">
                                      <p:cBhvr additive="base">
                                        <p:cTn id="26" dur="500" fill="hold"/>
                                        <p:tgtEl>
                                          <p:spTgt spid="23564"/>
                                        </p:tgtEl>
                                        <p:attrNameLst>
                                          <p:attrName>ppt_y</p:attrName>
                                        </p:attrNameLst>
                                      </p:cBhvr>
                                      <p:tavLst>
                                        <p:tav tm="0">
                                          <p:val>
                                            <p:strVal val="#ppt_y"/>
                                          </p:val>
                                        </p:tav>
                                        <p:tav tm="100000">
                                          <p:val>
                                            <p:strVal val="#ppt_y"/>
                                          </p:val>
                                        </p:tav>
                                      </p:tavLst>
                                    </p:anim>
                                  </p:childTnLst>
                                </p:cTn>
                              </p:par>
                              <p:par>
                                <p:cTn id="27" presetID="41" presetClass="entr" presetSubtype="0" fill="hold" nodeType="withEffect">
                                  <p:stCondLst>
                                    <p:cond delay="20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14"/>
                                        </p:tgtEl>
                                        <p:attrNameLst>
                                          <p:attrName>ppt_y</p:attrName>
                                        </p:attrNameLst>
                                      </p:cBhvr>
                                      <p:tavLst>
                                        <p:tav tm="0">
                                          <p:val>
                                            <p:strVal val="#ppt_y"/>
                                          </p:val>
                                        </p:tav>
                                        <p:tav tm="100000">
                                          <p:val>
                                            <p:strVal val="#ppt_y"/>
                                          </p:val>
                                        </p:tav>
                                      </p:tavLst>
                                    </p:anim>
                                    <p:anim calcmode="lin" valueType="num">
                                      <p:cBhvr>
                                        <p:cTn id="31" dur="1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14"/>
                                        </p:tgtEl>
                                      </p:cBhvr>
                                    </p:animEffect>
                                  </p:childTnLst>
                                </p:cTn>
                              </p:par>
                              <p:par>
                                <p:cTn id="34" presetID="41" presetClass="entr" presetSubtype="0" fill="hold" nodeType="withEffect">
                                  <p:stCondLst>
                                    <p:cond delay="200"/>
                                  </p:stCondLst>
                                  <p:iterate type="lt">
                                    <p:tmPct val="10000"/>
                                  </p:iterate>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1000" fill="hold"/>
                                        <p:tgtEl>
                                          <p:spTgt spid="15"/>
                                        </p:tgtEl>
                                        <p:attrNameLst>
                                          <p:attrName>ppt_y</p:attrName>
                                        </p:attrNameLst>
                                      </p:cBhvr>
                                      <p:tavLst>
                                        <p:tav tm="0">
                                          <p:val>
                                            <p:strVal val="#ppt_y"/>
                                          </p:val>
                                        </p:tav>
                                        <p:tav tm="100000">
                                          <p:val>
                                            <p:strVal val="#ppt_y"/>
                                          </p:val>
                                        </p:tav>
                                      </p:tavLst>
                                    </p:anim>
                                    <p:anim calcmode="lin" valueType="num">
                                      <p:cBhvr>
                                        <p:cTn id="38" dur="10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10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10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utoUpdateAnimBg="0"/>
      <p:bldP spid="23563" grpId="0" autoUpdateAnimBg="0"/>
      <p:bldP spid="2356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72760"/>
            <a:ext cx="736979" cy="3497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5" name="文本框 4"/>
          <p:cNvSpPr txBox="1"/>
          <p:nvPr/>
        </p:nvSpPr>
        <p:spPr>
          <a:xfrm>
            <a:off x="736977" y="116789"/>
            <a:ext cx="3009332" cy="469288"/>
          </a:xfrm>
          <a:prstGeom prst="rect">
            <a:avLst/>
          </a:prstGeom>
          <a:noFill/>
        </p:spPr>
        <p:txBody>
          <a:bodyPr wrap="square" lIns="68577" tIns="34289" rIns="68577" bIns="34289" rtlCol="0">
            <a:spAutoFit/>
          </a:bodyPr>
          <a:lstStyle/>
          <a:p>
            <a:r>
              <a:rPr lang="en-US" altLang="zh-CN" sz="1500" dirty="0">
                <a:latin typeface="微软雅黑" panose="020B0503020204020204" pitchFamily="34" charset="-122"/>
                <a:ea typeface="微软雅黑" panose="020B0503020204020204" pitchFamily="34" charset="-122"/>
              </a:rPr>
              <a:t>SUBTITLE IN HERE</a:t>
            </a:r>
          </a:p>
          <a:p>
            <a:r>
              <a:rPr lang="en-US" altLang="zh-CN" sz="1100" dirty="0">
                <a:latin typeface="微软雅黑" panose="020B0503020204020204" pitchFamily="34" charset="-122"/>
                <a:ea typeface="微软雅黑" panose="020B0503020204020204" pitchFamily="34" charset="-122"/>
              </a:rPr>
              <a:t>CLICK HERE TO ADD YOUR TITLE</a:t>
            </a:r>
            <a:endParaRPr lang="zh-CN" altLang="en-US" sz="1100" dirty="0">
              <a:latin typeface="微软雅黑" panose="020B0503020204020204" pitchFamily="34" charset="-122"/>
              <a:ea typeface="微软雅黑" panose="020B0503020204020204" pitchFamily="34" charset="-122"/>
            </a:endParaRPr>
          </a:p>
        </p:txBody>
      </p:sp>
      <p:grpSp>
        <p:nvGrpSpPr>
          <p:cNvPr id="2" name="Group 46"/>
          <p:cNvGrpSpPr/>
          <p:nvPr/>
        </p:nvGrpSpPr>
        <p:grpSpPr bwMode="auto">
          <a:xfrm>
            <a:off x="557552" y="3389326"/>
            <a:ext cx="8099823" cy="432255"/>
            <a:chOff x="386" y="2371"/>
            <a:chExt cx="6803" cy="363"/>
          </a:xfrm>
        </p:grpSpPr>
        <p:sp>
          <p:nvSpPr>
            <p:cNvPr id="7" name="矩形 53"/>
            <p:cNvSpPr>
              <a:spLocks noChangeArrowheads="1"/>
            </p:cNvSpPr>
            <p:nvPr/>
          </p:nvSpPr>
          <p:spPr bwMode="auto">
            <a:xfrm>
              <a:off x="386" y="2371"/>
              <a:ext cx="6803" cy="363"/>
            </a:xfrm>
            <a:prstGeom prst="rect">
              <a:avLst/>
            </a:prstGeom>
            <a:noFill/>
            <a:ln w="25400" algn="ctr">
              <a:solidFill>
                <a:schemeClr val="bg1">
                  <a:lumMod val="75000"/>
                </a:schemeClr>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200" dirty="0">
                <a:solidFill>
                  <a:srgbClr val="FFFFFF"/>
                </a:solidFill>
                <a:latin typeface="微软雅黑" panose="020B0503020204020204" pitchFamily="34" charset="-122"/>
                <a:ea typeface="微软雅黑" panose="020B0503020204020204" pitchFamily="34" charset="-122"/>
              </a:endParaRPr>
            </a:p>
          </p:txBody>
        </p:sp>
        <p:sp>
          <p:nvSpPr>
            <p:cNvPr id="8" name="TextBox 146"/>
            <p:cNvSpPr txBox="1">
              <a:spLocks noChangeArrowheads="1"/>
            </p:cNvSpPr>
            <p:nvPr/>
          </p:nvSpPr>
          <p:spPr bwMode="auto">
            <a:xfrm>
              <a:off x="1882" y="2456"/>
              <a:ext cx="530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rgbClr val="404040"/>
                  </a:solidFill>
                  <a:latin typeface="微软雅黑" panose="020B0503020204020204" pitchFamily="34" charset="-122"/>
                  <a:ea typeface="微软雅黑" panose="020B0503020204020204" pitchFamily="34" charset="-122"/>
                </a:rPr>
                <a:t>CLICK HERE TO ADD YOUR DESCIRPITON SENTENCES ABOUT THIS PART.</a:t>
              </a:r>
            </a:p>
          </p:txBody>
        </p:sp>
        <p:sp>
          <p:nvSpPr>
            <p:cNvPr id="9" name="Rectangle 44"/>
            <p:cNvSpPr>
              <a:spLocks noChangeArrowheads="1"/>
            </p:cNvSpPr>
            <p:nvPr/>
          </p:nvSpPr>
          <p:spPr bwMode="auto">
            <a:xfrm>
              <a:off x="431" y="2411"/>
              <a:ext cx="1406" cy="27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500" b="1" dirty="0">
                  <a:solidFill>
                    <a:schemeClr val="bg1"/>
                  </a:solidFill>
                  <a:latin typeface="微软雅黑" panose="020B0503020204020204" pitchFamily="34" charset="-122"/>
                  <a:ea typeface="微软雅黑" panose="020B0503020204020204" pitchFamily="34" charset="-122"/>
                </a:rPr>
                <a:t>CLICK</a:t>
              </a:r>
              <a:r>
                <a:rPr lang="en-US" altLang="zh-CN" sz="1200" dirty="0">
                  <a:solidFill>
                    <a:schemeClr val="bg1"/>
                  </a:solidFill>
                  <a:latin typeface="微软雅黑" panose="020B0503020204020204" pitchFamily="34" charset="-122"/>
                  <a:ea typeface="微软雅黑" panose="020B0503020204020204" pitchFamily="34" charset="-122"/>
                </a:rPr>
                <a:t> TEXT</a:t>
              </a:r>
            </a:p>
          </p:txBody>
        </p:sp>
      </p:grpSp>
      <p:grpSp>
        <p:nvGrpSpPr>
          <p:cNvPr id="3" name="Group 55"/>
          <p:cNvGrpSpPr/>
          <p:nvPr/>
        </p:nvGrpSpPr>
        <p:grpSpPr bwMode="auto">
          <a:xfrm>
            <a:off x="556363" y="1768667"/>
            <a:ext cx="8099823" cy="432256"/>
            <a:chOff x="386" y="2371"/>
            <a:chExt cx="6803" cy="363"/>
          </a:xfrm>
        </p:grpSpPr>
        <p:sp>
          <p:nvSpPr>
            <p:cNvPr id="11" name="矩形 53"/>
            <p:cNvSpPr>
              <a:spLocks noChangeArrowheads="1"/>
            </p:cNvSpPr>
            <p:nvPr/>
          </p:nvSpPr>
          <p:spPr bwMode="auto">
            <a:xfrm>
              <a:off x="386" y="2371"/>
              <a:ext cx="6803" cy="363"/>
            </a:xfrm>
            <a:prstGeom prst="rect">
              <a:avLst/>
            </a:prstGeom>
            <a:noFill/>
            <a:ln w="25400" algn="ctr">
              <a:solidFill>
                <a:schemeClr val="bg1">
                  <a:lumMod val="75000"/>
                </a:schemeClr>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200" dirty="0">
                <a:solidFill>
                  <a:srgbClr val="FFFFFF"/>
                </a:solidFill>
                <a:latin typeface="微软雅黑" panose="020B0503020204020204" pitchFamily="34" charset="-122"/>
                <a:ea typeface="微软雅黑" panose="020B0503020204020204" pitchFamily="34" charset="-122"/>
              </a:endParaRPr>
            </a:p>
          </p:txBody>
        </p:sp>
        <p:sp>
          <p:nvSpPr>
            <p:cNvPr id="12" name="TextBox 146"/>
            <p:cNvSpPr txBox="1">
              <a:spLocks noChangeArrowheads="1"/>
            </p:cNvSpPr>
            <p:nvPr/>
          </p:nvSpPr>
          <p:spPr bwMode="auto">
            <a:xfrm>
              <a:off x="1882" y="2456"/>
              <a:ext cx="530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rgbClr val="404040"/>
                  </a:solidFill>
                  <a:latin typeface="微软雅黑" panose="020B0503020204020204" pitchFamily="34" charset="-122"/>
                  <a:ea typeface="微软雅黑" panose="020B0503020204020204" pitchFamily="34" charset="-122"/>
                </a:rPr>
                <a:t>CLICK HERE TO ADD YOUR DESCIRPITON SENTENCES ABOUT THIS PART.</a:t>
              </a:r>
            </a:p>
          </p:txBody>
        </p:sp>
        <p:sp>
          <p:nvSpPr>
            <p:cNvPr id="13" name="Rectangle 58"/>
            <p:cNvSpPr>
              <a:spLocks noChangeArrowheads="1"/>
            </p:cNvSpPr>
            <p:nvPr/>
          </p:nvSpPr>
          <p:spPr bwMode="auto">
            <a:xfrm>
              <a:off x="431" y="2411"/>
              <a:ext cx="1406" cy="27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500" b="1" dirty="0">
                  <a:solidFill>
                    <a:schemeClr val="bg1"/>
                  </a:solidFill>
                  <a:latin typeface="微软雅黑" panose="020B0503020204020204" pitchFamily="34" charset="-122"/>
                  <a:ea typeface="微软雅黑" panose="020B0503020204020204" pitchFamily="34" charset="-122"/>
                </a:rPr>
                <a:t>CLICK</a:t>
              </a:r>
              <a:r>
                <a:rPr lang="en-US" altLang="zh-CN" sz="1200" dirty="0">
                  <a:solidFill>
                    <a:schemeClr val="bg1"/>
                  </a:solidFill>
                  <a:latin typeface="微软雅黑" panose="020B0503020204020204" pitchFamily="34" charset="-122"/>
                  <a:ea typeface="微软雅黑" panose="020B0503020204020204" pitchFamily="34" charset="-122"/>
                </a:rPr>
                <a:t> TEXT</a:t>
              </a:r>
            </a:p>
          </p:txBody>
        </p:sp>
      </p:grpSp>
      <p:grpSp>
        <p:nvGrpSpPr>
          <p:cNvPr id="6" name="Group 59"/>
          <p:cNvGrpSpPr/>
          <p:nvPr/>
        </p:nvGrpSpPr>
        <p:grpSpPr bwMode="auto">
          <a:xfrm>
            <a:off x="556363" y="2849900"/>
            <a:ext cx="8099823" cy="432256"/>
            <a:chOff x="386" y="2371"/>
            <a:chExt cx="6803" cy="363"/>
          </a:xfrm>
        </p:grpSpPr>
        <p:sp>
          <p:nvSpPr>
            <p:cNvPr id="15" name="矩形 53"/>
            <p:cNvSpPr>
              <a:spLocks noChangeArrowheads="1"/>
            </p:cNvSpPr>
            <p:nvPr/>
          </p:nvSpPr>
          <p:spPr bwMode="auto">
            <a:xfrm>
              <a:off x="386" y="2371"/>
              <a:ext cx="6803" cy="363"/>
            </a:xfrm>
            <a:prstGeom prst="rect">
              <a:avLst/>
            </a:prstGeom>
            <a:noFill/>
            <a:ln w="25400" algn="ctr">
              <a:solidFill>
                <a:schemeClr val="bg1">
                  <a:lumMod val="75000"/>
                </a:schemeClr>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200" dirty="0">
                <a:solidFill>
                  <a:srgbClr val="FFFFFF"/>
                </a:solidFill>
                <a:latin typeface="微软雅黑" panose="020B0503020204020204" pitchFamily="34" charset="-122"/>
                <a:ea typeface="微软雅黑" panose="020B0503020204020204" pitchFamily="34" charset="-122"/>
              </a:endParaRPr>
            </a:p>
          </p:txBody>
        </p:sp>
        <p:sp>
          <p:nvSpPr>
            <p:cNvPr id="16" name="TextBox 146"/>
            <p:cNvSpPr txBox="1">
              <a:spLocks noChangeArrowheads="1"/>
            </p:cNvSpPr>
            <p:nvPr/>
          </p:nvSpPr>
          <p:spPr bwMode="auto">
            <a:xfrm>
              <a:off x="1882" y="2456"/>
              <a:ext cx="530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rgbClr val="404040"/>
                  </a:solidFill>
                  <a:latin typeface="微软雅黑" panose="020B0503020204020204" pitchFamily="34" charset="-122"/>
                  <a:ea typeface="微软雅黑" panose="020B0503020204020204" pitchFamily="34" charset="-122"/>
                </a:rPr>
                <a:t>CLICK HERE TO ADD YOUR DESCIRPITON SENTENCES ABOUT THIS PART.</a:t>
              </a:r>
            </a:p>
          </p:txBody>
        </p:sp>
        <p:sp>
          <p:nvSpPr>
            <p:cNvPr id="17" name="Rectangle 62"/>
            <p:cNvSpPr>
              <a:spLocks noChangeArrowheads="1"/>
            </p:cNvSpPr>
            <p:nvPr/>
          </p:nvSpPr>
          <p:spPr bwMode="auto">
            <a:xfrm>
              <a:off x="431" y="2411"/>
              <a:ext cx="1406" cy="27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500" b="1" dirty="0">
                  <a:solidFill>
                    <a:schemeClr val="bg1"/>
                  </a:solidFill>
                  <a:latin typeface="微软雅黑" panose="020B0503020204020204" pitchFamily="34" charset="-122"/>
                  <a:ea typeface="微软雅黑" panose="020B0503020204020204" pitchFamily="34" charset="-122"/>
                </a:rPr>
                <a:t>CLICK</a:t>
              </a:r>
              <a:r>
                <a:rPr lang="en-US" altLang="zh-CN" sz="1200" dirty="0">
                  <a:solidFill>
                    <a:schemeClr val="bg1"/>
                  </a:solidFill>
                  <a:latin typeface="微软雅黑" panose="020B0503020204020204" pitchFamily="34" charset="-122"/>
                  <a:ea typeface="微软雅黑" panose="020B0503020204020204" pitchFamily="34" charset="-122"/>
                </a:rPr>
                <a:t> TEXT</a:t>
              </a:r>
            </a:p>
          </p:txBody>
        </p:sp>
      </p:grpSp>
      <p:grpSp>
        <p:nvGrpSpPr>
          <p:cNvPr id="10" name="Group 63"/>
          <p:cNvGrpSpPr/>
          <p:nvPr/>
        </p:nvGrpSpPr>
        <p:grpSpPr bwMode="auto">
          <a:xfrm>
            <a:off x="556363" y="2309284"/>
            <a:ext cx="8099823" cy="432256"/>
            <a:chOff x="386" y="2371"/>
            <a:chExt cx="6803" cy="363"/>
          </a:xfrm>
        </p:grpSpPr>
        <p:sp>
          <p:nvSpPr>
            <p:cNvPr id="19" name="矩形 53"/>
            <p:cNvSpPr>
              <a:spLocks noChangeArrowheads="1"/>
            </p:cNvSpPr>
            <p:nvPr/>
          </p:nvSpPr>
          <p:spPr bwMode="auto">
            <a:xfrm>
              <a:off x="386" y="2371"/>
              <a:ext cx="6803" cy="363"/>
            </a:xfrm>
            <a:prstGeom prst="rect">
              <a:avLst/>
            </a:prstGeom>
            <a:noFill/>
            <a:ln w="25400" algn="ctr">
              <a:solidFill>
                <a:schemeClr val="bg1">
                  <a:lumMod val="75000"/>
                </a:schemeClr>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200" dirty="0">
                <a:solidFill>
                  <a:srgbClr val="FFFFFF"/>
                </a:solidFill>
                <a:latin typeface="微软雅黑" panose="020B0503020204020204" pitchFamily="34" charset="-122"/>
                <a:ea typeface="微软雅黑" panose="020B0503020204020204" pitchFamily="34" charset="-122"/>
              </a:endParaRPr>
            </a:p>
          </p:txBody>
        </p:sp>
        <p:sp>
          <p:nvSpPr>
            <p:cNvPr id="20" name="TextBox 146"/>
            <p:cNvSpPr txBox="1">
              <a:spLocks noChangeArrowheads="1"/>
            </p:cNvSpPr>
            <p:nvPr/>
          </p:nvSpPr>
          <p:spPr bwMode="auto">
            <a:xfrm>
              <a:off x="1882" y="2456"/>
              <a:ext cx="530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rgbClr val="404040"/>
                  </a:solidFill>
                  <a:latin typeface="微软雅黑" panose="020B0503020204020204" pitchFamily="34" charset="-122"/>
                  <a:ea typeface="微软雅黑" panose="020B0503020204020204" pitchFamily="34" charset="-122"/>
                </a:rPr>
                <a:t>CLICK HERE TO ADD YOUR DESCIRPITON SENTENCES ABOUT THIS PART.</a:t>
              </a:r>
            </a:p>
          </p:txBody>
        </p:sp>
        <p:sp>
          <p:nvSpPr>
            <p:cNvPr id="21" name="Rectangle 66"/>
            <p:cNvSpPr>
              <a:spLocks noChangeArrowheads="1"/>
            </p:cNvSpPr>
            <p:nvPr/>
          </p:nvSpPr>
          <p:spPr bwMode="auto">
            <a:xfrm>
              <a:off x="431" y="2411"/>
              <a:ext cx="1406" cy="272"/>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500" b="1" dirty="0">
                  <a:solidFill>
                    <a:schemeClr val="bg1"/>
                  </a:solidFill>
                  <a:latin typeface="微软雅黑" panose="020B0503020204020204" pitchFamily="34" charset="-122"/>
                  <a:ea typeface="微软雅黑" panose="020B0503020204020204" pitchFamily="34" charset="-122"/>
                </a:rPr>
                <a:t>CLICK</a:t>
              </a:r>
              <a:r>
                <a:rPr lang="en-US" altLang="zh-CN" sz="1200" dirty="0">
                  <a:solidFill>
                    <a:schemeClr val="bg1"/>
                  </a:solidFill>
                  <a:latin typeface="微软雅黑" panose="020B0503020204020204" pitchFamily="34" charset="-122"/>
                  <a:ea typeface="微软雅黑" panose="020B0503020204020204" pitchFamily="34" charset="-122"/>
                </a:rPr>
                <a:t> TEXT</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6" presetClass="emph" presetSubtype="0" fill="hold" nodeType="withEffect">
                                  <p:stCondLst>
                                    <p:cond delay="400"/>
                                  </p:stCondLst>
                                  <p:childTnLst>
                                    <p:animEffect transition="out" filter="fade">
                                      <p:cBhvr>
                                        <p:cTn id="18" dur="500" tmFilter="0, 0; .2, .5; .8, .5; 1, 0"/>
                                        <p:tgtEl>
                                          <p:spTgt spid="3"/>
                                        </p:tgtEl>
                                      </p:cBhvr>
                                    </p:animEffect>
                                    <p:animScale>
                                      <p:cBhvr>
                                        <p:cTn id="19" dur="250" autoRev="1" fill="hold"/>
                                        <p:tgtEl>
                                          <p:spTgt spid="3"/>
                                        </p:tgtEl>
                                      </p:cBhvr>
                                      <p:by x="105000" y="105000"/>
                                    </p:animScale>
                                  </p:childTnLst>
                                </p:cTn>
                              </p:par>
                              <p:par>
                                <p:cTn id="20" presetID="2" presetClass="entr" presetSubtype="8" fill="hold" nodeType="withEffect">
                                  <p:stCondLst>
                                    <p:cond delay="60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par>
                                <p:cTn id="24" presetID="26" presetClass="emph" presetSubtype="0" fill="hold" nodeType="withEffect">
                                  <p:stCondLst>
                                    <p:cond delay="600"/>
                                  </p:stCondLst>
                                  <p:childTnLst>
                                    <p:animEffect transition="out" filter="fade">
                                      <p:cBhvr>
                                        <p:cTn id="25" dur="500" tmFilter="0, 0; .2, .5; .8, .5; 1, 0"/>
                                        <p:tgtEl>
                                          <p:spTgt spid="10"/>
                                        </p:tgtEl>
                                      </p:cBhvr>
                                    </p:animEffect>
                                    <p:animScale>
                                      <p:cBhvr>
                                        <p:cTn id="26" dur="250" autoRev="1" fill="hold"/>
                                        <p:tgtEl>
                                          <p:spTgt spid="10"/>
                                        </p:tgtEl>
                                      </p:cBhvr>
                                      <p:by x="105000" y="105000"/>
                                    </p:animScale>
                                  </p:childTnLst>
                                </p:cTn>
                              </p:par>
                              <p:par>
                                <p:cTn id="27" presetID="26" presetClass="emph" presetSubtype="0" fill="hold" nodeType="withEffect">
                                  <p:stCondLst>
                                    <p:cond delay="800"/>
                                  </p:stCondLst>
                                  <p:childTnLst>
                                    <p:animEffect transition="out" filter="fade">
                                      <p:cBhvr>
                                        <p:cTn id="28" dur="500" tmFilter="0, 0; .2, .5; .8, .5; 1, 0"/>
                                        <p:tgtEl>
                                          <p:spTgt spid="6"/>
                                        </p:tgtEl>
                                      </p:cBhvr>
                                    </p:animEffect>
                                    <p:animScale>
                                      <p:cBhvr>
                                        <p:cTn id="29" dur="250" autoRev="1" fill="hold"/>
                                        <p:tgtEl>
                                          <p:spTgt spid="6"/>
                                        </p:tgtEl>
                                      </p:cBhvr>
                                      <p:by x="105000" y="105000"/>
                                    </p:animScale>
                                  </p:childTnLst>
                                </p:cTn>
                              </p:par>
                              <p:par>
                                <p:cTn id="30" presetID="26" presetClass="emph" presetSubtype="0" fill="hold" nodeType="withEffect">
                                  <p:stCondLst>
                                    <p:cond delay="1000"/>
                                  </p:stCondLst>
                                  <p:childTnLst>
                                    <p:animEffect transition="out" filter="fade">
                                      <p:cBhvr>
                                        <p:cTn id="31" dur="500" tmFilter="0, 0; .2, .5; .8, .5; 1, 0"/>
                                        <p:tgtEl>
                                          <p:spTgt spid="2"/>
                                        </p:tgtEl>
                                      </p:cBhvr>
                                    </p:animEffect>
                                    <p:animScale>
                                      <p:cBhvr>
                                        <p:cTn id="32"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369188" y="2764713"/>
            <a:ext cx="4375018" cy="1818288"/>
            <a:chOff x="1667436" y="2763892"/>
            <a:chExt cx="4375018" cy="1818043"/>
          </a:xfrm>
        </p:grpSpPr>
        <p:sp>
          <p:nvSpPr>
            <p:cNvPr id="3" name="圆角矩形 2"/>
            <p:cNvSpPr/>
            <p:nvPr/>
          </p:nvSpPr>
          <p:spPr>
            <a:xfrm>
              <a:off x="1667436" y="2763892"/>
              <a:ext cx="4375018" cy="1818043"/>
            </a:xfrm>
            <a:prstGeom prst="roundRect">
              <a:avLst>
                <a:gd name="adj" fmla="val 13708"/>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688951" y="3912421"/>
              <a:ext cx="4353503" cy="36643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2769314" y="2385605"/>
            <a:ext cx="441063" cy="2065747"/>
            <a:chOff x="2067561" y="2384836"/>
            <a:chExt cx="441063" cy="2065468"/>
          </a:xfrm>
        </p:grpSpPr>
        <p:sp>
          <p:nvSpPr>
            <p:cNvPr id="11" name="任意多边形 10"/>
            <p:cNvSpPr/>
            <p:nvPr/>
          </p:nvSpPr>
          <p:spPr>
            <a:xfrm>
              <a:off x="2108498" y="2589903"/>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067561" y="2384836"/>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任意多边形 13"/>
          <p:cNvSpPr/>
          <p:nvPr/>
        </p:nvSpPr>
        <p:spPr>
          <a:xfrm>
            <a:off x="2852829" y="3524636"/>
            <a:ext cx="288000" cy="901407"/>
          </a:xfrm>
          <a:custGeom>
            <a:avLst/>
            <a:gdLst>
              <a:gd name="connsiteX0" fmla="*/ 0 w 334395"/>
              <a:gd name="connsiteY0" fmla="*/ 0 h 930201"/>
              <a:gd name="connsiteX1" fmla="*/ 334395 w 334395"/>
              <a:gd name="connsiteY1" fmla="*/ 0 h 930201"/>
              <a:gd name="connsiteX2" fmla="*/ 334394 w 334395"/>
              <a:gd name="connsiteY2" fmla="*/ 763004 h 930201"/>
              <a:gd name="connsiteX3" fmla="*/ 167197 w 334395"/>
              <a:gd name="connsiteY3" fmla="*/ 930201 h 930201"/>
              <a:gd name="connsiteX4" fmla="*/ 167198 w 334395"/>
              <a:gd name="connsiteY4" fmla="*/ 930200 h 930201"/>
              <a:gd name="connsiteX5" fmla="*/ 0 w 334395"/>
              <a:gd name="connsiteY5" fmla="*/ 763003 h 9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395" h="930201">
                <a:moveTo>
                  <a:pt x="0" y="0"/>
                </a:moveTo>
                <a:lnTo>
                  <a:pt x="334395" y="0"/>
                </a:lnTo>
                <a:lnTo>
                  <a:pt x="334394" y="763004"/>
                </a:lnTo>
                <a:cubicBezTo>
                  <a:pt x="334394" y="855345"/>
                  <a:pt x="259538" y="930201"/>
                  <a:pt x="167197" y="930201"/>
                </a:cubicBezTo>
                <a:lnTo>
                  <a:pt x="167198" y="930200"/>
                </a:lnTo>
                <a:cubicBezTo>
                  <a:pt x="74857" y="930200"/>
                  <a:pt x="0" y="855344"/>
                  <a:pt x="0" y="763003"/>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grpSp>
        <p:nvGrpSpPr>
          <p:cNvPr id="7" name="组合 6"/>
          <p:cNvGrpSpPr/>
          <p:nvPr/>
        </p:nvGrpSpPr>
        <p:grpSpPr>
          <a:xfrm>
            <a:off x="3841006" y="2389213"/>
            <a:ext cx="441063" cy="2065747"/>
            <a:chOff x="3139253" y="2388444"/>
            <a:chExt cx="441063" cy="2065468"/>
          </a:xfrm>
        </p:grpSpPr>
        <p:sp>
          <p:nvSpPr>
            <p:cNvPr id="15" name="任意多边形 14"/>
            <p:cNvSpPr/>
            <p:nvPr/>
          </p:nvSpPr>
          <p:spPr>
            <a:xfrm>
              <a:off x="3180190" y="2593511"/>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3139253" y="2388444"/>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任意多边形 24"/>
          <p:cNvSpPr/>
          <p:nvPr/>
        </p:nvSpPr>
        <p:spPr>
          <a:xfrm>
            <a:off x="3924521" y="3034804"/>
            <a:ext cx="288000" cy="1394845"/>
          </a:xfrm>
          <a:custGeom>
            <a:avLst/>
            <a:gdLst>
              <a:gd name="connsiteX0" fmla="*/ 0 w 288000"/>
              <a:gd name="connsiteY0" fmla="*/ 0 h 1394656"/>
              <a:gd name="connsiteX1" fmla="*/ 288000 w 288000"/>
              <a:gd name="connsiteY1" fmla="*/ 0 h 1394656"/>
              <a:gd name="connsiteX2" fmla="*/ 288000 w 288000"/>
              <a:gd name="connsiteY2" fmla="*/ 493371 h 1394656"/>
              <a:gd name="connsiteX3" fmla="*/ 288000 w 288000"/>
              <a:gd name="connsiteY3" fmla="*/ 703414 h 1394656"/>
              <a:gd name="connsiteX4" fmla="*/ 288000 w 288000"/>
              <a:gd name="connsiteY4" fmla="*/ 703414 h 1394656"/>
              <a:gd name="connsiteX5" fmla="*/ 287999 w 288000"/>
              <a:gd name="connsiteY5" fmla="*/ 1232657 h 1394656"/>
              <a:gd name="connsiteX6" fmla="*/ 144000 w 288000"/>
              <a:gd name="connsiteY6" fmla="*/ 1394656 h 1394656"/>
              <a:gd name="connsiteX7" fmla="*/ 144001 w 288000"/>
              <a:gd name="connsiteY7" fmla="*/ 1394655 h 1394656"/>
              <a:gd name="connsiteX8" fmla="*/ 0 w 288000"/>
              <a:gd name="connsiteY8" fmla="*/ 1232656 h 1394656"/>
              <a:gd name="connsiteX9" fmla="*/ 0 w 288000"/>
              <a:gd name="connsiteY9" fmla="*/ 703414 h 1394656"/>
              <a:gd name="connsiteX10" fmla="*/ 0 w 288000"/>
              <a:gd name="connsiteY10" fmla="*/ 493371 h 139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000" h="1394656">
                <a:moveTo>
                  <a:pt x="0" y="0"/>
                </a:moveTo>
                <a:lnTo>
                  <a:pt x="288000" y="0"/>
                </a:lnTo>
                <a:lnTo>
                  <a:pt x="288000" y="493371"/>
                </a:lnTo>
                <a:lnTo>
                  <a:pt x="288000" y="703414"/>
                </a:lnTo>
                <a:lnTo>
                  <a:pt x="288000" y="703414"/>
                </a:lnTo>
                <a:lnTo>
                  <a:pt x="287999" y="1232657"/>
                </a:lnTo>
                <a:cubicBezTo>
                  <a:pt x="287999" y="1322127"/>
                  <a:pt x="223529" y="1394656"/>
                  <a:pt x="144000" y="1394656"/>
                </a:cubicBezTo>
                <a:lnTo>
                  <a:pt x="144001" y="1394655"/>
                </a:lnTo>
                <a:cubicBezTo>
                  <a:pt x="64471" y="1394655"/>
                  <a:pt x="0" y="1322126"/>
                  <a:pt x="0" y="1232656"/>
                </a:cubicBezTo>
                <a:lnTo>
                  <a:pt x="0" y="703414"/>
                </a:lnTo>
                <a:lnTo>
                  <a:pt x="0" y="493371"/>
                </a:lnTo>
                <a:close/>
              </a:path>
            </a:pathLst>
          </a:cu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grpSp>
        <p:nvGrpSpPr>
          <p:cNvPr id="8" name="组合 34"/>
          <p:cNvGrpSpPr/>
          <p:nvPr/>
        </p:nvGrpSpPr>
        <p:grpSpPr>
          <a:xfrm>
            <a:off x="5984390" y="2385605"/>
            <a:ext cx="441063" cy="2065747"/>
            <a:chOff x="5282636" y="2384836"/>
            <a:chExt cx="441063" cy="2065468"/>
          </a:xfrm>
        </p:grpSpPr>
        <p:sp>
          <p:nvSpPr>
            <p:cNvPr id="18" name="任意多边形 17"/>
            <p:cNvSpPr/>
            <p:nvPr/>
          </p:nvSpPr>
          <p:spPr>
            <a:xfrm>
              <a:off x="5323573" y="2589903"/>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5282636" y="2384836"/>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任意多边形 28"/>
          <p:cNvSpPr/>
          <p:nvPr/>
        </p:nvSpPr>
        <p:spPr>
          <a:xfrm>
            <a:off x="6067904" y="3797269"/>
            <a:ext cx="288000" cy="628774"/>
          </a:xfrm>
          <a:custGeom>
            <a:avLst/>
            <a:gdLst>
              <a:gd name="connsiteX0" fmla="*/ 0 w 288000"/>
              <a:gd name="connsiteY0" fmla="*/ 0 h 628689"/>
              <a:gd name="connsiteX1" fmla="*/ 288000 w 288000"/>
              <a:gd name="connsiteY1" fmla="*/ 0 h 628689"/>
              <a:gd name="connsiteX2" fmla="*/ 287999 w 288000"/>
              <a:gd name="connsiteY2" fmla="*/ 466690 h 628689"/>
              <a:gd name="connsiteX3" fmla="*/ 144000 w 288000"/>
              <a:gd name="connsiteY3" fmla="*/ 628689 h 628689"/>
              <a:gd name="connsiteX4" fmla="*/ 144001 w 288000"/>
              <a:gd name="connsiteY4" fmla="*/ 628688 h 628689"/>
              <a:gd name="connsiteX5" fmla="*/ 0 w 288000"/>
              <a:gd name="connsiteY5" fmla="*/ 466689 h 628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000" h="628689">
                <a:moveTo>
                  <a:pt x="0" y="0"/>
                </a:moveTo>
                <a:lnTo>
                  <a:pt x="288000" y="0"/>
                </a:lnTo>
                <a:lnTo>
                  <a:pt x="287999" y="466690"/>
                </a:lnTo>
                <a:cubicBezTo>
                  <a:pt x="287999" y="556160"/>
                  <a:pt x="223529" y="628689"/>
                  <a:pt x="144000" y="628689"/>
                </a:cubicBezTo>
                <a:lnTo>
                  <a:pt x="144001" y="628688"/>
                </a:lnTo>
                <a:cubicBezTo>
                  <a:pt x="64471" y="628688"/>
                  <a:pt x="0" y="556159"/>
                  <a:pt x="0" y="466689"/>
                </a:cubicBezTo>
                <a:close/>
              </a:path>
            </a:pathLst>
          </a:cu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grpSp>
        <p:nvGrpSpPr>
          <p:cNvPr id="12" name="组合 7"/>
          <p:cNvGrpSpPr/>
          <p:nvPr/>
        </p:nvGrpSpPr>
        <p:grpSpPr>
          <a:xfrm>
            <a:off x="4912699" y="2389213"/>
            <a:ext cx="441063" cy="2065747"/>
            <a:chOff x="4210945" y="2388444"/>
            <a:chExt cx="441063" cy="2065468"/>
          </a:xfrm>
        </p:grpSpPr>
        <p:sp>
          <p:nvSpPr>
            <p:cNvPr id="21" name="任意多边形 20"/>
            <p:cNvSpPr/>
            <p:nvPr/>
          </p:nvSpPr>
          <p:spPr>
            <a:xfrm>
              <a:off x="4251882" y="2593511"/>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4210945" y="2388444"/>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任意多边形 26"/>
          <p:cNvSpPr/>
          <p:nvPr/>
        </p:nvSpPr>
        <p:spPr>
          <a:xfrm>
            <a:off x="4995033" y="3367262"/>
            <a:ext cx="289180" cy="1062389"/>
          </a:xfrm>
          <a:custGeom>
            <a:avLst/>
            <a:gdLst>
              <a:gd name="connsiteX0" fmla="*/ 0 w 289180"/>
              <a:gd name="connsiteY0" fmla="*/ 0 h 1062245"/>
              <a:gd name="connsiteX1" fmla="*/ 288000 w 289180"/>
              <a:gd name="connsiteY1" fmla="*/ 0 h 1062245"/>
              <a:gd name="connsiteX2" fmla="*/ 288000 w 289180"/>
              <a:gd name="connsiteY2" fmla="*/ 160960 h 1062245"/>
              <a:gd name="connsiteX3" fmla="*/ 289180 w 289180"/>
              <a:gd name="connsiteY3" fmla="*/ 160960 h 1062245"/>
              <a:gd name="connsiteX4" fmla="*/ 289179 w 289180"/>
              <a:gd name="connsiteY4" fmla="*/ 900246 h 1062245"/>
              <a:gd name="connsiteX5" fmla="*/ 145180 w 289180"/>
              <a:gd name="connsiteY5" fmla="*/ 1062245 h 1062245"/>
              <a:gd name="connsiteX6" fmla="*/ 145181 w 289180"/>
              <a:gd name="connsiteY6" fmla="*/ 1062244 h 1062245"/>
              <a:gd name="connsiteX7" fmla="*/ 1180 w 289180"/>
              <a:gd name="connsiteY7" fmla="*/ 900245 h 1062245"/>
              <a:gd name="connsiteX8" fmla="*/ 1180 w 289180"/>
              <a:gd name="connsiteY8" fmla="*/ 703414 h 1062245"/>
              <a:gd name="connsiteX9" fmla="*/ 0 w 289180"/>
              <a:gd name="connsiteY9" fmla="*/ 703414 h 106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180" h="1062245">
                <a:moveTo>
                  <a:pt x="0" y="0"/>
                </a:moveTo>
                <a:lnTo>
                  <a:pt x="288000" y="0"/>
                </a:lnTo>
                <a:lnTo>
                  <a:pt x="288000" y="160960"/>
                </a:lnTo>
                <a:lnTo>
                  <a:pt x="289180" y="160960"/>
                </a:lnTo>
                <a:lnTo>
                  <a:pt x="289179" y="900246"/>
                </a:lnTo>
                <a:cubicBezTo>
                  <a:pt x="289179" y="989716"/>
                  <a:pt x="224709" y="1062245"/>
                  <a:pt x="145180" y="1062245"/>
                </a:cubicBezTo>
                <a:lnTo>
                  <a:pt x="145181" y="1062244"/>
                </a:lnTo>
                <a:cubicBezTo>
                  <a:pt x="65651" y="1062244"/>
                  <a:pt x="1180" y="989715"/>
                  <a:pt x="1180" y="900245"/>
                </a:cubicBezTo>
                <a:lnTo>
                  <a:pt x="1180" y="703414"/>
                </a:lnTo>
                <a:lnTo>
                  <a:pt x="0" y="703414"/>
                </a:lnTo>
                <a:close/>
              </a:path>
            </a:pathLst>
          </a:cu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10" name="文本框 9"/>
          <p:cNvSpPr txBox="1"/>
          <p:nvPr/>
        </p:nvSpPr>
        <p:spPr>
          <a:xfrm>
            <a:off x="2723886" y="1999763"/>
            <a:ext cx="628698" cy="400165"/>
          </a:xfrm>
          <a:prstGeom prst="rect">
            <a:avLst/>
          </a:prstGeom>
          <a:noFill/>
        </p:spPr>
        <p:txBody>
          <a:bodyPr wrap="none" lIns="91442" tIns="45721" rIns="91442" bIns="45721" rtlCol="0">
            <a:spAutoFit/>
          </a:bodyPr>
          <a:lstStyle/>
          <a:p>
            <a:r>
              <a:rPr lang="en-US" altLang="zh-CN" sz="2000" dirty="0">
                <a:solidFill>
                  <a:schemeClr val="accent1"/>
                </a:solidFill>
              </a:rPr>
              <a:t>45%</a:t>
            </a:r>
            <a:endParaRPr lang="zh-CN" altLang="en-US" sz="2000" dirty="0">
              <a:solidFill>
                <a:schemeClr val="accent1"/>
              </a:solidFill>
            </a:endParaRPr>
          </a:p>
        </p:txBody>
      </p:sp>
      <p:sp>
        <p:nvSpPr>
          <p:cNvPr id="23" name="文本框 22"/>
          <p:cNvSpPr txBox="1"/>
          <p:nvPr/>
        </p:nvSpPr>
        <p:spPr>
          <a:xfrm>
            <a:off x="3775431" y="1986478"/>
            <a:ext cx="638316" cy="400165"/>
          </a:xfrm>
          <a:prstGeom prst="rect">
            <a:avLst/>
          </a:prstGeom>
          <a:noFill/>
        </p:spPr>
        <p:txBody>
          <a:bodyPr wrap="none" lIns="91442" tIns="45721" rIns="91442" bIns="45721" rtlCol="0">
            <a:spAutoFit/>
          </a:bodyPr>
          <a:lstStyle/>
          <a:p>
            <a:r>
              <a:rPr lang="en-US" altLang="zh-CN" sz="2000" dirty="0">
                <a:solidFill>
                  <a:schemeClr val="accent1"/>
                </a:solidFill>
              </a:rPr>
              <a:t>80%</a:t>
            </a:r>
            <a:endParaRPr lang="zh-CN" altLang="en-US" sz="2000" dirty="0">
              <a:solidFill>
                <a:schemeClr val="accent1"/>
              </a:solidFill>
            </a:endParaRPr>
          </a:p>
        </p:txBody>
      </p:sp>
      <p:sp>
        <p:nvSpPr>
          <p:cNvPr id="24" name="文本框 23"/>
          <p:cNvSpPr txBox="1"/>
          <p:nvPr/>
        </p:nvSpPr>
        <p:spPr>
          <a:xfrm>
            <a:off x="4820465" y="1999763"/>
            <a:ext cx="638316" cy="400165"/>
          </a:xfrm>
          <a:prstGeom prst="rect">
            <a:avLst/>
          </a:prstGeom>
          <a:noFill/>
        </p:spPr>
        <p:txBody>
          <a:bodyPr wrap="none" lIns="91442" tIns="45721" rIns="91442" bIns="45721" rtlCol="0">
            <a:spAutoFit/>
          </a:bodyPr>
          <a:lstStyle/>
          <a:p>
            <a:r>
              <a:rPr lang="en-US" altLang="zh-CN" sz="2000" dirty="0">
                <a:solidFill>
                  <a:schemeClr val="accent1"/>
                </a:solidFill>
              </a:rPr>
              <a:t>55%</a:t>
            </a:r>
            <a:endParaRPr lang="zh-CN" altLang="en-US" sz="2000" dirty="0">
              <a:solidFill>
                <a:schemeClr val="accent1"/>
              </a:solidFill>
            </a:endParaRPr>
          </a:p>
        </p:txBody>
      </p:sp>
      <p:sp>
        <p:nvSpPr>
          <p:cNvPr id="26" name="文本框 25"/>
          <p:cNvSpPr txBox="1"/>
          <p:nvPr/>
        </p:nvSpPr>
        <p:spPr>
          <a:xfrm>
            <a:off x="5893548" y="1999763"/>
            <a:ext cx="636713" cy="400165"/>
          </a:xfrm>
          <a:prstGeom prst="rect">
            <a:avLst/>
          </a:prstGeom>
          <a:noFill/>
        </p:spPr>
        <p:txBody>
          <a:bodyPr wrap="none" lIns="91442" tIns="45721" rIns="91442" bIns="45721" rtlCol="0">
            <a:spAutoFit/>
          </a:bodyPr>
          <a:lstStyle/>
          <a:p>
            <a:r>
              <a:rPr lang="en-US" altLang="zh-CN" sz="2000" dirty="0">
                <a:solidFill>
                  <a:schemeClr val="accent1"/>
                </a:solidFill>
              </a:rPr>
              <a:t>30%</a:t>
            </a:r>
            <a:endParaRPr lang="zh-CN" altLang="en-US" sz="2000" dirty="0">
              <a:solidFill>
                <a:schemeClr val="accent1"/>
              </a:solidFill>
            </a:endParaRPr>
          </a:p>
        </p:txBody>
      </p:sp>
      <p:sp>
        <p:nvSpPr>
          <p:cNvPr id="28" name="矩形 27"/>
          <p:cNvSpPr/>
          <p:nvPr/>
        </p:nvSpPr>
        <p:spPr>
          <a:xfrm>
            <a:off x="1037417" y="1888811"/>
            <a:ext cx="1772834" cy="424676"/>
          </a:xfrm>
          <a:prstGeom prst="rect">
            <a:avLst/>
          </a:prstGeom>
          <a:noFill/>
        </p:spPr>
        <p:txBody>
          <a:bodyPr wrap="square" lIns="91442" tIns="45721" rIns="91442" bIns="45721"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a:t>
            </a:r>
          </a:p>
        </p:txBody>
      </p:sp>
      <p:sp>
        <p:nvSpPr>
          <p:cNvPr id="30" name="矩形 29"/>
          <p:cNvSpPr/>
          <p:nvPr/>
        </p:nvSpPr>
        <p:spPr>
          <a:xfrm>
            <a:off x="3113495" y="1239318"/>
            <a:ext cx="1536898" cy="590846"/>
          </a:xfrm>
          <a:prstGeom prst="rect">
            <a:avLst/>
          </a:prstGeom>
          <a:noFill/>
        </p:spPr>
        <p:txBody>
          <a:bodyPr wrap="square" lIns="91442" tIns="45721" rIns="91442" bIns="45721"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a:t>
            </a:r>
          </a:p>
        </p:txBody>
      </p:sp>
      <p:sp>
        <p:nvSpPr>
          <p:cNvPr id="31" name="矩形 30"/>
          <p:cNvSpPr/>
          <p:nvPr/>
        </p:nvSpPr>
        <p:spPr>
          <a:xfrm>
            <a:off x="4791630" y="1217815"/>
            <a:ext cx="1477410" cy="590846"/>
          </a:xfrm>
          <a:prstGeom prst="rect">
            <a:avLst/>
          </a:prstGeom>
          <a:noFill/>
        </p:spPr>
        <p:txBody>
          <a:bodyPr wrap="square" lIns="91442" tIns="45721" rIns="91442" bIns="45721"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a:t>
            </a:r>
          </a:p>
        </p:txBody>
      </p:sp>
      <p:sp>
        <p:nvSpPr>
          <p:cNvPr id="32" name="矩形 31"/>
          <p:cNvSpPr/>
          <p:nvPr/>
        </p:nvSpPr>
        <p:spPr>
          <a:xfrm>
            <a:off x="6461671" y="1857708"/>
            <a:ext cx="1566713" cy="424676"/>
          </a:xfrm>
          <a:prstGeom prst="rect">
            <a:avLst/>
          </a:prstGeom>
          <a:noFill/>
        </p:spPr>
        <p:txBody>
          <a:bodyPr wrap="square" lIns="91442" tIns="45721" rIns="91442" bIns="45721"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37"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par>
                          <p:cTn id="21" fill="hold">
                            <p:stCondLst>
                              <p:cond delay="2000"/>
                            </p:stCondLst>
                            <p:childTnLst>
                              <p:par>
                                <p:cTn id="22" presetID="49" presetClass="entr" presetSubtype="0" decel="10000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360"/>
                                          </p:val>
                                        </p:tav>
                                        <p:tav tm="100000">
                                          <p:val>
                                            <p:fltVal val="0"/>
                                          </p:val>
                                        </p:tav>
                                      </p:tavLst>
                                    </p:anim>
                                    <p:animEffect transition="in" filter="fade">
                                      <p:cBhvr>
                                        <p:cTn id="27" dur="500"/>
                                        <p:tgtEl>
                                          <p:spTgt spid="10"/>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500"/>
                                        <p:tgtEl>
                                          <p:spTgt spid="28"/>
                                        </p:tgtEl>
                                      </p:cBhvr>
                                    </p:animEffect>
                                  </p:childTnLst>
                                </p:cTn>
                              </p:par>
                              <p:par>
                                <p:cTn id="32" presetID="37" presetClass="entr" presetSubtype="0" fill="hold" nodeType="withEffect">
                                  <p:stCondLst>
                                    <p:cond delay="25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900" decel="100000" fill="hold"/>
                                        <p:tgtEl>
                                          <p:spTgt spid="7"/>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down)">
                                      <p:cBhvr>
                                        <p:cTn id="41" dur="500"/>
                                        <p:tgtEl>
                                          <p:spTgt spid="25"/>
                                        </p:tgtEl>
                                      </p:cBhvr>
                                    </p:animEffect>
                                  </p:childTnLst>
                                </p:cTn>
                              </p:par>
                            </p:childTnLst>
                          </p:cTn>
                        </p:par>
                        <p:par>
                          <p:cTn id="42" fill="hold">
                            <p:stCondLst>
                              <p:cond delay="3500"/>
                            </p:stCondLst>
                            <p:childTnLst>
                              <p:par>
                                <p:cTn id="43" presetID="49" presetClass="entr" presetSubtype="0" decel="10000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 calcmode="lin" valueType="num">
                                      <p:cBhvr>
                                        <p:cTn id="47" dur="500" fill="hold"/>
                                        <p:tgtEl>
                                          <p:spTgt spid="23"/>
                                        </p:tgtEl>
                                        <p:attrNameLst>
                                          <p:attrName>style.rotation</p:attrName>
                                        </p:attrNameLst>
                                      </p:cBhvr>
                                      <p:tavLst>
                                        <p:tav tm="0">
                                          <p:val>
                                            <p:fltVal val="360"/>
                                          </p:val>
                                        </p:tav>
                                        <p:tav tm="100000">
                                          <p:val>
                                            <p:fltVal val="0"/>
                                          </p:val>
                                        </p:tav>
                                      </p:tavLst>
                                    </p:anim>
                                    <p:animEffect transition="in" filter="fade">
                                      <p:cBhvr>
                                        <p:cTn id="48" dur="500"/>
                                        <p:tgtEl>
                                          <p:spTgt spid="23"/>
                                        </p:tgtEl>
                                      </p:cBhvr>
                                    </p:animEffect>
                                  </p:childTnLst>
                                </p:cTn>
                              </p:par>
                            </p:childTnLst>
                          </p:cTn>
                        </p:par>
                        <p:par>
                          <p:cTn id="49" fill="hold">
                            <p:stCondLst>
                              <p:cond delay="4000"/>
                            </p:stCondLst>
                            <p:childTnLst>
                              <p:par>
                                <p:cTn id="50" presetID="22" presetClass="entr" presetSubtype="4"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down)">
                                      <p:cBhvr>
                                        <p:cTn id="52" dur="500"/>
                                        <p:tgtEl>
                                          <p:spTgt spid="30"/>
                                        </p:tgtEl>
                                      </p:cBhvr>
                                    </p:animEffect>
                                  </p:childTnLst>
                                </p:cTn>
                              </p:par>
                              <p:par>
                                <p:cTn id="53" presetID="37" presetClass="entr" presetSubtype="0" fill="hold" nodeType="withEffect">
                                  <p:stCondLst>
                                    <p:cond delay="25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900" decel="100000" fill="hold"/>
                                        <p:tgtEl>
                                          <p:spTgt spid="12"/>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59" fill="hold">
                            <p:stCondLst>
                              <p:cond delay="4500"/>
                            </p:stCondLst>
                            <p:childTnLst>
                              <p:par>
                                <p:cTn id="60" presetID="22" presetClass="entr" presetSubtype="4"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down)">
                                      <p:cBhvr>
                                        <p:cTn id="62" dur="500"/>
                                        <p:tgtEl>
                                          <p:spTgt spid="27"/>
                                        </p:tgtEl>
                                      </p:cBhvr>
                                    </p:animEffect>
                                  </p:childTnLst>
                                </p:cTn>
                              </p:par>
                            </p:childTnLst>
                          </p:cTn>
                        </p:par>
                        <p:par>
                          <p:cTn id="63" fill="hold">
                            <p:stCondLst>
                              <p:cond delay="5000"/>
                            </p:stCondLst>
                            <p:childTnLst>
                              <p:par>
                                <p:cTn id="64" presetID="49" presetClass="entr" presetSubtype="0" decel="10000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 calcmode="lin" valueType="num">
                                      <p:cBhvr>
                                        <p:cTn id="68" dur="500" fill="hold"/>
                                        <p:tgtEl>
                                          <p:spTgt spid="24"/>
                                        </p:tgtEl>
                                        <p:attrNameLst>
                                          <p:attrName>style.rotation</p:attrName>
                                        </p:attrNameLst>
                                      </p:cBhvr>
                                      <p:tavLst>
                                        <p:tav tm="0">
                                          <p:val>
                                            <p:fltVal val="360"/>
                                          </p:val>
                                        </p:tav>
                                        <p:tav tm="100000">
                                          <p:val>
                                            <p:fltVal val="0"/>
                                          </p:val>
                                        </p:tav>
                                      </p:tavLst>
                                    </p:anim>
                                    <p:animEffect transition="in" filter="fade">
                                      <p:cBhvr>
                                        <p:cTn id="69" dur="500"/>
                                        <p:tgtEl>
                                          <p:spTgt spid="24"/>
                                        </p:tgtEl>
                                      </p:cBhvr>
                                    </p:animEffect>
                                  </p:childTnLst>
                                </p:cTn>
                              </p:par>
                            </p:childTnLst>
                          </p:cTn>
                        </p:par>
                        <p:par>
                          <p:cTn id="70" fill="hold">
                            <p:stCondLst>
                              <p:cond delay="5500"/>
                            </p:stCondLst>
                            <p:childTnLst>
                              <p:par>
                                <p:cTn id="71" presetID="22" presetClass="entr" presetSubtype="4"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wipe(down)">
                                      <p:cBhvr>
                                        <p:cTn id="73" dur="500"/>
                                        <p:tgtEl>
                                          <p:spTgt spid="31"/>
                                        </p:tgtEl>
                                      </p:cBhvr>
                                    </p:animEffect>
                                  </p:childTnLst>
                                </p:cTn>
                              </p:par>
                              <p:par>
                                <p:cTn id="74" presetID="37" presetClass="entr" presetSubtype="0" fill="hold" nodeType="withEffect">
                                  <p:stCondLst>
                                    <p:cond delay="25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1000"/>
                                        <p:tgtEl>
                                          <p:spTgt spid="8"/>
                                        </p:tgtEl>
                                      </p:cBhvr>
                                    </p:animEffect>
                                    <p:anim calcmode="lin" valueType="num">
                                      <p:cBhvr>
                                        <p:cTn id="77" dur="1000" fill="hold"/>
                                        <p:tgtEl>
                                          <p:spTgt spid="8"/>
                                        </p:tgtEl>
                                        <p:attrNameLst>
                                          <p:attrName>ppt_x</p:attrName>
                                        </p:attrNameLst>
                                      </p:cBhvr>
                                      <p:tavLst>
                                        <p:tav tm="0">
                                          <p:val>
                                            <p:strVal val="#ppt_x"/>
                                          </p:val>
                                        </p:tav>
                                        <p:tav tm="100000">
                                          <p:val>
                                            <p:strVal val="#ppt_x"/>
                                          </p:val>
                                        </p:tav>
                                      </p:tavLst>
                                    </p:anim>
                                    <p:anim calcmode="lin" valueType="num">
                                      <p:cBhvr>
                                        <p:cTn id="78" dur="900" decel="100000" fill="hold"/>
                                        <p:tgtEl>
                                          <p:spTgt spid="8"/>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80" fill="hold">
                            <p:stCondLst>
                              <p:cond delay="6000"/>
                            </p:stCondLst>
                            <p:childTnLst>
                              <p:par>
                                <p:cTn id="81" presetID="22" presetClass="entr" presetSubtype="4"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down)">
                                      <p:cBhvr>
                                        <p:cTn id="83" dur="500"/>
                                        <p:tgtEl>
                                          <p:spTgt spid="29"/>
                                        </p:tgtEl>
                                      </p:cBhvr>
                                    </p:animEffect>
                                  </p:childTnLst>
                                </p:cTn>
                              </p:par>
                            </p:childTnLst>
                          </p:cTn>
                        </p:par>
                        <p:par>
                          <p:cTn id="84" fill="hold">
                            <p:stCondLst>
                              <p:cond delay="6500"/>
                            </p:stCondLst>
                            <p:childTnLst>
                              <p:par>
                                <p:cTn id="85" presetID="49" presetClass="entr" presetSubtype="0" decel="100000"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 calcmode="lin" valueType="num">
                                      <p:cBhvr>
                                        <p:cTn id="89" dur="500" fill="hold"/>
                                        <p:tgtEl>
                                          <p:spTgt spid="26"/>
                                        </p:tgtEl>
                                        <p:attrNameLst>
                                          <p:attrName>style.rotation</p:attrName>
                                        </p:attrNameLst>
                                      </p:cBhvr>
                                      <p:tavLst>
                                        <p:tav tm="0">
                                          <p:val>
                                            <p:fltVal val="360"/>
                                          </p:val>
                                        </p:tav>
                                        <p:tav tm="100000">
                                          <p:val>
                                            <p:fltVal val="0"/>
                                          </p:val>
                                        </p:tav>
                                      </p:tavLst>
                                    </p:anim>
                                    <p:animEffect transition="in" filter="fade">
                                      <p:cBhvr>
                                        <p:cTn id="90" dur="500"/>
                                        <p:tgtEl>
                                          <p:spTgt spid="26"/>
                                        </p:tgtEl>
                                      </p:cBhvr>
                                    </p:animEffect>
                                  </p:childTnLst>
                                </p:cTn>
                              </p:par>
                            </p:childTnLst>
                          </p:cTn>
                        </p:par>
                        <p:par>
                          <p:cTn id="91" fill="hold">
                            <p:stCondLst>
                              <p:cond delay="7000"/>
                            </p:stCondLst>
                            <p:childTnLst>
                              <p:par>
                                <p:cTn id="92" presetID="22" presetClass="entr" presetSubtype="8" fill="hold" grpId="0"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left)">
                                      <p:cBhvr>
                                        <p:cTn id="9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5" grpId="0" animBg="1"/>
      <p:bldP spid="29" grpId="0" animBg="1"/>
      <p:bldP spid="27" grpId="0" animBg="1"/>
      <p:bldP spid="10" grpId="0"/>
      <p:bldP spid="23" grpId="0"/>
      <p:bldP spid="24" grpId="0"/>
      <p:bldP spid="26" grpId="0"/>
      <p:bldP spid="28" grpId="0"/>
      <p:bldP spid="30" grpId="0"/>
      <p:bldP spid="31"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412948" y="2485147"/>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2976258" y="1833736"/>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4832571" y="1833737"/>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328084" y="340296"/>
            <a:ext cx="295054" cy="4131558"/>
            <a:chOff x="4349750" y="1062266"/>
            <a:chExt cx="393426" cy="5508000"/>
          </a:xfrm>
        </p:grpSpPr>
        <p:pic>
          <p:nvPicPr>
            <p:cNvPr id="14" name="Picture 3"/>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463608" y="1059910"/>
            <a:ext cx="2326591" cy="2863202"/>
          </a:xfrm>
          <a:prstGeom prst="rect">
            <a:avLst/>
          </a:prstGeom>
          <a:noFill/>
          <a:ln w="152400">
            <a:solidFill>
              <a:schemeClr val="accent2">
                <a:alpha val="72157"/>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18" name="矩形 17"/>
          <p:cNvSpPr/>
          <p:nvPr/>
        </p:nvSpPr>
        <p:spPr>
          <a:xfrm>
            <a:off x="1120037" y="1330023"/>
            <a:ext cx="2346210" cy="2887346"/>
          </a:xfrm>
          <a:prstGeom prst="rect">
            <a:avLst/>
          </a:prstGeom>
          <a:blipFill>
            <a:blip r:embed="rId3" cstate="print"/>
            <a:srcRect/>
            <a:stretch>
              <a:fillRect l="-44685" t="-7738" r="-40479" b="-6028"/>
            </a:stretch>
          </a:blipFill>
          <a:ln w="146050">
            <a:solidFill>
              <a:schemeClr val="accent1"/>
            </a:solidFill>
            <a:miter lim="800000"/>
          </a:ln>
          <a:effectLst>
            <a:outerShdw blurRad="190500" dist="127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19" name="Freeform 12"/>
          <p:cNvSpPr/>
          <p:nvPr/>
        </p:nvSpPr>
        <p:spPr bwMode="auto">
          <a:xfrm>
            <a:off x="4103852" y="1005887"/>
            <a:ext cx="396375" cy="397792"/>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a:noFill/>
          </a:ln>
        </p:spPr>
        <p:txBody>
          <a:bodyPr lIns="68571" tIns="34285" rIns="68571" bIns="34285"/>
          <a:lstStyle/>
          <a:p>
            <a:endParaRPr lang="zh-CN" altLang="en-US">
              <a:solidFill>
                <a:schemeClr val="tx1">
                  <a:lumMod val="50000"/>
                  <a:lumOff val="50000"/>
                </a:schemeClr>
              </a:solidFill>
            </a:endParaRPr>
          </a:p>
        </p:txBody>
      </p:sp>
      <p:sp>
        <p:nvSpPr>
          <p:cNvPr id="20" name="Freeform 12"/>
          <p:cNvSpPr/>
          <p:nvPr/>
        </p:nvSpPr>
        <p:spPr bwMode="auto">
          <a:xfrm flipH="1" flipV="1">
            <a:off x="7919500" y="3849455"/>
            <a:ext cx="396375" cy="397792"/>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a:noFill/>
          </a:ln>
        </p:spPr>
        <p:txBody>
          <a:bodyPr lIns="68571" tIns="34285" rIns="68571" bIns="34285"/>
          <a:lstStyle/>
          <a:p>
            <a:endParaRPr lang="zh-CN" altLang="en-US">
              <a:solidFill>
                <a:schemeClr val="tx1">
                  <a:lumMod val="50000"/>
                  <a:lumOff val="50000"/>
                </a:schemeClr>
              </a:solidFill>
            </a:endParaRPr>
          </a:p>
        </p:txBody>
      </p:sp>
      <p:sp>
        <p:nvSpPr>
          <p:cNvPr id="21" name="矩形 47"/>
          <p:cNvSpPr>
            <a:spLocks noChangeArrowheads="1"/>
          </p:cNvSpPr>
          <p:nvPr/>
        </p:nvSpPr>
        <p:spPr bwMode="auto">
          <a:xfrm>
            <a:off x="4410024" y="1728266"/>
            <a:ext cx="3707664" cy="167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23" tIns="25712" rIns="51423" bIns="25712">
            <a:spAutoFit/>
          </a:bodyPr>
          <a:lstStyle/>
          <a:p>
            <a:pPr>
              <a:lnSpc>
                <a:spcPct val="13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五匹狼团队是由</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个充满着创业激情的大学生组成，</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个像狼一样，贪婪，团结，激情，有野心的团体，集合在一起，为了大家共同的目标而前进。</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spcBef>
                <a:spcPct val="0"/>
              </a:spcBef>
              <a:buNone/>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原本成员有一个网店，希望在电子商务有一番成就，也有一些经验，在网店的管理中大家相互信任，相互帮助，优势互补，我们一直相信团结就是力量。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spcBef>
                <a:spcPct val="0"/>
              </a:spcBef>
              <a:buNone/>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马云说过：“短暂的激情是不值钱的，只有持久的激情才是赚钱的。”团队的成员都有保持着对创业的激情。</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3"/>
          <p:cNvSpPr>
            <a:spLocks noChangeArrowheads="1"/>
          </p:cNvSpPr>
          <p:nvPr/>
        </p:nvSpPr>
        <p:spPr bwMode="auto">
          <a:xfrm>
            <a:off x="4422413" y="1348408"/>
            <a:ext cx="1027180" cy="23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23" tIns="25712" rIns="51423" bIns="25712">
            <a:spAutoFit/>
          </a:bodyPr>
          <a:lstStyle/>
          <a:p>
            <a:pP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单击添加标题</a:t>
            </a:r>
          </a:p>
        </p:txBody>
      </p:sp>
      <p:sp>
        <p:nvSpPr>
          <p:cNvPr id="23" name="矩形 22"/>
          <p:cNvSpPr/>
          <p:nvPr/>
        </p:nvSpPr>
        <p:spPr>
          <a:xfrm>
            <a:off x="4466743" y="1600436"/>
            <a:ext cx="449733" cy="303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25" tIns="25712" rIns="51425" bIns="25712"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4927761" y="1600436"/>
            <a:ext cx="911013" cy="3038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1425" tIns="25712" rIns="51425" bIns="25712"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2133523" y="1170313"/>
            <a:ext cx="159618" cy="159709"/>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1010889" y="2518522"/>
            <a:ext cx="93341" cy="93394"/>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TextBox 33"/>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50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par>
                                <p:cTn id="18" presetID="53" presetClass="entr" presetSubtype="16" fill="hold" nodeType="withEffect">
                                  <p:stCondLst>
                                    <p:cond delay="50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childTnLst>
                                </p:cTn>
                              </p:par>
                              <p:par>
                                <p:cTn id="26" presetID="35" presetClass="path" presetSubtype="0" accel="50000" decel="50000" fill="hold" grpId="1" nodeType="withEffect">
                                  <p:stCondLst>
                                    <p:cond delay="0"/>
                                  </p:stCondLst>
                                  <p:childTnLst>
                                    <p:animMotion origin="layout" path="M -3.56836E-6 -3.7037E-7 L 0.36686 0.15278 " pathEditMode="relative" rAng="0" ptsTypes="AA">
                                      <p:cBhvr>
                                        <p:cTn id="27" dur="500" spd="-99900" fill="hold"/>
                                        <p:tgtEl>
                                          <p:spTgt spid="19"/>
                                        </p:tgtEl>
                                        <p:attrNameLst>
                                          <p:attrName>ppt_x</p:attrName>
                                          <p:attrName>ppt_y</p:attrName>
                                        </p:attrNameLst>
                                      </p:cBhvr>
                                      <p:rCtr x="18343" y="7639"/>
                                    </p:animMotion>
                                  </p:childTnLst>
                                </p:cTn>
                              </p:par>
                              <p:par>
                                <p:cTn id="28" presetID="1"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par>
                                <p:cTn id="30" presetID="35" presetClass="path" presetSubtype="0" accel="50000" decel="50000" fill="hold" grpId="1" nodeType="withEffect">
                                  <p:stCondLst>
                                    <p:cond delay="0"/>
                                  </p:stCondLst>
                                  <p:childTnLst>
                                    <p:animMotion origin="layout" path="M 7.85742E-7 -3.33333E-6 L -0.39495 -0.11018 " pathEditMode="relative" rAng="0" ptsTypes="AA">
                                      <p:cBhvr>
                                        <p:cTn id="31" dur="500" spd="-99900" fill="hold"/>
                                        <p:tgtEl>
                                          <p:spTgt spid="20"/>
                                        </p:tgtEl>
                                        <p:attrNameLst>
                                          <p:attrName>ppt_x</p:attrName>
                                          <p:attrName>ppt_y</p:attrName>
                                        </p:attrNameLst>
                                      </p:cBhvr>
                                      <p:rCtr x="-19748" y="-5509"/>
                                    </p:animMotion>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750"/>
                                        <p:tgtEl>
                                          <p:spTgt spid="24"/>
                                        </p:tgtEl>
                                      </p:cBhvr>
                                    </p:animEffect>
                                  </p:childTnLst>
                                </p:cTn>
                              </p:par>
                            </p:childTnLst>
                          </p:cTn>
                        </p:par>
                        <p:par>
                          <p:cTn id="44" fill="hold">
                            <p:stCondLst>
                              <p:cond delay="2500"/>
                            </p:stCondLst>
                            <p:childTnLst>
                              <p:par>
                                <p:cTn id="45" presetID="14" presetClass="entr" presetSubtype="1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randombar(horizontal)">
                                      <p:cBhvr>
                                        <p:cTn id="47" dur="750"/>
                                        <p:tgtEl>
                                          <p:spTgt spid="21"/>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9" grpId="1" animBg="1"/>
      <p:bldP spid="20" grpId="0" animBg="1"/>
      <p:bldP spid="20" grpId="1" animBg="1"/>
      <p:bldP spid="21" grpId="0"/>
      <p:bldP spid="22" grpId="0"/>
      <p:bldP spid="23" grpId="0" animBg="1"/>
      <p:bldP spid="24" grpId="0" animBg="1"/>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9" name="矩形 103"/>
          <p:cNvSpPr>
            <a:spLocks noChangeArrowheads="1"/>
          </p:cNvSpPr>
          <p:nvPr/>
        </p:nvSpPr>
        <p:spPr bwMode="auto">
          <a:xfrm>
            <a:off x="4529137" y="2200341"/>
            <a:ext cx="1701801" cy="2404646"/>
          </a:xfrm>
          <a:prstGeom prst="rect">
            <a:avLst/>
          </a:prstGeom>
          <a:solidFill>
            <a:schemeClr val="accent3"/>
          </a:solidFill>
          <a:ln w="25400" algn="ctr">
            <a:noFill/>
            <a:miter lim="800000"/>
          </a:ln>
        </p:spPr>
        <p:txBody>
          <a:bodyPr lIns="68577" tIns="34289" rIns="68577" bIns="34289" anchor="ctr"/>
          <a:lstStyle/>
          <a:p>
            <a:pPr algn="ctr" defTabSz="534670">
              <a:defRPr/>
            </a:pPr>
            <a:endParaRPr lang="zh-CN" altLang="en-US" sz="1100">
              <a:solidFill>
                <a:srgbClr val="FFFFFF"/>
              </a:solidFill>
            </a:endParaRPr>
          </a:p>
        </p:txBody>
      </p:sp>
      <p:sp>
        <p:nvSpPr>
          <p:cNvPr id="15370" name="矩形 102"/>
          <p:cNvSpPr>
            <a:spLocks noChangeArrowheads="1"/>
          </p:cNvSpPr>
          <p:nvPr/>
        </p:nvSpPr>
        <p:spPr bwMode="auto">
          <a:xfrm>
            <a:off x="2762250" y="2689205"/>
            <a:ext cx="1700213" cy="1915780"/>
          </a:xfrm>
          <a:prstGeom prst="rect">
            <a:avLst/>
          </a:prstGeom>
          <a:solidFill>
            <a:schemeClr val="accent2"/>
          </a:solidFill>
          <a:ln w="12700" algn="ctr">
            <a:noFill/>
            <a:miter lim="800000"/>
          </a:ln>
        </p:spPr>
        <p:txBody>
          <a:bodyPr lIns="68577" tIns="34289" rIns="68577" bIns="34289" anchor="ctr"/>
          <a:lstStyle/>
          <a:p>
            <a:pPr algn="ctr" defTabSz="534670"/>
            <a:endParaRPr lang="zh-CN" altLang="en-US" sz="1100">
              <a:solidFill>
                <a:srgbClr val="FFFFFF"/>
              </a:solidFill>
              <a:latin typeface="Calibri" panose="020F0502020204030204" pitchFamily="34" charset="0"/>
            </a:endParaRPr>
          </a:p>
        </p:txBody>
      </p:sp>
      <p:sp>
        <p:nvSpPr>
          <p:cNvPr id="15371" name="矩形 101"/>
          <p:cNvSpPr>
            <a:spLocks noChangeArrowheads="1"/>
          </p:cNvSpPr>
          <p:nvPr/>
        </p:nvSpPr>
        <p:spPr bwMode="auto">
          <a:xfrm>
            <a:off x="974725" y="3238384"/>
            <a:ext cx="1700213" cy="1366601"/>
          </a:xfrm>
          <a:prstGeom prst="rect">
            <a:avLst/>
          </a:prstGeom>
          <a:solidFill>
            <a:schemeClr val="accent1"/>
          </a:solidFill>
          <a:ln w="12700" algn="ctr">
            <a:noFill/>
            <a:miter lim="800000"/>
          </a:ln>
        </p:spPr>
        <p:txBody>
          <a:bodyPr lIns="68577" tIns="34289" rIns="68577" bIns="34289" anchor="ctr"/>
          <a:lstStyle/>
          <a:p>
            <a:pPr algn="ctr" defTabSz="534670"/>
            <a:endParaRPr lang="zh-CN" altLang="en-US" sz="1100">
              <a:solidFill>
                <a:srgbClr val="FFFFFF"/>
              </a:solidFill>
              <a:latin typeface="Calibri" panose="020F0502020204030204" pitchFamily="34" charset="0"/>
            </a:endParaRPr>
          </a:p>
        </p:txBody>
      </p:sp>
      <p:pic>
        <p:nvPicPr>
          <p:cNvPr id="24581" name="Picture 3"/>
          <p:cNvPicPr>
            <a:picLocks noChangeAspect="1" noChangeArrowheads="1"/>
          </p:cNvPicPr>
          <p:nvPr/>
        </p:nvPicPr>
        <p:blipFill>
          <a:blip r:embed="rId3" cstate="print"/>
          <a:srcRect l="2766" t="57680" r="7205"/>
          <a:stretch>
            <a:fillRect/>
          </a:stretch>
        </p:blipFill>
        <p:spPr bwMode="auto">
          <a:xfrm>
            <a:off x="935038" y="4604985"/>
            <a:ext cx="7064376" cy="163484"/>
          </a:xfrm>
          <a:prstGeom prst="rect">
            <a:avLst/>
          </a:prstGeom>
          <a:noFill/>
          <a:ln w="9525">
            <a:noFill/>
            <a:miter lim="800000"/>
            <a:headEnd/>
            <a:tailEnd/>
          </a:ln>
        </p:spPr>
      </p:pic>
      <p:grpSp>
        <p:nvGrpSpPr>
          <p:cNvPr id="2" name="矩形 99"/>
          <p:cNvGrpSpPr/>
          <p:nvPr/>
        </p:nvGrpSpPr>
        <p:grpSpPr bwMode="auto">
          <a:xfrm>
            <a:off x="2473326" y="4135167"/>
            <a:ext cx="2114550" cy="736472"/>
            <a:chOff x="2077" y="3471"/>
            <a:chExt cx="1775" cy="619"/>
          </a:xfrm>
        </p:grpSpPr>
        <p:pic>
          <p:nvPicPr>
            <p:cNvPr id="11287" name="矩形 99"/>
            <p:cNvPicPr>
              <a:picLocks noChangeArrowheads="1"/>
            </p:cNvPicPr>
            <p:nvPr/>
          </p:nvPicPr>
          <p:blipFill>
            <a:blip r:embed="rId4" cstate="print"/>
            <a:srcRect/>
            <a:stretch>
              <a:fillRect/>
            </a:stretch>
          </p:blipFill>
          <p:spPr bwMode="auto">
            <a:xfrm>
              <a:off x="2077" y="3471"/>
              <a:ext cx="1775" cy="619"/>
            </a:xfrm>
            <a:prstGeom prst="rect">
              <a:avLst/>
            </a:prstGeom>
            <a:noFill/>
            <a:ln w="9525">
              <a:noFill/>
              <a:miter lim="800000"/>
              <a:headEnd/>
              <a:tailEnd/>
            </a:ln>
          </p:spPr>
        </p:pic>
        <p:sp>
          <p:nvSpPr>
            <p:cNvPr id="158728" name="Text Box 8"/>
            <p:cNvSpPr txBox="1">
              <a:spLocks noChangeArrowheads="1"/>
            </p:cNvSpPr>
            <p:nvPr/>
          </p:nvSpPr>
          <p:spPr bwMode="auto">
            <a:xfrm>
              <a:off x="2306" y="3586"/>
              <a:ext cx="1433" cy="281"/>
            </a:xfrm>
            <a:prstGeom prst="rect">
              <a:avLst/>
            </a:prstGeom>
            <a:noFill/>
            <a:ln w="9525">
              <a:noFill/>
              <a:miter lim="800000"/>
            </a:ln>
          </p:spPr>
          <p:txBody>
            <a:bodyPr lIns="68577" tIns="34289" rIns="68577" bIns="34289" anchor="ctr"/>
            <a:lstStyle/>
            <a:p>
              <a:pPr algn="ctr" defTabSz="534670">
                <a:defRPr/>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第二季度</a:t>
              </a:r>
            </a:p>
          </p:txBody>
        </p:sp>
      </p:grpSp>
      <p:sp>
        <p:nvSpPr>
          <p:cNvPr id="15376" name="矩形 103"/>
          <p:cNvSpPr>
            <a:spLocks noChangeArrowheads="1"/>
          </p:cNvSpPr>
          <p:nvPr/>
        </p:nvSpPr>
        <p:spPr bwMode="auto">
          <a:xfrm>
            <a:off x="6275389" y="1328954"/>
            <a:ext cx="1700212" cy="3276031"/>
          </a:xfrm>
          <a:prstGeom prst="rect">
            <a:avLst/>
          </a:prstGeom>
          <a:solidFill>
            <a:schemeClr val="accent4"/>
          </a:solidFill>
          <a:ln w="12700" algn="ctr">
            <a:noFill/>
            <a:miter lim="800000"/>
          </a:ln>
        </p:spPr>
        <p:txBody>
          <a:bodyPr lIns="68577" tIns="34289" rIns="68577" bIns="34289" anchor="ctr"/>
          <a:lstStyle/>
          <a:p>
            <a:pPr algn="ctr" defTabSz="534670">
              <a:defRPr/>
            </a:pPr>
            <a:endParaRPr lang="zh-CN" altLang="en-US" sz="1100">
              <a:solidFill>
                <a:srgbClr val="FFFFFF"/>
              </a:solidFill>
              <a:latin typeface="Calibri" panose="020F0502020204030204" pitchFamily="34" charset="0"/>
            </a:endParaRPr>
          </a:p>
        </p:txBody>
      </p:sp>
      <p:grpSp>
        <p:nvGrpSpPr>
          <p:cNvPr id="3" name="矩形 99"/>
          <p:cNvGrpSpPr/>
          <p:nvPr/>
        </p:nvGrpSpPr>
        <p:grpSpPr bwMode="auto">
          <a:xfrm>
            <a:off x="695325" y="4135167"/>
            <a:ext cx="2108200" cy="736472"/>
            <a:chOff x="584" y="3471"/>
            <a:chExt cx="1770" cy="619"/>
          </a:xfrm>
        </p:grpSpPr>
        <p:pic>
          <p:nvPicPr>
            <p:cNvPr id="11285" name="矩形 99"/>
            <p:cNvPicPr>
              <a:picLocks noChangeArrowheads="1"/>
            </p:cNvPicPr>
            <p:nvPr/>
          </p:nvPicPr>
          <p:blipFill>
            <a:blip r:embed="rId5" cstate="print"/>
            <a:srcRect/>
            <a:stretch>
              <a:fillRect/>
            </a:stretch>
          </p:blipFill>
          <p:spPr bwMode="auto">
            <a:xfrm>
              <a:off x="584" y="3471"/>
              <a:ext cx="1770" cy="619"/>
            </a:xfrm>
            <a:prstGeom prst="rect">
              <a:avLst/>
            </a:prstGeom>
            <a:noFill/>
            <a:ln w="9525">
              <a:noFill/>
              <a:miter lim="800000"/>
              <a:headEnd/>
              <a:tailEnd/>
            </a:ln>
          </p:spPr>
        </p:pic>
        <p:sp>
          <p:nvSpPr>
            <p:cNvPr id="158732" name="Text Box 12"/>
            <p:cNvSpPr txBox="1">
              <a:spLocks noChangeArrowheads="1"/>
            </p:cNvSpPr>
            <p:nvPr/>
          </p:nvSpPr>
          <p:spPr bwMode="auto">
            <a:xfrm>
              <a:off x="809" y="3586"/>
              <a:ext cx="1433" cy="281"/>
            </a:xfrm>
            <a:prstGeom prst="rect">
              <a:avLst/>
            </a:prstGeom>
            <a:noFill/>
            <a:ln w="9525">
              <a:noFill/>
              <a:miter lim="800000"/>
            </a:ln>
          </p:spPr>
          <p:txBody>
            <a:bodyPr lIns="68577" tIns="34289" rIns="68577" bIns="34289" anchor="ctr"/>
            <a:lstStyle/>
            <a:p>
              <a:pPr algn="ctr" defTabSz="53467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第一季度</a:t>
              </a:r>
            </a:p>
          </p:txBody>
        </p:sp>
      </p:grpSp>
      <p:grpSp>
        <p:nvGrpSpPr>
          <p:cNvPr id="4" name="矩形 99"/>
          <p:cNvGrpSpPr/>
          <p:nvPr/>
        </p:nvGrpSpPr>
        <p:grpSpPr bwMode="auto">
          <a:xfrm>
            <a:off x="4262438" y="4135167"/>
            <a:ext cx="2106612" cy="736472"/>
            <a:chOff x="3579" y="3471"/>
            <a:chExt cx="1770" cy="619"/>
          </a:xfrm>
        </p:grpSpPr>
        <p:pic>
          <p:nvPicPr>
            <p:cNvPr id="11283" name="矩形 99"/>
            <p:cNvPicPr>
              <a:picLocks noChangeArrowheads="1"/>
            </p:cNvPicPr>
            <p:nvPr/>
          </p:nvPicPr>
          <p:blipFill>
            <a:blip r:embed="rId6" cstate="print"/>
            <a:srcRect/>
            <a:stretch>
              <a:fillRect/>
            </a:stretch>
          </p:blipFill>
          <p:spPr bwMode="auto">
            <a:xfrm>
              <a:off x="3579" y="3471"/>
              <a:ext cx="1770" cy="619"/>
            </a:xfrm>
            <a:prstGeom prst="rect">
              <a:avLst/>
            </a:prstGeom>
            <a:noFill/>
            <a:ln w="9525">
              <a:noFill/>
              <a:miter lim="800000"/>
              <a:headEnd/>
              <a:tailEnd/>
            </a:ln>
          </p:spPr>
        </p:pic>
        <p:sp>
          <p:nvSpPr>
            <p:cNvPr id="158735" name="Text Box 15"/>
            <p:cNvSpPr txBox="1">
              <a:spLocks noChangeArrowheads="1"/>
            </p:cNvSpPr>
            <p:nvPr/>
          </p:nvSpPr>
          <p:spPr bwMode="auto">
            <a:xfrm>
              <a:off x="3804" y="3586"/>
              <a:ext cx="1433" cy="281"/>
            </a:xfrm>
            <a:prstGeom prst="rect">
              <a:avLst/>
            </a:prstGeom>
            <a:noFill/>
            <a:ln w="9525">
              <a:noFill/>
              <a:miter lim="800000"/>
            </a:ln>
          </p:spPr>
          <p:txBody>
            <a:bodyPr lIns="68577" tIns="34289" rIns="68577" bIns="34289" anchor="ctr"/>
            <a:lstStyle/>
            <a:p>
              <a:pPr algn="ctr" defTabSz="53467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第三季度</a:t>
              </a:r>
            </a:p>
          </p:txBody>
        </p:sp>
      </p:grpSp>
      <p:grpSp>
        <p:nvGrpSpPr>
          <p:cNvPr id="5" name="矩形 99"/>
          <p:cNvGrpSpPr/>
          <p:nvPr/>
        </p:nvGrpSpPr>
        <p:grpSpPr bwMode="auto">
          <a:xfrm>
            <a:off x="6008689" y="4135167"/>
            <a:ext cx="2108200" cy="736472"/>
            <a:chOff x="5046" y="3471"/>
            <a:chExt cx="1770" cy="619"/>
          </a:xfrm>
        </p:grpSpPr>
        <p:pic>
          <p:nvPicPr>
            <p:cNvPr id="11281" name="矩形 99"/>
            <p:cNvPicPr>
              <a:picLocks noChangeArrowheads="1"/>
            </p:cNvPicPr>
            <p:nvPr/>
          </p:nvPicPr>
          <p:blipFill>
            <a:blip r:embed="rId7" cstate="print"/>
            <a:srcRect/>
            <a:stretch>
              <a:fillRect/>
            </a:stretch>
          </p:blipFill>
          <p:spPr bwMode="auto">
            <a:xfrm>
              <a:off x="5046" y="3471"/>
              <a:ext cx="1770" cy="619"/>
            </a:xfrm>
            <a:prstGeom prst="rect">
              <a:avLst/>
            </a:prstGeom>
            <a:noFill/>
            <a:ln w="9525">
              <a:noFill/>
              <a:miter lim="800000"/>
              <a:headEnd/>
              <a:tailEnd/>
            </a:ln>
          </p:spPr>
        </p:pic>
        <p:sp>
          <p:nvSpPr>
            <p:cNvPr id="158738" name="Text Box 18"/>
            <p:cNvSpPr txBox="1">
              <a:spLocks noChangeArrowheads="1"/>
            </p:cNvSpPr>
            <p:nvPr/>
          </p:nvSpPr>
          <p:spPr bwMode="auto">
            <a:xfrm>
              <a:off x="5271" y="3586"/>
              <a:ext cx="1433" cy="281"/>
            </a:xfrm>
            <a:prstGeom prst="rect">
              <a:avLst/>
            </a:prstGeom>
            <a:noFill/>
            <a:ln w="9525">
              <a:noFill/>
              <a:miter lim="800000"/>
            </a:ln>
          </p:spPr>
          <p:txBody>
            <a:bodyPr lIns="68577" tIns="34289" rIns="68577" bIns="34289" anchor="ctr"/>
            <a:lstStyle/>
            <a:p>
              <a:pPr algn="ctr" defTabSz="53467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第四季度</a:t>
              </a:r>
            </a:p>
          </p:txBody>
        </p:sp>
      </p:grpSp>
      <p:sp>
        <p:nvSpPr>
          <p:cNvPr id="24595" name="文本框 13"/>
          <p:cNvSpPr txBox="1">
            <a:spLocks noChangeArrowheads="1"/>
          </p:cNvSpPr>
          <p:nvPr/>
        </p:nvSpPr>
        <p:spPr bwMode="auto">
          <a:xfrm>
            <a:off x="1487489" y="3376474"/>
            <a:ext cx="1000125" cy="346199"/>
          </a:xfrm>
          <a:prstGeom prst="rect">
            <a:avLst/>
          </a:prstGeom>
          <a:noFill/>
          <a:ln w="9525">
            <a:noFill/>
            <a:miter lim="800000"/>
          </a:ln>
        </p:spPr>
        <p:txBody>
          <a:bodyPr lIns="68577" tIns="34289" rIns="68577" bIns="34289">
            <a:spAutoFit/>
          </a:bodyPr>
          <a:lstStyle/>
          <a:p>
            <a:pPr defTabSz="685165"/>
            <a:r>
              <a:rPr lang="en-US" altLang="zh-CN" b="1">
                <a:solidFill>
                  <a:schemeClr val="bg1"/>
                </a:solidFill>
                <a:latin typeface="方正正中黑简体"/>
                <a:ea typeface="方正正中黑简体"/>
                <a:cs typeface="方正正中黑简体"/>
              </a:rPr>
              <a:t>30%</a:t>
            </a:r>
          </a:p>
        </p:txBody>
      </p:sp>
      <p:sp>
        <p:nvSpPr>
          <p:cNvPr id="24596" name="文本框 13"/>
          <p:cNvSpPr txBox="1">
            <a:spLocks noChangeArrowheads="1"/>
          </p:cNvSpPr>
          <p:nvPr/>
        </p:nvSpPr>
        <p:spPr bwMode="auto">
          <a:xfrm>
            <a:off x="3333751" y="2790788"/>
            <a:ext cx="1000125" cy="346199"/>
          </a:xfrm>
          <a:prstGeom prst="rect">
            <a:avLst/>
          </a:prstGeom>
          <a:noFill/>
          <a:ln w="9525">
            <a:noFill/>
            <a:miter lim="800000"/>
          </a:ln>
        </p:spPr>
        <p:txBody>
          <a:bodyPr lIns="68577" tIns="34289" rIns="68577" bIns="34289">
            <a:spAutoFit/>
          </a:bodyPr>
          <a:lstStyle/>
          <a:p>
            <a:pPr defTabSz="685165"/>
            <a:r>
              <a:rPr lang="en-US" altLang="zh-CN" b="1">
                <a:solidFill>
                  <a:schemeClr val="bg1"/>
                </a:solidFill>
                <a:latin typeface="方正正中黑简体"/>
                <a:ea typeface="方正正中黑简体"/>
                <a:cs typeface="方正正中黑简体"/>
              </a:rPr>
              <a:t>49%</a:t>
            </a:r>
          </a:p>
        </p:txBody>
      </p:sp>
      <p:sp>
        <p:nvSpPr>
          <p:cNvPr id="24597" name="文本框 13"/>
          <p:cNvSpPr txBox="1">
            <a:spLocks noChangeArrowheads="1"/>
          </p:cNvSpPr>
          <p:nvPr/>
        </p:nvSpPr>
        <p:spPr bwMode="auto">
          <a:xfrm>
            <a:off x="5067301" y="2327318"/>
            <a:ext cx="1000125" cy="344428"/>
          </a:xfrm>
          <a:prstGeom prst="rect">
            <a:avLst/>
          </a:prstGeom>
          <a:noFill/>
          <a:ln w="9525">
            <a:noFill/>
            <a:miter lim="800000"/>
          </a:ln>
        </p:spPr>
        <p:txBody>
          <a:bodyPr lIns="68577" tIns="34289" rIns="68577" bIns="34289">
            <a:spAutoFit/>
          </a:bodyPr>
          <a:lstStyle/>
          <a:p>
            <a:pPr defTabSz="685165"/>
            <a:r>
              <a:rPr lang="en-US" altLang="zh-CN" b="1">
                <a:solidFill>
                  <a:schemeClr val="bg1"/>
                </a:solidFill>
                <a:latin typeface="方正正中黑简体"/>
                <a:ea typeface="方正正中黑简体"/>
                <a:cs typeface="方正正中黑简体"/>
              </a:rPr>
              <a:t>68%</a:t>
            </a:r>
          </a:p>
        </p:txBody>
      </p:sp>
      <p:sp>
        <p:nvSpPr>
          <p:cNvPr id="24598" name="文本框 13"/>
          <p:cNvSpPr txBox="1">
            <a:spLocks noChangeArrowheads="1"/>
          </p:cNvSpPr>
          <p:nvPr/>
        </p:nvSpPr>
        <p:spPr bwMode="auto">
          <a:xfrm>
            <a:off x="6808789" y="1416251"/>
            <a:ext cx="1000125" cy="346199"/>
          </a:xfrm>
          <a:prstGeom prst="rect">
            <a:avLst/>
          </a:prstGeom>
          <a:noFill/>
          <a:ln w="9525">
            <a:noFill/>
            <a:miter lim="800000"/>
          </a:ln>
        </p:spPr>
        <p:txBody>
          <a:bodyPr lIns="68577" tIns="34289" rIns="68577" bIns="34289">
            <a:spAutoFit/>
          </a:bodyPr>
          <a:lstStyle/>
          <a:p>
            <a:pPr defTabSz="685165"/>
            <a:r>
              <a:rPr lang="en-US" altLang="zh-CN" b="1">
                <a:solidFill>
                  <a:schemeClr val="bg1"/>
                </a:solidFill>
                <a:latin typeface="方正正中黑简体"/>
                <a:ea typeface="方正正中黑简体"/>
                <a:cs typeface="方正正中黑简体"/>
              </a:rPr>
              <a:t>99%</a:t>
            </a:r>
          </a:p>
        </p:txBody>
      </p:sp>
      <p:sp>
        <p:nvSpPr>
          <p:cNvPr id="24599" name="文本框 13"/>
          <p:cNvSpPr txBox="1">
            <a:spLocks noChangeArrowheads="1"/>
          </p:cNvSpPr>
          <p:nvPr/>
        </p:nvSpPr>
        <p:spPr bwMode="auto">
          <a:xfrm>
            <a:off x="827089" y="1089282"/>
            <a:ext cx="3349625" cy="992418"/>
          </a:xfrm>
          <a:prstGeom prst="rect">
            <a:avLst/>
          </a:prstGeom>
          <a:noFill/>
          <a:ln w="9525">
            <a:noFill/>
            <a:miter lim="800000"/>
          </a:ln>
        </p:spPr>
        <p:txBody>
          <a:bodyPr lIns="68577" tIns="34289" rIns="68577" bIns="34289">
            <a:spAutoFit/>
          </a:bodyPr>
          <a:lstStyle/>
          <a:p>
            <a:pPr defTabSz="685165">
              <a:lnSpc>
                <a:spcPct val="150000"/>
              </a:lnSpc>
              <a:defRPr/>
            </a:pPr>
            <a:r>
              <a:rPr lang="zh-CN" altLang="en-US" sz="1000" dirty="0">
                <a:solidFill>
                  <a:schemeClr val="tx1">
                    <a:lumMod val="65000"/>
                    <a:lumOff val="35000"/>
                  </a:schemeClr>
                </a:solidFill>
                <a:latin typeface="方正正中黑简体" pitchFamily="2" charset="-122"/>
                <a:ea typeface="微软雅黑" panose="020B0503020204020204" pitchFamily="34" charset="-122"/>
              </a:rPr>
              <a:t>添加文本内容</a:t>
            </a:r>
            <a:r>
              <a:rPr lang="zh-CN" altLang="en-US" sz="1000" dirty="0">
                <a:solidFill>
                  <a:schemeClr val="tx1">
                    <a:lumMod val="65000"/>
                    <a:lumOff val="35000"/>
                  </a:schemeClr>
                </a:solidFill>
                <a:ea typeface="微软雅黑" panose="020B0503020204020204" pitchFamily="34" charset="-122"/>
              </a:rPr>
              <a:t>添加文本内容添加文本内容</a:t>
            </a:r>
          </a:p>
          <a:p>
            <a:pPr defTabSz="685165">
              <a:lnSpc>
                <a:spcPct val="150000"/>
              </a:lnSpc>
              <a:defRPr/>
            </a:pPr>
            <a:r>
              <a:rPr lang="zh-CN" altLang="en-US" sz="1000" dirty="0">
                <a:solidFill>
                  <a:schemeClr val="tx1">
                    <a:lumMod val="65000"/>
                    <a:lumOff val="35000"/>
                  </a:schemeClr>
                </a:solidFill>
                <a:ea typeface="微软雅黑" panose="020B0503020204020204" pitchFamily="34" charset="-122"/>
              </a:rPr>
              <a:t>添加文本内容添加文本内容添加文本内容</a:t>
            </a:r>
          </a:p>
          <a:p>
            <a:pPr defTabSz="685165">
              <a:lnSpc>
                <a:spcPct val="150000"/>
              </a:lnSpc>
              <a:defRPr/>
            </a:pPr>
            <a:r>
              <a:rPr lang="zh-CN" altLang="en-US" sz="1000" dirty="0">
                <a:solidFill>
                  <a:schemeClr val="tx1">
                    <a:lumMod val="65000"/>
                    <a:lumOff val="35000"/>
                  </a:schemeClr>
                </a:solidFill>
                <a:ea typeface="微软雅黑" panose="020B0503020204020204" pitchFamily="34" charset="-122"/>
              </a:rPr>
              <a:t>添加文本内容添加文本内容添加文本内容</a:t>
            </a:r>
          </a:p>
          <a:p>
            <a:pPr defTabSz="685165">
              <a:lnSpc>
                <a:spcPct val="150000"/>
              </a:lnSpc>
              <a:defRPr/>
            </a:pPr>
            <a:r>
              <a:rPr lang="zh-CN" altLang="en-US" sz="1000" dirty="0">
                <a:solidFill>
                  <a:schemeClr val="tx1">
                    <a:lumMod val="65000"/>
                    <a:lumOff val="35000"/>
                  </a:schemeClr>
                </a:solidFill>
                <a:ea typeface="微软雅黑" panose="020B0503020204020204" pitchFamily="34" charset="-122"/>
              </a:rPr>
              <a:t>添加文本内容添加文本内容添加文本内容</a:t>
            </a:r>
          </a:p>
        </p:txBody>
      </p:sp>
      <p:sp>
        <p:nvSpPr>
          <p:cNvPr id="24600" name="文本框 13"/>
          <p:cNvSpPr txBox="1">
            <a:spLocks noChangeArrowheads="1"/>
          </p:cNvSpPr>
          <p:nvPr/>
        </p:nvSpPr>
        <p:spPr bwMode="auto">
          <a:xfrm>
            <a:off x="846138" y="844850"/>
            <a:ext cx="1577975" cy="285700"/>
          </a:xfrm>
          <a:prstGeom prst="rect">
            <a:avLst/>
          </a:prstGeom>
          <a:noFill/>
          <a:ln w="9525">
            <a:noFill/>
            <a:miter lim="800000"/>
          </a:ln>
        </p:spPr>
        <p:txBody>
          <a:bodyPr lIns="68577" tIns="34289" rIns="68577" bIns="34289">
            <a:spAutoFit/>
          </a:bodyPr>
          <a:lstStyle/>
          <a:p>
            <a:pPr defTabSz="68516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4581"/>
                                        </p:tgtEl>
                                        <p:attrNameLst>
                                          <p:attrName>style.visibility</p:attrName>
                                        </p:attrNameLst>
                                      </p:cBhvr>
                                      <p:to>
                                        <p:strVal val="visible"/>
                                      </p:to>
                                    </p:set>
                                    <p:anim calcmode="lin" valueType="num">
                                      <p:cBhvr additive="base">
                                        <p:cTn id="7" dur="500" fill="hold"/>
                                        <p:tgtEl>
                                          <p:spTgt spid="24581"/>
                                        </p:tgtEl>
                                        <p:attrNameLst>
                                          <p:attrName>ppt_x</p:attrName>
                                        </p:attrNameLst>
                                      </p:cBhvr>
                                      <p:tavLst>
                                        <p:tav tm="0">
                                          <p:val>
                                            <p:strVal val="#ppt_x"/>
                                          </p:val>
                                        </p:tav>
                                        <p:tav tm="100000">
                                          <p:val>
                                            <p:strVal val="#ppt_x"/>
                                          </p:val>
                                        </p:tav>
                                      </p:tavLst>
                                    </p:anim>
                                    <p:anim calcmode="lin" valueType="num">
                                      <p:cBhvr additive="base">
                                        <p:cTn id="8" dur="500" fill="hold"/>
                                        <p:tgtEl>
                                          <p:spTgt spid="2458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4" fill="hold" grpId="0" nodeType="afterEffect">
                                  <p:stCondLst>
                                    <p:cond delay="0"/>
                                  </p:stCondLst>
                                  <p:childTnLst>
                                    <p:set>
                                      <p:cBhvr>
                                        <p:cTn id="31" dur="1" fill="hold">
                                          <p:stCondLst>
                                            <p:cond delay="0"/>
                                          </p:stCondLst>
                                        </p:cTn>
                                        <p:tgtEl>
                                          <p:spTgt spid="15371"/>
                                        </p:tgtEl>
                                        <p:attrNameLst>
                                          <p:attrName>style.visibility</p:attrName>
                                        </p:attrNameLst>
                                      </p:cBhvr>
                                      <p:to>
                                        <p:strVal val="visible"/>
                                      </p:to>
                                    </p:set>
                                    <p:animEffect transition="in" filter="slide(fromBottom)">
                                      <p:cBhvr>
                                        <p:cTn id="32" dur="500"/>
                                        <p:tgtEl>
                                          <p:spTgt spid="15371"/>
                                        </p:tgtEl>
                                      </p:cBhvr>
                                    </p:animEffect>
                                  </p:childTnLst>
                                </p:cTn>
                              </p:par>
                            </p:childTnLst>
                          </p:cTn>
                        </p:par>
                        <p:par>
                          <p:cTn id="33" fill="hold">
                            <p:stCondLst>
                              <p:cond delay="3000"/>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24595"/>
                                        </p:tgtEl>
                                        <p:attrNameLst>
                                          <p:attrName>style.visibility</p:attrName>
                                        </p:attrNameLst>
                                      </p:cBhvr>
                                      <p:to>
                                        <p:strVal val="visible"/>
                                      </p:to>
                                    </p:set>
                                    <p:anim calcmode="discrete" valueType="clr">
                                      <p:cBhvr override="childStyle">
                                        <p:cTn id="36" dur="80"/>
                                        <p:tgtEl>
                                          <p:spTgt spid="24595"/>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24595"/>
                                        </p:tgtEl>
                                        <p:attrNameLst>
                                          <p:attrName>fillcolor</p:attrName>
                                        </p:attrNameLst>
                                      </p:cBhvr>
                                      <p:tavLst>
                                        <p:tav tm="0">
                                          <p:val>
                                            <p:clrVal>
                                              <a:schemeClr val="accent2"/>
                                            </p:clrVal>
                                          </p:val>
                                        </p:tav>
                                        <p:tav tm="50000">
                                          <p:val>
                                            <p:clrVal>
                                              <a:schemeClr val="hlink"/>
                                            </p:clrVal>
                                          </p:val>
                                        </p:tav>
                                      </p:tavLst>
                                    </p:anim>
                                    <p:set>
                                      <p:cBhvr>
                                        <p:cTn id="38" dur="80"/>
                                        <p:tgtEl>
                                          <p:spTgt spid="24595"/>
                                        </p:tgtEl>
                                        <p:attrNameLst>
                                          <p:attrName>fill.type</p:attrName>
                                        </p:attrNameLst>
                                      </p:cBhvr>
                                      <p:to>
                                        <p:strVal val="solid"/>
                                      </p:to>
                                    </p:set>
                                  </p:childTnLst>
                                </p:cTn>
                              </p:par>
                            </p:childTnLst>
                          </p:cTn>
                        </p:par>
                        <p:par>
                          <p:cTn id="39" fill="hold">
                            <p:stCondLst>
                              <p:cond delay="3159"/>
                            </p:stCondLst>
                            <p:childTnLst>
                              <p:par>
                                <p:cTn id="40" presetID="12" presetClass="entr" presetSubtype="4" fill="hold" grpId="0" nodeType="afterEffect">
                                  <p:stCondLst>
                                    <p:cond delay="0"/>
                                  </p:stCondLst>
                                  <p:childTnLst>
                                    <p:set>
                                      <p:cBhvr>
                                        <p:cTn id="41" dur="1" fill="hold">
                                          <p:stCondLst>
                                            <p:cond delay="0"/>
                                          </p:stCondLst>
                                        </p:cTn>
                                        <p:tgtEl>
                                          <p:spTgt spid="15370"/>
                                        </p:tgtEl>
                                        <p:attrNameLst>
                                          <p:attrName>style.visibility</p:attrName>
                                        </p:attrNameLst>
                                      </p:cBhvr>
                                      <p:to>
                                        <p:strVal val="visible"/>
                                      </p:to>
                                    </p:set>
                                    <p:animEffect transition="in" filter="slide(fromBottom)">
                                      <p:cBhvr>
                                        <p:cTn id="42" dur="500"/>
                                        <p:tgtEl>
                                          <p:spTgt spid="15370"/>
                                        </p:tgtEl>
                                      </p:cBhvr>
                                    </p:animEffect>
                                  </p:childTnLst>
                                </p:cTn>
                              </p:par>
                            </p:childTnLst>
                          </p:cTn>
                        </p:par>
                        <p:par>
                          <p:cTn id="43" fill="hold">
                            <p:stCondLst>
                              <p:cond delay="3659"/>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24596"/>
                                        </p:tgtEl>
                                        <p:attrNameLst>
                                          <p:attrName>style.visibility</p:attrName>
                                        </p:attrNameLst>
                                      </p:cBhvr>
                                      <p:to>
                                        <p:strVal val="visible"/>
                                      </p:to>
                                    </p:set>
                                    <p:anim calcmode="discrete" valueType="clr">
                                      <p:cBhvr override="childStyle">
                                        <p:cTn id="46" dur="80"/>
                                        <p:tgtEl>
                                          <p:spTgt spid="24596"/>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24596"/>
                                        </p:tgtEl>
                                        <p:attrNameLst>
                                          <p:attrName>fillcolor</p:attrName>
                                        </p:attrNameLst>
                                      </p:cBhvr>
                                      <p:tavLst>
                                        <p:tav tm="0">
                                          <p:val>
                                            <p:clrVal>
                                              <a:schemeClr val="accent2"/>
                                            </p:clrVal>
                                          </p:val>
                                        </p:tav>
                                        <p:tav tm="50000">
                                          <p:val>
                                            <p:clrVal>
                                              <a:schemeClr val="hlink"/>
                                            </p:clrVal>
                                          </p:val>
                                        </p:tav>
                                      </p:tavLst>
                                    </p:anim>
                                    <p:set>
                                      <p:cBhvr>
                                        <p:cTn id="48" dur="80"/>
                                        <p:tgtEl>
                                          <p:spTgt spid="24596"/>
                                        </p:tgtEl>
                                        <p:attrNameLst>
                                          <p:attrName>fill.type</p:attrName>
                                        </p:attrNameLst>
                                      </p:cBhvr>
                                      <p:to>
                                        <p:strVal val="solid"/>
                                      </p:to>
                                    </p:set>
                                  </p:childTnLst>
                                </p:cTn>
                              </p:par>
                            </p:childTnLst>
                          </p:cTn>
                        </p:par>
                        <p:par>
                          <p:cTn id="49" fill="hold">
                            <p:stCondLst>
                              <p:cond delay="3819"/>
                            </p:stCondLst>
                            <p:childTnLst>
                              <p:par>
                                <p:cTn id="50" presetID="12" presetClass="entr" presetSubtype="4" fill="hold" grpId="0" nodeType="afterEffect">
                                  <p:stCondLst>
                                    <p:cond delay="0"/>
                                  </p:stCondLst>
                                  <p:childTnLst>
                                    <p:set>
                                      <p:cBhvr>
                                        <p:cTn id="51" dur="1" fill="hold">
                                          <p:stCondLst>
                                            <p:cond delay="0"/>
                                          </p:stCondLst>
                                        </p:cTn>
                                        <p:tgtEl>
                                          <p:spTgt spid="15369"/>
                                        </p:tgtEl>
                                        <p:attrNameLst>
                                          <p:attrName>style.visibility</p:attrName>
                                        </p:attrNameLst>
                                      </p:cBhvr>
                                      <p:to>
                                        <p:strVal val="visible"/>
                                      </p:to>
                                    </p:set>
                                    <p:animEffect transition="in" filter="slide(fromBottom)">
                                      <p:cBhvr>
                                        <p:cTn id="52" dur="500"/>
                                        <p:tgtEl>
                                          <p:spTgt spid="15369"/>
                                        </p:tgtEl>
                                      </p:cBhvr>
                                    </p:animEffect>
                                  </p:childTnLst>
                                </p:cTn>
                              </p:par>
                            </p:childTnLst>
                          </p:cTn>
                        </p:par>
                        <p:par>
                          <p:cTn id="53" fill="hold">
                            <p:stCondLst>
                              <p:cond delay="4319"/>
                            </p:stCondLst>
                            <p:childTnLst>
                              <p:par>
                                <p:cTn id="54" presetID="27" presetClass="entr" presetSubtype="0" fill="hold" grpId="0" nodeType="afterEffect">
                                  <p:stCondLst>
                                    <p:cond delay="0"/>
                                  </p:stCondLst>
                                  <p:iterate type="lt">
                                    <p:tmPct val="50000"/>
                                  </p:iterate>
                                  <p:childTnLst>
                                    <p:set>
                                      <p:cBhvr>
                                        <p:cTn id="55" dur="1" fill="hold">
                                          <p:stCondLst>
                                            <p:cond delay="0"/>
                                          </p:stCondLst>
                                        </p:cTn>
                                        <p:tgtEl>
                                          <p:spTgt spid="24597"/>
                                        </p:tgtEl>
                                        <p:attrNameLst>
                                          <p:attrName>style.visibility</p:attrName>
                                        </p:attrNameLst>
                                      </p:cBhvr>
                                      <p:to>
                                        <p:strVal val="visible"/>
                                      </p:to>
                                    </p:set>
                                    <p:anim calcmode="discrete" valueType="clr">
                                      <p:cBhvr override="childStyle">
                                        <p:cTn id="56" dur="80"/>
                                        <p:tgtEl>
                                          <p:spTgt spid="24597"/>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24597"/>
                                        </p:tgtEl>
                                        <p:attrNameLst>
                                          <p:attrName>fillcolor</p:attrName>
                                        </p:attrNameLst>
                                      </p:cBhvr>
                                      <p:tavLst>
                                        <p:tav tm="0">
                                          <p:val>
                                            <p:clrVal>
                                              <a:schemeClr val="accent2"/>
                                            </p:clrVal>
                                          </p:val>
                                        </p:tav>
                                        <p:tav tm="50000">
                                          <p:val>
                                            <p:clrVal>
                                              <a:schemeClr val="hlink"/>
                                            </p:clrVal>
                                          </p:val>
                                        </p:tav>
                                      </p:tavLst>
                                    </p:anim>
                                    <p:set>
                                      <p:cBhvr>
                                        <p:cTn id="58" dur="80"/>
                                        <p:tgtEl>
                                          <p:spTgt spid="24597"/>
                                        </p:tgtEl>
                                        <p:attrNameLst>
                                          <p:attrName>fill.type</p:attrName>
                                        </p:attrNameLst>
                                      </p:cBhvr>
                                      <p:to>
                                        <p:strVal val="solid"/>
                                      </p:to>
                                    </p:set>
                                  </p:childTnLst>
                                </p:cTn>
                              </p:par>
                            </p:childTnLst>
                          </p:cTn>
                        </p:par>
                        <p:par>
                          <p:cTn id="59" fill="hold">
                            <p:stCondLst>
                              <p:cond delay="4480"/>
                            </p:stCondLst>
                            <p:childTnLst>
                              <p:par>
                                <p:cTn id="60" presetID="12" presetClass="entr" presetSubtype="4" fill="hold" grpId="0" nodeType="afterEffect">
                                  <p:stCondLst>
                                    <p:cond delay="0"/>
                                  </p:stCondLst>
                                  <p:childTnLst>
                                    <p:set>
                                      <p:cBhvr>
                                        <p:cTn id="61" dur="1" fill="hold">
                                          <p:stCondLst>
                                            <p:cond delay="0"/>
                                          </p:stCondLst>
                                        </p:cTn>
                                        <p:tgtEl>
                                          <p:spTgt spid="15376"/>
                                        </p:tgtEl>
                                        <p:attrNameLst>
                                          <p:attrName>style.visibility</p:attrName>
                                        </p:attrNameLst>
                                      </p:cBhvr>
                                      <p:to>
                                        <p:strVal val="visible"/>
                                      </p:to>
                                    </p:set>
                                    <p:animEffect transition="in" filter="slide(fromBottom)">
                                      <p:cBhvr>
                                        <p:cTn id="62" dur="500"/>
                                        <p:tgtEl>
                                          <p:spTgt spid="15376"/>
                                        </p:tgtEl>
                                      </p:cBhvr>
                                    </p:animEffect>
                                  </p:childTnLst>
                                </p:cTn>
                              </p:par>
                            </p:childTnLst>
                          </p:cTn>
                        </p:par>
                        <p:par>
                          <p:cTn id="63" fill="hold">
                            <p:stCondLst>
                              <p:cond delay="4980"/>
                            </p:stCondLst>
                            <p:childTnLst>
                              <p:par>
                                <p:cTn id="64" presetID="27" presetClass="entr" presetSubtype="0" fill="hold" grpId="0" nodeType="afterEffect">
                                  <p:stCondLst>
                                    <p:cond delay="0"/>
                                  </p:stCondLst>
                                  <p:iterate type="lt">
                                    <p:tmPct val="50000"/>
                                  </p:iterate>
                                  <p:childTnLst>
                                    <p:set>
                                      <p:cBhvr>
                                        <p:cTn id="65" dur="1" fill="hold">
                                          <p:stCondLst>
                                            <p:cond delay="0"/>
                                          </p:stCondLst>
                                        </p:cTn>
                                        <p:tgtEl>
                                          <p:spTgt spid="24598"/>
                                        </p:tgtEl>
                                        <p:attrNameLst>
                                          <p:attrName>style.visibility</p:attrName>
                                        </p:attrNameLst>
                                      </p:cBhvr>
                                      <p:to>
                                        <p:strVal val="visible"/>
                                      </p:to>
                                    </p:set>
                                    <p:anim calcmode="discrete" valueType="clr">
                                      <p:cBhvr override="childStyle">
                                        <p:cTn id="66" dur="80"/>
                                        <p:tgtEl>
                                          <p:spTgt spid="24598"/>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24598"/>
                                        </p:tgtEl>
                                        <p:attrNameLst>
                                          <p:attrName>fillcolor</p:attrName>
                                        </p:attrNameLst>
                                      </p:cBhvr>
                                      <p:tavLst>
                                        <p:tav tm="0">
                                          <p:val>
                                            <p:clrVal>
                                              <a:schemeClr val="accent2"/>
                                            </p:clrVal>
                                          </p:val>
                                        </p:tav>
                                        <p:tav tm="50000">
                                          <p:val>
                                            <p:clrVal>
                                              <a:schemeClr val="hlink"/>
                                            </p:clrVal>
                                          </p:val>
                                        </p:tav>
                                      </p:tavLst>
                                    </p:anim>
                                    <p:set>
                                      <p:cBhvr>
                                        <p:cTn id="68" dur="80"/>
                                        <p:tgtEl>
                                          <p:spTgt spid="24598"/>
                                        </p:tgtEl>
                                        <p:attrNameLst>
                                          <p:attrName>fill.type</p:attrName>
                                        </p:attrNameLst>
                                      </p:cBhvr>
                                      <p:to>
                                        <p:strVal val="solid"/>
                                      </p:to>
                                    </p:set>
                                  </p:childTnLst>
                                </p:cTn>
                              </p:par>
                            </p:childTnLst>
                          </p:cTn>
                        </p:par>
                        <p:par>
                          <p:cTn id="69" fill="hold">
                            <p:stCondLst>
                              <p:cond delay="5139"/>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24600"/>
                                        </p:tgtEl>
                                        <p:attrNameLst>
                                          <p:attrName>style.visibility</p:attrName>
                                        </p:attrNameLst>
                                      </p:cBhvr>
                                      <p:to>
                                        <p:strVal val="visible"/>
                                      </p:to>
                                    </p:set>
                                    <p:anim by="(-#ppt_w*2)" calcmode="lin" valueType="num">
                                      <p:cBhvr rctx="PPT">
                                        <p:cTn id="72" dur="500" autoRev="1" fill="hold">
                                          <p:stCondLst>
                                            <p:cond delay="0"/>
                                          </p:stCondLst>
                                        </p:cTn>
                                        <p:tgtEl>
                                          <p:spTgt spid="24600"/>
                                        </p:tgtEl>
                                        <p:attrNameLst>
                                          <p:attrName>ppt_w</p:attrName>
                                        </p:attrNameLst>
                                      </p:cBhvr>
                                    </p:anim>
                                    <p:anim by="(#ppt_w*0.50)" calcmode="lin" valueType="num">
                                      <p:cBhvr>
                                        <p:cTn id="73" dur="500" decel="50000" autoRev="1" fill="hold">
                                          <p:stCondLst>
                                            <p:cond delay="0"/>
                                          </p:stCondLst>
                                        </p:cTn>
                                        <p:tgtEl>
                                          <p:spTgt spid="24600"/>
                                        </p:tgtEl>
                                        <p:attrNameLst>
                                          <p:attrName>ppt_x</p:attrName>
                                        </p:attrNameLst>
                                      </p:cBhvr>
                                    </p:anim>
                                    <p:anim from="(-#ppt_h/2)" to="(#ppt_y)" calcmode="lin" valueType="num">
                                      <p:cBhvr>
                                        <p:cTn id="74" dur="1000" fill="hold">
                                          <p:stCondLst>
                                            <p:cond delay="0"/>
                                          </p:stCondLst>
                                        </p:cTn>
                                        <p:tgtEl>
                                          <p:spTgt spid="24600"/>
                                        </p:tgtEl>
                                        <p:attrNameLst>
                                          <p:attrName>ppt_y</p:attrName>
                                        </p:attrNameLst>
                                      </p:cBhvr>
                                    </p:anim>
                                    <p:animRot by="21600000">
                                      <p:cBhvr>
                                        <p:cTn id="75" dur="1000" fill="hold">
                                          <p:stCondLst>
                                            <p:cond delay="0"/>
                                          </p:stCondLst>
                                        </p:cTn>
                                        <p:tgtEl>
                                          <p:spTgt spid="24600"/>
                                        </p:tgtEl>
                                        <p:attrNameLst>
                                          <p:attrName>r</p:attrName>
                                        </p:attrNameLst>
                                      </p:cBhvr>
                                    </p:animRot>
                                  </p:childTnLst>
                                </p:cTn>
                              </p:par>
                            </p:childTnLst>
                          </p:cTn>
                        </p:par>
                        <p:par>
                          <p:cTn id="76" fill="hold">
                            <p:stCondLst>
                              <p:cond delay="664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4599"/>
                                        </p:tgtEl>
                                        <p:attrNameLst>
                                          <p:attrName>style.visibility</p:attrName>
                                        </p:attrNameLst>
                                      </p:cBhvr>
                                      <p:to>
                                        <p:strVal val="visible"/>
                                      </p:to>
                                    </p:set>
                                    <p:anim calcmode="lin" valueType="num">
                                      <p:cBhvr>
                                        <p:cTn id="79" dur="500" fill="hold"/>
                                        <p:tgtEl>
                                          <p:spTgt spid="24599"/>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4599"/>
                                        </p:tgtEl>
                                        <p:attrNameLst>
                                          <p:attrName>ppt_y</p:attrName>
                                        </p:attrNameLst>
                                      </p:cBhvr>
                                      <p:tavLst>
                                        <p:tav tm="0">
                                          <p:val>
                                            <p:strVal val="#ppt_y"/>
                                          </p:val>
                                        </p:tav>
                                        <p:tav tm="100000">
                                          <p:val>
                                            <p:strVal val="#ppt_y"/>
                                          </p:val>
                                        </p:tav>
                                      </p:tavLst>
                                    </p:anim>
                                    <p:anim calcmode="lin" valueType="num">
                                      <p:cBhvr>
                                        <p:cTn id="81" dur="500" fill="hold"/>
                                        <p:tgtEl>
                                          <p:spTgt spid="24599"/>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4599"/>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45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animBg="1"/>
      <p:bldP spid="15370" grpId="0" animBg="1"/>
      <p:bldP spid="15371" grpId="0" animBg="1"/>
      <p:bldP spid="15376" grpId="0" animBg="1"/>
      <p:bldP spid="24595" grpId="0"/>
      <p:bldP spid="24596" grpId="0"/>
      <p:bldP spid="24597" grpId="0"/>
      <p:bldP spid="24598" grpId="0"/>
      <p:bldP spid="24599" grpId="0"/>
      <p:bldP spid="2460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324544" y="1420416"/>
            <a:ext cx="5544616" cy="3178088"/>
            <a:chOff x="650144" y="1087121"/>
            <a:chExt cx="7984197" cy="4575005"/>
          </a:xfrm>
        </p:grpSpPr>
        <p:graphicFrame>
          <p:nvGraphicFramePr>
            <p:cNvPr id="11" name="图示 10"/>
            <p:cNvGraphicFramePr/>
            <p:nvPr/>
          </p:nvGraphicFramePr>
          <p:xfrm>
            <a:off x="650144" y="1087121"/>
            <a:ext cx="7984197" cy="45750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任意多边形 11"/>
            <p:cNvSpPr/>
            <p:nvPr/>
          </p:nvSpPr>
          <p:spPr>
            <a:xfrm>
              <a:off x="4372339" y="3306033"/>
              <a:ext cx="632553" cy="586148"/>
            </a:xfrm>
            <a:custGeom>
              <a:avLst/>
              <a:gdLst>
                <a:gd name="connsiteX0" fmla="*/ 316035 w 632554"/>
                <a:gd name="connsiteY0" fmla="*/ 0 h 586148"/>
                <a:gd name="connsiteX1" fmla="*/ 382530 w 632554"/>
                <a:gd name="connsiteY1" fmla="*/ 73164 h 586148"/>
                <a:gd name="connsiteX2" fmla="*/ 626197 w 632554"/>
                <a:gd name="connsiteY2" fmla="*/ 523211 h 586148"/>
                <a:gd name="connsiteX3" fmla="*/ 632554 w 632554"/>
                <a:gd name="connsiteY3" fmla="*/ 547932 h 586148"/>
                <a:gd name="connsiteX4" fmla="*/ 534922 w 632554"/>
                <a:gd name="connsiteY4" fmla="*/ 568218 h 586148"/>
                <a:gd name="connsiteX5" fmla="*/ 316121 w 632554"/>
                <a:gd name="connsiteY5" fmla="*/ 586148 h 586148"/>
                <a:gd name="connsiteX6" fmla="*/ 48351 w 632554"/>
                <a:gd name="connsiteY6" fmla="*/ 559155 h 586148"/>
                <a:gd name="connsiteX7" fmla="*/ 0 w 632554"/>
                <a:gd name="connsiteY7" fmla="*/ 546722 h 586148"/>
                <a:gd name="connsiteX8" fmla="*/ 6046 w 632554"/>
                <a:gd name="connsiteY8" fmla="*/ 523211 h 586148"/>
                <a:gd name="connsiteX9" fmla="*/ 191442 w 632554"/>
                <a:gd name="connsiteY9" fmla="*/ 149170 h 586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2554" h="586148">
                  <a:moveTo>
                    <a:pt x="316035" y="0"/>
                  </a:moveTo>
                  <a:lnTo>
                    <a:pt x="382530" y="73164"/>
                  </a:lnTo>
                  <a:cubicBezTo>
                    <a:pt x="490839" y="204404"/>
                    <a:pt x="574436" y="356794"/>
                    <a:pt x="626197" y="523211"/>
                  </a:cubicBezTo>
                  <a:lnTo>
                    <a:pt x="632554" y="547932"/>
                  </a:lnTo>
                  <a:lnTo>
                    <a:pt x="534922" y="568218"/>
                  </a:lnTo>
                  <a:cubicBezTo>
                    <a:pt x="463740" y="580012"/>
                    <a:pt x="390647" y="586148"/>
                    <a:pt x="316121" y="586148"/>
                  </a:cubicBezTo>
                  <a:cubicBezTo>
                    <a:pt x="224397" y="586148"/>
                    <a:pt x="134843" y="576853"/>
                    <a:pt x="48351" y="559155"/>
                  </a:cubicBezTo>
                  <a:lnTo>
                    <a:pt x="0" y="546722"/>
                  </a:lnTo>
                  <a:lnTo>
                    <a:pt x="6046" y="523211"/>
                  </a:lnTo>
                  <a:cubicBezTo>
                    <a:pt x="48102" y="387997"/>
                    <a:pt x="111174" y="262043"/>
                    <a:pt x="191442" y="149170"/>
                  </a:cubicBezTo>
                  <a:close/>
                </a:path>
              </a:pathLst>
            </a:custGeom>
            <a:solidFill>
              <a:schemeClr val="accent1"/>
            </a:solidFill>
            <a:ln>
              <a:solidFill>
                <a:schemeClr val="accent1"/>
              </a:solidFill>
            </a:ln>
          </p:spPr>
          <p:style>
            <a:lnRef idx="3">
              <a:scrgbClr r="0" g="0" b="0"/>
            </a:lnRef>
            <a:fillRef idx="1">
              <a:scrgbClr r="0" g="0" b="0"/>
            </a:fillRef>
            <a:effectRef idx="0">
              <a:schemeClr val="dk2">
                <a:alpha val="50000"/>
                <a:hueOff val="0"/>
                <a:satOff val="0"/>
                <a:lumOff val="0"/>
                <a:alphaOff val="0"/>
              </a:schemeClr>
            </a:effectRef>
            <a:fontRef idx="minor">
              <a:schemeClr val="tx1"/>
            </a:fontRef>
          </p:style>
          <p:txBody>
            <a:bodyPr spcFirstLastPara="0" vert="horz" wrap="square" lIns="354308" tIns="465030" rIns="354308" bIns="996491" numCol="1" spcCol="1270" anchor="ctr" anchorCtr="0">
              <a:noAutofit/>
            </a:bodyPr>
            <a:lstStyle/>
            <a:p>
              <a:pPr lvl="0" algn="ctr" defTabSz="1066800">
                <a:lnSpc>
                  <a:spcPct val="90000"/>
                </a:lnSpc>
                <a:spcBef>
                  <a:spcPct val="0"/>
                </a:spcBef>
                <a:spcAft>
                  <a:spcPct val="35000"/>
                </a:spcAft>
              </a:pPr>
              <a:endParaRPr lang="zh-CN" altLang="en-US" sz="22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sp>
        <p:nvSpPr>
          <p:cNvPr id="14" name="文本框 13"/>
          <p:cNvSpPr txBox="1"/>
          <p:nvPr/>
        </p:nvSpPr>
        <p:spPr>
          <a:xfrm>
            <a:off x="4247964" y="1538298"/>
            <a:ext cx="4628436" cy="1754326"/>
          </a:xfrm>
          <a:prstGeom prst="rect">
            <a:avLst/>
          </a:prstGeom>
          <a:noFill/>
        </p:spPr>
        <p:txBody>
          <a:bodyPr wrap="square" rtlCol="0">
            <a:spAutoFit/>
          </a:bodyPr>
          <a:lstStyle/>
          <a:p>
            <a:pPr>
              <a:lnSpc>
                <a:spcPct val="12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a:p>
            <a:pPr>
              <a:lnSpc>
                <a:spcPct val="120000"/>
              </a:lnSpc>
              <a:spcBef>
                <a:spcPct val="0"/>
              </a:spcBef>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buNone/>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iterate type="wd">
                                    <p:tmPct val="10000"/>
                                  </p:iterate>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4"/>
          <p:cNvSpPr txBox="1"/>
          <p:nvPr/>
        </p:nvSpPr>
        <p:spPr>
          <a:xfrm>
            <a:off x="1054828" y="1827407"/>
            <a:ext cx="800219" cy="277085"/>
          </a:xfrm>
          <a:prstGeom prst="rect">
            <a:avLst/>
          </a:prstGeom>
          <a:noFill/>
        </p:spPr>
        <p:txBody>
          <a:bodyPr wrap="none" rtlCol="0">
            <a:spAutoFit/>
          </a:bodyPr>
          <a:lstStyle/>
          <a:p>
            <a:pPr fontAlgn="base">
              <a:spcAft>
                <a:spcPct val="0"/>
              </a:spcAft>
              <a:defRPr/>
            </a:pPr>
            <a:r>
              <a:rPr lang="zh-CN" altLang="en-US" sz="1200" kern="0" dirty="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rPr>
              <a:t>添加标题</a:t>
            </a:r>
            <a:endParaRPr lang="en-US" altLang="zh-CN" sz="1200" kern="0" dirty="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0" name="Rectangle 5"/>
          <p:cNvSpPr/>
          <p:nvPr/>
        </p:nvSpPr>
        <p:spPr>
          <a:xfrm>
            <a:off x="431540" y="1983428"/>
            <a:ext cx="1938573" cy="507831"/>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此处添加详细文本描述，建议与标题相关并符合整体语言风格洁。</a:t>
            </a:r>
            <a:endParaRPr kumimoji="0" lang="id-ID" altLang="zh-CN" sz="900" b="0" i="0" u="none" strike="noStrike" kern="0" cap="none" spc="0" normalizeH="0" baseline="0" noProof="0" dirty="0">
              <a:ln>
                <a:noFill/>
              </a:ln>
              <a:solidFill>
                <a:prstClr val="black">
                  <a:lumMod val="60000"/>
                  <a:lumOff val="40000"/>
                </a:prstClr>
              </a:solidFill>
              <a:effectLst/>
              <a:uLnTx/>
              <a:uFillTx/>
            </a:endParaRPr>
          </a:p>
        </p:txBody>
      </p:sp>
      <p:sp>
        <p:nvSpPr>
          <p:cNvPr id="11" name="TextBox 6"/>
          <p:cNvSpPr txBox="1"/>
          <p:nvPr/>
        </p:nvSpPr>
        <p:spPr>
          <a:xfrm>
            <a:off x="2405262" y="3567331"/>
            <a:ext cx="800219" cy="277085"/>
          </a:xfrm>
          <a:prstGeom prst="rect">
            <a:avLst/>
          </a:prstGeom>
          <a:noFill/>
        </p:spPr>
        <p:txBody>
          <a:bodyPr wrap="none" rtlCol="0">
            <a:spAutoFit/>
          </a:bodyPr>
          <a:lstStyle/>
          <a:p>
            <a:pPr fontAlgn="base">
              <a:spcAft>
                <a:spcPct val="0"/>
              </a:spcAft>
              <a:defRPr/>
            </a:pPr>
            <a:r>
              <a:rPr lang="zh-CN" altLang="en-US" sz="1200" kern="0" dirty="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rPr>
              <a:t>添加标题</a:t>
            </a:r>
            <a:endParaRPr lang="en-US" altLang="zh-CN" sz="1200" kern="0" dirty="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2" name="Rectangle 7"/>
          <p:cNvSpPr/>
          <p:nvPr/>
        </p:nvSpPr>
        <p:spPr>
          <a:xfrm>
            <a:off x="1835696" y="3720897"/>
            <a:ext cx="1863853" cy="507831"/>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kumimoji="0" lang="id-ID" altLang="zh-CN" sz="900" b="0" i="0" u="none" strike="noStrike" kern="0" cap="none" spc="0" normalizeH="0" baseline="0" noProof="0" dirty="0">
              <a:ln>
                <a:noFill/>
              </a:ln>
              <a:solidFill>
                <a:prstClr val="black">
                  <a:lumMod val="60000"/>
                  <a:lumOff val="40000"/>
                </a:prstClr>
              </a:solidFill>
              <a:effectLst/>
              <a:uLnTx/>
              <a:uFillTx/>
            </a:endParaRPr>
          </a:p>
        </p:txBody>
      </p:sp>
      <p:sp>
        <p:nvSpPr>
          <p:cNvPr id="13" name="TextBox 8"/>
          <p:cNvSpPr txBox="1"/>
          <p:nvPr/>
        </p:nvSpPr>
        <p:spPr>
          <a:xfrm>
            <a:off x="3534853" y="2811249"/>
            <a:ext cx="800219" cy="277085"/>
          </a:xfrm>
          <a:prstGeom prst="rect">
            <a:avLst/>
          </a:prstGeom>
          <a:noFill/>
        </p:spPr>
        <p:txBody>
          <a:bodyPr wrap="none" rtlCol="0">
            <a:spAutoFit/>
          </a:bodyPr>
          <a:lstStyle/>
          <a:p>
            <a:pPr fontAlgn="base">
              <a:spcAft>
                <a:spcPct val="0"/>
              </a:spcAft>
              <a:defRPr/>
            </a:pPr>
            <a:r>
              <a:rPr lang="zh-CN" altLang="en-US" sz="1200" kern="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rPr>
              <a:t>添加标题</a:t>
            </a:r>
            <a:endParaRPr lang="en-US" altLang="zh-CN" sz="1200" kern="0" dirty="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4" name="Rectangle 9"/>
          <p:cNvSpPr/>
          <p:nvPr/>
        </p:nvSpPr>
        <p:spPr>
          <a:xfrm>
            <a:off x="3239852" y="2964813"/>
            <a:ext cx="1800200" cy="507831"/>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kumimoji="0" lang="id-ID" altLang="zh-CN" sz="900" b="0" i="0" u="none" strike="noStrike" kern="0" cap="none" spc="0" normalizeH="0" baseline="0" noProof="0" dirty="0">
              <a:ln>
                <a:noFill/>
              </a:ln>
              <a:solidFill>
                <a:prstClr val="black">
                  <a:lumMod val="60000"/>
                  <a:lumOff val="40000"/>
                </a:prstClr>
              </a:solidFill>
              <a:effectLst/>
              <a:uLnTx/>
              <a:uFillTx/>
            </a:endParaRPr>
          </a:p>
        </p:txBody>
      </p:sp>
      <p:sp>
        <p:nvSpPr>
          <p:cNvPr id="15" name="Freeform 5"/>
          <p:cNvSpPr/>
          <p:nvPr/>
        </p:nvSpPr>
        <p:spPr bwMode="auto">
          <a:xfrm>
            <a:off x="1358762" y="2671999"/>
            <a:ext cx="520852" cy="1405907"/>
          </a:xfrm>
          <a:custGeom>
            <a:avLst/>
            <a:gdLst>
              <a:gd name="T0" fmla="*/ 90 w 213"/>
              <a:gd name="T1" fmla="*/ 374 h 573"/>
              <a:gd name="T2" fmla="*/ 83 w 213"/>
              <a:gd name="T3" fmla="*/ 427 h 573"/>
              <a:gd name="T4" fmla="*/ 55 w 213"/>
              <a:gd name="T5" fmla="*/ 498 h 573"/>
              <a:gd name="T6" fmla="*/ 63 w 213"/>
              <a:gd name="T7" fmla="*/ 550 h 573"/>
              <a:gd name="T8" fmla="*/ 85 w 213"/>
              <a:gd name="T9" fmla="*/ 567 h 573"/>
              <a:gd name="T10" fmla="*/ 14 w 213"/>
              <a:gd name="T11" fmla="*/ 554 h 573"/>
              <a:gd name="T12" fmla="*/ 22 w 213"/>
              <a:gd name="T13" fmla="*/ 496 h 573"/>
              <a:gd name="T14" fmla="*/ 44 w 213"/>
              <a:gd name="T15" fmla="*/ 389 h 573"/>
              <a:gd name="T16" fmla="*/ 36 w 213"/>
              <a:gd name="T17" fmla="*/ 335 h 573"/>
              <a:gd name="T18" fmla="*/ 24 w 213"/>
              <a:gd name="T19" fmla="*/ 251 h 573"/>
              <a:gd name="T20" fmla="*/ 20 w 213"/>
              <a:gd name="T21" fmla="*/ 103 h 573"/>
              <a:gd name="T22" fmla="*/ 31 w 213"/>
              <a:gd name="T23" fmla="*/ 55 h 573"/>
              <a:gd name="T24" fmla="*/ 86 w 213"/>
              <a:gd name="T25" fmla="*/ 29 h 573"/>
              <a:gd name="T26" fmla="*/ 94 w 213"/>
              <a:gd name="T27" fmla="*/ 55 h 573"/>
              <a:gd name="T28" fmla="*/ 94 w 213"/>
              <a:gd name="T29" fmla="*/ 13 h 573"/>
              <a:gd name="T30" fmla="*/ 120 w 213"/>
              <a:gd name="T31" fmla="*/ 13 h 573"/>
              <a:gd name="T32" fmla="*/ 122 w 213"/>
              <a:gd name="T33" fmla="*/ 37 h 573"/>
              <a:gd name="T34" fmla="*/ 91 w 213"/>
              <a:gd name="T35" fmla="*/ 98 h 573"/>
              <a:gd name="T36" fmla="*/ 106 w 213"/>
              <a:gd name="T37" fmla="*/ 104 h 573"/>
              <a:gd name="T38" fmla="*/ 140 w 213"/>
              <a:gd name="T39" fmla="*/ 57 h 573"/>
              <a:gd name="T40" fmla="*/ 141 w 213"/>
              <a:gd name="T41" fmla="*/ 23 h 573"/>
              <a:gd name="T42" fmla="*/ 164 w 213"/>
              <a:gd name="T43" fmla="*/ 41 h 573"/>
              <a:gd name="T44" fmla="*/ 149 w 213"/>
              <a:gd name="T45" fmla="*/ 86 h 573"/>
              <a:gd name="T46" fmla="*/ 114 w 213"/>
              <a:gd name="T47" fmla="*/ 139 h 573"/>
              <a:gd name="T48" fmla="*/ 89 w 213"/>
              <a:gd name="T49" fmla="*/ 166 h 573"/>
              <a:gd name="T50" fmla="*/ 88 w 213"/>
              <a:gd name="T51" fmla="*/ 249 h 573"/>
              <a:gd name="T52" fmla="*/ 196 w 213"/>
              <a:gd name="T53" fmla="*/ 275 h 573"/>
              <a:gd name="T54" fmla="*/ 188 w 213"/>
              <a:gd name="T55" fmla="*/ 341 h 573"/>
              <a:gd name="T56" fmla="*/ 148 w 213"/>
              <a:gd name="T57" fmla="*/ 400 h 573"/>
              <a:gd name="T58" fmla="*/ 166 w 213"/>
              <a:gd name="T59" fmla="*/ 425 h 573"/>
              <a:gd name="T60" fmla="*/ 184 w 213"/>
              <a:gd name="T61" fmla="*/ 434 h 573"/>
              <a:gd name="T62" fmla="*/ 140 w 213"/>
              <a:gd name="T63" fmla="*/ 432 h 573"/>
              <a:gd name="T64" fmla="*/ 110 w 213"/>
              <a:gd name="T65" fmla="*/ 400 h 573"/>
              <a:gd name="T66" fmla="*/ 141 w 213"/>
              <a:gd name="T67" fmla="*/ 351 h 573"/>
              <a:gd name="T68" fmla="*/ 89 w 213"/>
              <a:gd name="T69" fmla="*/ 31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3" h="573">
                <a:moveTo>
                  <a:pt x="89" y="310"/>
                </a:moveTo>
                <a:cubicBezTo>
                  <a:pt x="89" y="310"/>
                  <a:pt x="95" y="344"/>
                  <a:pt x="90" y="374"/>
                </a:cubicBezTo>
                <a:cubicBezTo>
                  <a:pt x="90" y="374"/>
                  <a:pt x="88" y="395"/>
                  <a:pt x="89" y="402"/>
                </a:cubicBezTo>
                <a:cubicBezTo>
                  <a:pt x="90" y="410"/>
                  <a:pt x="86" y="422"/>
                  <a:pt x="83" y="427"/>
                </a:cubicBezTo>
                <a:cubicBezTo>
                  <a:pt x="80" y="432"/>
                  <a:pt x="75" y="446"/>
                  <a:pt x="75" y="450"/>
                </a:cubicBezTo>
                <a:cubicBezTo>
                  <a:pt x="74" y="453"/>
                  <a:pt x="58" y="492"/>
                  <a:pt x="55" y="498"/>
                </a:cubicBezTo>
                <a:cubicBezTo>
                  <a:pt x="52" y="505"/>
                  <a:pt x="45" y="524"/>
                  <a:pt x="48" y="530"/>
                </a:cubicBezTo>
                <a:cubicBezTo>
                  <a:pt x="50" y="536"/>
                  <a:pt x="58" y="546"/>
                  <a:pt x="63" y="550"/>
                </a:cubicBezTo>
                <a:cubicBezTo>
                  <a:pt x="67" y="555"/>
                  <a:pt x="73" y="560"/>
                  <a:pt x="78" y="560"/>
                </a:cubicBezTo>
                <a:cubicBezTo>
                  <a:pt x="83" y="560"/>
                  <a:pt x="91" y="566"/>
                  <a:pt x="85" y="567"/>
                </a:cubicBezTo>
                <a:cubicBezTo>
                  <a:pt x="80" y="568"/>
                  <a:pt x="49" y="573"/>
                  <a:pt x="42" y="567"/>
                </a:cubicBezTo>
                <a:cubicBezTo>
                  <a:pt x="35" y="561"/>
                  <a:pt x="18" y="557"/>
                  <a:pt x="14" y="554"/>
                </a:cubicBezTo>
                <a:cubicBezTo>
                  <a:pt x="11" y="551"/>
                  <a:pt x="1" y="542"/>
                  <a:pt x="13" y="530"/>
                </a:cubicBezTo>
                <a:cubicBezTo>
                  <a:pt x="13" y="530"/>
                  <a:pt x="19" y="516"/>
                  <a:pt x="22" y="496"/>
                </a:cubicBezTo>
                <a:cubicBezTo>
                  <a:pt x="25" y="476"/>
                  <a:pt x="38" y="425"/>
                  <a:pt x="47" y="417"/>
                </a:cubicBezTo>
                <a:cubicBezTo>
                  <a:pt x="47" y="417"/>
                  <a:pt x="48" y="398"/>
                  <a:pt x="44" y="389"/>
                </a:cubicBezTo>
                <a:cubicBezTo>
                  <a:pt x="42" y="382"/>
                  <a:pt x="38" y="350"/>
                  <a:pt x="37" y="339"/>
                </a:cubicBezTo>
                <a:cubicBezTo>
                  <a:pt x="36" y="336"/>
                  <a:pt x="36" y="335"/>
                  <a:pt x="36" y="335"/>
                </a:cubicBezTo>
                <a:cubicBezTo>
                  <a:pt x="36" y="335"/>
                  <a:pt x="34" y="313"/>
                  <a:pt x="28" y="309"/>
                </a:cubicBezTo>
                <a:cubicBezTo>
                  <a:pt x="22" y="304"/>
                  <a:pt x="0" y="282"/>
                  <a:pt x="24" y="251"/>
                </a:cubicBezTo>
                <a:cubicBezTo>
                  <a:pt x="24" y="251"/>
                  <a:pt x="25" y="228"/>
                  <a:pt x="21" y="209"/>
                </a:cubicBezTo>
                <a:cubicBezTo>
                  <a:pt x="17" y="189"/>
                  <a:pt x="9" y="117"/>
                  <a:pt x="20" y="103"/>
                </a:cubicBezTo>
                <a:cubicBezTo>
                  <a:pt x="30" y="88"/>
                  <a:pt x="32" y="87"/>
                  <a:pt x="33" y="82"/>
                </a:cubicBezTo>
                <a:cubicBezTo>
                  <a:pt x="33" y="76"/>
                  <a:pt x="33" y="63"/>
                  <a:pt x="31" y="55"/>
                </a:cubicBezTo>
                <a:cubicBezTo>
                  <a:pt x="29" y="47"/>
                  <a:pt x="20" y="20"/>
                  <a:pt x="41" y="10"/>
                </a:cubicBezTo>
                <a:cubicBezTo>
                  <a:pt x="62" y="0"/>
                  <a:pt x="86" y="15"/>
                  <a:pt x="86" y="29"/>
                </a:cubicBezTo>
                <a:cubicBezTo>
                  <a:pt x="86" y="29"/>
                  <a:pt x="93" y="41"/>
                  <a:pt x="89" y="47"/>
                </a:cubicBezTo>
                <a:cubicBezTo>
                  <a:pt x="94" y="55"/>
                  <a:pt x="94" y="55"/>
                  <a:pt x="94" y="55"/>
                </a:cubicBezTo>
                <a:cubicBezTo>
                  <a:pt x="94" y="55"/>
                  <a:pt x="103" y="52"/>
                  <a:pt x="102" y="47"/>
                </a:cubicBezTo>
                <a:cubicBezTo>
                  <a:pt x="101" y="42"/>
                  <a:pt x="86" y="21"/>
                  <a:pt x="94" y="13"/>
                </a:cubicBezTo>
                <a:cubicBezTo>
                  <a:pt x="101" y="9"/>
                  <a:pt x="101" y="9"/>
                  <a:pt x="101" y="9"/>
                </a:cubicBezTo>
                <a:cubicBezTo>
                  <a:pt x="101" y="9"/>
                  <a:pt x="117" y="10"/>
                  <a:pt x="120" y="13"/>
                </a:cubicBezTo>
                <a:cubicBezTo>
                  <a:pt x="124" y="17"/>
                  <a:pt x="128" y="26"/>
                  <a:pt x="122" y="27"/>
                </a:cubicBezTo>
                <a:cubicBezTo>
                  <a:pt x="122" y="27"/>
                  <a:pt x="120" y="33"/>
                  <a:pt x="122" y="37"/>
                </a:cubicBezTo>
                <a:cubicBezTo>
                  <a:pt x="123" y="40"/>
                  <a:pt x="116" y="51"/>
                  <a:pt x="116" y="51"/>
                </a:cubicBezTo>
                <a:cubicBezTo>
                  <a:pt x="116" y="51"/>
                  <a:pt x="99" y="95"/>
                  <a:pt x="91" y="98"/>
                </a:cubicBezTo>
                <a:cubicBezTo>
                  <a:pt x="91" y="98"/>
                  <a:pt x="90" y="101"/>
                  <a:pt x="91" y="101"/>
                </a:cubicBezTo>
                <a:cubicBezTo>
                  <a:pt x="93" y="101"/>
                  <a:pt x="106" y="104"/>
                  <a:pt x="106" y="104"/>
                </a:cubicBezTo>
                <a:cubicBezTo>
                  <a:pt x="106" y="104"/>
                  <a:pt x="127" y="80"/>
                  <a:pt x="130" y="76"/>
                </a:cubicBezTo>
                <a:cubicBezTo>
                  <a:pt x="134" y="73"/>
                  <a:pt x="140" y="64"/>
                  <a:pt x="140" y="57"/>
                </a:cubicBezTo>
                <a:cubicBezTo>
                  <a:pt x="139" y="51"/>
                  <a:pt x="132" y="34"/>
                  <a:pt x="133" y="31"/>
                </a:cubicBezTo>
                <a:cubicBezTo>
                  <a:pt x="134" y="28"/>
                  <a:pt x="141" y="23"/>
                  <a:pt x="141" y="23"/>
                </a:cubicBezTo>
                <a:cubicBezTo>
                  <a:pt x="141" y="23"/>
                  <a:pt x="154" y="20"/>
                  <a:pt x="157" y="23"/>
                </a:cubicBezTo>
                <a:cubicBezTo>
                  <a:pt x="160" y="26"/>
                  <a:pt x="165" y="38"/>
                  <a:pt x="164" y="41"/>
                </a:cubicBezTo>
                <a:cubicBezTo>
                  <a:pt x="164" y="44"/>
                  <a:pt x="157" y="58"/>
                  <a:pt x="156" y="60"/>
                </a:cubicBezTo>
                <a:cubicBezTo>
                  <a:pt x="155" y="63"/>
                  <a:pt x="151" y="76"/>
                  <a:pt x="149" y="86"/>
                </a:cubicBezTo>
                <a:cubicBezTo>
                  <a:pt x="146" y="96"/>
                  <a:pt x="137" y="122"/>
                  <a:pt x="131" y="128"/>
                </a:cubicBezTo>
                <a:cubicBezTo>
                  <a:pt x="131" y="128"/>
                  <a:pt x="119" y="141"/>
                  <a:pt x="114" y="139"/>
                </a:cubicBezTo>
                <a:cubicBezTo>
                  <a:pt x="109" y="137"/>
                  <a:pt x="93" y="139"/>
                  <a:pt x="93" y="139"/>
                </a:cubicBezTo>
                <a:cubicBezTo>
                  <a:pt x="93" y="139"/>
                  <a:pt x="90" y="158"/>
                  <a:pt x="89" y="166"/>
                </a:cubicBezTo>
                <a:cubicBezTo>
                  <a:pt x="87" y="173"/>
                  <a:pt x="86" y="202"/>
                  <a:pt x="87" y="216"/>
                </a:cubicBezTo>
                <a:cubicBezTo>
                  <a:pt x="88" y="229"/>
                  <a:pt x="84" y="246"/>
                  <a:pt x="88" y="249"/>
                </a:cubicBezTo>
                <a:cubicBezTo>
                  <a:pt x="92" y="252"/>
                  <a:pt x="105" y="252"/>
                  <a:pt x="111" y="253"/>
                </a:cubicBezTo>
                <a:cubicBezTo>
                  <a:pt x="117" y="254"/>
                  <a:pt x="155" y="253"/>
                  <a:pt x="196" y="275"/>
                </a:cubicBezTo>
                <a:cubicBezTo>
                  <a:pt x="196" y="275"/>
                  <a:pt x="213" y="284"/>
                  <a:pt x="208" y="303"/>
                </a:cubicBezTo>
                <a:cubicBezTo>
                  <a:pt x="203" y="321"/>
                  <a:pt x="195" y="334"/>
                  <a:pt x="188" y="341"/>
                </a:cubicBezTo>
                <a:cubicBezTo>
                  <a:pt x="182" y="348"/>
                  <a:pt x="165" y="367"/>
                  <a:pt x="161" y="374"/>
                </a:cubicBezTo>
                <a:cubicBezTo>
                  <a:pt x="157" y="381"/>
                  <a:pt x="148" y="395"/>
                  <a:pt x="148" y="400"/>
                </a:cubicBezTo>
                <a:cubicBezTo>
                  <a:pt x="147" y="406"/>
                  <a:pt x="151" y="411"/>
                  <a:pt x="154" y="414"/>
                </a:cubicBezTo>
                <a:cubicBezTo>
                  <a:pt x="157" y="417"/>
                  <a:pt x="163" y="424"/>
                  <a:pt x="166" y="425"/>
                </a:cubicBezTo>
                <a:cubicBezTo>
                  <a:pt x="170" y="426"/>
                  <a:pt x="174" y="428"/>
                  <a:pt x="174" y="428"/>
                </a:cubicBezTo>
                <a:cubicBezTo>
                  <a:pt x="174" y="428"/>
                  <a:pt x="188" y="425"/>
                  <a:pt x="184" y="434"/>
                </a:cubicBezTo>
                <a:cubicBezTo>
                  <a:pt x="184" y="434"/>
                  <a:pt x="169" y="444"/>
                  <a:pt x="166" y="442"/>
                </a:cubicBezTo>
                <a:cubicBezTo>
                  <a:pt x="162" y="440"/>
                  <a:pt x="144" y="438"/>
                  <a:pt x="140" y="432"/>
                </a:cubicBezTo>
                <a:cubicBezTo>
                  <a:pt x="136" y="426"/>
                  <a:pt x="124" y="425"/>
                  <a:pt x="118" y="425"/>
                </a:cubicBezTo>
                <a:cubicBezTo>
                  <a:pt x="113" y="424"/>
                  <a:pt x="95" y="416"/>
                  <a:pt x="110" y="400"/>
                </a:cubicBezTo>
                <a:cubicBezTo>
                  <a:pt x="126" y="385"/>
                  <a:pt x="124" y="380"/>
                  <a:pt x="129" y="371"/>
                </a:cubicBezTo>
                <a:cubicBezTo>
                  <a:pt x="133" y="362"/>
                  <a:pt x="141" y="355"/>
                  <a:pt x="141" y="351"/>
                </a:cubicBezTo>
                <a:cubicBezTo>
                  <a:pt x="141" y="348"/>
                  <a:pt x="152" y="321"/>
                  <a:pt x="158" y="318"/>
                </a:cubicBezTo>
                <a:cubicBezTo>
                  <a:pt x="158" y="318"/>
                  <a:pt x="96" y="315"/>
                  <a:pt x="89" y="310"/>
                </a:cubicBezTo>
                <a:close/>
              </a:path>
            </a:pathLst>
          </a:custGeom>
          <a:solidFill>
            <a:schemeClr val="accent3"/>
          </a:solidFill>
          <a:ln>
            <a:no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015" b="0" i="0" u="none" strike="noStrike" kern="0" cap="none" spc="0" normalizeH="0" baseline="0" noProof="0">
              <a:ln>
                <a:noFill/>
              </a:ln>
              <a:solidFill>
                <a:prstClr val="black"/>
              </a:solidFill>
              <a:effectLst/>
              <a:uLnTx/>
              <a:uFillTx/>
            </a:endParaRPr>
          </a:p>
        </p:txBody>
      </p:sp>
      <p:sp>
        <p:nvSpPr>
          <p:cNvPr id="16" name="Freeform 6"/>
          <p:cNvSpPr/>
          <p:nvPr/>
        </p:nvSpPr>
        <p:spPr bwMode="auto">
          <a:xfrm>
            <a:off x="2465865" y="2151082"/>
            <a:ext cx="680001" cy="1346983"/>
          </a:xfrm>
          <a:custGeom>
            <a:avLst/>
            <a:gdLst>
              <a:gd name="T0" fmla="*/ 149 w 278"/>
              <a:gd name="T1" fmla="*/ 352 h 549"/>
              <a:gd name="T2" fmla="*/ 143 w 278"/>
              <a:gd name="T3" fmla="*/ 416 h 549"/>
              <a:gd name="T4" fmla="*/ 71 w 278"/>
              <a:gd name="T5" fmla="*/ 458 h 549"/>
              <a:gd name="T6" fmla="*/ 32 w 278"/>
              <a:gd name="T7" fmla="*/ 502 h 549"/>
              <a:gd name="T8" fmla="*/ 28 w 278"/>
              <a:gd name="T9" fmla="*/ 531 h 549"/>
              <a:gd name="T10" fmla="*/ 5 w 278"/>
              <a:gd name="T11" fmla="*/ 515 h 549"/>
              <a:gd name="T12" fmla="*/ 2 w 278"/>
              <a:gd name="T13" fmla="*/ 474 h 549"/>
              <a:gd name="T14" fmla="*/ 45 w 278"/>
              <a:gd name="T15" fmla="*/ 440 h 549"/>
              <a:gd name="T16" fmla="*/ 105 w 278"/>
              <a:gd name="T17" fmla="*/ 377 h 549"/>
              <a:gd name="T18" fmla="*/ 75 w 278"/>
              <a:gd name="T19" fmla="*/ 298 h 549"/>
              <a:gd name="T20" fmla="*/ 65 w 278"/>
              <a:gd name="T21" fmla="*/ 191 h 549"/>
              <a:gd name="T22" fmla="*/ 75 w 278"/>
              <a:gd name="T23" fmla="*/ 93 h 549"/>
              <a:gd name="T24" fmla="*/ 110 w 278"/>
              <a:gd name="T25" fmla="*/ 6 h 549"/>
              <a:gd name="T26" fmla="*/ 154 w 278"/>
              <a:gd name="T27" fmla="*/ 54 h 549"/>
              <a:gd name="T28" fmla="*/ 147 w 278"/>
              <a:gd name="T29" fmla="*/ 77 h 549"/>
              <a:gd name="T30" fmla="*/ 202 w 278"/>
              <a:gd name="T31" fmla="*/ 56 h 549"/>
              <a:gd name="T32" fmla="*/ 216 w 278"/>
              <a:gd name="T33" fmla="*/ 25 h 549"/>
              <a:gd name="T34" fmla="*/ 237 w 278"/>
              <a:gd name="T35" fmla="*/ 35 h 549"/>
              <a:gd name="T36" fmla="*/ 229 w 278"/>
              <a:gd name="T37" fmla="*/ 43 h 549"/>
              <a:gd name="T38" fmla="*/ 211 w 278"/>
              <a:gd name="T39" fmla="*/ 69 h 549"/>
              <a:gd name="T40" fmla="*/ 159 w 278"/>
              <a:gd name="T41" fmla="*/ 106 h 549"/>
              <a:gd name="T42" fmla="*/ 189 w 278"/>
              <a:gd name="T43" fmla="*/ 101 h 549"/>
              <a:gd name="T44" fmla="*/ 240 w 278"/>
              <a:gd name="T45" fmla="*/ 70 h 549"/>
              <a:gd name="T46" fmla="*/ 255 w 278"/>
              <a:gd name="T47" fmla="*/ 42 h 549"/>
              <a:gd name="T48" fmla="*/ 274 w 278"/>
              <a:gd name="T49" fmla="*/ 54 h 549"/>
              <a:gd name="T50" fmla="*/ 255 w 278"/>
              <a:gd name="T51" fmla="*/ 81 h 549"/>
              <a:gd name="T52" fmla="*/ 197 w 278"/>
              <a:gd name="T53" fmla="*/ 132 h 549"/>
              <a:gd name="T54" fmla="*/ 137 w 278"/>
              <a:gd name="T55" fmla="*/ 140 h 549"/>
              <a:gd name="T56" fmla="*/ 130 w 278"/>
              <a:gd name="T57" fmla="*/ 223 h 549"/>
              <a:gd name="T58" fmla="*/ 196 w 278"/>
              <a:gd name="T59" fmla="*/ 184 h 549"/>
              <a:gd name="T60" fmla="*/ 230 w 278"/>
              <a:gd name="T61" fmla="*/ 228 h 549"/>
              <a:gd name="T62" fmla="*/ 202 w 278"/>
              <a:gd name="T63" fmla="*/ 313 h 549"/>
              <a:gd name="T64" fmla="*/ 241 w 278"/>
              <a:gd name="T65" fmla="*/ 322 h 549"/>
              <a:gd name="T66" fmla="*/ 205 w 278"/>
              <a:gd name="T67" fmla="*/ 338 h 549"/>
              <a:gd name="T68" fmla="*/ 163 w 278"/>
              <a:gd name="T69" fmla="*/ 318 h 549"/>
              <a:gd name="T70" fmla="*/ 179 w 278"/>
              <a:gd name="T71" fmla="*/ 264 h 549"/>
              <a:gd name="T72" fmla="*/ 132 w 278"/>
              <a:gd name="T73" fmla="*/ 292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8" h="549">
                <a:moveTo>
                  <a:pt x="132" y="292"/>
                </a:moveTo>
                <a:cubicBezTo>
                  <a:pt x="132" y="292"/>
                  <a:pt x="148" y="326"/>
                  <a:pt x="149" y="352"/>
                </a:cubicBezTo>
                <a:cubicBezTo>
                  <a:pt x="149" y="377"/>
                  <a:pt x="151" y="378"/>
                  <a:pt x="152" y="385"/>
                </a:cubicBezTo>
                <a:cubicBezTo>
                  <a:pt x="153" y="391"/>
                  <a:pt x="152" y="408"/>
                  <a:pt x="143" y="416"/>
                </a:cubicBezTo>
                <a:cubicBezTo>
                  <a:pt x="134" y="423"/>
                  <a:pt x="120" y="427"/>
                  <a:pt x="114" y="432"/>
                </a:cubicBezTo>
                <a:cubicBezTo>
                  <a:pt x="109" y="437"/>
                  <a:pt x="81" y="453"/>
                  <a:pt x="71" y="458"/>
                </a:cubicBezTo>
                <a:cubicBezTo>
                  <a:pt x="61" y="463"/>
                  <a:pt x="40" y="481"/>
                  <a:pt x="38" y="487"/>
                </a:cubicBezTo>
                <a:cubicBezTo>
                  <a:pt x="35" y="492"/>
                  <a:pt x="33" y="493"/>
                  <a:pt x="32" y="502"/>
                </a:cubicBezTo>
                <a:cubicBezTo>
                  <a:pt x="31" y="511"/>
                  <a:pt x="25" y="520"/>
                  <a:pt x="30" y="526"/>
                </a:cubicBezTo>
                <a:cubicBezTo>
                  <a:pt x="34" y="533"/>
                  <a:pt x="30" y="530"/>
                  <a:pt x="28" y="531"/>
                </a:cubicBezTo>
                <a:cubicBezTo>
                  <a:pt x="28" y="531"/>
                  <a:pt x="25" y="549"/>
                  <a:pt x="14" y="530"/>
                </a:cubicBezTo>
                <a:cubicBezTo>
                  <a:pt x="3" y="512"/>
                  <a:pt x="7" y="518"/>
                  <a:pt x="5" y="515"/>
                </a:cubicBezTo>
                <a:cubicBezTo>
                  <a:pt x="3" y="511"/>
                  <a:pt x="4" y="505"/>
                  <a:pt x="5" y="498"/>
                </a:cubicBezTo>
                <a:cubicBezTo>
                  <a:pt x="6" y="490"/>
                  <a:pt x="3" y="477"/>
                  <a:pt x="2" y="474"/>
                </a:cubicBezTo>
                <a:cubicBezTo>
                  <a:pt x="0" y="470"/>
                  <a:pt x="2" y="456"/>
                  <a:pt x="19" y="456"/>
                </a:cubicBezTo>
                <a:cubicBezTo>
                  <a:pt x="19" y="456"/>
                  <a:pt x="34" y="455"/>
                  <a:pt x="45" y="440"/>
                </a:cubicBezTo>
                <a:cubicBezTo>
                  <a:pt x="57" y="425"/>
                  <a:pt x="85" y="399"/>
                  <a:pt x="105" y="396"/>
                </a:cubicBezTo>
                <a:cubicBezTo>
                  <a:pt x="105" y="396"/>
                  <a:pt x="109" y="383"/>
                  <a:pt x="105" y="377"/>
                </a:cubicBezTo>
                <a:cubicBezTo>
                  <a:pt x="100" y="372"/>
                  <a:pt x="84" y="322"/>
                  <a:pt x="83" y="311"/>
                </a:cubicBezTo>
                <a:cubicBezTo>
                  <a:pt x="83" y="311"/>
                  <a:pt x="80" y="304"/>
                  <a:pt x="75" y="298"/>
                </a:cubicBezTo>
                <a:cubicBezTo>
                  <a:pt x="70" y="293"/>
                  <a:pt x="50" y="260"/>
                  <a:pt x="65" y="243"/>
                </a:cubicBezTo>
                <a:cubicBezTo>
                  <a:pt x="65" y="243"/>
                  <a:pt x="65" y="202"/>
                  <a:pt x="65" y="191"/>
                </a:cubicBezTo>
                <a:cubicBezTo>
                  <a:pt x="65" y="180"/>
                  <a:pt x="61" y="152"/>
                  <a:pt x="63" y="138"/>
                </a:cubicBezTo>
                <a:cubicBezTo>
                  <a:pt x="64" y="124"/>
                  <a:pt x="67" y="105"/>
                  <a:pt x="75" y="93"/>
                </a:cubicBezTo>
                <a:cubicBezTo>
                  <a:pt x="83" y="82"/>
                  <a:pt x="90" y="75"/>
                  <a:pt x="91" y="65"/>
                </a:cubicBezTo>
                <a:cubicBezTo>
                  <a:pt x="93" y="56"/>
                  <a:pt x="80" y="14"/>
                  <a:pt x="110" y="6"/>
                </a:cubicBezTo>
                <a:cubicBezTo>
                  <a:pt x="110" y="6"/>
                  <a:pt x="163" y="0"/>
                  <a:pt x="156" y="38"/>
                </a:cubicBezTo>
                <a:cubicBezTo>
                  <a:pt x="156" y="38"/>
                  <a:pt x="157" y="51"/>
                  <a:pt x="154" y="54"/>
                </a:cubicBezTo>
                <a:cubicBezTo>
                  <a:pt x="154" y="54"/>
                  <a:pt x="163" y="71"/>
                  <a:pt x="150" y="72"/>
                </a:cubicBezTo>
                <a:cubicBezTo>
                  <a:pt x="147" y="77"/>
                  <a:pt x="147" y="77"/>
                  <a:pt x="147" y="77"/>
                </a:cubicBezTo>
                <a:cubicBezTo>
                  <a:pt x="147" y="77"/>
                  <a:pt x="160" y="72"/>
                  <a:pt x="168" y="69"/>
                </a:cubicBezTo>
                <a:cubicBezTo>
                  <a:pt x="175" y="66"/>
                  <a:pt x="198" y="60"/>
                  <a:pt x="202" y="56"/>
                </a:cubicBezTo>
                <a:cubicBezTo>
                  <a:pt x="206" y="52"/>
                  <a:pt x="205" y="46"/>
                  <a:pt x="206" y="41"/>
                </a:cubicBezTo>
                <a:cubicBezTo>
                  <a:pt x="207" y="37"/>
                  <a:pt x="213" y="28"/>
                  <a:pt x="216" y="25"/>
                </a:cubicBezTo>
                <a:cubicBezTo>
                  <a:pt x="216" y="25"/>
                  <a:pt x="245" y="19"/>
                  <a:pt x="234" y="29"/>
                </a:cubicBezTo>
                <a:cubicBezTo>
                  <a:pt x="237" y="35"/>
                  <a:pt x="237" y="35"/>
                  <a:pt x="237" y="35"/>
                </a:cubicBezTo>
                <a:cubicBezTo>
                  <a:pt x="236" y="44"/>
                  <a:pt x="236" y="44"/>
                  <a:pt x="236" y="44"/>
                </a:cubicBezTo>
                <a:cubicBezTo>
                  <a:pt x="236" y="44"/>
                  <a:pt x="229" y="53"/>
                  <a:pt x="229" y="43"/>
                </a:cubicBezTo>
                <a:cubicBezTo>
                  <a:pt x="229" y="43"/>
                  <a:pt x="224" y="47"/>
                  <a:pt x="224" y="52"/>
                </a:cubicBezTo>
                <a:cubicBezTo>
                  <a:pt x="224" y="56"/>
                  <a:pt x="217" y="67"/>
                  <a:pt x="211" y="69"/>
                </a:cubicBezTo>
                <a:cubicBezTo>
                  <a:pt x="211" y="69"/>
                  <a:pt x="198" y="77"/>
                  <a:pt x="192" y="81"/>
                </a:cubicBezTo>
                <a:cubicBezTo>
                  <a:pt x="186" y="85"/>
                  <a:pt x="164" y="105"/>
                  <a:pt x="159" y="106"/>
                </a:cubicBezTo>
                <a:cubicBezTo>
                  <a:pt x="159" y="106"/>
                  <a:pt x="171" y="110"/>
                  <a:pt x="174" y="108"/>
                </a:cubicBezTo>
                <a:cubicBezTo>
                  <a:pt x="178" y="106"/>
                  <a:pt x="185" y="104"/>
                  <a:pt x="189" y="101"/>
                </a:cubicBezTo>
                <a:cubicBezTo>
                  <a:pt x="194" y="99"/>
                  <a:pt x="219" y="86"/>
                  <a:pt x="224" y="82"/>
                </a:cubicBezTo>
                <a:cubicBezTo>
                  <a:pt x="230" y="77"/>
                  <a:pt x="240" y="73"/>
                  <a:pt x="240" y="70"/>
                </a:cubicBezTo>
                <a:cubicBezTo>
                  <a:pt x="241" y="66"/>
                  <a:pt x="243" y="51"/>
                  <a:pt x="243" y="51"/>
                </a:cubicBezTo>
                <a:cubicBezTo>
                  <a:pt x="243" y="51"/>
                  <a:pt x="251" y="43"/>
                  <a:pt x="255" y="42"/>
                </a:cubicBezTo>
                <a:cubicBezTo>
                  <a:pt x="259" y="41"/>
                  <a:pt x="262" y="42"/>
                  <a:pt x="267" y="45"/>
                </a:cubicBezTo>
                <a:cubicBezTo>
                  <a:pt x="272" y="49"/>
                  <a:pt x="276" y="52"/>
                  <a:pt x="274" y="54"/>
                </a:cubicBezTo>
                <a:cubicBezTo>
                  <a:pt x="273" y="56"/>
                  <a:pt x="278" y="59"/>
                  <a:pt x="271" y="65"/>
                </a:cubicBezTo>
                <a:cubicBezTo>
                  <a:pt x="265" y="72"/>
                  <a:pt x="257" y="80"/>
                  <a:pt x="255" y="81"/>
                </a:cubicBezTo>
                <a:cubicBezTo>
                  <a:pt x="253" y="82"/>
                  <a:pt x="231" y="105"/>
                  <a:pt x="225" y="111"/>
                </a:cubicBezTo>
                <a:cubicBezTo>
                  <a:pt x="219" y="118"/>
                  <a:pt x="201" y="131"/>
                  <a:pt x="197" y="132"/>
                </a:cubicBezTo>
                <a:cubicBezTo>
                  <a:pt x="193" y="134"/>
                  <a:pt x="196" y="137"/>
                  <a:pt x="188" y="137"/>
                </a:cubicBezTo>
                <a:cubicBezTo>
                  <a:pt x="180" y="137"/>
                  <a:pt x="142" y="141"/>
                  <a:pt x="137" y="140"/>
                </a:cubicBezTo>
                <a:cubicBezTo>
                  <a:pt x="137" y="140"/>
                  <a:pt x="136" y="177"/>
                  <a:pt x="132" y="195"/>
                </a:cubicBezTo>
                <a:cubicBezTo>
                  <a:pt x="130" y="223"/>
                  <a:pt x="130" y="223"/>
                  <a:pt x="130" y="223"/>
                </a:cubicBezTo>
                <a:cubicBezTo>
                  <a:pt x="130" y="223"/>
                  <a:pt x="153" y="205"/>
                  <a:pt x="165" y="198"/>
                </a:cubicBezTo>
                <a:cubicBezTo>
                  <a:pt x="177" y="191"/>
                  <a:pt x="190" y="186"/>
                  <a:pt x="196" y="184"/>
                </a:cubicBezTo>
                <a:cubicBezTo>
                  <a:pt x="201" y="181"/>
                  <a:pt x="227" y="169"/>
                  <a:pt x="235" y="196"/>
                </a:cubicBezTo>
                <a:cubicBezTo>
                  <a:pt x="235" y="196"/>
                  <a:pt x="236" y="214"/>
                  <a:pt x="230" y="228"/>
                </a:cubicBezTo>
                <a:cubicBezTo>
                  <a:pt x="223" y="243"/>
                  <a:pt x="212" y="263"/>
                  <a:pt x="208" y="274"/>
                </a:cubicBezTo>
                <a:cubicBezTo>
                  <a:pt x="203" y="285"/>
                  <a:pt x="198" y="311"/>
                  <a:pt x="202" y="313"/>
                </a:cubicBezTo>
                <a:cubicBezTo>
                  <a:pt x="207" y="316"/>
                  <a:pt x="217" y="323"/>
                  <a:pt x="222" y="322"/>
                </a:cubicBezTo>
                <a:cubicBezTo>
                  <a:pt x="226" y="321"/>
                  <a:pt x="241" y="314"/>
                  <a:pt x="241" y="322"/>
                </a:cubicBezTo>
                <a:cubicBezTo>
                  <a:pt x="241" y="322"/>
                  <a:pt x="237" y="330"/>
                  <a:pt x="233" y="331"/>
                </a:cubicBezTo>
                <a:cubicBezTo>
                  <a:pt x="233" y="331"/>
                  <a:pt x="214" y="341"/>
                  <a:pt x="205" y="338"/>
                </a:cubicBezTo>
                <a:cubicBezTo>
                  <a:pt x="196" y="336"/>
                  <a:pt x="188" y="337"/>
                  <a:pt x="181" y="338"/>
                </a:cubicBezTo>
                <a:cubicBezTo>
                  <a:pt x="173" y="339"/>
                  <a:pt x="155" y="335"/>
                  <a:pt x="163" y="318"/>
                </a:cubicBezTo>
                <a:cubicBezTo>
                  <a:pt x="171" y="302"/>
                  <a:pt x="170" y="299"/>
                  <a:pt x="171" y="295"/>
                </a:cubicBezTo>
                <a:cubicBezTo>
                  <a:pt x="172" y="292"/>
                  <a:pt x="179" y="267"/>
                  <a:pt x="179" y="264"/>
                </a:cubicBezTo>
                <a:cubicBezTo>
                  <a:pt x="179" y="261"/>
                  <a:pt x="178" y="246"/>
                  <a:pt x="181" y="242"/>
                </a:cubicBezTo>
                <a:cubicBezTo>
                  <a:pt x="181" y="242"/>
                  <a:pt x="143" y="291"/>
                  <a:pt x="132" y="292"/>
                </a:cubicBezTo>
                <a:close/>
              </a:path>
            </a:pathLst>
          </a:custGeom>
          <a:solidFill>
            <a:schemeClr val="accent2"/>
          </a:solidFill>
          <a:ln>
            <a:no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015" b="0" i="0" u="none" strike="noStrike" kern="0" cap="none" spc="0" normalizeH="0" baseline="0" noProof="0">
              <a:ln>
                <a:noFill/>
              </a:ln>
              <a:solidFill>
                <a:prstClr val="black"/>
              </a:solidFill>
              <a:effectLst/>
              <a:uLnTx/>
              <a:uFillTx/>
            </a:endParaRPr>
          </a:p>
        </p:txBody>
      </p:sp>
      <p:sp>
        <p:nvSpPr>
          <p:cNvPr id="17" name="Freeform 7"/>
          <p:cNvSpPr>
            <a:spLocks noEditPoints="1"/>
          </p:cNvSpPr>
          <p:nvPr/>
        </p:nvSpPr>
        <p:spPr bwMode="auto">
          <a:xfrm>
            <a:off x="3696091" y="1772631"/>
            <a:ext cx="685169" cy="946920"/>
          </a:xfrm>
          <a:custGeom>
            <a:avLst/>
            <a:gdLst>
              <a:gd name="T0" fmla="*/ 267 w 280"/>
              <a:gd name="T1" fmla="*/ 160 h 386"/>
              <a:gd name="T2" fmla="*/ 250 w 280"/>
              <a:gd name="T3" fmla="*/ 162 h 386"/>
              <a:gd name="T4" fmla="*/ 231 w 280"/>
              <a:gd name="T5" fmla="*/ 164 h 386"/>
              <a:gd name="T6" fmla="*/ 204 w 280"/>
              <a:gd name="T7" fmla="*/ 153 h 386"/>
              <a:gd name="T8" fmla="*/ 225 w 280"/>
              <a:gd name="T9" fmla="*/ 151 h 386"/>
              <a:gd name="T10" fmla="*/ 237 w 280"/>
              <a:gd name="T11" fmla="*/ 142 h 386"/>
              <a:gd name="T12" fmla="*/ 250 w 280"/>
              <a:gd name="T13" fmla="*/ 143 h 386"/>
              <a:gd name="T14" fmla="*/ 256 w 280"/>
              <a:gd name="T15" fmla="*/ 133 h 386"/>
              <a:gd name="T16" fmla="*/ 251 w 280"/>
              <a:gd name="T17" fmla="*/ 123 h 386"/>
              <a:gd name="T18" fmla="*/ 244 w 280"/>
              <a:gd name="T19" fmla="*/ 113 h 386"/>
              <a:gd name="T20" fmla="*/ 233 w 280"/>
              <a:gd name="T21" fmla="*/ 116 h 386"/>
              <a:gd name="T22" fmla="*/ 214 w 280"/>
              <a:gd name="T23" fmla="*/ 133 h 386"/>
              <a:gd name="T24" fmla="*/ 191 w 280"/>
              <a:gd name="T25" fmla="*/ 134 h 386"/>
              <a:gd name="T26" fmla="*/ 145 w 280"/>
              <a:gd name="T27" fmla="*/ 132 h 386"/>
              <a:gd name="T28" fmla="*/ 134 w 280"/>
              <a:gd name="T29" fmla="*/ 125 h 386"/>
              <a:gd name="T30" fmla="*/ 112 w 280"/>
              <a:gd name="T31" fmla="*/ 101 h 386"/>
              <a:gd name="T32" fmla="*/ 114 w 280"/>
              <a:gd name="T33" fmla="*/ 88 h 386"/>
              <a:gd name="T34" fmla="*/ 140 w 280"/>
              <a:gd name="T35" fmla="*/ 72 h 386"/>
              <a:gd name="T36" fmla="*/ 145 w 280"/>
              <a:gd name="T37" fmla="*/ 56 h 386"/>
              <a:gd name="T38" fmla="*/ 150 w 280"/>
              <a:gd name="T39" fmla="*/ 39 h 386"/>
              <a:gd name="T40" fmla="*/ 106 w 280"/>
              <a:gd name="T41" fmla="*/ 5 h 386"/>
              <a:gd name="T42" fmla="*/ 84 w 280"/>
              <a:gd name="T43" fmla="*/ 55 h 386"/>
              <a:gd name="T44" fmla="*/ 75 w 280"/>
              <a:gd name="T45" fmla="*/ 74 h 386"/>
              <a:gd name="T46" fmla="*/ 57 w 280"/>
              <a:gd name="T47" fmla="*/ 94 h 386"/>
              <a:gd name="T48" fmla="*/ 6 w 280"/>
              <a:gd name="T49" fmla="*/ 238 h 386"/>
              <a:gd name="T50" fmla="*/ 82 w 280"/>
              <a:gd name="T51" fmla="*/ 284 h 386"/>
              <a:gd name="T52" fmla="*/ 109 w 280"/>
              <a:gd name="T53" fmla="*/ 277 h 386"/>
              <a:gd name="T54" fmla="*/ 77 w 280"/>
              <a:gd name="T55" fmla="*/ 308 h 386"/>
              <a:gd name="T56" fmla="*/ 58 w 280"/>
              <a:gd name="T57" fmla="*/ 325 h 386"/>
              <a:gd name="T58" fmla="*/ 52 w 280"/>
              <a:gd name="T59" fmla="*/ 343 h 386"/>
              <a:gd name="T60" fmla="*/ 66 w 280"/>
              <a:gd name="T61" fmla="*/ 359 h 386"/>
              <a:gd name="T62" fmla="*/ 84 w 280"/>
              <a:gd name="T63" fmla="*/ 377 h 386"/>
              <a:gd name="T64" fmla="*/ 97 w 280"/>
              <a:gd name="T65" fmla="*/ 383 h 386"/>
              <a:gd name="T66" fmla="*/ 107 w 280"/>
              <a:gd name="T67" fmla="*/ 385 h 386"/>
              <a:gd name="T68" fmla="*/ 106 w 280"/>
              <a:gd name="T69" fmla="*/ 370 h 386"/>
              <a:gd name="T70" fmla="*/ 91 w 280"/>
              <a:gd name="T71" fmla="*/ 340 h 386"/>
              <a:gd name="T72" fmla="*/ 119 w 280"/>
              <a:gd name="T73" fmla="*/ 313 h 386"/>
              <a:gd name="T74" fmla="*/ 137 w 280"/>
              <a:gd name="T75" fmla="*/ 317 h 386"/>
              <a:gd name="T76" fmla="*/ 161 w 280"/>
              <a:gd name="T77" fmla="*/ 312 h 386"/>
              <a:gd name="T78" fmla="*/ 182 w 280"/>
              <a:gd name="T79" fmla="*/ 305 h 386"/>
              <a:gd name="T80" fmla="*/ 194 w 280"/>
              <a:gd name="T81" fmla="*/ 295 h 386"/>
              <a:gd name="T82" fmla="*/ 175 w 280"/>
              <a:gd name="T83" fmla="*/ 293 h 386"/>
              <a:gd name="T84" fmla="*/ 156 w 280"/>
              <a:gd name="T85" fmla="*/ 289 h 386"/>
              <a:gd name="T86" fmla="*/ 160 w 280"/>
              <a:gd name="T87" fmla="*/ 234 h 386"/>
              <a:gd name="T88" fmla="*/ 175 w 280"/>
              <a:gd name="T89" fmla="*/ 178 h 386"/>
              <a:gd name="T90" fmla="*/ 192 w 280"/>
              <a:gd name="T91" fmla="*/ 179 h 386"/>
              <a:gd name="T92" fmla="*/ 221 w 280"/>
              <a:gd name="T93" fmla="*/ 179 h 386"/>
              <a:gd name="T94" fmla="*/ 238 w 280"/>
              <a:gd name="T95" fmla="*/ 181 h 386"/>
              <a:gd name="T96" fmla="*/ 252 w 280"/>
              <a:gd name="T97" fmla="*/ 183 h 386"/>
              <a:gd name="T98" fmla="*/ 259 w 280"/>
              <a:gd name="T99" fmla="*/ 189 h 386"/>
              <a:gd name="T100" fmla="*/ 273 w 280"/>
              <a:gd name="T101" fmla="*/ 186 h 386"/>
              <a:gd name="T102" fmla="*/ 280 w 280"/>
              <a:gd name="T103" fmla="*/ 174 h 386"/>
              <a:gd name="T104" fmla="*/ 267 w 280"/>
              <a:gd name="T105" fmla="*/ 160 h 386"/>
              <a:gd name="T106" fmla="*/ 118 w 280"/>
              <a:gd name="T107" fmla="*/ 230 h 386"/>
              <a:gd name="T108" fmla="*/ 127 w 280"/>
              <a:gd name="T109" fmla="*/ 214 h 386"/>
              <a:gd name="T110" fmla="*/ 128 w 280"/>
              <a:gd name="T111" fmla="*/ 229 h 386"/>
              <a:gd name="T112" fmla="*/ 118 w 280"/>
              <a:gd name="T113" fmla="*/ 230 h 386"/>
              <a:gd name="T114" fmla="*/ 99 w 280"/>
              <a:gd name="T115" fmla="*/ 181 h 386"/>
              <a:gd name="T116" fmla="*/ 113 w 280"/>
              <a:gd name="T117" fmla="*/ 159 h 386"/>
              <a:gd name="T118" fmla="*/ 131 w 280"/>
              <a:gd name="T119" fmla="*/ 159 h 386"/>
              <a:gd name="T120" fmla="*/ 99 w 280"/>
              <a:gd name="T121" fmla="*/ 181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 h="386">
                <a:moveTo>
                  <a:pt x="267" y="160"/>
                </a:moveTo>
                <a:cubicBezTo>
                  <a:pt x="263" y="153"/>
                  <a:pt x="254" y="161"/>
                  <a:pt x="250" y="162"/>
                </a:cubicBezTo>
                <a:cubicBezTo>
                  <a:pt x="246" y="163"/>
                  <a:pt x="237" y="164"/>
                  <a:pt x="231" y="164"/>
                </a:cubicBezTo>
                <a:cubicBezTo>
                  <a:pt x="225" y="164"/>
                  <a:pt x="204" y="153"/>
                  <a:pt x="204" y="153"/>
                </a:cubicBezTo>
                <a:cubicBezTo>
                  <a:pt x="204" y="153"/>
                  <a:pt x="219" y="151"/>
                  <a:pt x="225" y="151"/>
                </a:cubicBezTo>
                <a:cubicBezTo>
                  <a:pt x="231" y="151"/>
                  <a:pt x="237" y="142"/>
                  <a:pt x="237" y="142"/>
                </a:cubicBezTo>
                <a:cubicBezTo>
                  <a:pt x="240" y="146"/>
                  <a:pt x="250" y="143"/>
                  <a:pt x="250" y="143"/>
                </a:cubicBezTo>
                <a:cubicBezTo>
                  <a:pt x="250" y="143"/>
                  <a:pt x="253" y="138"/>
                  <a:pt x="256" y="133"/>
                </a:cubicBezTo>
                <a:cubicBezTo>
                  <a:pt x="259" y="129"/>
                  <a:pt x="251" y="123"/>
                  <a:pt x="251" y="123"/>
                </a:cubicBezTo>
                <a:cubicBezTo>
                  <a:pt x="274" y="124"/>
                  <a:pt x="244" y="113"/>
                  <a:pt x="244" y="113"/>
                </a:cubicBezTo>
                <a:cubicBezTo>
                  <a:pt x="244" y="113"/>
                  <a:pt x="240" y="114"/>
                  <a:pt x="233" y="116"/>
                </a:cubicBezTo>
                <a:cubicBezTo>
                  <a:pt x="225" y="117"/>
                  <a:pt x="218" y="131"/>
                  <a:pt x="214" y="133"/>
                </a:cubicBezTo>
                <a:cubicBezTo>
                  <a:pt x="211" y="134"/>
                  <a:pt x="205" y="134"/>
                  <a:pt x="191" y="134"/>
                </a:cubicBezTo>
                <a:cubicBezTo>
                  <a:pt x="177" y="135"/>
                  <a:pt x="147" y="132"/>
                  <a:pt x="145" y="132"/>
                </a:cubicBezTo>
                <a:cubicBezTo>
                  <a:pt x="144" y="132"/>
                  <a:pt x="141" y="133"/>
                  <a:pt x="134" y="125"/>
                </a:cubicBezTo>
                <a:cubicBezTo>
                  <a:pt x="126" y="117"/>
                  <a:pt x="113" y="104"/>
                  <a:pt x="112" y="101"/>
                </a:cubicBezTo>
                <a:cubicBezTo>
                  <a:pt x="110" y="99"/>
                  <a:pt x="114" y="88"/>
                  <a:pt x="114" y="88"/>
                </a:cubicBezTo>
                <a:cubicBezTo>
                  <a:pt x="129" y="93"/>
                  <a:pt x="140" y="72"/>
                  <a:pt x="140" y="72"/>
                </a:cubicBezTo>
                <a:cubicBezTo>
                  <a:pt x="150" y="76"/>
                  <a:pt x="145" y="56"/>
                  <a:pt x="145" y="56"/>
                </a:cubicBezTo>
                <a:cubicBezTo>
                  <a:pt x="150" y="53"/>
                  <a:pt x="150" y="39"/>
                  <a:pt x="150" y="39"/>
                </a:cubicBezTo>
                <a:cubicBezTo>
                  <a:pt x="156" y="0"/>
                  <a:pt x="106" y="5"/>
                  <a:pt x="106" y="5"/>
                </a:cubicBezTo>
                <a:cubicBezTo>
                  <a:pt x="80" y="9"/>
                  <a:pt x="84" y="48"/>
                  <a:pt x="84" y="55"/>
                </a:cubicBezTo>
                <a:cubicBezTo>
                  <a:pt x="83" y="63"/>
                  <a:pt x="77" y="72"/>
                  <a:pt x="75" y="74"/>
                </a:cubicBezTo>
                <a:cubicBezTo>
                  <a:pt x="73" y="75"/>
                  <a:pt x="57" y="94"/>
                  <a:pt x="57" y="94"/>
                </a:cubicBezTo>
                <a:cubicBezTo>
                  <a:pt x="17" y="141"/>
                  <a:pt x="6" y="238"/>
                  <a:pt x="6" y="238"/>
                </a:cubicBezTo>
                <a:cubicBezTo>
                  <a:pt x="0" y="308"/>
                  <a:pt x="73" y="286"/>
                  <a:pt x="82" y="284"/>
                </a:cubicBezTo>
                <a:cubicBezTo>
                  <a:pt x="91" y="281"/>
                  <a:pt x="109" y="277"/>
                  <a:pt x="109" y="277"/>
                </a:cubicBezTo>
                <a:cubicBezTo>
                  <a:pt x="104" y="279"/>
                  <a:pt x="82" y="302"/>
                  <a:pt x="77" y="308"/>
                </a:cubicBezTo>
                <a:cubicBezTo>
                  <a:pt x="73" y="314"/>
                  <a:pt x="69" y="319"/>
                  <a:pt x="58" y="325"/>
                </a:cubicBezTo>
                <a:cubicBezTo>
                  <a:pt x="47" y="331"/>
                  <a:pt x="48" y="337"/>
                  <a:pt x="52" y="343"/>
                </a:cubicBezTo>
                <a:cubicBezTo>
                  <a:pt x="56" y="349"/>
                  <a:pt x="64" y="352"/>
                  <a:pt x="66" y="359"/>
                </a:cubicBezTo>
                <a:cubicBezTo>
                  <a:pt x="66" y="359"/>
                  <a:pt x="79" y="375"/>
                  <a:pt x="84" y="377"/>
                </a:cubicBezTo>
                <a:cubicBezTo>
                  <a:pt x="89" y="379"/>
                  <a:pt x="92" y="380"/>
                  <a:pt x="97" y="383"/>
                </a:cubicBezTo>
                <a:cubicBezTo>
                  <a:pt x="101" y="386"/>
                  <a:pt x="107" y="385"/>
                  <a:pt x="107" y="385"/>
                </a:cubicBezTo>
                <a:cubicBezTo>
                  <a:pt x="120" y="382"/>
                  <a:pt x="106" y="370"/>
                  <a:pt x="106" y="370"/>
                </a:cubicBezTo>
                <a:cubicBezTo>
                  <a:pt x="97" y="364"/>
                  <a:pt x="91" y="340"/>
                  <a:pt x="91" y="340"/>
                </a:cubicBezTo>
                <a:cubicBezTo>
                  <a:pt x="89" y="325"/>
                  <a:pt x="119" y="313"/>
                  <a:pt x="119" y="313"/>
                </a:cubicBezTo>
                <a:cubicBezTo>
                  <a:pt x="114" y="324"/>
                  <a:pt x="133" y="318"/>
                  <a:pt x="137" y="317"/>
                </a:cubicBezTo>
                <a:cubicBezTo>
                  <a:pt x="140" y="316"/>
                  <a:pt x="156" y="312"/>
                  <a:pt x="161" y="312"/>
                </a:cubicBezTo>
                <a:cubicBezTo>
                  <a:pt x="167" y="311"/>
                  <a:pt x="178" y="307"/>
                  <a:pt x="182" y="305"/>
                </a:cubicBezTo>
                <a:cubicBezTo>
                  <a:pt x="186" y="303"/>
                  <a:pt x="190" y="308"/>
                  <a:pt x="194" y="295"/>
                </a:cubicBezTo>
                <a:cubicBezTo>
                  <a:pt x="199" y="283"/>
                  <a:pt x="180" y="291"/>
                  <a:pt x="175" y="293"/>
                </a:cubicBezTo>
                <a:cubicBezTo>
                  <a:pt x="170" y="296"/>
                  <a:pt x="156" y="289"/>
                  <a:pt x="156" y="289"/>
                </a:cubicBezTo>
                <a:cubicBezTo>
                  <a:pt x="204" y="245"/>
                  <a:pt x="160" y="234"/>
                  <a:pt x="160" y="234"/>
                </a:cubicBezTo>
                <a:cubicBezTo>
                  <a:pt x="171" y="229"/>
                  <a:pt x="175" y="178"/>
                  <a:pt x="175" y="178"/>
                </a:cubicBezTo>
                <a:cubicBezTo>
                  <a:pt x="175" y="178"/>
                  <a:pt x="185" y="179"/>
                  <a:pt x="192" y="179"/>
                </a:cubicBezTo>
                <a:cubicBezTo>
                  <a:pt x="198" y="179"/>
                  <a:pt x="215" y="179"/>
                  <a:pt x="221" y="179"/>
                </a:cubicBezTo>
                <a:cubicBezTo>
                  <a:pt x="227" y="178"/>
                  <a:pt x="234" y="179"/>
                  <a:pt x="238" y="181"/>
                </a:cubicBezTo>
                <a:cubicBezTo>
                  <a:pt x="242" y="183"/>
                  <a:pt x="248" y="184"/>
                  <a:pt x="252" y="183"/>
                </a:cubicBezTo>
                <a:cubicBezTo>
                  <a:pt x="256" y="183"/>
                  <a:pt x="254" y="185"/>
                  <a:pt x="259" y="189"/>
                </a:cubicBezTo>
                <a:cubicBezTo>
                  <a:pt x="264" y="192"/>
                  <a:pt x="269" y="191"/>
                  <a:pt x="273" y="186"/>
                </a:cubicBezTo>
                <a:cubicBezTo>
                  <a:pt x="276" y="182"/>
                  <a:pt x="280" y="174"/>
                  <a:pt x="280" y="174"/>
                </a:cubicBezTo>
                <a:lnTo>
                  <a:pt x="267" y="160"/>
                </a:lnTo>
                <a:close/>
                <a:moveTo>
                  <a:pt x="118" y="230"/>
                </a:moveTo>
                <a:cubicBezTo>
                  <a:pt x="118" y="230"/>
                  <a:pt x="126" y="220"/>
                  <a:pt x="127" y="214"/>
                </a:cubicBezTo>
                <a:cubicBezTo>
                  <a:pt x="128" y="229"/>
                  <a:pt x="128" y="229"/>
                  <a:pt x="128" y="229"/>
                </a:cubicBezTo>
                <a:lnTo>
                  <a:pt x="118" y="230"/>
                </a:lnTo>
                <a:close/>
                <a:moveTo>
                  <a:pt x="99" y="181"/>
                </a:moveTo>
                <a:cubicBezTo>
                  <a:pt x="99" y="175"/>
                  <a:pt x="110" y="157"/>
                  <a:pt x="113" y="159"/>
                </a:cubicBezTo>
                <a:cubicBezTo>
                  <a:pt x="116" y="160"/>
                  <a:pt x="131" y="159"/>
                  <a:pt x="131" y="159"/>
                </a:cubicBezTo>
                <a:cubicBezTo>
                  <a:pt x="123" y="160"/>
                  <a:pt x="99" y="181"/>
                  <a:pt x="99" y="181"/>
                </a:cubicBezTo>
                <a:close/>
              </a:path>
            </a:pathLst>
          </a:custGeom>
          <a:solidFill>
            <a:schemeClr val="accent3"/>
          </a:solidFill>
          <a:ln>
            <a:no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015" b="0" i="0" u="none" strike="noStrike" kern="0" cap="none" spc="0" normalizeH="0" baseline="0" noProof="0">
              <a:ln>
                <a:noFill/>
              </a:ln>
              <a:solidFill>
                <a:prstClr val="black"/>
              </a:solidFill>
              <a:effectLst/>
              <a:uLnTx/>
              <a:uFillTx/>
            </a:endParaRPr>
          </a:p>
        </p:txBody>
      </p:sp>
      <p:sp>
        <p:nvSpPr>
          <p:cNvPr id="18" name="Freeform 8"/>
          <p:cNvSpPr/>
          <p:nvPr/>
        </p:nvSpPr>
        <p:spPr bwMode="auto">
          <a:xfrm>
            <a:off x="4700569" y="1968175"/>
            <a:ext cx="682067" cy="907637"/>
          </a:xfrm>
          <a:custGeom>
            <a:avLst/>
            <a:gdLst>
              <a:gd name="T0" fmla="*/ 149 w 279"/>
              <a:gd name="T1" fmla="*/ 338 h 370"/>
              <a:gd name="T2" fmla="*/ 140 w 279"/>
              <a:gd name="T3" fmla="*/ 315 h 370"/>
              <a:gd name="T4" fmla="*/ 135 w 279"/>
              <a:gd name="T5" fmla="*/ 238 h 370"/>
              <a:gd name="T6" fmla="*/ 24 w 279"/>
              <a:gd name="T7" fmla="*/ 276 h 370"/>
              <a:gd name="T8" fmla="*/ 2 w 279"/>
              <a:gd name="T9" fmla="*/ 239 h 370"/>
              <a:gd name="T10" fmla="*/ 8 w 279"/>
              <a:gd name="T11" fmla="*/ 206 h 370"/>
              <a:gd name="T12" fmla="*/ 23 w 279"/>
              <a:gd name="T13" fmla="*/ 162 h 370"/>
              <a:gd name="T14" fmla="*/ 107 w 279"/>
              <a:gd name="T15" fmla="*/ 61 h 370"/>
              <a:gd name="T16" fmla="*/ 127 w 279"/>
              <a:gd name="T17" fmla="*/ 5 h 370"/>
              <a:gd name="T18" fmla="*/ 173 w 279"/>
              <a:gd name="T19" fmla="*/ 40 h 370"/>
              <a:gd name="T20" fmla="*/ 169 w 279"/>
              <a:gd name="T21" fmla="*/ 57 h 370"/>
              <a:gd name="T22" fmla="*/ 163 w 279"/>
              <a:gd name="T23" fmla="*/ 75 h 370"/>
              <a:gd name="T24" fmla="*/ 135 w 279"/>
              <a:gd name="T25" fmla="*/ 89 h 370"/>
              <a:gd name="T26" fmla="*/ 133 w 279"/>
              <a:gd name="T27" fmla="*/ 93 h 370"/>
              <a:gd name="T28" fmla="*/ 145 w 279"/>
              <a:gd name="T29" fmla="*/ 107 h 370"/>
              <a:gd name="T30" fmla="*/ 161 w 279"/>
              <a:gd name="T31" fmla="*/ 110 h 370"/>
              <a:gd name="T32" fmla="*/ 210 w 279"/>
              <a:gd name="T33" fmla="*/ 113 h 370"/>
              <a:gd name="T34" fmla="*/ 233 w 279"/>
              <a:gd name="T35" fmla="*/ 108 h 370"/>
              <a:gd name="T36" fmla="*/ 248 w 279"/>
              <a:gd name="T37" fmla="*/ 93 h 370"/>
              <a:gd name="T38" fmla="*/ 261 w 279"/>
              <a:gd name="T39" fmla="*/ 91 h 370"/>
              <a:gd name="T40" fmla="*/ 268 w 279"/>
              <a:gd name="T41" fmla="*/ 102 h 370"/>
              <a:gd name="T42" fmla="*/ 268 w 279"/>
              <a:gd name="T43" fmla="*/ 115 h 370"/>
              <a:gd name="T44" fmla="*/ 256 w 279"/>
              <a:gd name="T45" fmla="*/ 122 h 370"/>
              <a:gd name="T46" fmla="*/ 254 w 279"/>
              <a:gd name="T47" fmla="*/ 117 h 370"/>
              <a:gd name="T48" fmla="*/ 239 w 279"/>
              <a:gd name="T49" fmla="*/ 127 h 370"/>
              <a:gd name="T50" fmla="*/ 203 w 279"/>
              <a:gd name="T51" fmla="*/ 135 h 370"/>
              <a:gd name="T52" fmla="*/ 224 w 279"/>
              <a:gd name="T53" fmla="*/ 137 h 370"/>
              <a:gd name="T54" fmla="*/ 243 w 279"/>
              <a:gd name="T55" fmla="*/ 138 h 370"/>
              <a:gd name="T56" fmla="*/ 254 w 279"/>
              <a:gd name="T57" fmla="*/ 147 h 370"/>
              <a:gd name="T58" fmla="*/ 253 w 279"/>
              <a:gd name="T59" fmla="*/ 155 h 370"/>
              <a:gd name="T60" fmla="*/ 241 w 279"/>
              <a:gd name="T61" fmla="*/ 168 h 370"/>
              <a:gd name="T62" fmla="*/ 227 w 279"/>
              <a:gd name="T63" fmla="*/ 162 h 370"/>
              <a:gd name="T64" fmla="*/ 214 w 279"/>
              <a:gd name="T65" fmla="*/ 159 h 370"/>
              <a:gd name="T66" fmla="*/ 195 w 279"/>
              <a:gd name="T67" fmla="*/ 157 h 370"/>
              <a:gd name="T68" fmla="*/ 157 w 279"/>
              <a:gd name="T69" fmla="*/ 156 h 370"/>
              <a:gd name="T70" fmla="*/ 147 w 279"/>
              <a:gd name="T71" fmla="*/ 150 h 370"/>
              <a:gd name="T72" fmla="*/ 126 w 279"/>
              <a:gd name="T73" fmla="*/ 143 h 370"/>
              <a:gd name="T74" fmla="*/ 98 w 279"/>
              <a:gd name="T75" fmla="*/ 190 h 370"/>
              <a:gd name="T76" fmla="*/ 159 w 279"/>
              <a:gd name="T77" fmla="*/ 173 h 370"/>
              <a:gd name="T78" fmla="*/ 177 w 279"/>
              <a:gd name="T79" fmla="*/ 189 h 370"/>
              <a:gd name="T80" fmla="*/ 192 w 279"/>
              <a:gd name="T81" fmla="*/ 208 h 370"/>
              <a:gd name="T82" fmla="*/ 181 w 279"/>
              <a:gd name="T83" fmla="*/ 285 h 370"/>
              <a:gd name="T84" fmla="*/ 185 w 279"/>
              <a:gd name="T85" fmla="*/ 305 h 370"/>
              <a:gd name="T86" fmla="*/ 203 w 279"/>
              <a:gd name="T87" fmla="*/ 308 h 370"/>
              <a:gd name="T88" fmla="*/ 218 w 279"/>
              <a:gd name="T89" fmla="*/ 313 h 370"/>
              <a:gd name="T90" fmla="*/ 200 w 279"/>
              <a:gd name="T91" fmla="*/ 328 h 370"/>
              <a:gd name="T92" fmla="*/ 214 w 279"/>
              <a:gd name="T93" fmla="*/ 325 h 370"/>
              <a:gd name="T94" fmla="*/ 223 w 279"/>
              <a:gd name="T95" fmla="*/ 330 h 370"/>
              <a:gd name="T96" fmla="*/ 216 w 279"/>
              <a:gd name="T97" fmla="*/ 343 h 370"/>
              <a:gd name="T98" fmla="*/ 197 w 279"/>
              <a:gd name="T99" fmla="*/ 348 h 370"/>
              <a:gd name="T100" fmla="*/ 176 w 279"/>
              <a:gd name="T101" fmla="*/ 353 h 370"/>
              <a:gd name="T102" fmla="*/ 149 w 279"/>
              <a:gd name="T103" fmla="*/ 338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9" h="370">
                <a:moveTo>
                  <a:pt x="149" y="338"/>
                </a:moveTo>
                <a:cubicBezTo>
                  <a:pt x="149" y="338"/>
                  <a:pt x="133" y="330"/>
                  <a:pt x="140" y="315"/>
                </a:cubicBezTo>
                <a:cubicBezTo>
                  <a:pt x="140" y="315"/>
                  <a:pt x="139" y="245"/>
                  <a:pt x="135" y="238"/>
                </a:cubicBezTo>
                <a:cubicBezTo>
                  <a:pt x="135" y="238"/>
                  <a:pt x="74" y="285"/>
                  <a:pt x="24" y="276"/>
                </a:cubicBezTo>
                <a:cubicBezTo>
                  <a:pt x="24" y="276"/>
                  <a:pt x="0" y="264"/>
                  <a:pt x="2" y="239"/>
                </a:cubicBezTo>
                <a:cubicBezTo>
                  <a:pt x="4" y="213"/>
                  <a:pt x="5" y="217"/>
                  <a:pt x="8" y="206"/>
                </a:cubicBezTo>
                <a:cubicBezTo>
                  <a:pt x="12" y="195"/>
                  <a:pt x="10" y="179"/>
                  <a:pt x="23" y="162"/>
                </a:cubicBezTo>
                <a:cubicBezTo>
                  <a:pt x="36" y="145"/>
                  <a:pt x="77" y="81"/>
                  <a:pt x="107" y="61"/>
                </a:cubicBezTo>
                <a:cubicBezTo>
                  <a:pt x="107" y="61"/>
                  <a:pt x="105" y="10"/>
                  <a:pt x="127" y="5"/>
                </a:cubicBezTo>
                <a:cubicBezTo>
                  <a:pt x="127" y="5"/>
                  <a:pt x="184" y="0"/>
                  <a:pt x="173" y="40"/>
                </a:cubicBezTo>
                <a:cubicBezTo>
                  <a:pt x="173" y="40"/>
                  <a:pt x="174" y="55"/>
                  <a:pt x="169" y="57"/>
                </a:cubicBezTo>
                <a:cubicBezTo>
                  <a:pt x="169" y="57"/>
                  <a:pt x="176" y="77"/>
                  <a:pt x="163" y="75"/>
                </a:cubicBezTo>
                <a:cubicBezTo>
                  <a:pt x="163" y="75"/>
                  <a:pt x="149" y="94"/>
                  <a:pt x="135" y="89"/>
                </a:cubicBezTo>
                <a:cubicBezTo>
                  <a:pt x="133" y="93"/>
                  <a:pt x="133" y="93"/>
                  <a:pt x="133" y="93"/>
                </a:cubicBezTo>
                <a:cubicBezTo>
                  <a:pt x="133" y="93"/>
                  <a:pt x="142" y="99"/>
                  <a:pt x="145" y="107"/>
                </a:cubicBezTo>
                <a:cubicBezTo>
                  <a:pt x="145" y="107"/>
                  <a:pt x="152" y="112"/>
                  <a:pt x="161" y="110"/>
                </a:cubicBezTo>
                <a:cubicBezTo>
                  <a:pt x="170" y="109"/>
                  <a:pt x="202" y="112"/>
                  <a:pt x="210" y="113"/>
                </a:cubicBezTo>
                <a:cubicBezTo>
                  <a:pt x="219" y="113"/>
                  <a:pt x="229" y="114"/>
                  <a:pt x="233" y="108"/>
                </a:cubicBezTo>
                <a:cubicBezTo>
                  <a:pt x="237" y="103"/>
                  <a:pt x="241" y="95"/>
                  <a:pt x="248" y="93"/>
                </a:cubicBezTo>
                <a:cubicBezTo>
                  <a:pt x="255" y="91"/>
                  <a:pt x="261" y="91"/>
                  <a:pt x="261" y="91"/>
                </a:cubicBezTo>
                <a:cubicBezTo>
                  <a:pt x="261" y="91"/>
                  <a:pt x="279" y="102"/>
                  <a:pt x="268" y="102"/>
                </a:cubicBezTo>
                <a:cubicBezTo>
                  <a:pt x="268" y="102"/>
                  <a:pt x="271" y="111"/>
                  <a:pt x="268" y="115"/>
                </a:cubicBezTo>
                <a:cubicBezTo>
                  <a:pt x="265" y="118"/>
                  <a:pt x="258" y="122"/>
                  <a:pt x="256" y="122"/>
                </a:cubicBezTo>
                <a:cubicBezTo>
                  <a:pt x="254" y="121"/>
                  <a:pt x="254" y="117"/>
                  <a:pt x="254" y="117"/>
                </a:cubicBezTo>
                <a:cubicBezTo>
                  <a:pt x="254" y="117"/>
                  <a:pt x="245" y="126"/>
                  <a:pt x="239" y="127"/>
                </a:cubicBezTo>
                <a:cubicBezTo>
                  <a:pt x="233" y="129"/>
                  <a:pt x="204" y="135"/>
                  <a:pt x="203" y="135"/>
                </a:cubicBezTo>
                <a:cubicBezTo>
                  <a:pt x="203" y="135"/>
                  <a:pt x="205" y="141"/>
                  <a:pt x="224" y="137"/>
                </a:cubicBezTo>
                <a:cubicBezTo>
                  <a:pt x="224" y="137"/>
                  <a:pt x="234" y="130"/>
                  <a:pt x="243" y="138"/>
                </a:cubicBezTo>
                <a:cubicBezTo>
                  <a:pt x="254" y="147"/>
                  <a:pt x="254" y="147"/>
                  <a:pt x="254" y="147"/>
                </a:cubicBezTo>
                <a:cubicBezTo>
                  <a:pt x="254" y="147"/>
                  <a:pt x="254" y="155"/>
                  <a:pt x="253" y="155"/>
                </a:cubicBezTo>
                <a:cubicBezTo>
                  <a:pt x="253" y="155"/>
                  <a:pt x="247" y="167"/>
                  <a:pt x="241" y="168"/>
                </a:cubicBezTo>
                <a:cubicBezTo>
                  <a:pt x="241" y="168"/>
                  <a:pt x="230" y="165"/>
                  <a:pt x="227" y="162"/>
                </a:cubicBezTo>
                <a:cubicBezTo>
                  <a:pt x="227" y="162"/>
                  <a:pt x="217" y="161"/>
                  <a:pt x="214" y="159"/>
                </a:cubicBezTo>
                <a:cubicBezTo>
                  <a:pt x="212" y="156"/>
                  <a:pt x="202" y="157"/>
                  <a:pt x="195" y="157"/>
                </a:cubicBezTo>
                <a:cubicBezTo>
                  <a:pt x="188" y="157"/>
                  <a:pt x="161" y="158"/>
                  <a:pt x="157" y="156"/>
                </a:cubicBezTo>
                <a:cubicBezTo>
                  <a:pt x="152" y="155"/>
                  <a:pt x="147" y="150"/>
                  <a:pt x="147" y="150"/>
                </a:cubicBezTo>
                <a:cubicBezTo>
                  <a:pt x="147" y="150"/>
                  <a:pt x="135" y="153"/>
                  <a:pt x="126" y="143"/>
                </a:cubicBezTo>
                <a:cubicBezTo>
                  <a:pt x="126" y="143"/>
                  <a:pt x="113" y="180"/>
                  <a:pt x="98" y="190"/>
                </a:cubicBezTo>
                <a:cubicBezTo>
                  <a:pt x="98" y="190"/>
                  <a:pt x="143" y="168"/>
                  <a:pt x="159" y="173"/>
                </a:cubicBezTo>
                <a:cubicBezTo>
                  <a:pt x="159" y="173"/>
                  <a:pt x="177" y="182"/>
                  <a:pt x="177" y="189"/>
                </a:cubicBezTo>
                <a:cubicBezTo>
                  <a:pt x="177" y="189"/>
                  <a:pt x="192" y="196"/>
                  <a:pt x="192" y="208"/>
                </a:cubicBezTo>
                <a:cubicBezTo>
                  <a:pt x="192" y="208"/>
                  <a:pt x="187" y="267"/>
                  <a:pt x="181" y="285"/>
                </a:cubicBezTo>
                <a:cubicBezTo>
                  <a:pt x="175" y="304"/>
                  <a:pt x="179" y="304"/>
                  <a:pt x="185" y="305"/>
                </a:cubicBezTo>
                <a:cubicBezTo>
                  <a:pt x="191" y="305"/>
                  <a:pt x="198" y="311"/>
                  <a:pt x="203" y="308"/>
                </a:cubicBezTo>
                <a:cubicBezTo>
                  <a:pt x="208" y="305"/>
                  <a:pt x="222" y="300"/>
                  <a:pt x="218" y="313"/>
                </a:cubicBezTo>
                <a:cubicBezTo>
                  <a:pt x="200" y="328"/>
                  <a:pt x="200" y="328"/>
                  <a:pt x="200" y="328"/>
                </a:cubicBezTo>
                <a:cubicBezTo>
                  <a:pt x="200" y="328"/>
                  <a:pt x="210" y="328"/>
                  <a:pt x="214" y="325"/>
                </a:cubicBezTo>
                <a:cubicBezTo>
                  <a:pt x="218" y="322"/>
                  <a:pt x="226" y="321"/>
                  <a:pt x="223" y="330"/>
                </a:cubicBezTo>
                <a:cubicBezTo>
                  <a:pt x="220" y="338"/>
                  <a:pt x="220" y="340"/>
                  <a:pt x="216" y="343"/>
                </a:cubicBezTo>
                <a:cubicBezTo>
                  <a:pt x="212" y="345"/>
                  <a:pt x="203" y="347"/>
                  <a:pt x="197" y="348"/>
                </a:cubicBezTo>
                <a:cubicBezTo>
                  <a:pt x="191" y="348"/>
                  <a:pt x="180" y="350"/>
                  <a:pt x="176" y="353"/>
                </a:cubicBezTo>
                <a:cubicBezTo>
                  <a:pt x="172" y="357"/>
                  <a:pt x="141" y="370"/>
                  <a:pt x="149" y="338"/>
                </a:cubicBezTo>
                <a:close/>
              </a:path>
            </a:pathLst>
          </a:custGeom>
          <a:solidFill>
            <a:schemeClr val="accent2"/>
          </a:solidFill>
          <a:ln>
            <a:no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015" b="0" i="0" u="none" strike="noStrike" kern="0" cap="none" spc="0" normalizeH="0" baseline="0" noProof="0">
              <a:ln>
                <a:noFill/>
              </a:ln>
              <a:solidFill>
                <a:prstClr val="black"/>
              </a:solidFill>
              <a:effectLst/>
              <a:uLnTx/>
              <a:uFillTx/>
            </a:endParaRPr>
          </a:p>
        </p:txBody>
      </p:sp>
      <p:sp>
        <p:nvSpPr>
          <p:cNvPr id="19" name="Freeform 9"/>
          <p:cNvSpPr/>
          <p:nvPr/>
        </p:nvSpPr>
        <p:spPr bwMode="auto">
          <a:xfrm>
            <a:off x="5756615" y="2298533"/>
            <a:ext cx="623162" cy="1150569"/>
          </a:xfrm>
          <a:custGeom>
            <a:avLst/>
            <a:gdLst>
              <a:gd name="T0" fmla="*/ 215 w 255"/>
              <a:gd name="T1" fmla="*/ 443 h 469"/>
              <a:gd name="T2" fmla="*/ 237 w 255"/>
              <a:gd name="T3" fmla="*/ 444 h 469"/>
              <a:gd name="T4" fmla="*/ 240 w 255"/>
              <a:gd name="T5" fmla="*/ 450 h 469"/>
              <a:gd name="T6" fmla="*/ 227 w 255"/>
              <a:gd name="T7" fmla="*/ 461 h 469"/>
              <a:gd name="T8" fmla="*/ 196 w 255"/>
              <a:gd name="T9" fmla="*/ 464 h 469"/>
              <a:gd name="T10" fmla="*/ 178 w 255"/>
              <a:gd name="T11" fmla="*/ 466 h 469"/>
              <a:gd name="T12" fmla="*/ 160 w 255"/>
              <a:gd name="T13" fmla="*/ 450 h 469"/>
              <a:gd name="T14" fmla="*/ 157 w 255"/>
              <a:gd name="T15" fmla="*/ 401 h 469"/>
              <a:gd name="T16" fmla="*/ 151 w 255"/>
              <a:gd name="T17" fmla="*/ 340 h 469"/>
              <a:gd name="T18" fmla="*/ 141 w 255"/>
              <a:gd name="T19" fmla="*/ 320 h 469"/>
              <a:gd name="T20" fmla="*/ 23 w 255"/>
              <a:gd name="T21" fmla="*/ 277 h 469"/>
              <a:gd name="T22" fmla="*/ 19 w 255"/>
              <a:gd name="T23" fmla="*/ 220 h 469"/>
              <a:gd name="T24" fmla="*/ 31 w 255"/>
              <a:gd name="T25" fmla="*/ 185 h 469"/>
              <a:gd name="T26" fmla="*/ 60 w 255"/>
              <a:gd name="T27" fmla="*/ 125 h 469"/>
              <a:gd name="T28" fmla="*/ 111 w 255"/>
              <a:gd name="T29" fmla="*/ 51 h 469"/>
              <a:gd name="T30" fmla="*/ 134 w 255"/>
              <a:gd name="T31" fmla="*/ 2 h 469"/>
              <a:gd name="T32" fmla="*/ 177 w 255"/>
              <a:gd name="T33" fmla="*/ 16 h 469"/>
              <a:gd name="T34" fmla="*/ 174 w 255"/>
              <a:gd name="T35" fmla="*/ 54 h 469"/>
              <a:gd name="T36" fmla="*/ 165 w 255"/>
              <a:gd name="T37" fmla="*/ 72 h 469"/>
              <a:gd name="T38" fmla="*/ 142 w 255"/>
              <a:gd name="T39" fmla="*/ 87 h 469"/>
              <a:gd name="T40" fmla="*/ 143 w 255"/>
              <a:gd name="T41" fmla="*/ 97 h 469"/>
              <a:gd name="T42" fmla="*/ 165 w 255"/>
              <a:gd name="T43" fmla="*/ 111 h 469"/>
              <a:gd name="T44" fmla="*/ 173 w 255"/>
              <a:gd name="T45" fmla="*/ 115 h 469"/>
              <a:gd name="T46" fmla="*/ 181 w 255"/>
              <a:gd name="T47" fmla="*/ 133 h 469"/>
              <a:gd name="T48" fmla="*/ 172 w 255"/>
              <a:gd name="T49" fmla="*/ 146 h 469"/>
              <a:gd name="T50" fmla="*/ 163 w 255"/>
              <a:gd name="T51" fmla="*/ 146 h 469"/>
              <a:gd name="T52" fmla="*/ 155 w 255"/>
              <a:gd name="T53" fmla="*/ 140 h 469"/>
              <a:gd name="T54" fmla="*/ 144 w 255"/>
              <a:gd name="T55" fmla="*/ 128 h 469"/>
              <a:gd name="T56" fmla="*/ 139 w 255"/>
              <a:gd name="T57" fmla="*/ 130 h 469"/>
              <a:gd name="T58" fmla="*/ 100 w 255"/>
              <a:gd name="T59" fmla="*/ 204 h 469"/>
              <a:gd name="T60" fmla="*/ 88 w 255"/>
              <a:gd name="T61" fmla="*/ 238 h 469"/>
              <a:gd name="T62" fmla="*/ 178 w 255"/>
              <a:gd name="T63" fmla="*/ 280 h 469"/>
              <a:gd name="T64" fmla="*/ 194 w 255"/>
              <a:gd name="T65" fmla="*/ 309 h 469"/>
              <a:gd name="T66" fmla="*/ 200 w 255"/>
              <a:gd name="T67" fmla="*/ 394 h 469"/>
              <a:gd name="T68" fmla="*/ 213 w 255"/>
              <a:gd name="T69" fmla="*/ 421 h 469"/>
              <a:gd name="T70" fmla="*/ 237 w 255"/>
              <a:gd name="T71" fmla="*/ 423 h 469"/>
              <a:gd name="T72" fmla="*/ 254 w 255"/>
              <a:gd name="T73" fmla="*/ 424 h 469"/>
              <a:gd name="T74" fmla="*/ 245 w 255"/>
              <a:gd name="T75" fmla="*/ 437 h 469"/>
              <a:gd name="T76" fmla="*/ 230 w 255"/>
              <a:gd name="T77" fmla="*/ 441 h 469"/>
              <a:gd name="T78" fmla="*/ 215 w 255"/>
              <a:gd name="T79" fmla="*/ 443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5" h="469">
                <a:moveTo>
                  <a:pt x="215" y="443"/>
                </a:moveTo>
                <a:cubicBezTo>
                  <a:pt x="215" y="443"/>
                  <a:pt x="219" y="451"/>
                  <a:pt x="237" y="444"/>
                </a:cubicBezTo>
                <a:cubicBezTo>
                  <a:pt x="237" y="444"/>
                  <a:pt x="243" y="446"/>
                  <a:pt x="240" y="450"/>
                </a:cubicBezTo>
                <a:cubicBezTo>
                  <a:pt x="240" y="450"/>
                  <a:pt x="238" y="461"/>
                  <a:pt x="227" y="461"/>
                </a:cubicBezTo>
                <a:cubicBezTo>
                  <a:pt x="227" y="461"/>
                  <a:pt x="211" y="468"/>
                  <a:pt x="196" y="464"/>
                </a:cubicBezTo>
                <a:cubicBezTo>
                  <a:pt x="196" y="464"/>
                  <a:pt x="184" y="465"/>
                  <a:pt x="178" y="466"/>
                </a:cubicBezTo>
                <a:cubicBezTo>
                  <a:pt x="172" y="467"/>
                  <a:pt x="157" y="469"/>
                  <a:pt x="160" y="450"/>
                </a:cubicBezTo>
                <a:cubicBezTo>
                  <a:pt x="163" y="430"/>
                  <a:pt x="160" y="408"/>
                  <a:pt x="157" y="401"/>
                </a:cubicBezTo>
                <a:cubicBezTo>
                  <a:pt x="155" y="394"/>
                  <a:pt x="148" y="354"/>
                  <a:pt x="151" y="340"/>
                </a:cubicBezTo>
                <a:cubicBezTo>
                  <a:pt x="151" y="340"/>
                  <a:pt x="154" y="324"/>
                  <a:pt x="141" y="320"/>
                </a:cubicBezTo>
                <a:cubicBezTo>
                  <a:pt x="141" y="320"/>
                  <a:pt x="30" y="289"/>
                  <a:pt x="23" y="277"/>
                </a:cubicBezTo>
                <a:cubicBezTo>
                  <a:pt x="23" y="277"/>
                  <a:pt x="0" y="251"/>
                  <a:pt x="19" y="220"/>
                </a:cubicBezTo>
                <a:cubicBezTo>
                  <a:pt x="19" y="220"/>
                  <a:pt x="29" y="194"/>
                  <a:pt x="31" y="185"/>
                </a:cubicBezTo>
                <a:cubicBezTo>
                  <a:pt x="32" y="176"/>
                  <a:pt x="57" y="135"/>
                  <a:pt x="60" y="125"/>
                </a:cubicBezTo>
                <a:cubicBezTo>
                  <a:pt x="62" y="115"/>
                  <a:pt x="80" y="49"/>
                  <a:pt x="111" y="51"/>
                </a:cubicBezTo>
                <a:cubicBezTo>
                  <a:pt x="111" y="51"/>
                  <a:pt x="111" y="4"/>
                  <a:pt x="134" y="2"/>
                </a:cubicBezTo>
                <a:cubicBezTo>
                  <a:pt x="134" y="2"/>
                  <a:pt x="168" y="0"/>
                  <a:pt x="177" y="16"/>
                </a:cubicBezTo>
                <a:cubicBezTo>
                  <a:pt x="177" y="16"/>
                  <a:pt x="191" y="45"/>
                  <a:pt x="174" y="54"/>
                </a:cubicBezTo>
                <a:cubicBezTo>
                  <a:pt x="174" y="54"/>
                  <a:pt x="179" y="74"/>
                  <a:pt x="165" y="72"/>
                </a:cubicBezTo>
                <a:cubicBezTo>
                  <a:pt x="165" y="72"/>
                  <a:pt x="151" y="92"/>
                  <a:pt x="142" y="87"/>
                </a:cubicBezTo>
                <a:cubicBezTo>
                  <a:pt x="142" y="87"/>
                  <a:pt x="139" y="94"/>
                  <a:pt x="143" y="97"/>
                </a:cubicBezTo>
                <a:cubicBezTo>
                  <a:pt x="147" y="101"/>
                  <a:pt x="148" y="107"/>
                  <a:pt x="165" y="111"/>
                </a:cubicBezTo>
                <a:cubicBezTo>
                  <a:pt x="173" y="115"/>
                  <a:pt x="173" y="115"/>
                  <a:pt x="173" y="115"/>
                </a:cubicBezTo>
                <a:cubicBezTo>
                  <a:pt x="173" y="115"/>
                  <a:pt x="181" y="131"/>
                  <a:pt x="181" y="133"/>
                </a:cubicBezTo>
                <a:cubicBezTo>
                  <a:pt x="181" y="136"/>
                  <a:pt x="174" y="144"/>
                  <a:pt x="172" y="146"/>
                </a:cubicBezTo>
                <a:cubicBezTo>
                  <a:pt x="169" y="149"/>
                  <a:pt x="163" y="146"/>
                  <a:pt x="163" y="146"/>
                </a:cubicBezTo>
                <a:cubicBezTo>
                  <a:pt x="163" y="146"/>
                  <a:pt x="153" y="147"/>
                  <a:pt x="155" y="140"/>
                </a:cubicBezTo>
                <a:cubicBezTo>
                  <a:pt x="155" y="140"/>
                  <a:pt x="143" y="134"/>
                  <a:pt x="144" y="128"/>
                </a:cubicBezTo>
                <a:cubicBezTo>
                  <a:pt x="139" y="130"/>
                  <a:pt x="139" y="130"/>
                  <a:pt x="139" y="130"/>
                </a:cubicBezTo>
                <a:cubicBezTo>
                  <a:pt x="139" y="130"/>
                  <a:pt x="120" y="193"/>
                  <a:pt x="100" y="204"/>
                </a:cubicBezTo>
                <a:cubicBezTo>
                  <a:pt x="100" y="204"/>
                  <a:pt x="84" y="230"/>
                  <a:pt x="88" y="238"/>
                </a:cubicBezTo>
                <a:cubicBezTo>
                  <a:pt x="88" y="238"/>
                  <a:pt x="160" y="258"/>
                  <a:pt x="178" y="280"/>
                </a:cubicBezTo>
                <a:cubicBezTo>
                  <a:pt x="178" y="280"/>
                  <a:pt x="196" y="285"/>
                  <a:pt x="194" y="309"/>
                </a:cubicBezTo>
                <a:cubicBezTo>
                  <a:pt x="194" y="309"/>
                  <a:pt x="199" y="368"/>
                  <a:pt x="200" y="394"/>
                </a:cubicBezTo>
                <a:cubicBezTo>
                  <a:pt x="200" y="394"/>
                  <a:pt x="206" y="417"/>
                  <a:pt x="213" y="421"/>
                </a:cubicBezTo>
                <a:cubicBezTo>
                  <a:pt x="220" y="425"/>
                  <a:pt x="231" y="425"/>
                  <a:pt x="237" y="423"/>
                </a:cubicBezTo>
                <a:cubicBezTo>
                  <a:pt x="242" y="421"/>
                  <a:pt x="255" y="411"/>
                  <a:pt x="254" y="424"/>
                </a:cubicBezTo>
                <a:cubicBezTo>
                  <a:pt x="254" y="424"/>
                  <a:pt x="249" y="434"/>
                  <a:pt x="245" y="437"/>
                </a:cubicBezTo>
                <a:cubicBezTo>
                  <a:pt x="240" y="439"/>
                  <a:pt x="236" y="441"/>
                  <a:pt x="230" y="441"/>
                </a:cubicBezTo>
                <a:cubicBezTo>
                  <a:pt x="225" y="441"/>
                  <a:pt x="215" y="443"/>
                  <a:pt x="215" y="443"/>
                </a:cubicBezTo>
                <a:close/>
              </a:path>
            </a:pathLst>
          </a:custGeom>
          <a:solidFill>
            <a:schemeClr val="accent3"/>
          </a:solidFill>
          <a:ln>
            <a:no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015" b="0" i="0" u="none" strike="noStrike" kern="0" cap="none" spc="0" normalizeH="0" baseline="0" noProof="0">
              <a:ln>
                <a:noFill/>
              </a:ln>
              <a:solidFill>
                <a:prstClr val="black"/>
              </a:solidFill>
              <a:effectLst/>
              <a:uLnTx/>
              <a:uFillTx/>
            </a:endParaRPr>
          </a:p>
        </p:txBody>
      </p:sp>
      <p:sp>
        <p:nvSpPr>
          <p:cNvPr id="20" name="Freeform 10"/>
          <p:cNvSpPr>
            <a:spLocks noEditPoints="1"/>
          </p:cNvSpPr>
          <p:nvPr/>
        </p:nvSpPr>
        <p:spPr bwMode="auto">
          <a:xfrm>
            <a:off x="6834264" y="2719552"/>
            <a:ext cx="543587" cy="1358354"/>
          </a:xfrm>
          <a:custGeom>
            <a:avLst/>
            <a:gdLst>
              <a:gd name="T0" fmla="*/ 218 w 222"/>
              <a:gd name="T1" fmla="*/ 499 h 554"/>
              <a:gd name="T2" fmla="*/ 205 w 222"/>
              <a:gd name="T3" fmla="*/ 501 h 554"/>
              <a:gd name="T4" fmla="*/ 177 w 222"/>
              <a:gd name="T5" fmla="*/ 497 h 554"/>
              <a:gd name="T6" fmla="*/ 165 w 222"/>
              <a:gd name="T7" fmla="*/ 449 h 554"/>
              <a:gd name="T8" fmla="*/ 160 w 222"/>
              <a:gd name="T9" fmla="*/ 383 h 554"/>
              <a:gd name="T10" fmla="*/ 156 w 222"/>
              <a:gd name="T11" fmla="*/ 352 h 554"/>
              <a:gd name="T12" fmla="*/ 128 w 222"/>
              <a:gd name="T13" fmla="*/ 281 h 554"/>
              <a:gd name="T14" fmla="*/ 113 w 222"/>
              <a:gd name="T15" fmla="*/ 249 h 554"/>
              <a:gd name="T16" fmla="*/ 121 w 222"/>
              <a:gd name="T17" fmla="*/ 188 h 554"/>
              <a:gd name="T18" fmla="*/ 125 w 222"/>
              <a:gd name="T19" fmla="*/ 90 h 554"/>
              <a:gd name="T20" fmla="*/ 126 w 222"/>
              <a:gd name="T21" fmla="*/ 83 h 554"/>
              <a:gd name="T22" fmla="*/ 147 w 222"/>
              <a:gd name="T23" fmla="*/ 69 h 554"/>
              <a:gd name="T24" fmla="*/ 156 w 222"/>
              <a:gd name="T25" fmla="*/ 52 h 554"/>
              <a:gd name="T26" fmla="*/ 160 w 222"/>
              <a:gd name="T27" fmla="*/ 35 h 554"/>
              <a:gd name="T28" fmla="*/ 116 w 222"/>
              <a:gd name="T29" fmla="*/ 1 h 554"/>
              <a:gd name="T30" fmla="*/ 97 w 222"/>
              <a:gd name="T31" fmla="*/ 53 h 554"/>
              <a:gd name="T32" fmla="*/ 88 w 222"/>
              <a:gd name="T33" fmla="*/ 60 h 554"/>
              <a:gd name="T34" fmla="*/ 34 w 222"/>
              <a:gd name="T35" fmla="*/ 62 h 554"/>
              <a:gd name="T36" fmla="*/ 12 w 222"/>
              <a:gd name="T37" fmla="*/ 65 h 554"/>
              <a:gd name="T38" fmla="*/ 6 w 222"/>
              <a:gd name="T39" fmla="*/ 86 h 554"/>
              <a:gd name="T40" fmla="*/ 38 w 222"/>
              <a:gd name="T41" fmla="*/ 153 h 554"/>
              <a:gd name="T42" fmla="*/ 53 w 222"/>
              <a:gd name="T43" fmla="*/ 179 h 554"/>
              <a:gd name="T44" fmla="*/ 52 w 222"/>
              <a:gd name="T45" fmla="*/ 230 h 554"/>
              <a:gd name="T46" fmla="*/ 62 w 222"/>
              <a:gd name="T47" fmla="*/ 303 h 554"/>
              <a:gd name="T48" fmla="*/ 89 w 222"/>
              <a:gd name="T49" fmla="*/ 365 h 554"/>
              <a:gd name="T50" fmla="*/ 100 w 222"/>
              <a:gd name="T51" fmla="*/ 407 h 554"/>
              <a:gd name="T52" fmla="*/ 107 w 222"/>
              <a:gd name="T53" fmla="*/ 483 h 554"/>
              <a:gd name="T54" fmla="*/ 110 w 222"/>
              <a:gd name="T55" fmla="*/ 516 h 554"/>
              <a:gd name="T56" fmla="*/ 124 w 222"/>
              <a:gd name="T57" fmla="*/ 541 h 554"/>
              <a:gd name="T58" fmla="*/ 147 w 222"/>
              <a:gd name="T59" fmla="*/ 549 h 554"/>
              <a:gd name="T60" fmla="*/ 164 w 222"/>
              <a:gd name="T61" fmla="*/ 549 h 554"/>
              <a:gd name="T62" fmla="*/ 184 w 222"/>
              <a:gd name="T63" fmla="*/ 544 h 554"/>
              <a:gd name="T64" fmla="*/ 180 w 222"/>
              <a:gd name="T65" fmla="*/ 534 h 554"/>
              <a:gd name="T66" fmla="*/ 161 w 222"/>
              <a:gd name="T67" fmla="*/ 526 h 554"/>
              <a:gd name="T68" fmla="*/ 169 w 222"/>
              <a:gd name="T69" fmla="*/ 520 h 554"/>
              <a:gd name="T70" fmla="*/ 190 w 222"/>
              <a:gd name="T71" fmla="*/ 519 h 554"/>
              <a:gd name="T72" fmla="*/ 215 w 222"/>
              <a:gd name="T73" fmla="*/ 511 h 554"/>
              <a:gd name="T74" fmla="*/ 218 w 222"/>
              <a:gd name="T75" fmla="*/ 499 h 554"/>
              <a:gd name="T76" fmla="*/ 43 w 222"/>
              <a:gd name="T77" fmla="*/ 102 h 554"/>
              <a:gd name="T78" fmla="*/ 50 w 222"/>
              <a:gd name="T79" fmla="*/ 106 h 554"/>
              <a:gd name="T80" fmla="*/ 54 w 222"/>
              <a:gd name="T81" fmla="*/ 140 h 554"/>
              <a:gd name="T82" fmla="*/ 43 w 222"/>
              <a:gd name="T83" fmla="*/ 102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2" h="554">
                <a:moveTo>
                  <a:pt x="218" y="499"/>
                </a:moveTo>
                <a:cubicBezTo>
                  <a:pt x="219" y="495"/>
                  <a:pt x="210" y="498"/>
                  <a:pt x="205" y="501"/>
                </a:cubicBezTo>
                <a:cubicBezTo>
                  <a:pt x="201" y="503"/>
                  <a:pt x="177" y="497"/>
                  <a:pt x="177" y="497"/>
                </a:cubicBezTo>
                <a:cubicBezTo>
                  <a:pt x="171" y="493"/>
                  <a:pt x="164" y="471"/>
                  <a:pt x="165" y="449"/>
                </a:cubicBezTo>
                <a:cubicBezTo>
                  <a:pt x="165" y="428"/>
                  <a:pt x="160" y="383"/>
                  <a:pt x="160" y="383"/>
                </a:cubicBezTo>
                <a:cubicBezTo>
                  <a:pt x="165" y="368"/>
                  <a:pt x="156" y="352"/>
                  <a:pt x="156" y="352"/>
                </a:cubicBezTo>
                <a:cubicBezTo>
                  <a:pt x="153" y="329"/>
                  <a:pt x="133" y="293"/>
                  <a:pt x="128" y="281"/>
                </a:cubicBezTo>
                <a:cubicBezTo>
                  <a:pt x="122" y="268"/>
                  <a:pt x="115" y="263"/>
                  <a:pt x="113" y="249"/>
                </a:cubicBezTo>
                <a:cubicBezTo>
                  <a:pt x="112" y="235"/>
                  <a:pt x="121" y="188"/>
                  <a:pt x="121" y="188"/>
                </a:cubicBezTo>
                <a:cubicBezTo>
                  <a:pt x="133" y="155"/>
                  <a:pt x="125" y="94"/>
                  <a:pt x="125" y="90"/>
                </a:cubicBezTo>
                <a:cubicBezTo>
                  <a:pt x="124" y="85"/>
                  <a:pt x="126" y="83"/>
                  <a:pt x="126" y="83"/>
                </a:cubicBezTo>
                <a:cubicBezTo>
                  <a:pt x="137" y="90"/>
                  <a:pt x="147" y="69"/>
                  <a:pt x="147" y="69"/>
                </a:cubicBezTo>
                <a:cubicBezTo>
                  <a:pt x="161" y="71"/>
                  <a:pt x="156" y="52"/>
                  <a:pt x="156" y="52"/>
                </a:cubicBezTo>
                <a:cubicBezTo>
                  <a:pt x="163" y="45"/>
                  <a:pt x="160" y="35"/>
                  <a:pt x="160" y="35"/>
                </a:cubicBezTo>
                <a:cubicBezTo>
                  <a:pt x="168" y="0"/>
                  <a:pt x="116" y="1"/>
                  <a:pt x="116" y="1"/>
                </a:cubicBezTo>
                <a:cubicBezTo>
                  <a:pt x="88" y="6"/>
                  <a:pt x="97" y="53"/>
                  <a:pt x="97" y="53"/>
                </a:cubicBezTo>
                <a:cubicBezTo>
                  <a:pt x="97" y="56"/>
                  <a:pt x="88" y="60"/>
                  <a:pt x="88" y="60"/>
                </a:cubicBezTo>
                <a:cubicBezTo>
                  <a:pt x="61" y="51"/>
                  <a:pt x="34" y="62"/>
                  <a:pt x="34" y="62"/>
                </a:cubicBezTo>
                <a:cubicBezTo>
                  <a:pt x="27" y="65"/>
                  <a:pt x="12" y="65"/>
                  <a:pt x="12" y="65"/>
                </a:cubicBezTo>
                <a:cubicBezTo>
                  <a:pt x="0" y="68"/>
                  <a:pt x="6" y="86"/>
                  <a:pt x="6" y="86"/>
                </a:cubicBezTo>
                <a:cubicBezTo>
                  <a:pt x="4" y="109"/>
                  <a:pt x="38" y="153"/>
                  <a:pt x="38" y="153"/>
                </a:cubicBezTo>
                <a:cubicBezTo>
                  <a:pt x="38" y="163"/>
                  <a:pt x="53" y="179"/>
                  <a:pt x="53" y="179"/>
                </a:cubicBezTo>
                <a:cubicBezTo>
                  <a:pt x="54" y="186"/>
                  <a:pt x="52" y="230"/>
                  <a:pt x="52" y="230"/>
                </a:cubicBezTo>
                <a:cubicBezTo>
                  <a:pt x="23" y="271"/>
                  <a:pt x="59" y="297"/>
                  <a:pt x="62" y="303"/>
                </a:cubicBezTo>
                <a:cubicBezTo>
                  <a:pt x="65" y="309"/>
                  <a:pt x="84" y="355"/>
                  <a:pt x="89" y="365"/>
                </a:cubicBezTo>
                <a:cubicBezTo>
                  <a:pt x="93" y="375"/>
                  <a:pt x="104" y="370"/>
                  <a:pt x="100" y="407"/>
                </a:cubicBezTo>
                <a:cubicBezTo>
                  <a:pt x="96" y="444"/>
                  <a:pt x="105" y="472"/>
                  <a:pt x="107" y="483"/>
                </a:cubicBezTo>
                <a:cubicBezTo>
                  <a:pt x="109" y="493"/>
                  <a:pt x="117" y="492"/>
                  <a:pt x="110" y="516"/>
                </a:cubicBezTo>
                <a:cubicBezTo>
                  <a:pt x="102" y="540"/>
                  <a:pt x="116" y="539"/>
                  <a:pt x="124" y="541"/>
                </a:cubicBezTo>
                <a:cubicBezTo>
                  <a:pt x="132" y="543"/>
                  <a:pt x="140" y="543"/>
                  <a:pt x="147" y="549"/>
                </a:cubicBezTo>
                <a:cubicBezTo>
                  <a:pt x="153" y="554"/>
                  <a:pt x="158" y="551"/>
                  <a:pt x="164" y="549"/>
                </a:cubicBezTo>
                <a:cubicBezTo>
                  <a:pt x="171" y="548"/>
                  <a:pt x="184" y="544"/>
                  <a:pt x="184" y="544"/>
                </a:cubicBezTo>
                <a:cubicBezTo>
                  <a:pt x="192" y="541"/>
                  <a:pt x="185" y="533"/>
                  <a:pt x="180" y="534"/>
                </a:cubicBezTo>
                <a:cubicBezTo>
                  <a:pt x="174" y="535"/>
                  <a:pt x="161" y="526"/>
                  <a:pt x="161" y="526"/>
                </a:cubicBezTo>
                <a:cubicBezTo>
                  <a:pt x="161" y="526"/>
                  <a:pt x="165" y="522"/>
                  <a:pt x="169" y="520"/>
                </a:cubicBezTo>
                <a:cubicBezTo>
                  <a:pt x="172" y="517"/>
                  <a:pt x="181" y="519"/>
                  <a:pt x="190" y="519"/>
                </a:cubicBezTo>
                <a:cubicBezTo>
                  <a:pt x="200" y="519"/>
                  <a:pt x="207" y="517"/>
                  <a:pt x="215" y="511"/>
                </a:cubicBezTo>
                <a:cubicBezTo>
                  <a:pt x="222" y="506"/>
                  <a:pt x="218" y="499"/>
                  <a:pt x="218" y="499"/>
                </a:cubicBezTo>
                <a:close/>
                <a:moveTo>
                  <a:pt x="43" y="102"/>
                </a:moveTo>
                <a:cubicBezTo>
                  <a:pt x="44" y="105"/>
                  <a:pt x="50" y="106"/>
                  <a:pt x="50" y="106"/>
                </a:cubicBezTo>
                <a:cubicBezTo>
                  <a:pt x="50" y="112"/>
                  <a:pt x="54" y="140"/>
                  <a:pt x="54" y="140"/>
                </a:cubicBezTo>
                <a:cubicBezTo>
                  <a:pt x="48" y="133"/>
                  <a:pt x="43" y="102"/>
                  <a:pt x="43" y="102"/>
                </a:cubicBezTo>
                <a:close/>
              </a:path>
            </a:pathLst>
          </a:custGeom>
          <a:solidFill>
            <a:schemeClr val="accent4"/>
          </a:solidFill>
          <a:ln>
            <a:no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015" b="0" i="0" u="none" strike="noStrike" kern="0" cap="none" spc="0" normalizeH="0" baseline="0" noProof="0">
              <a:ln>
                <a:noFill/>
              </a:ln>
              <a:solidFill>
                <a:prstClr val="black"/>
              </a:solidFill>
              <a:effectLst/>
              <a:uLnTx/>
              <a:uFillTx/>
            </a:endParaRPr>
          </a:p>
        </p:txBody>
      </p:sp>
      <p:sp>
        <p:nvSpPr>
          <p:cNvPr id="21" name="TextBox 16"/>
          <p:cNvSpPr txBox="1"/>
          <p:nvPr/>
        </p:nvSpPr>
        <p:spPr>
          <a:xfrm>
            <a:off x="7377852" y="2884169"/>
            <a:ext cx="800219" cy="277085"/>
          </a:xfrm>
          <a:prstGeom prst="rect">
            <a:avLst/>
          </a:prstGeom>
          <a:noFill/>
        </p:spPr>
        <p:txBody>
          <a:bodyPr wrap="none" rtlCol="0">
            <a:spAutoFit/>
          </a:bodyPr>
          <a:lstStyle/>
          <a:p>
            <a:pPr fontAlgn="base">
              <a:spcAft>
                <a:spcPct val="0"/>
              </a:spcAft>
              <a:defRPr/>
            </a:pPr>
            <a:r>
              <a:rPr lang="zh-CN" altLang="en-US" sz="1200" kern="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rPr>
              <a:t>添加标题</a:t>
            </a:r>
            <a:endParaRPr lang="en-US" altLang="zh-CN" sz="1200" kern="0" dirty="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22" name="Rectangle 17"/>
          <p:cNvSpPr/>
          <p:nvPr/>
        </p:nvSpPr>
        <p:spPr>
          <a:xfrm>
            <a:off x="7128792" y="3114297"/>
            <a:ext cx="1799692" cy="50783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kumimoji="0" lang="id-ID" altLang="zh-CN" sz="900" b="0" i="0" u="none" strike="noStrike" kern="0" cap="none" spc="0" normalizeH="0" baseline="0" noProof="0" dirty="0">
              <a:ln>
                <a:noFill/>
              </a:ln>
              <a:solidFill>
                <a:prstClr val="black">
                  <a:lumMod val="60000"/>
                  <a:lumOff val="40000"/>
                </a:prstClr>
              </a:solidFill>
              <a:effectLst/>
              <a:uLnTx/>
              <a:uFillTx/>
            </a:endParaRPr>
          </a:p>
        </p:txBody>
      </p:sp>
      <p:sp>
        <p:nvSpPr>
          <p:cNvPr id="23" name="TextBox 18"/>
          <p:cNvSpPr txBox="1"/>
          <p:nvPr/>
        </p:nvSpPr>
        <p:spPr>
          <a:xfrm>
            <a:off x="5106510" y="3459320"/>
            <a:ext cx="800219" cy="277085"/>
          </a:xfrm>
          <a:prstGeom prst="rect">
            <a:avLst/>
          </a:prstGeom>
          <a:noFill/>
        </p:spPr>
        <p:txBody>
          <a:bodyPr wrap="none" rtlCol="0">
            <a:spAutoFit/>
          </a:bodyPr>
          <a:lstStyle/>
          <a:p>
            <a:pPr fontAlgn="base">
              <a:spcAft>
                <a:spcPct val="0"/>
              </a:spcAft>
              <a:defRPr/>
            </a:pPr>
            <a:r>
              <a:rPr lang="zh-CN" altLang="en-US" sz="1200" kern="0" dirty="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rPr>
              <a:t>添加标题</a:t>
            </a:r>
            <a:endParaRPr lang="en-US" altLang="zh-CN" sz="1200" kern="0" dirty="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24" name="Rectangle 19"/>
          <p:cNvSpPr/>
          <p:nvPr/>
        </p:nvSpPr>
        <p:spPr>
          <a:xfrm>
            <a:off x="5106508" y="3612885"/>
            <a:ext cx="1805752" cy="50783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kumimoji="0" lang="id-ID" altLang="zh-CN" sz="900" b="0" i="0" u="none" strike="noStrike" kern="0" cap="none" spc="0" normalizeH="0" baseline="0" noProof="0" dirty="0">
              <a:ln>
                <a:noFill/>
              </a:ln>
              <a:solidFill>
                <a:prstClr val="black">
                  <a:lumMod val="60000"/>
                  <a:lumOff val="40000"/>
                </a:prstClr>
              </a:solidFill>
              <a:effectLst/>
              <a:uLnTx/>
              <a:uFillTx/>
            </a:endParaRPr>
          </a:p>
        </p:txBody>
      </p:sp>
      <p:sp>
        <p:nvSpPr>
          <p:cNvPr id="25" name="TextBox 20"/>
          <p:cNvSpPr txBox="1"/>
          <p:nvPr/>
        </p:nvSpPr>
        <p:spPr>
          <a:xfrm>
            <a:off x="4787901" y="1240396"/>
            <a:ext cx="800219" cy="277085"/>
          </a:xfrm>
          <a:prstGeom prst="rect">
            <a:avLst/>
          </a:prstGeom>
          <a:noFill/>
        </p:spPr>
        <p:txBody>
          <a:bodyPr wrap="none" rtlCol="0">
            <a:spAutoFit/>
          </a:bodyPr>
          <a:lstStyle/>
          <a:p>
            <a:pPr fontAlgn="base">
              <a:spcAft>
                <a:spcPct val="0"/>
              </a:spcAft>
              <a:defRPr/>
            </a:pPr>
            <a:r>
              <a:rPr lang="zh-CN" altLang="en-US" sz="1200" kern="0" dirty="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rPr>
              <a:t>添加标题</a:t>
            </a:r>
            <a:endParaRPr lang="en-US" altLang="zh-CN" sz="1200" kern="0" dirty="0">
              <a:gradFill>
                <a:gsLst>
                  <a:gs pos="0">
                    <a:prstClr val="black">
                      <a:lumMod val="75000"/>
                      <a:lumOff val="25000"/>
                    </a:prstClr>
                  </a:gs>
                  <a:gs pos="100000">
                    <a:prstClr val="black">
                      <a:lumMod val="85000"/>
                      <a:lumOff val="15000"/>
                    </a:prstClr>
                  </a:gs>
                </a:gsLst>
                <a:lin ang="5400000" scaled="0"/>
              </a:gra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26" name="Rectangle 21"/>
          <p:cNvSpPr/>
          <p:nvPr/>
        </p:nvSpPr>
        <p:spPr>
          <a:xfrm>
            <a:off x="4232884" y="1393962"/>
            <a:ext cx="1851284" cy="507831"/>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kumimoji="0" lang="id-ID" altLang="zh-CN" sz="900" b="0" i="0" u="none" strike="noStrike" kern="0" cap="none" spc="0" normalizeH="0" baseline="0" noProof="0" dirty="0">
              <a:ln>
                <a:noFill/>
              </a:ln>
              <a:solidFill>
                <a:prstClr val="black">
                  <a:lumMod val="60000"/>
                  <a:lumOff val="40000"/>
                </a:prstClr>
              </a:solidFill>
              <a:effectLst/>
              <a:uLnTx/>
              <a:uFillTx/>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ppt_x</p:attrName>
                                        </p:attrNameLst>
                                      </p:cBhvr>
                                      <p:tavLst>
                                        <p:tav tm="0">
                                          <p:val>
                                            <p:strVal val="#ppt_x-#ppt_w*1.125000"/>
                                          </p:val>
                                        </p:tav>
                                        <p:tav tm="100000">
                                          <p:val>
                                            <p:strVal val="#ppt_x"/>
                                          </p:val>
                                        </p:tav>
                                      </p:tavLst>
                                    </p:anim>
                                    <p:animEffect transition="in" filter="wipe(right)">
                                      <p:cBhvr>
                                        <p:cTn id="8" dur="500"/>
                                        <p:tgtEl>
                                          <p:spTgt spid="15"/>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ppt_x</p:attrName>
                                        </p:attrNameLst>
                                      </p:cBhvr>
                                      <p:tavLst>
                                        <p:tav tm="0">
                                          <p:val>
                                            <p:strVal val="#ppt_x-#ppt_w*1.125000"/>
                                          </p:val>
                                        </p:tav>
                                        <p:tav tm="100000">
                                          <p:val>
                                            <p:strVal val="#ppt_x"/>
                                          </p:val>
                                        </p:tav>
                                      </p:tavLst>
                                    </p:anim>
                                    <p:animEffect transition="in" filter="wipe(right)">
                                      <p:cBhvr>
                                        <p:cTn id="13" dur="500"/>
                                        <p:tgtEl>
                                          <p:spTgt spid="16"/>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ppt_x</p:attrName>
                                        </p:attrNameLst>
                                      </p:cBhvr>
                                      <p:tavLst>
                                        <p:tav tm="0">
                                          <p:val>
                                            <p:strVal val="#ppt_x-#ppt_w*1.125000"/>
                                          </p:val>
                                        </p:tav>
                                        <p:tav tm="100000">
                                          <p:val>
                                            <p:strVal val="#ppt_x"/>
                                          </p:val>
                                        </p:tav>
                                      </p:tavLst>
                                    </p:anim>
                                    <p:animEffect transition="in" filter="wipe(right)">
                                      <p:cBhvr>
                                        <p:cTn id="18" dur="500"/>
                                        <p:tgtEl>
                                          <p:spTgt spid="17"/>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p:tgtEl>
                                          <p:spTgt spid="18"/>
                                        </p:tgtEl>
                                        <p:attrNameLst>
                                          <p:attrName>ppt_x</p:attrName>
                                        </p:attrNameLst>
                                      </p:cBhvr>
                                      <p:tavLst>
                                        <p:tav tm="0">
                                          <p:val>
                                            <p:strVal val="#ppt_x-#ppt_w*1.125000"/>
                                          </p:val>
                                        </p:tav>
                                        <p:tav tm="100000">
                                          <p:val>
                                            <p:strVal val="#ppt_x"/>
                                          </p:val>
                                        </p:tav>
                                      </p:tavLst>
                                    </p:anim>
                                    <p:animEffect transition="in" filter="wipe(right)">
                                      <p:cBhvr>
                                        <p:cTn id="23" dur="500"/>
                                        <p:tgtEl>
                                          <p:spTgt spid="18"/>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right)">
                                      <p:cBhvr>
                                        <p:cTn id="28" dur="500"/>
                                        <p:tgtEl>
                                          <p:spTgt spid="19"/>
                                        </p:tgtEl>
                                      </p:cBhvr>
                                    </p:animEffect>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ppt_x</p:attrName>
                                        </p:attrNameLst>
                                      </p:cBhvr>
                                      <p:tavLst>
                                        <p:tav tm="0">
                                          <p:val>
                                            <p:strVal val="#ppt_x-#ppt_w*1.125000"/>
                                          </p:val>
                                        </p:tav>
                                        <p:tav tm="100000">
                                          <p:val>
                                            <p:strVal val="#ppt_x"/>
                                          </p:val>
                                        </p:tav>
                                      </p:tavLst>
                                    </p:anim>
                                    <p:animEffect transition="in" filter="wipe(right)">
                                      <p:cBhvr>
                                        <p:cTn id="33" dur="500"/>
                                        <p:tgtEl>
                                          <p:spTgt spid="20"/>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par>
                          <p:cTn id="78" fill="hold">
                            <p:stCondLst>
                              <p:cond delay="8500"/>
                            </p:stCondLst>
                            <p:childTnLst>
                              <p:par>
                                <p:cTn id="79" presetID="10" presetClass="entr" presetSubtype="0"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8904"/>
            <a:ext cx="9144000" cy="5153992"/>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1369" y="556320"/>
            <a:ext cx="4196440" cy="4202896"/>
          </a:xfrm>
          <a:prstGeom prst="rect">
            <a:avLst/>
          </a:prstGeom>
          <a:solidFill>
            <a:srgbClr val="F6F6F6"/>
          </a:solidFill>
        </p:spPr>
      </p:pic>
      <p:sp>
        <p:nvSpPr>
          <p:cNvPr id="5" name="文本框 159"/>
          <p:cNvSpPr txBox="1"/>
          <p:nvPr/>
        </p:nvSpPr>
        <p:spPr>
          <a:xfrm>
            <a:off x="683568" y="3307558"/>
            <a:ext cx="3901212" cy="342666"/>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4" name="TextBox 4"/>
          <p:cNvSpPr txBox="1"/>
          <p:nvPr/>
        </p:nvSpPr>
        <p:spPr>
          <a:xfrm>
            <a:off x="719572" y="737190"/>
            <a:ext cx="2105437" cy="1454244"/>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6000" dirty="0">
                <a:solidFill>
                  <a:schemeClr val="accent1"/>
                </a:solidFill>
                <a:latin typeface="方正姚体" panose="02010601030101010101" pitchFamily="2" charset="-122"/>
                <a:ea typeface="方正姚体" panose="02010601030101010101" pitchFamily="2" charset="-122"/>
              </a:rPr>
              <a:t>2019</a:t>
            </a:r>
            <a:endParaRPr lang="id-ID" altLang="zh-CN" sz="4800" dirty="0">
              <a:solidFill>
                <a:schemeClr val="accent1"/>
              </a:solidFill>
              <a:latin typeface="方正姚体" panose="02010601030101010101" pitchFamily="2" charset="-122"/>
              <a:ea typeface="方正姚体" panose="02010601030101010101" pitchFamily="2" charset="-122"/>
              <a:cs typeface="Clear Sans Light" pitchFamily="34" charset="0"/>
            </a:endParaRPr>
          </a:p>
        </p:txBody>
      </p:sp>
      <p:sp>
        <p:nvSpPr>
          <p:cNvPr id="15" name="TextBox 5"/>
          <p:cNvSpPr txBox="1"/>
          <p:nvPr/>
        </p:nvSpPr>
        <p:spPr>
          <a:xfrm>
            <a:off x="664768" y="1877288"/>
            <a:ext cx="4987351" cy="62324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r>
              <a:rPr kumimoji="1"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演讲完毕 谢谢观看</a:t>
            </a:r>
          </a:p>
        </p:txBody>
      </p:sp>
      <p:sp>
        <p:nvSpPr>
          <p:cNvPr id="17" name="Rectangle 12"/>
          <p:cNvSpPr>
            <a:spLocks noChangeArrowheads="1"/>
          </p:cNvSpPr>
          <p:nvPr/>
        </p:nvSpPr>
        <p:spPr bwMode="auto">
          <a:xfrm>
            <a:off x="774788" y="2576638"/>
            <a:ext cx="3507627" cy="200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300" b="0"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cs typeface="宋体" panose="02010600030101010101" pitchFamily="2" charset="-122"/>
              </a:rPr>
              <a:t>WONDER DESIGN POWERPOINT TEMP</a:t>
            </a:r>
            <a:r>
              <a:rPr kumimoji="0" lang="en-US" altLang="zh-CN" sz="1300" b="0"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cs typeface="宋体" panose="02010600030101010101" pitchFamily="2" charset="-122"/>
              </a:rPr>
              <a:t>LATE</a:t>
            </a:r>
            <a:endParaRPr kumimoji="0" lang="zh-CN" altLang="zh-CN" sz="1800" b="0" i="0" u="none" strike="noStrike" cap="none" normalizeH="0" baseline="0" dirty="0">
              <a:ln>
                <a:noFill/>
              </a:ln>
              <a:solidFill>
                <a:schemeClr val="tx1">
                  <a:lumMod val="65000"/>
                  <a:lumOff val="35000"/>
                </a:schemeClr>
              </a:solidFill>
              <a:effectLst/>
              <a:cs typeface="宋体" panose="02010600030101010101" pitchFamily="2" charset="-122"/>
            </a:endParaRPr>
          </a:p>
        </p:txBody>
      </p:sp>
      <p:sp>
        <p:nvSpPr>
          <p:cNvPr id="18" name="Text Box 7"/>
          <p:cNvSpPr txBox="1">
            <a:spLocks noChangeArrowheads="1"/>
          </p:cNvSpPr>
          <p:nvPr/>
        </p:nvSpPr>
        <p:spPr bwMode="auto">
          <a:xfrm>
            <a:off x="734777" y="2911514"/>
            <a:ext cx="1336948" cy="245110"/>
          </a:xfrm>
          <a:prstGeom prst="rect">
            <a:avLst/>
          </a:prstGeom>
          <a:solidFill>
            <a:schemeClr val="accent1"/>
          </a:solidFill>
          <a:ln>
            <a:noFill/>
          </a:ln>
          <a:effectLst/>
        </p:spPr>
        <p:txBody>
          <a:bodyPr wrap="square" lIns="90000">
            <a:spAutoFit/>
          </a:bodyPr>
          <a:lstStyle/>
          <a:p>
            <a:pPr algn="ctr"/>
            <a:r>
              <a:rPr lang="zh-CN" altLang="zh-CN" sz="1000" dirty="0">
                <a:solidFill>
                  <a:schemeClr val="bg1"/>
                </a:solidFill>
                <a:latin typeface="微软雅黑" panose="020B0503020204020204" pitchFamily="34" charset="-122"/>
                <a:ea typeface="微软雅黑" panose="020B0503020204020204" pitchFamily="34" charset="-122"/>
              </a:rPr>
              <a:t>汇报人：</a:t>
            </a:r>
            <a:r>
              <a:rPr lang="en-US" altLang="zh-CN" sz="1000" dirty="0">
                <a:solidFill>
                  <a:schemeClr val="bg1"/>
                </a:solidFill>
                <a:latin typeface="微软雅黑" panose="020B0503020204020204" pitchFamily="34" charset="-122"/>
                <a:ea typeface="微软雅黑" panose="020B0503020204020204" pitchFamily="34" charset="-122"/>
              </a:rPr>
              <a:t>XXX</a:t>
            </a:r>
          </a:p>
        </p:txBody>
      </p:sp>
      <p:sp>
        <p:nvSpPr>
          <p:cNvPr id="19" name="Text Box 7"/>
          <p:cNvSpPr txBox="1">
            <a:spLocks noChangeArrowheads="1"/>
          </p:cNvSpPr>
          <p:nvPr/>
        </p:nvSpPr>
        <p:spPr bwMode="auto">
          <a:xfrm>
            <a:off x="2342956" y="2911514"/>
            <a:ext cx="1336948" cy="246373"/>
          </a:xfrm>
          <a:prstGeom prst="rect">
            <a:avLst/>
          </a:prstGeom>
          <a:solidFill>
            <a:schemeClr val="accent1"/>
          </a:solidFill>
          <a:ln>
            <a:noFill/>
          </a:ln>
          <a:effectLst/>
        </p:spPr>
        <p:txBody>
          <a:bodyPr wrap="square" lIns="90000">
            <a:spAutoFit/>
          </a:bodyPr>
          <a:lstStyle/>
          <a:p>
            <a:pPr lvl="0" algn="ctr"/>
            <a:r>
              <a:rPr lang="zh-CN" altLang="en-US" sz="1000" dirty="0">
                <a:solidFill>
                  <a:prstClr val="white"/>
                </a:solidFill>
                <a:latin typeface="微软雅黑" panose="020B0503020204020204" pitchFamily="34" charset="-122"/>
                <a:ea typeface="微软雅黑" panose="020B0503020204020204" pitchFamily="34" charset="-122"/>
              </a:rPr>
              <a:t>时间：</a:t>
            </a:r>
            <a:r>
              <a:rPr lang="zh-CN" altLang="zh-CN" sz="1000" dirty="0">
                <a:solidFill>
                  <a:prstClr val="white"/>
                </a:solidFill>
                <a:latin typeface="微软雅黑" panose="020B0503020204020204" pitchFamily="34" charset="-122"/>
                <a:ea typeface="微软雅黑" panose="020B0503020204020204" pitchFamily="34" charset="-122"/>
              </a:rPr>
              <a:t>201</a:t>
            </a:r>
            <a:r>
              <a:rPr lang="en-US" altLang="zh-CN" sz="1000" dirty="0">
                <a:solidFill>
                  <a:prstClr val="white"/>
                </a:solidFill>
                <a:latin typeface="微软雅黑" panose="020B0503020204020204" pitchFamily="34" charset="-122"/>
                <a:ea typeface="微软雅黑" panose="020B0503020204020204" pitchFamily="34" charset="-122"/>
              </a:rPr>
              <a:t>9x</a:t>
            </a:r>
            <a:r>
              <a:rPr lang="zh-CN" altLang="en-US" sz="1000" dirty="0">
                <a:solidFill>
                  <a:prstClr val="white"/>
                </a:solidFill>
                <a:latin typeface="微软雅黑" panose="020B0503020204020204" pitchFamily="34" charset="-122"/>
                <a:ea typeface="微软雅黑" panose="020B0503020204020204" pitchFamily="34" charset="-122"/>
              </a:rPr>
              <a:t>月</a:t>
            </a:r>
            <a:r>
              <a:rPr lang="en-US" altLang="zh-CN" sz="1000" dirty="0">
                <a:solidFill>
                  <a:prstClr val="white"/>
                </a:solidFill>
                <a:latin typeface="微软雅黑" panose="020B0503020204020204" pitchFamily="34" charset="-122"/>
                <a:ea typeface="微软雅黑" panose="020B0503020204020204" pitchFamily="34" charset="-122"/>
              </a:rPr>
              <a:t>x</a:t>
            </a:r>
            <a:r>
              <a:rPr lang="zh-CN" altLang="en-US" sz="1000" dirty="0">
                <a:solidFill>
                  <a:prstClr val="white"/>
                </a:solidFill>
                <a:latin typeface="微软雅黑" panose="020B0503020204020204" pitchFamily="34" charset="-122"/>
                <a:ea typeface="微软雅黑" panose="020B0503020204020204" pitchFamily="34" charset="-122"/>
              </a:rPr>
              <a:t>日</a:t>
            </a:r>
            <a:endParaRPr lang="zh-CN" altLang="zh-CN" sz="100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000"/>
                                            <p:tgtEl>
                                              <p:spTgt spid="14"/>
                                            </p:tgtEl>
                                          </p:cBhvr>
                                        </p:animEffect>
                                      </p:childTnLst>
                                    </p:cTn>
                                  </p:par>
                                </p:childTnLst>
                              </p:cTn>
                            </p:par>
                            <p:par>
                              <p:cTn id="13" fill="hold">
                                <p:stCondLst>
                                  <p:cond delay="1500"/>
                                </p:stCondLst>
                                <p:childTnLst>
                                  <p:par>
                                    <p:cTn id="14" presetID="52" presetClass="entr" presetSubtype="0" fill="hold" grpId="0" nodeType="after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animScale>
                                          <p:cBhvr>
                                            <p:cTn id="16" dur="1000" decel="50000" fill="hold">
                                              <p:stCondLst>
                                                <p:cond delay="0"/>
                                              </p:stCondLst>
                                            </p:cTn>
                                            <p:tgtEl>
                                              <p:spTgt spid="1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5">
                                                <p:txEl>
                                                  <p:pRg st="0" end="0"/>
                                                </p:txEl>
                                              </p:spTgt>
                                            </p:tgtEl>
                                            <p:attrNameLst>
                                              <p:attrName>ppt_x</p:attrName>
                                              <p:attrName>ppt_y</p:attrName>
                                            </p:attrNameLst>
                                          </p:cBhvr>
                                        </p:animMotion>
                                        <p:animEffect transition="in" filter="fade">
                                          <p:cBhvr>
                                            <p:cTn id="18" dur="1000"/>
                                            <p:tgtEl>
                                              <p:spTgt spid="15">
                                                <p:txEl>
                                                  <p:pRg st="0" end="0"/>
                                                </p:txEl>
                                              </p:spTgt>
                                            </p:tgtEl>
                                          </p:cBhvr>
                                        </p:animEffect>
                                      </p:childTnLst>
                                    </p:cTn>
                                  </p:par>
                                </p:childTnLst>
                              </p:cTn>
                            </p:par>
                            <p:par>
                              <p:cTn id="19" fill="hold">
                                <p:stCondLst>
                                  <p:cond delay="2500"/>
                                </p:stCondLst>
                                <p:childTnLst>
                                  <p:par>
                                    <p:cTn id="20" presetID="2" presetClass="entr" presetSubtype="4" fill="hold" grpId="0" nodeType="afterEffect" p14:presetBounceEnd="60000">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14:bounceEnd="60000">
                                          <p:cBhvr additive="base">
                                            <p:cTn id="22" dur="75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23" dur="750" fill="hold"/>
                                            <p:tgtEl>
                                              <p:spTgt spid="17"/>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2" presetClass="entr" presetSubtype="4" fill="hold" grpId="0" nodeType="afterEffect" p14:presetBounceEnd="60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60000">
                                          <p:cBhvr additive="base">
                                            <p:cTn id="27" dur="75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28" dur="7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4500"/>
                                </p:stCondLst>
                                <p:childTnLst>
                                  <p:par>
                                    <p:cTn id="30" presetID="2" presetClass="entr" presetSubtype="4" fill="hold" grpId="0" nodeType="afterEffect" p14:presetBounceEnd="60000">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14:bounceEnd="60000">
                                          <p:cBhvr additive="base">
                                            <p:cTn id="32" dur="75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33" dur="75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41" presetClass="entr" presetSubtype="0" fill="hold" grpId="0" nodeType="afterEffect">
                                      <p:stCondLst>
                                        <p:cond delay="0"/>
                                      </p:stCondLst>
                                      <p:iterate type="lt">
                                        <p:tmPct val="1161"/>
                                      </p:iterate>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5"/>
                                            </p:tgtEl>
                                            <p:attrNameLst>
                                              <p:attrName>ppt_y</p:attrName>
                                            </p:attrNameLst>
                                          </p:cBhvr>
                                          <p:tavLst>
                                            <p:tav tm="0">
                                              <p:val>
                                                <p:strVal val="#ppt_y"/>
                                              </p:val>
                                            </p:tav>
                                            <p:tav tm="100000">
                                              <p:val>
                                                <p:strVal val="#ppt_y"/>
                                              </p:val>
                                            </p:tav>
                                          </p:tavLst>
                                        </p:anim>
                                        <p:anim calcmode="lin" valueType="num">
                                          <p:cBhvr>
                                            <p:cTn id="3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5" grpId="0" build="p"/>
          <p:bldP spid="17" grpId="0"/>
          <p:bldP spid="18" grpId="0" bldLvl="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000"/>
                                            <p:tgtEl>
                                              <p:spTgt spid="14"/>
                                            </p:tgtEl>
                                          </p:cBhvr>
                                        </p:animEffect>
                                      </p:childTnLst>
                                    </p:cTn>
                                  </p:par>
                                </p:childTnLst>
                              </p:cTn>
                            </p:par>
                            <p:par>
                              <p:cTn id="13" fill="hold">
                                <p:stCondLst>
                                  <p:cond delay="1500"/>
                                </p:stCondLst>
                                <p:childTnLst>
                                  <p:par>
                                    <p:cTn id="14" presetID="52" presetClass="entr" presetSubtype="0" fill="hold" grpId="0" nodeType="after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animScale>
                                          <p:cBhvr>
                                            <p:cTn id="16" dur="1000" decel="50000" fill="hold">
                                              <p:stCondLst>
                                                <p:cond delay="0"/>
                                              </p:stCondLst>
                                            </p:cTn>
                                            <p:tgtEl>
                                              <p:spTgt spid="1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5">
                                                <p:txEl>
                                                  <p:pRg st="0" end="0"/>
                                                </p:txEl>
                                              </p:spTgt>
                                            </p:tgtEl>
                                            <p:attrNameLst>
                                              <p:attrName>ppt_x</p:attrName>
                                              <p:attrName>ppt_y</p:attrName>
                                            </p:attrNameLst>
                                          </p:cBhvr>
                                        </p:animMotion>
                                        <p:animEffect transition="in" filter="fade">
                                          <p:cBhvr>
                                            <p:cTn id="18" dur="1000"/>
                                            <p:tgtEl>
                                              <p:spTgt spid="15">
                                                <p:txEl>
                                                  <p:pRg st="0" end="0"/>
                                                </p:txEl>
                                              </p:spTgt>
                                            </p:tgtEl>
                                          </p:cBhvr>
                                        </p:animEffect>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750" fill="hold"/>
                                            <p:tgtEl>
                                              <p:spTgt spid="17"/>
                                            </p:tgtEl>
                                            <p:attrNameLst>
                                              <p:attrName>ppt_x</p:attrName>
                                            </p:attrNameLst>
                                          </p:cBhvr>
                                          <p:tavLst>
                                            <p:tav tm="0">
                                              <p:val>
                                                <p:strVal val="#ppt_x"/>
                                              </p:val>
                                            </p:tav>
                                            <p:tav tm="100000">
                                              <p:val>
                                                <p:strVal val="#ppt_x"/>
                                              </p:val>
                                            </p:tav>
                                          </p:tavLst>
                                        </p:anim>
                                        <p:anim calcmode="lin" valueType="num">
                                          <p:cBhvr additive="base">
                                            <p:cTn id="23" dur="750" fill="hold"/>
                                            <p:tgtEl>
                                              <p:spTgt spid="17"/>
                                            </p:tgtEl>
                                            <p:attrNameLst>
                                              <p:attrName>ppt_y</p:attrName>
                                            </p:attrNameLst>
                                          </p:cBhvr>
                                          <p:tavLst>
                                            <p:tav tm="0">
                                              <p:val>
                                                <p:strVal val="1+#ppt_h/2"/>
                                              </p:val>
                                            </p:tav>
                                            <p:tav tm="100000">
                                              <p:val>
                                                <p:strVal val="#ppt_y"/>
                                              </p:val>
                                            </p:tav>
                                          </p:tavLst>
                                        </p:anim>
                                      </p:childTnLst>
                                    </p:cTn>
                                  </p:par>
                                </p:childTnLst>
                              </p:cTn>
                            </p:par>
                            <p:par>
                              <p:cTn id="24" fill="hold">
                                <p:stCondLst>
                                  <p:cond delay="350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750" fill="hold"/>
                                            <p:tgtEl>
                                              <p:spTgt spid="18"/>
                                            </p:tgtEl>
                                            <p:attrNameLst>
                                              <p:attrName>ppt_x</p:attrName>
                                            </p:attrNameLst>
                                          </p:cBhvr>
                                          <p:tavLst>
                                            <p:tav tm="0">
                                              <p:val>
                                                <p:strVal val="#ppt_x"/>
                                              </p:val>
                                            </p:tav>
                                            <p:tav tm="100000">
                                              <p:val>
                                                <p:strVal val="#ppt_x"/>
                                              </p:val>
                                            </p:tav>
                                          </p:tavLst>
                                        </p:anim>
                                        <p:anim calcmode="lin" valueType="num">
                                          <p:cBhvr additive="base">
                                            <p:cTn id="28" dur="7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4500"/>
                                </p:stCondLst>
                                <p:childTnLst>
                                  <p:par>
                                    <p:cTn id="30" presetID="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fill="hold"/>
                                            <p:tgtEl>
                                              <p:spTgt spid="19"/>
                                            </p:tgtEl>
                                            <p:attrNameLst>
                                              <p:attrName>ppt_x</p:attrName>
                                            </p:attrNameLst>
                                          </p:cBhvr>
                                          <p:tavLst>
                                            <p:tav tm="0">
                                              <p:val>
                                                <p:strVal val="#ppt_x"/>
                                              </p:val>
                                            </p:tav>
                                            <p:tav tm="100000">
                                              <p:val>
                                                <p:strVal val="#ppt_x"/>
                                              </p:val>
                                            </p:tav>
                                          </p:tavLst>
                                        </p:anim>
                                        <p:anim calcmode="lin" valueType="num">
                                          <p:cBhvr additive="base">
                                            <p:cTn id="33" dur="75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41" presetClass="entr" presetSubtype="0" fill="hold" grpId="0" nodeType="afterEffect">
                                      <p:stCondLst>
                                        <p:cond delay="0"/>
                                      </p:stCondLst>
                                      <p:iterate type="lt">
                                        <p:tmPct val="1161"/>
                                      </p:iterate>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5"/>
                                            </p:tgtEl>
                                            <p:attrNameLst>
                                              <p:attrName>ppt_y</p:attrName>
                                            </p:attrNameLst>
                                          </p:cBhvr>
                                          <p:tavLst>
                                            <p:tav tm="0">
                                              <p:val>
                                                <p:strVal val="#ppt_y"/>
                                              </p:val>
                                            </p:tav>
                                            <p:tav tm="100000">
                                              <p:val>
                                                <p:strVal val="#ppt_y"/>
                                              </p:val>
                                            </p:tav>
                                          </p:tavLst>
                                        </p:anim>
                                        <p:anim calcmode="lin" valueType="num">
                                          <p:cBhvr>
                                            <p:cTn id="3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5" grpId="0" build="p"/>
          <p:bldP spid="17" grpId="0"/>
          <p:bldP spid="18" grpId="0" bldLvl="0" animBg="1"/>
          <p:bldP spid="19"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8"/>
</p:tagLst>
</file>

<file path=ppt/tags/tag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AUTOCOLOR" val="TRUE"/>
  <p:tag name="MH_TYPE" val="CONTENTS"/>
  <p:tag name="ID" val="545819"/>
</p:tagLst>
</file>

<file path=ppt/tags/tag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heme/theme1.xml><?xml version="1.0" encoding="utf-8"?>
<a:theme xmlns:a="http://schemas.openxmlformats.org/drawingml/2006/main" name="Office 主题">
  <a:themeElements>
    <a:clrScheme name="自定义 1461">
      <a:dk1>
        <a:sysClr val="windowText" lastClr="000000"/>
      </a:dk1>
      <a:lt1>
        <a:sysClr val="window" lastClr="FFFFFF"/>
      </a:lt1>
      <a:dk2>
        <a:srgbClr val="44546A"/>
      </a:dk2>
      <a:lt2>
        <a:srgbClr val="E7E6E6"/>
      </a:lt2>
      <a:accent1>
        <a:srgbClr val="2B8A91"/>
      </a:accent1>
      <a:accent2>
        <a:srgbClr val="BFBFBF"/>
      </a:accent2>
      <a:accent3>
        <a:srgbClr val="2B8A91"/>
      </a:accent3>
      <a:accent4>
        <a:srgbClr val="BFBFBF"/>
      </a:accent4>
      <a:accent5>
        <a:srgbClr val="2B8A91"/>
      </a:accent5>
      <a:accent6>
        <a:srgbClr val="BFBFBF"/>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1758</Words>
  <Application>Microsoft Office PowerPoint</Application>
  <PresentationFormat>自定义</PresentationFormat>
  <Paragraphs>226</Paragraphs>
  <Slides>24</Slides>
  <Notes>24</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24</vt:i4>
      </vt:variant>
    </vt:vector>
  </HeadingPairs>
  <TitlesOfParts>
    <vt:vector size="43" baseType="lpstr">
      <vt:lpstr>Clear Sans</vt:lpstr>
      <vt:lpstr>Clear Sans Light</vt:lpstr>
      <vt:lpstr>Gill Sans</vt:lpstr>
      <vt:lpstr>Lato Hairline</vt:lpstr>
      <vt:lpstr>Lato Light</vt:lpstr>
      <vt:lpstr>Lato Regular</vt:lpstr>
      <vt:lpstr>Raleway</vt:lpstr>
      <vt:lpstr>Raleway Light</vt:lpstr>
      <vt:lpstr>方正姚体</vt:lpstr>
      <vt:lpstr>方正正中黑简体</vt:lpstr>
      <vt:lpstr>宋体</vt:lpstr>
      <vt:lpstr>微软雅黑</vt:lpstr>
      <vt:lpstr>微软雅黑 Light</vt:lpstr>
      <vt:lpstr>Arial</vt:lpstr>
      <vt:lpstr>Calibri</vt:lpstr>
      <vt:lpstr>Impact</vt:lpstr>
      <vt:lpstr>Open Sans</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08</dc:title>
  <dc:creator>Administrator</dc:creator>
  <cp:lastModifiedBy>faith123</cp:lastModifiedBy>
  <cp:revision>250</cp:revision>
  <dcterms:created xsi:type="dcterms:W3CDTF">2017-06-17T13:16:00Z</dcterms:created>
  <dcterms:modified xsi:type="dcterms:W3CDTF">2018-05-16T02:30:16Z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