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346" r:id="rId11"/>
    <p:sldId id="322" r:id="rId12"/>
    <p:sldId id="266" r:id="rId13"/>
    <p:sldId id="295" r:id="rId14"/>
    <p:sldId id="327" r:id="rId15"/>
    <p:sldId id="324" r:id="rId16"/>
    <p:sldId id="325" r:id="rId17"/>
    <p:sldId id="326" r:id="rId18"/>
    <p:sldId id="296" r:id="rId19"/>
    <p:sldId id="328" r:id="rId20"/>
    <p:sldId id="329" r:id="rId21"/>
    <p:sldId id="330" r:id="rId22"/>
    <p:sldId id="331" r:id="rId23"/>
    <p:sldId id="332" r:id="rId24"/>
    <p:sldId id="333" r:id="rId25"/>
    <p:sldId id="334" r:id="rId26"/>
    <p:sldId id="336" r:id="rId27"/>
    <p:sldId id="338" r:id="rId28"/>
    <p:sldId id="337" r:id="rId29"/>
    <p:sldId id="343" r:id="rId30"/>
    <p:sldId id="340" r:id="rId31"/>
    <p:sldId id="341" r:id="rId32"/>
    <p:sldId id="344" r:id="rId33"/>
    <p:sldId id="342" r:id="rId34"/>
    <p:sldId id="321"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ACBE"/>
    <a:srgbClr val="14B28B"/>
    <a:srgbClr val="18D2A6"/>
    <a:srgbClr val="03A6AF"/>
    <a:srgbClr val="0170C1"/>
    <a:srgbClr val="1983B7"/>
    <a:srgbClr val="EB5145"/>
    <a:srgbClr val="EB5345"/>
    <a:srgbClr val="0374AF"/>
    <a:srgbClr val="FE6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288" autoAdjust="0"/>
    <p:restoredTop sz="94660"/>
  </p:normalViewPr>
  <p:slideViewPr>
    <p:cSldViewPr snapToGrid="0" showGuides="1">
      <p:cViewPr varScale="1">
        <p:scale>
          <a:sx n="108" d="100"/>
          <a:sy n="108" d="100"/>
        </p:scale>
        <p:origin x="78" y="126"/>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01ACBE"/>
            </a:solidFill>
          </c:spPr>
          <c:invertIfNegative val="0"/>
          <c:cat>
            <c:strRef>
              <c:f>Sheet1!$A$2:$A$6</c:f>
              <c:strCache>
                <c:ptCount val="5"/>
                <c:pt idx="0">
                  <c:v>Factory</c:v>
                </c:pt>
                <c:pt idx="1">
                  <c:v>Home</c:v>
                </c:pt>
                <c:pt idx="2">
                  <c:v>Office</c:v>
                </c:pt>
                <c:pt idx="3">
                  <c:v>Warehouse</c:v>
                </c:pt>
                <c:pt idx="4">
                  <c:v>Shop</c:v>
                </c:pt>
              </c:strCache>
            </c:strRef>
          </c:cat>
          <c:val>
            <c:numRef>
              <c:f>Sheet1!$B$2:$B$6</c:f>
              <c:numCache>
                <c:formatCode>General</c:formatCode>
                <c:ptCount val="5"/>
                <c:pt idx="0">
                  <c:v>4.3</c:v>
                </c:pt>
                <c:pt idx="1">
                  <c:v>2.5</c:v>
                </c:pt>
                <c:pt idx="2">
                  <c:v>3.5</c:v>
                </c:pt>
                <c:pt idx="3">
                  <c:v>4.5</c:v>
                </c:pt>
                <c:pt idx="4">
                  <c:v>4.3</c:v>
                </c:pt>
              </c:numCache>
            </c:numRef>
          </c:val>
          <c:extLst xmlns:c16r2="http://schemas.microsoft.com/office/drawing/2015/06/chart">
            <c:ext xmlns:c16="http://schemas.microsoft.com/office/drawing/2014/chart" uri="{C3380CC4-5D6E-409C-BE32-E72D297353CC}">
              <c16:uniqueId val="{00000000-BB2D-469F-AEFE-EDB393AB919B}"/>
            </c:ext>
          </c:extLst>
        </c:ser>
        <c:dLbls>
          <c:showLegendKey val="0"/>
          <c:showVal val="0"/>
          <c:showCatName val="0"/>
          <c:showSerName val="0"/>
          <c:showPercent val="0"/>
          <c:showBubbleSize val="0"/>
        </c:dLbls>
        <c:gapWidth val="150"/>
        <c:axId val="549719928"/>
        <c:axId val="549720320"/>
      </c:barChart>
      <c:catAx>
        <c:axId val="549719928"/>
        <c:scaling>
          <c:orientation val="minMax"/>
        </c:scaling>
        <c:delete val="0"/>
        <c:axPos val="b"/>
        <c:numFmt formatCode="General" sourceLinked="1"/>
        <c:majorTickMark val="out"/>
        <c:minorTickMark val="none"/>
        <c:tickLblPos val="nextTo"/>
        <c:spPr>
          <a:ln>
            <a:solidFill>
              <a:srgbClr val="01ACBE"/>
            </a:solidFill>
          </a:ln>
        </c:spPr>
        <c:txPr>
          <a:bodyPr/>
          <a:lstStyle/>
          <a:p>
            <a:pPr>
              <a:defRPr sz="1200" b="1">
                <a:solidFill>
                  <a:schemeClr val="bg1">
                    <a:lumMod val="50000"/>
                  </a:schemeClr>
                </a:solidFill>
                <a:latin typeface="Open Sans" pitchFamily="34" charset="0"/>
                <a:ea typeface="Open Sans" pitchFamily="34" charset="0"/>
                <a:cs typeface="Open Sans" pitchFamily="34" charset="0"/>
              </a:defRPr>
            </a:pPr>
            <a:endParaRPr lang="zh-CN"/>
          </a:p>
        </c:txPr>
        <c:crossAx val="549720320"/>
        <c:crosses val="autoZero"/>
        <c:auto val="1"/>
        <c:lblAlgn val="ctr"/>
        <c:lblOffset val="100"/>
        <c:noMultiLvlLbl val="0"/>
      </c:catAx>
      <c:valAx>
        <c:axId val="549720320"/>
        <c:scaling>
          <c:orientation val="minMax"/>
        </c:scaling>
        <c:delete val="1"/>
        <c:axPos val="l"/>
        <c:numFmt formatCode="General" sourceLinked="1"/>
        <c:majorTickMark val="out"/>
        <c:minorTickMark val="none"/>
        <c:tickLblPos val="nextTo"/>
        <c:crossAx val="549719928"/>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2017/10/6</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884149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2025320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1451791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1451791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14517910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14517910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1492279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091"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1396"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83489971"/>
      </p:ext>
    </p:extLst>
  </p:cSld>
  <p:clrMapOvr>
    <a:masterClrMapping/>
  </p:clrMapOvr>
  <p:timing>
    <p:tnLst>
      <p:par>
        <p:cTn id="1" dur="indefinite" restart="never" nodeType="tmRoot"/>
      </p:par>
    </p:tnLst>
  </p:timing>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2170962210"/>
      </p:ext>
    </p:extLst>
  </p:cSld>
  <p:clrMapOvr>
    <a:masterClrMapping/>
  </p:clrMapOvr>
  <p:timing>
    <p:tnLst>
      <p:par>
        <p:cTn id="1" dur="indefinite" restart="never" nodeType="tmRoot"/>
      </p:par>
    </p:tnLst>
  </p:timing>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1697907939"/>
      </p:ext>
    </p:extLst>
  </p:cSld>
  <p:clrMapOvr>
    <a:masterClrMapping/>
  </p:clrMapOvr>
  <p:timing>
    <p:tnLst>
      <p:par>
        <p:cTn id="1" dur="indefinite" restart="never" nodeType="tmRoot"/>
      </p:par>
    </p:tnLst>
  </p:timing>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2945302849"/>
      </p:ext>
    </p:extLst>
  </p:cSld>
  <p:clrMapOvr>
    <a:masterClrMapping/>
  </p:clrMapOvr>
  <p:timing>
    <p:tnLst>
      <p:par>
        <p:cTn id="1" dur="indefinite" restart="never" nodeType="tmRoot"/>
      </p:par>
    </p:tnLst>
  </p:timing>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1174124145"/>
      </p:ext>
    </p:extLst>
  </p:cSld>
  <p:clrMapOvr>
    <a:masterClrMapping/>
  </p:clrMapOvr>
  <p:timing>
    <p:tnLst>
      <p:par>
        <p:cTn id="1" dur="indefinite" restart="never" nodeType="tmRoot"/>
      </p:par>
    </p:tnLst>
  </p:timing>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1502747024"/>
      </p:ext>
    </p:extLst>
  </p:cSld>
  <p:clrMapOvr>
    <a:masterClrMapping/>
  </p:clrMapOvr>
  <p:timing>
    <p:tnLst>
      <p:par>
        <p:cTn id="1" dur="indefinite" restart="never" nodeType="tmRoot"/>
      </p:par>
    </p:tnLst>
  </p:timing>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218163827"/>
      </p:ext>
    </p:extLst>
  </p:cSld>
  <p:clrMapOvr>
    <a:masterClrMapping/>
  </p:clrMapOvr>
  <p:timing>
    <p:tnLst>
      <p:par>
        <p:cTn id="1" dur="indefinite" restart="never" nodeType="tmRoot"/>
      </p:par>
    </p:tnLst>
  </p:timing>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3552026902"/>
      </p:ext>
    </p:extLst>
  </p:cSld>
  <p:clrMapOvr>
    <a:masterClrMapping/>
  </p:clrMapOvr>
  <p:timing>
    <p:tnLst>
      <p:par>
        <p:cTn id="1" dur="indefinite" restart="never" nodeType="tmRoot"/>
      </p:par>
    </p:tnLst>
  </p:timing>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smtClean="0"/>
              <a:t>Click to edit Master title style</a:t>
            </a:r>
            <a:endParaRPr lang="en-US"/>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smtClean="0"/>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smtClean="0"/>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smtClean="0"/>
              <a:t>Click to edit Master title style</a:t>
            </a:r>
            <a:endParaRPr lang="en-US"/>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smtClean="0"/>
              <a:t>Click to edit Master title style</a:t>
            </a:r>
            <a:endParaRPr lang="en-US"/>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pn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2017/10/6</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06/10/2017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10/6/2017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iming>
    <p:tnLst>
      <p:par>
        <p:cTn id="1" dur="indefinite" restart="never" nodeType="tmRoot"/>
      </p:par>
    </p:tnLst>
  </p:timing>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2.wdp"/><Relationship Id="rId2" Type="http://schemas.openxmlformats.org/officeDocument/2006/relationships/notesSlide" Target="../notesSlides/notesSlide2.xml"/><Relationship Id="rId1" Type="http://schemas.openxmlformats.org/officeDocument/2006/relationships/slideLayout" Target="../slideLayouts/slideLayout43.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3.xml"/><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43.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3.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43.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4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0" y="3708400"/>
            <a:ext cx="12190413" cy="3151188"/>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33"/>
          <p:cNvSpPr txBox="1"/>
          <p:nvPr/>
        </p:nvSpPr>
        <p:spPr>
          <a:xfrm>
            <a:off x="3888089" y="4920181"/>
            <a:ext cx="4858294" cy="369418"/>
          </a:xfrm>
          <a:prstGeom prst="rect">
            <a:avLst/>
          </a:prstGeom>
          <a:noFill/>
        </p:spPr>
        <p:txBody>
          <a:bodyPr wrap="square" lIns="91436" tIns="45718" rIns="91436" bIns="45718" rtlCol="0">
            <a:spAutoFit/>
          </a:bodyPr>
          <a:lstStyle/>
          <a:p>
            <a:r>
              <a:rPr lang="zh-CN" altLang="en-US" dirty="0" smtClean="0">
                <a:solidFill>
                  <a:schemeClr val="bg1"/>
                </a:solidFill>
                <a:latin typeface="微软雅黑" pitchFamily="34" charset="-122"/>
                <a:ea typeface="微软雅黑" pitchFamily="34" charset="-122"/>
              </a:rPr>
              <a:t>某某公司某某职位某某职位  演讲人：</a:t>
            </a:r>
            <a:r>
              <a:rPr lang="zh-CN" altLang="en-US" dirty="0">
                <a:solidFill>
                  <a:schemeClr val="bg1"/>
                </a:solidFill>
                <a:latin typeface="微软雅黑" pitchFamily="34" charset="-122"/>
                <a:ea typeface="微软雅黑" pitchFamily="34" charset="-122"/>
              </a:rPr>
              <a:t>通用名</a:t>
            </a:r>
          </a:p>
        </p:txBody>
      </p:sp>
      <p:sp>
        <p:nvSpPr>
          <p:cNvPr id="35" name="TextBox 34"/>
          <p:cNvSpPr txBox="1"/>
          <p:nvPr/>
        </p:nvSpPr>
        <p:spPr>
          <a:xfrm>
            <a:off x="4131747" y="5278614"/>
            <a:ext cx="3512548" cy="400203"/>
          </a:xfrm>
          <a:prstGeom prst="rect">
            <a:avLst/>
          </a:prstGeom>
          <a:noFill/>
        </p:spPr>
        <p:txBody>
          <a:bodyPr wrap="square" lIns="91436" tIns="45718" rIns="91436" bIns="45718" rtlCol="0">
            <a:spAutoFit/>
          </a:bodyPr>
          <a:lstStyle/>
          <a:p>
            <a:pPr algn="ctr"/>
            <a:r>
              <a:rPr lang="en-US" altLang="zh-CN" sz="1000" dirty="0">
                <a:solidFill>
                  <a:schemeClr val="bg1"/>
                </a:solidFill>
              </a:rPr>
              <a:t>2016 year-end summary work summarizes the boutique PPT</a:t>
            </a:r>
          </a:p>
          <a:p>
            <a:pPr algn="ctr"/>
            <a:r>
              <a:rPr lang="en-US" altLang="zh-CN" sz="1000" dirty="0">
                <a:solidFill>
                  <a:schemeClr val="bg1"/>
                </a:solidFill>
              </a:rPr>
              <a:t>About the summary text input or copy here</a:t>
            </a:r>
          </a:p>
        </p:txBody>
      </p:sp>
      <p:sp>
        <p:nvSpPr>
          <p:cNvPr id="36" name="圆角矩形 35"/>
          <p:cNvSpPr/>
          <p:nvPr/>
        </p:nvSpPr>
        <p:spPr>
          <a:xfrm>
            <a:off x="3275742" y="4125167"/>
            <a:ext cx="5746696" cy="668014"/>
          </a:xfrm>
          <a:prstGeom prst="roundRect">
            <a:avLst>
              <a:gd name="adj" fmla="val 42270"/>
            </a:avLst>
          </a:prstGeom>
          <a:solidFill>
            <a:schemeClr val="bg1"/>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37" name="TextBox 36"/>
          <p:cNvSpPr txBox="1"/>
          <p:nvPr/>
        </p:nvSpPr>
        <p:spPr>
          <a:xfrm>
            <a:off x="3431214" y="4210826"/>
            <a:ext cx="5505736" cy="492557"/>
          </a:xfrm>
          <a:prstGeom prst="rect">
            <a:avLst/>
          </a:prstGeom>
          <a:noFill/>
        </p:spPr>
        <p:txBody>
          <a:bodyPr wrap="square" lIns="91436" tIns="45718" rIns="91436" bIns="45718" rtlCol="0">
            <a:spAutoFit/>
          </a:bodyPr>
          <a:lstStyle/>
          <a:p>
            <a:pPr algn="ctr"/>
            <a:r>
              <a:rPr lang="zh-CN" altLang="en-US" sz="2600" b="1" dirty="0" smtClean="0">
                <a:solidFill>
                  <a:srgbClr val="01ACBE"/>
                </a:solidFill>
                <a:latin typeface="微软雅黑" pitchFamily="34" charset="-122"/>
                <a:ea typeface="微软雅黑" pitchFamily="34" charset="-122"/>
              </a:rPr>
              <a:t>适用商业计划</a:t>
            </a:r>
            <a:r>
              <a:rPr lang="en-US" altLang="zh-CN" sz="2600" b="1" dirty="0" smtClean="0">
                <a:solidFill>
                  <a:srgbClr val="01ACBE"/>
                </a:solidFill>
                <a:latin typeface="微软雅黑" pitchFamily="34" charset="-122"/>
                <a:ea typeface="微软雅黑" pitchFamily="34" charset="-122"/>
              </a:rPr>
              <a:t>/</a:t>
            </a:r>
            <a:r>
              <a:rPr lang="zh-CN" altLang="en-US" sz="2600" b="1" dirty="0" smtClean="0">
                <a:solidFill>
                  <a:srgbClr val="01ACBE"/>
                </a:solidFill>
                <a:latin typeface="微软雅黑" pitchFamily="34" charset="-122"/>
                <a:ea typeface="微软雅黑" pitchFamily="34" charset="-122"/>
              </a:rPr>
              <a:t>融资项目</a:t>
            </a:r>
            <a:r>
              <a:rPr lang="en-US" altLang="zh-CN" sz="2600" b="1" dirty="0" smtClean="0">
                <a:solidFill>
                  <a:srgbClr val="01ACBE"/>
                </a:solidFill>
                <a:latin typeface="微软雅黑" pitchFamily="34" charset="-122"/>
                <a:ea typeface="微软雅黑" pitchFamily="34" charset="-122"/>
              </a:rPr>
              <a:t>/</a:t>
            </a:r>
            <a:r>
              <a:rPr lang="zh-CN" altLang="en-US" sz="2600" b="1" dirty="0" smtClean="0">
                <a:solidFill>
                  <a:srgbClr val="01ACBE"/>
                </a:solidFill>
                <a:latin typeface="微软雅黑" pitchFamily="34" charset="-122"/>
                <a:ea typeface="微软雅黑" pitchFamily="34" charset="-122"/>
              </a:rPr>
              <a:t>创业计划</a:t>
            </a:r>
            <a:endParaRPr lang="zh-CN" altLang="en-US" sz="2600" b="1" dirty="0">
              <a:solidFill>
                <a:srgbClr val="01ACBE"/>
              </a:solidFill>
              <a:latin typeface="微软雅黑" pitchFamily="34" charset="-122"/>
              <a:ea typeface="微软雅黑" pitchFamily="34" charset="-122"/>
            </a:endParaRPr>
          </a:p>
        </p:txBody>
      </p:sp>
      <p:grpSp>
        <p:nvGrpSpPr>
          <p:cNvPr id="64" name="组合 63"/>
          <p:cNvGrpSpPr/>
          <p:nvPr/>
        </p:nvGrpSpPr>
        <p:grpSpPr>
          <a:xfrm>
            <a:off x="3120175" y="4112467"/>
            <a:ext cx="878900" cy="701612"/>
            <a:chOff x="899592" y="2377261"/>
            <a:chExt cx="720079" cy="574619"/>
          </a:xfrm>
          <a:effectLst>
            <a:outerShdw blurRad="50800" dist="38100" dir="2700000" algn="tl" rotWithShape="0">
              <a:prstClr val="black">
                <a:alpha val="40000"/>
              </a:prstClr>
            </a:outerShdw>
          </a:effectLst>
        </p:grpSpPr>
        <p:sp>
          <p:nvSpPr>
            <p:cNvPr id="65" name="圆角矩形 64"/>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66" name="圆角矩形 65"/>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67" name="Picture 2" descr="C:\Users\Administrator\Desktop\手.png"/>
          <p:cNvPicPr>
            <a:picLocks noChangeAspect="1" noChangeArrowheads="1"/>
          </p:cNvPicPr>
          <p:nvPr/>
        </p:nvPicPr>
        <p:blipFill>
          <a:blip r:embed="rId5"/>
          <a:srcRect/>
          <a:stretch>
            <a:fillRect/>
          </a:stretch>
        </p:blipFill>
        <p:spPr bwMode="auto">
          <a:xfrm flipH="1">
            <a:off x="3051323" y="4219992"/>
            <a:ext cx="2922318" cy="2839836"/>
          </a:xfrm>
          <a:prstGeom prst="rect">
            <a:avLst/>
          </a:prstGeom>
          <a:noFill/>
        </p:spPr>
      </p:pic>
      <p:pic>
        <p:nvPicPr>
          <p:cNvPr id="7" name="moving.mp3">
            <a:hlinkClick r:id="" action="ppaction://media"/>
          </p:cNvPr>
          <p:cNvPicPr>
            <a:picLocks noChangeAspect="1"/>
          </p:cNvPicPr>
          <p:nvPr>
            <a:audioFile r:link="rId1"/>
            <p:extLst>
              <p:ext uri="{DAA4B4D4-6D71-4841-9C94-3DE7FCFB9230}">
                <p14:media xmlns:p14="http://schemas.microsoft.com/office/powerpoint/2010/main" r:embed="rId2">
                  <p14:trim st="19889.7952" end="4366.0544"/>
                </p14:media>
              </p:ext>
            </p:extLst>
          </p:nvPr>
        </p:nvPicPr>
        <p:blipFill>
          <a:blip r:embed="rId6"/>
          <a:stretch>
            <a:fillRect/>
          </a:stretch>
        </p:blipFill>
        <p:spPr>
          <a:xfrm>
            <a:off x="1097379" y="-1128485"/>
            <a:ext cx="609600" cy="609600"/>
          </a:xfrm>
          <a:prstGeom prst="rect">
            <a:avLst/>
          </a:prstGeom>
        </p:spPr>
      </p:pic>
      <p:grpSp>
        <p:nvGrpSpPr>
          <p:cNvPr id="92" name="组合 91"/>
          <p:cNvGrpSpPr/>
          <p:nvPr/>
        </p:nvGrpSpPr>
        <p:grpSpPr>
          <a:xfrm>
            <a:off x="2203998" y="2149565"/>
            <a:ext cx="7750840" cy="1177097"/>
            <a:chOff x="3151420" y="3107958"/>
            <a:chExt cx="5889162" cy="894370"/>
          </a:xfrm>
        </p:grpSpPr>
        <p:sp>
          <p:nvSpPr>
            <p:cNvPr id="93" name="文本框 283"/>
            <p:cNvSpPr txBox="1"/>
            <p:nvPr/>
          </p:nvSpPr>
          <p:spPr>
            <a:xfrm>
              <a:off x="3151420" y="3157958"/>
              <a:ext cx="5889162" cy="841866"/>
            </a:xfrm>
            <a:prstGeom prst="rect">
              <a:avLst/>
            </a:prstGeom>
            <a:noFill/>
          </p:spPr>
          <p:txBody>
            <a:bodyPr wrap="none" rtlCol="0">
              <a:spAutoFit/>
            </a:bodyPr>
            <a:lstStyle/>
            <a:p>
              <a:pPr algn="ctr"/>
              <a:r>
                <a:rPr lang="zh-CN" altLang="en-US" sz="6600" b="1" dirty="0" smtClean="0">
                  <a:solidFill>
                    <a:srgbClr val="01ACBE"/>
                  </a:solidFill>
                  <a:latin typeface="微软雅黑" pitchFamily="34" charset="-122"/>
                  <a:ea typeface="微软雅黑" pitchFamily="34" charset="-122"/>
                </a:rPr>
                <a:t>招商加盟策划</a:t>
              </a:r>
              <a:r>
                <a:rPr lang="zh-CN" altLang="en-US" sz="6600" b="1" dirty="0" smtClean="0">
                  <a:solidFill>
                    <a:srgbClr val="01ACBE"/>
                  </a:solidFill>
                  <a:latin typeface="微软雅黑" pitchFamily="34" charset="-122"/>
                  <a:ea typeface="微软雅黑" pitchFamily="34" charset="-122"/>
                </a:rPr>
                <a:t>书</a:t>
              </a:r>
              <a:r>
                <a:rPr lang="en-US" altLang="zh-CN" sz="6600" b="1" dirty="0" smtClean="0">
                  <a:solidFill>
                    <a:srgbClr val="01ACBE"/>
                  </a:solidFill>
                  <a:latin typeface="微软雅黑" pitchFamily="34" charset="-122"/>
                  <a:ea typeface="微软雅黑" pitchFamily="34" charset="-122"/>
                </a:rPr>
                <a:t>PPT</a:t>
              </a:r>
              <a:endParaRPr lang="zh-CN" altLang="en-US" sz="6600" b="1" dirty="0">
                <a:solidFill>
                  <a:srgbClr val="01ACBE"/>
                </a:solidFill>
                <a:latin typeface="微软雅黑" pitchFamily="34" charset="-122"/>
                <a:ea typeface="微软雅黑" pitchFamily="34" charset="-122"/>
              </a:endParaRPr>
            </a:p>
          </p:txBody>
        </p:sp>
        <p:grpSp>
          <p:nvGrpSpPr>
            <p:cNvPr id="94" name="组合 93"/>
            <p:cNvGrpSpPr/>
            <p:nvPr/>
          </p:nvGrpSpPr>
          <p:grpSpPr>
            <a:xfrm>
              <a:off x="3238500" y="3107958"/>
              <a:ext cx="5729514" cy="894370"/>
              <a:chOff x="3200400" y="3107958"/>
              <a:chExt cx="5729514" cy="894370"/>
            </a:xfrm>
          </p:grpSpPr>
          <p:cxnSp>
            <p:nvCxnSpPr>
              <p:cNvPr id="95" name="直接连接符 94"/>
              <p:cNvCxnSpPr/>
              <p:nvPr/>
            </p:nvCxnSpPr>
            <p:spPr>
              <a:xfrm>
                <a:off x="3214914" y="3107958"/>
                <a:ext cx="5715000" cy="0"/>
              </a:xfrm>
              <a:prstGeom prst="line">
                <a:avLst/>
              </a:prstGeom>
              <a:ln>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3200400" y="4002328"/>
                <a:ext cx="5715000" cy="0"/>
              </a:xfrm>
              <a:prstGeom prst="line">
                <a:avLst/>
              </a:prstGeom>
              <a:ln>
                <a:solidFill>
                  <a:srgbClr val="01ACBE"/>
                </a:solidFill>
              </a:ln>
            </p:spPr>
            <p:style>
              <a:lnRef idx="1">
                <a:schemeClr val="accent1"/>
              </a:lnRef>
              <a:fillRef idx="0">
                <a:schemeClr val="accent1"/>
              </a:fillRef>
              <a:effectRef idx="0">
                <a:schemeClr val="accent1"/>
              </a:effectRef>
              <a:fontRef idx="minor">
                <a:schemeClr val="tx1"/>
              </a:fontRef>
            </p:style>
          </p:cxnSp>
        </p:grpSp>
      </p:grpSp>
      <p:sp>
        <p:nvSpPr>
          <p:cNvPr id="97" name="文本框 283"/>
          <p:cNvSpPr txBox="1"/>
          <p:nvPr/>
        </p:nvSpPr>
        <p:spPr>
          <a:xfrm>
            <a:off x="4178830" y="356653"/>
            <a:ext cx="3820278" cy="1862048"/>
          </a:xfrm>
          <a:prstGeom prst="rect">
            <a:avLst/>
          </a:prstGeom>
          <a:noFill/>
        </p:spPr>
        <p:txBody>
          <a:bodyPr wrap="none" rtlCol="0">
            <a:spAutoFit/>
          </a:bodyPr>
          <a:lstStyle/>
          <a:p>
            <a:pPr algn="ctr"/>
            <a:r>
              <a:rPr lang="en-US" altLang="zh-CN" sz="11500" b="1" dirty="0" smtClean="0">
                <a:solidFill>
                  <a:srgbClr val="01ACBE"/>
                </a:solidFill>
                <a:latin typeface="微软雅黑" pitchFamily="34" charset="-122"/>
                <a:ea typeface="微软雅黑" pitchFamily="34" charset="-122"/>
              </a:rPr>
              <a:t>2019</a:t>
            </a:r>
            <a:endParaRPr lang="zh-CN" altLang="en-US" sz="5400" b="1" dirty="0">
              <a:solidFill>
                <a:srgbClr val="01ACBE"/>
              </a:solidFill>
              <a:latin typeface="微软雅黑" pitchFamily="34" charset="-122"/>
              <a:ea typeface="微软雅黑" pitchFamily="34" charset="-122"/>
            </a:endParaRPr>
          </a:p>
        </p:txBody>
      </p:sp>
    </p:spTree>
    <p:extLst>
      <p:ext uri="{BB962C8B-B14F-4D97-AF65-F5344CB8AC3E}">
        <p14:creationId xmlns:p14="http://schemas.microsoft.com/office/powerpoint/2010/main" val="400202187"/>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2" presetClass="entr" presetSubtype="1" fill="hold" nodeType="withEffect">
                                  <p:stCondLst>
                                    <p:cond delay="0"/>
                                  </p:stCondLst>
                                  <p:childTnLst>
                                    <p:set>
                                      <p:cBhvr>
                                        <p:cTn id="8" dur="1" fill="hold">
                                          <p:stCondLst>
                                            <p:cond delay="0"/>
                                          </p:stCondLst>
                                        </p:cTn>
                                        <p:tgtEl>
                                          <p:spTgt spid="92"/>
                                        </p:tgtEl>
                                        <p:attrNameLst>
                                          <p:attrName>style.visibility</p:attrName>
                                        </p:attrNameLst>
                                      </p:cBhvr>
                                      <p:to>
                                        <p:strVal val="visible"/>
                                      </p:to>
                                    </p:set>
                                    <p:anim calcmode="lin" valueType="num">
                                      <p:cBhvr additive="base">
                                        <p:cTn id="9" dur="500" fill="hold"/>
                                        <p:tgtEl>
                                          <p:spTgt spid="92"/>
                                        </p:tgtEl>
                                        <p:attrNameLst>
                                          <p:attrName>ppt_x</p:attrName>
                                        </p:attrNameLst>
                                      </p:cBhvr>
                                      <p:tavLst>
                                        <p:tav tm="0">
                                          <p:val>
                                            <p:strVal val="#ppt_x"/>
                                          </p:val>
                                        </p:tav>
                                        <p:tav tm="100000">
                                          <p:val>
                                            <p:strVal val="#ppt_x"/>
                                          </p:val>
                                        </p:tav>
                                      </p:tavLst>
                                    </p:anim>
                                    <p:anim calcmode="lin" valueType="num">
                                      <p:cBhvr additive="base">
                                        <p:cTn id="10" dur="500" fill="hold"/>
                                        <p:tgtEl>
                                          <p:spTgt spid="92"/>
                                        </p:tgtEl>
                                        <p:attrNameLst>
                                          <p:attrName>ppt_y</p:attrName>
                                        </p:attrNameLst>
                                      </p:cBhvr>
                                      <p:tavLst>
                                        <p:tav tm="0">
                                          <p:val>
                                            <p:strVal val="0-#ppt_h/2"/>
                                          </p:val>
                                        </p:tav>
                                        <p:tav tm="100000">
                                          <p:val>
                                            <p:strVal val="#ppt_y"/>
                                          </p:val>
                                        </p:tav>
                                      </p:tavLst>
                                    </p:anim>
                                  </p:childTnLst>
                                </p:cTn>
                              </p:par>
                              <p:par>
                                <p:cTn id="11" presetID="42" presetClass="entr" presetSubtype="0" fill="hold" grpId="0" nodeType="withEffect">
                                  <p:stCondLst>
                                    <p:cond delay="250"/>
                                  </p:stCondLst>
                                  <p:childTnLst>
                                    <p:set>
                                      <p:cBhvr>
                                        <p:cTn id="12" dur="1" fill="hold">
                                          <p:stCondLst>
                                            <p:cond delay="0"/>
                                          </p:stCondLst>
                                        </p:cTn>
                                        <p:tgtEl>
                                          <p:spTgt spid="97"/>
                                        </p:tgtEl>
                                        <p:attrNameLst>
                                          <p:attrName>style.visibility</p:attrName>
                                        </p:attrNameLst>
                                      </p:cBhvr>
                                      <p:to>
                                        <p:strVal val="visible"/>
                                      </p:to>
                                    </p:set>
                                    <p:animEffect transition="in" filter="fade">
                                      <p:cBhvr>
                                        <p:cTn id="13" dur="1000"/>
                                        <p:tgtEl>
                                          <p:spTgt spid="97"/>
                                        </p:tgtEl>
                                      </p:cBhvr>
                                    </p:animEffect>
                                    <p:anim calcmode="lin" valueType="num">
                                      <p:cBhvr>
                                        <p:cTn id="14" dur="1000" fill="hold"/>
                                        <p:tgtEl>
                                          <p:spTgt spid="97"/>
                                        </p:tgtEl>
                                        <p:attrNameLst>
                                          <p:attrName>ppt_x</p:attrName>
                                        </p:attrNameLst>
                                      </p:cBhvr>
                                      <p:tavLst>
                                        <p:tav tm="0">
                                          <p:val>
                                            <p:strVal val="#ppt_x"/>
                                          </p:val>
                                        </p:tav>
                                        <p:tav tm="100000">
                                          <p:val>
                                            <p:strVal val="#ppt_x"/>
                                          </p:val>
                                        </p:tav>
                                      </p:tavLst>
                                    </p:anim>
                                    <p:anim calcmode="lin" valueType="num">
                                      <p:cBhvr>
                                        <p:cTn id="15" dur="1000" fill="hold"/>
                                        <p:tgtEl>
                                          <p:spTgt spid="97"/>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14" presetClass="entr" presetSubtype="1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randombar(horizontal)">
                                      <p:cBhvr>
                                        <p:cTn id="19" dur="500"/>
                                        <p:tgtEl>
                                          <p:spTgt spid="32"/>
                                        </p:tgtEl>
                                      </p:cBhvr>
                                    </p:animEffect>
                                  </p:childTnLst>
                                </p:cTn>
                              </p:par>
                            </p:childTnLst>
                          </p:cTn>
                        </p:par>
                        <p:par>
                          <p:cTn id="20" fill="hold">
                            <p:stCondLst>
                              <p:cond delay="1750"/>
                            </p:stCondLst>
                            <p:childTnLst>
                              <p:par>
                                <p:cTn id="21" presetID="10" presetClass="entr" presetSubtype="0"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par>
                                <p:cTn id="24" presetID="10" presetClass="entr" presetSubtype="0" fill="hold" nodeType="with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fade">
                                      <p:cBhvr>
                                        <p:cTn id="26" dur="500"/>
                                        <p:tgtEl>
                                          <p:spTgt spid="64"/>
                                        </p:tgtEl>
                                      </p:cBhvr>
                                    </p:animEffect>
                                  </p:childTnLst>
                                </p:cTn>
                              </p:par>
                            </p:childTnLst>
                          </p:cTn>
                        </p:par>
                        <p:par>
                          <p:cTn id="27" fill="hold">
                            <p:stCondLst>
                              <p:cond delay="2250"/>
                            </p:stCondLst>
                            <p:childTnLst>
                              <p:par>
                                <p:cTn id="28" presetID="1" presetClass="entr" presetSubtype="0" fill="hold" nodeType="afterEffect">
                                  <p:stCondLst>
                                    <p:cond delay="0"/>
                                  </p:stCondLst>
                                  <p:childTnLst>
                                    <p:set>
                                      <p:cBhvr>
                                        <p:cTn id="29" dur="1" fill="hold">
                                          <p:stCondLst>
                                            <p:cond delay="0"/>
                                          </p:stCondLst>
                                        </p:cTn>
                                        <p:tgtEl>
                                          <p:spTgt spid="64"/>
                                        </p:tgtEl>
                                        <p:attrNameLst>
                                          <p:attrName>style.visibility</p:attrName>
                                        </p:attrNameLst>
                                      </p:cBhvr>
                                      <p:to>
                                        <p:strVal val="visible"/>
                                      </p:to>
                                    </p:set>
                                  </p:childTnLst>
                                </p:cTn>
                              </p:par>
                              <p:par>
                                <p:cTn id="30" presetID="63" presetClass="path" presetSubtype="0" accel="50000" decel="50000" fill="hold" nodeType="withEffect">
                                  <p:stCondLst>
                                    <p:cond delay="0"/>
                                  </p:stCondLst>
                                  <p:childTnLst>
                                    <p:animMotion origin="layout" path="M -0.00833 3.87283E-6 L 0.43099 3.87283E-6 " pathEditMode="relative" rAng="0" ptsTypes="AA">
                                      <p:cBhvr>
                                        <p:cTn id="31" dur="2000" fill="hold"/>
                                        <p:tgtEl>
                                          <p:spTgt spid="64"/>
                                        </p:tgtEl>
                                        <p:attrNameLst>
                                          <p:attrName>ppt_x</p:attrName>
                                          <p:attrName>ppt_y</p:attrName>
                                        </p:attrNameLst>
                                      </p:cBhvr>
                                      <p:rCtr x="21966" y="0"/>
                                    </p:animMotion>
                                  </p:childTnLst>
                                </p:cTn>
                              </p:par>
                              <p:par>
                                <p:cTn id="32" presetID="10" presetClass="entr" presetSubtype="0" fill="hold" nodeType="with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fade">
                                      <p:cBhvr>
                                        <p:cTn id="34" dur="500"/>
                                        <p:tgtEl>
                                          <p:spTgt spid="67"/>
                                        </p:tgtEl>
                                      </p:cBhvr>
                                    </p:animEffect>
                                  </p:childTnLst>
                                </p:cTn>
                              </p:par>
                              <p:par>
                                <p:cTn id="35" presetID="0" presetClass="path" presetSubtype="0" accel="50000" decel="50000" fill="hold" nodeType="withEffect">
                                  <p:stCondLst>
                                    <p:cond delay="0"/>
                                  </p:stCondLst>
                                  <p:childTnLst>
                                    <p:animMotion origin="layout" path="M -0.01315 4.39306E-6 C 0.26393 -0.00648 0.11627 -0.00463 0.42981 -0.00463 " pathEditMode="relative" rAng="0" ptsTypes="fA">
                                      <p:cBhvr>
                                        <p:cTn id="36" dur="2000" fill="hold"/>
                                        <p:tgtEl>
                                          <p:spTgt spid="67"/>
                                        </p:tgtEl>
                                        <p:attrNameLst>
                                          <p:attrName>ppt_x</p:attrName>
                                          <p:attrName>ppt_y</p:attrName>
                                        </p:attrNameLst>
                                      </p:cBhvr>
                                      <p:rCtr x="22148" y="-324"/>
                                    </p:animMotion>
                                  </p:childTnLst>
                                </p:cTn>
                              </p:par>
                              <p:par>
                                <p:cTn id="37" presetID="10" presetClass="exit" presetSubtype="0" fill="hold" nodeType="withEffect">
                                  <p:stCondLst>
                                    <p:cond delay="2000"/>
                                  </p:stCondLst>
                                  <p:childTnLst>
                                    <p:animEffect transition="out" filter="fade">
                                      <p:cBhvr>
                                        <p:cTn id="38" dur="500"/>
                                        <p:tgtEl>
                                          <p:spTgt spid="67"/>
                                        </p:tgtEl>
                                      </p:cBhvr>
                                    </p:animEffect>
                                    <p:set>
                                      <p:cBhvr>
                                        <p:cTn id="39" dur="1" fill="hold">
                                          <p:stCondLst>
                                            <p:cond delay="499"/>
                                          </p:stCondLst>
                                        </p:cTn>
                                        <p:tgtEl>
                                          <p:spTgt spid="67"/>
                                        </p:tgtEl>
                                        <p:attrNameLst>
                                          <p:attrName>style.visibility</p:attrName>
                                        </p:attrNameLst>
                                      </p:cBhvr>
                                      <p:to>
                                        <p:strVal val="hidden"/>
                                      </p:to>
                                    </p:set>
                                  </p:childTnLst>
                                </p:cTn>
                              </p:par>
                              <p:par>
                                <p:cTn id="40" presetID="22" presetClass="entr" presetSubtype="8" fill="hold" grpId="0" nodeType="withEffect">
                                  <p:stCondLst>
                                    <p:cond delay="300"/>
                                  </p:stCondLst>
                                  <p:childTnLst>
                                    <p:set>
                                      <p:cBhvr>
                                        <p:cTn id="41" dur="1" fill="hold">
                                          <p:stCondLst>
                                            <p:cond delay="0"/>
                                          </p:stCondLst>
                                        </p:cTn>
                                        <p:tgtEl>
                                          <p:spTgt spid="37"/>
                                        </p:tgtEl>
                                        <p:attrNameLst>
                                          <p:attrName>style.visibility</p:attrName>
                                        </p:attrNameLst>
                                      </p:cBhvr>
                                      <p:to>
                                        <p:strVal val="visible"/>
                                      </p:to>
                                    </p:set>
                                    <p:animEffect transition="in" filter="wipe(left)">
                                      <p:cBhvr>
                                        <p:cTn id="42" dur="1600"/>
                                        <p:tgtEl>
                                          <p:spTgt spid="37"/>
                                        </p:tgtEl>
                                      </p:cBhvr>
                                    </p:animEffect>
                                  </p:childTnLst>
                                </p:cTn>
                              </p:par>
                            </p:childTnLst>
                          </p:cTn>
                        </p:par>
                        <p:par>
                          <p:cTn id="43" fill="hold">
                            <p:stCondLst>
                              <p:cond delay="4750"/>
                            </p:stCondLst>
                            <p:childTnLst>
                              <p:par>
                                <p:cTn id="44" presetID="42" presetClass="entr" presetSubtype="0" fill="hold" grpId="0" nodeType="after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1000"/>
                                        <p:tgtEl>
                                          <p:spTgt spid="34"/>
                                        </p:tgtEl>
                                      </p:cBhvr>
                                    </p:animEffect>
                                    <p:anim calcmode="lin" valueType="num">
                                      <p:cBhvr>
                                        <p:cTn id="47" dur="1000" fill="hold"/>
                                        <p:tgtEl>
                                          <p:spTgt spid="34"/>
                                        </p:tgtEl>
                                        <p:attrNameLst>
                                          <p:attrName>ppt_x</p:attrName>
                                        </p:attrNameLst>
                                      </p:cBhvr>
                                      <p:tavLst>
                                        <p:tav tm="0">
                                          <p:val>
                                            <p:strVal val="#ppt_x"/>
                                          </p:val>
                                        </p:tav>
                                        <p:tav tm="100000">
                                          <p:val>
                                            <p:strVal val="#ppt_x"/>
                                          </p:val>
                                        </p:tav>
                                      </p:tavLst>
                                    </p:anim>
                                    <p:anim calcmode="lin" valueType="num">
                                      <p:cBhvr>
                                        <p:cTn id="48" dur="1000" fill="hold"/>
                                        <p:tgtEl>
                                          <p:spTgt spid="34"/>
                                        </p:tgtEl>
                                        <p:attrNameLst>
                                          <p:attrName>ppt_y</p:attrName>
                                        </p:attrNameLst>
                                      </p:cBhvr>
                                      <p:tavLst>
                                        <p:tav tm="0">
                                          <p:val>
                                            <p:strVal val="#ppt_y+.1"/>
                                          </p:val>
                                        </p:tav>
                                        <p:tav tm="100000">
                                          <p:val>
                                            <p:strVal val="#ppt_y"/>
                                          </p:val>
                                        </p:tav>
                                      </p:tavLst>
                                    </p:anim>
                                  </p:childTnLst>
                                </p:cTn>
                              </p:par>
                            </p:childTnLst>
                          </p:cTn>
                        </p:par>
                        <p:par>
                          <p:cTn id="49" fill="hold">
                            <p:stCondLst>
                              <p:cond delay="5750"/>
                            </p:stCondLst>
                            <p:childTnLst>
                              <p:par>
                                <p:cTn id="50" presetID="10" presetClass="entr" presetSubtype="0"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53" repeatCount="indefinite" fill="remove" display="0">
                  <p:stCondLst>
                    <p:cond delay="indefinite"/>
                  </p:stCondLst>
                  <p:endCondLst>
                    <p:cond evt="onStopAudio" delay="0">
                      <p:tgtEl>
                        <p:sldTgt/>
                      </p:tgtEl>
                    </p:cond>
                  </p:endCondLst>
                </p:cTn>
                <p:tgtEl>
                  <p:spTgt spid="7"/>
                </p:tgtEl>
              </p:cMediaNode>
            </p:audio>
          </p:childTnLst>
        </p:cTn>
      </p:par>
    </p:tnLst>
    <p:bldLst>
      <p:bldP spid="32" grpId="0" animBg="1"/>
      <p:bldP spid="34" grpId="0"/>
      <p:bldP spid="35" grpId="0"/>
      <p:bldP spid="36" grpId="0" animBg="1"/>
      <p:bldP spid="37" grpId="0"/>
      <p:bldP spid="9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46"/>
          <p:cNvSpPr>
            <a:spLocks noChangeAspect="1" noChangeArrowheads="1"/>
          </p:cNvSpPr>
          <p:nvPr/>
        </p:nvSpPr>
        <p:spPr bwMode="auto">
          <a:xfrm>
            <a:off x="7091208" y="579019"/>
            <a:ext cx="2356335" cy="157187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22" name="矩形 47"/>
          <p:cNvSpPr>
            <a:spLocks noChangeAspect="1" noChangeArrowheads="1"/>
          </p:cNvSpPr>
          <p:nvPr/>
        </p:nvSpPr>
        <p:spPr bwMode="auto">
          <a:xfrm>
            <a:off x="2214543" y="579019"/>
            <a:ext cx="2354864" cy="15704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23" name="矩形 59"/>
          <p:cNvSpPr>
            <a:spLocks noChangeAspect="1" noChangeArrowheads="1"/>
          </p:cNvSpPr>
          <p:nvPr/>
        </p:nvSpPr>
        <p:spPr bwMode="auto">
          <a:xfrm>
            <a:off x="4651536" y="579019"/>
            <a:ext cx="2356335" cy="157187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grpSp>
        <p:nvGrpSpPr>
          <p:cNvPr id="28" name="组合 27"/>
          <p:cNvGrpSpPr/>
          <p:nvPr/>
        </p:nvGrpSpPr>
        <p:grpSpPr>
          <a:xfrm>
            <a:off x="510909" y="571432"/>
            <a:ext cx="1690934" cy="1571872"/>
            <a:chOff x="5376030" y="1007695"/>
            <a:chExt cx="1690934" cy="1571872"/>
          </a:xfrm>
        </p:grpSpPr>
        <p:sp>
          <p:nvSpPr>
            <p:cNvPr id="30" name="矩形 1"/>
            <p:cNvSpPr>
              <a:spLocks noChangeArrowheads="1"/>
            </p:cNvSpPr>
            <p:nvPr/>
          </p:nvSpPr>
          <p:spPr bwMode="auto">
            <a:xfrm>
              <a:off x="5419951" y="1007695"/>
              <a:ext cx="1571871" cy="1571872"/>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31" name="矩形 30"/>
            <p:cNvSpPr/>
            <p:nvPr/>
          </p:nvSpPr>
          <p:spPr>
            <a:xfrm>
              <a:off x="5381852" y="1125388"/>
              <a:ext cx="1685112" cy="720903"/>
            </a:xfrm>
            <a:prstGeom prst="rect">
              <a:avLst/>
            </a:prstGeom>
          </p:spPr>
          <p:txBody>
            <a:bodyPr wrap="square" lIns="68580" tIns="34290" rIns="68580" bIns="34290">
              <a:spAutoFit/>
            </a:bodyPr>
            <a:lstStyle/>
            <a:p>
              <a:pPr algn="ctr">
                <a:lnSpc>
                  <a:spcPct val="150000"/>
                </a:lnSpc>
                <a:spcBef>
                  <a:spcPts val="750"/>
                </a:spcBef>
              </a:pPr>
              <a:r>
                <a:rPr lang="zh-CN" altLang="en-US" sz="3200" b="1" dirty="0" smtClean="0">
                  <a:solidFill>
                    <a:schemeClr val="bg1"/>
                  </a:solidFill>
                  <a:latin typeface="微软雅黑" pitchFamily="34" charset="-122"/>
                  <a:ea typeface="微软雅黑" pitchFamily="34" charset="-122"/>
                  <a:cs typeface="宋体" charset="-122"/>
                </a:rPr>
                <a:t>前言</a:t>
              </a:r>
              <a:endParaRPr lang="en-US" altLang="zh-CN" sz="3200" b="1" dirty="0" smtClean="0">
                <a:solidFill>
                  <a:schemeClr val="bg1"/>
                </a:solidFill>
                <a:latin typeface="微软雅黑" pitchFamily="34" charset="-122"/>
                <a:ea typeface="微软雅黑" pitchFamily="34" charset="-122"/>
                <a:cs typeface="宋体" charset="-122"/>
              </a:endParaRPr>
            </a:p>
          </p:txBody>
        </p:sp>
        <p:sp>
          <p:nvSpPr>
            <p:cNvPr id="32" name="矩形 31"/>
            <p:cNvSpPr/>
            <p:nvPr/>
          </p:nvSpPr>
          <p:spPr>
            <a:xfrm>
              <a:off x="5376030" y="1788780"/>
              <a:ext cx="1685112" cy="476541"/>
            </a:xfrm>
            <a:prstGeom prst="rect">
              <a:avLst/>
            </a:prstGeom>
          </p:spPr>
          <p:txBody>
            <a:bodyPr wrap="square" lIns="68580" tIns="34290" rIns="68580" bIns="34290">
              <a:spAutoFit/>
            </a:bodyPr>
            <a:lstStyle/>
            <a:p>
              <a:pPr algn="ctr">
                <a:lnSpc>
                  <a:spcPct val="150000"/>
                </a:lnSpc>
                <a:spcBef>
                  <a:spcPts val="750"/>
                </a:spcBef>
              </a:pPr>
              <a:r>
                <a:rPr lang="en-US" altLang="zh-CN" sz="2000" b="1" dirty="0" smtClean="0">
                  <a:solidFill>
                    <a:schemeClr val="bg1"/>
                  </a:solidFill>
                  <a:latin typeface="微软雅黑" pitchFamily="34" charset="-122"/>
                  <a:ea typeface="微软雅黑" pitchFamily="34" charset="-122"/>
                  <a:cs typeface="宋体" charset="-122"/>
                </a:rPr>
                <a:t>PREFACE</a:t>
              </a:r>
            </a:p>
          </p:txBody>
        </p:sp>
      </p:grpSp>
      <p:pic>
        <p:nvPicPr>
          <p:cNvPr id="33" name="图片 6"/>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40000"/>
                    </a14:imgEffect>
                    <a14:imgEffect>
                      <a14:brightnessContrast bright="30000" contrast="10000"/>
                    </a14:imgEffect>
                  </a14:imgLayer>
                </a14:imgProps>
              </a:ext>
              <a:ext uri="{28A0092B-C50C-407E-A947-70E740481C1C}">
                <a14:useLocalDpi xmlns:a14="http://schemas.microsoft.com/office/drawing/2010/main" val="0"/>
              </a:ext>
            </a:extLst>
          </a:blip>
          <a:srcRect/>
          <a:stretch>
            <a:fillRect/>
          </a:stretch>
        </p:blipFill>
        <p:spPr bwMode="auto">
          <a:xfrm>
            <a:off x="9538567" y="579019"/>
            <a:ext cx="2105337" cy="1573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组合 33"/>
          <p:cNvGrpSpPr/>
          <p:nvPr/>
        </p:nvGrpSpPr>
        <p:grpSpPr>
          <a:xfrm flipH="1">
            <a:off x="508" y="2255647"/>
            <a:ext cx="12202604" cy="107950"/>
            <a:chOff x="0" y="5588000"/>
            <a:chExt cx="12202605" cy="107950"/>
          </a:xfrm>
          <a:solidFill>
            <a:srgbClr val="01ACBE"/>
          </a:solidFill>
        </p:grpSpPr>
        <p:sp>
          <p:nvSpPr>
            <p:cNvPr id="35" name="矩形 34"/>
            <p:cNvSpPr/>
            <p:nvPr/>
          </p:nvSpPr>
          <p:spPr>
            <a:xfrm>
              <a:off x="0" y="5588000"/>
              <a:ext cx="6605362" cy="1079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739613" y="5588000"/>
              <a:ext cx="2617113" cy="1079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9497799" y="5588000"/>
              <a:ext cx="2704806" cy="1079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矩形 37"/>
          <p:cNvSpPr>
            <a:spLocks noChangeArrowheads="1"/>
          </p:cNvSpPr>
          <p:nvPr/>
        </p:nvSpPr>
        <p:spPr bwMode="auto">
          <a:xfrm>
            <a:off x="568034" y="2624817"/>
            <a:ext cx="11048159" cy="3916658"/>
          </a:xfrm>
          <a:prstGeom prst="rect">
            <a:avLst/>
          </a:prstGeom>
          <a:solidFill>
            <a:srgbClr val="FFFFFF">
              <a:alpha val="62000"/>
            </a:srgbClr>
          </a:solidFill>
          <a:ln w="95250">
            <a:solidFill>
              <a:srgbClr val="01ACBE"/>
            </a:solidFill>
            <a:miter lim="800000"/>
            <a:headEnd/>
            <a:tailEnd/>
          </a:ln>
        </p:spPr>
        <p:txBody>
          <a:bodyPr anchor="ctr"/>
          <a:lstStyle/>
          <a:p>
            <a:pPr algn="ctr" defTabSz="1216025">
              <a:buFont typeface="Arial" charset="0"/>
              <a:buNone/>
            </a:pPr>
            <a:endParaRPr lang="zh-CN" altLang="en-US" sz="3100">
              <a:solidFill>
                <a:srgbClr val="000000"/>
              </a:solidFill>
            </a:endParaRPr>
          </a:p>
        </p:txBody>
      </p:sp>
      <p:sp>
        <p:nvSpPr>
          <p:cNvPr id="39" name="文本框 10"/>
          <p:cNvSpPr txBox="1">
            <a:spLocks noChangeArrowheads="1"/>
          </p:cNvSpPr>
          <p:nvPr/>
        </p:nvSpPr>
        <p:spPr bwMode="auto">
          <a:xfrm>
            <a:off x="1595275" y="3288133"/>
            <a:ext cx="8981466" cy="2585323"/>
          </a:xfrm>
          <a:prstGeom prst="rect">
            <a:avLst/>
          </a:prstGeom>
          <a:noFill/>
          <a:ln w="38100">
            <a:noFill/>
            <a:miter lim="800000"/>
            <a:headEnd/>
            <a:tailEnd/>
          </a:ln>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a:r>
              <a:rPr lang="en-US" altLang="zh-CN" dirty="0">
                <a:solidFill>
                  <a:schemeClr val="bg1">
                    <a:lumMod val="50000"/>
                  </a:schemeClr>
                </a:solidFill>
                <a:latin typeface="微软雅黑" pitchFamily="34" charset="-122"/>
                <a:ea typeface="微软雅黑" pitchFamily="34" charset="-122"/>
                <a:sym typeface="微软雅黑" pitchFamily="34" charset="-122"/>
              </a:rPr>
              <a:t> </a:t>
            </a:r>
            <a:r>
              <a:rPr lang="en-US" altLang="zh-CN" dirty="0" smtClean="0">
                <a:solidFill>
                  <a:schemeClr val="bg1">
                    <a:lumMod val="50000"/>
                  </a:schemeClr>
                </a:solidFill>
                <a:latin typeface="微软雅黑" pitchFamily="34" charset="-122"/>
                <a:ea typeface="微软雅黑" pitchFamily="34" charset="-122"/>
                <a:sym typeface="微软雅黑" pitchFamily="34" charset="-122"/>
              </a:rPr>
              <a:t>      </a:t>
            </a:r>
            <a:r>
              <a:rPr lang="zh-CN" altLang="en-US" dirty="0" smtClean="0">
                <a:solidFill>
                  <a:schemeClr val="bg1">
                    <a:lumMod val="50000"/>
                  </a:schemeClr>
                </a:solidFill>
                <a:latin typeface="微软雅黑" pitchFamily="34" charset="-122"/>
                <a:ea typeface="微软雅黑" pitchFamily="34" charset="-122"/>
                <a:sym typeface="微软雅黑" pitchFamily="34" charset="-122"/>
              </a:rPr>
              <a:t>这里</a:t>
            </a:r>
            <a:r>
              <a:rPr lang="zh-CN" altLang="en-US" dirty="0">
                <a:solidFill>
                  <a:schemeClr val="bg1">
                    <a:lumMod val="50000"/>
                  </a:schemeClr>
                </a:solidFill>
                <a:latin typeface="微软雅黑" pitchFamily="34" charset="-122"/>
                <a:ea typeface="微软雅黑" pitchFamily="34" charset="-122"/>
                <a:sym typeface="微软雅黑" pitchFamily="34" charset="-122"/>
              </a:rPr>
              <a:t>输入产品形式的简介，这里输入产品形的简介，这里输入产品式的简介，这里输入产品形的简介，这里输入产品形的简介，输入产品形式的简介，这里输产品形式的介，这输入产品形式的简介，这里输入品形式的简介，里输入产品形的简介。入产品形式的简介</a:t>
            </a:r>
            <a:r>
              <a:rPr lang="zh-CN" altLang="en-US" dirty="0" smtClean="0">
                <a:solidFill>
                  <a:schemeClr val="bg1">
                    <a:lumMod val="50000"/>
                  </a:schemeClr>
                </a:solidFill>
                <a:latin typeface="微软雅黑" pitchFamily="34" charset="-122"/>
                <a:ea typeface="微软雅黑" pitchFamily="34" charset="-122"/>
                <a:sym typeface="微软雅黑" pitchFamily="34" charset="-122"/>
              </a:rPr>
              <a:t>。</a:t>
            </a:r>
            <a:r>
              <a:rPr lang="zh-CN" altLang="en-US" dirty="0">
                <a:solidFill>
                  <a:schemeClr val="bg1">
                    <a:lumMod val="50000"/>
                  </a:schemeClr>
                </a:solidFill>
                <a:latin typeface="微软雅黑" pitchFamily="34" charset="-122"/>
                <a:ea typeface="微软雅黑" pitchFamily="34" charset="-122"/>
                <a:sym typeface="微软雅黑" pitchFamily="34" charset="-122"/>
              </a:rPr>
              <a:t>这里输入品形式的简介，里输入产品形的简介。入产品形式的简介</a:t>
            </a:r>
            <a:r>
              <a:rPr lang="zh-CN" altLang="en-US" dirty="0" smtClean="0">
                <a:solidFill>
                  <a:schemeClr val="bg1">
                    <a:lumMod val="50000"/>
                  </a:schemeClr>
                </a:solidFill>
                <a:latin typeface="微软雅黑" pitchFamily="34" charset="-122"/>
                <a:ea typeface="微软雅黑" pitchFamily="34" charset="-122"/>
                <a:sym typeface="微软雅黑" pitchFamily="34" charset="-122"/>
              </a:rPr>
              <a:t>。</a:t>
            </a:r>
            <a:r>
              <a:rPr lang="zh-CN" altLang="en-US" dirty="0">
                <a:solidFill>
                  <a:schemeClr val="bg1">
                    <a:lumMod val="50000"/>
                  </a:schemeClr>
                </a:solidFill>
                <a:latin typeface="微软雅黑" pitchFamily="34" charset="-122"/>
                <a:ea typeface="微软雅黑" pitchFamily="34" charset="-122"/>
                <a:sym typeface="微软雅黑" pitchFamily="34" charset="-122"/>
              </a:rPr>
              <a:t>这里输入品形式的</a:t>
            </a:r>
            <a:r>
              <a:rPr lang="zh-CN" altLang="en-US" dirty="0" smtClean="0">
                <a:solidFill>
                  <a:schemeClr val="bg1">
                    <a:lumMod val="50000"/>
                  </a:schemeClr>
                </a:solidFill>
                <a:latin typeface="微软雅黑" pitchFamily="34" charset="-122"/>
                <a:ea typeface="微软雅黑" pitchFamily="34" charset="-122"/>
                <a:sym typeface="微软雅黑" pitchFamily="34" charset="-122"/>
              </a:rPr>
              <a:t>简介。入</a:t>
            </a:r>
            <a:r>
              <a:rPr lang="zh-CN" altLang="en-US" dirty="0">
                <a:solidFill>
                  <a:schemeClr val="bg1">
                    <a:lumMod val="50000"/>
                  </a:schemeClr>
                </a:solidFill>
                <a:latin typeface="微软雅黑" pitchFamily="34" charset="-122"/>
                <a:ea typeface="微软雅黑" pitchFamily="34" charset="-122"/>
                <a:sym typeface="微软雅黑" pitchFamily="34" charset="-122"/>
              </a:rPr>
              <a:t>产品形式的简介</a:t>
            </a:r>
            <a:r>
              <a:rPr lang="zh-CN" altLang="en-US" dirty="0" smtClean="0">
                <a:solidFill>
                  <a:schemeClr val="bg1">
                    <a:lumMod val="50000"/>
                  </a:schemeClr>
                </a:solidFill>
                <a:latin typeface="微软雅黑" pitchFamily="34" charset="-122"/>
                <a:ea typeface="微软雅黑" pitchFamily="34" charset="-122"/>
                <a:sym typeface="微软雅黑" pitchFamily="34" charset="-122"/>
              </a:rPr>
              <a:t>。</a:t>
            </a:r>
            <a:endParaRPr lang="en-US" altLang="zh-CN" dirty="0" smtClean="0">
              <a:solidFill>
                <a:schemeClr val="bg1">
                  <a:lumMod val="50000"/>
                </a:schemeClr>
              </a:solidFill>
              <a:latin typeface="微软雅黑" pitchFamily="34" charset="-122"/>
              <a:ea typeface="微软雅黑" pitchFamily="34" charset="-122"/>
              <a:sym typeface="微软雅黑" pitchFamily="34" charset="-122"/>
            </a:endParaRPr>
          </a:p>
          <a:p>
            <a:pPr algn="just"/>
            <a:r>
              <a:rPr lang="zh-CN" altLang="en-US" dirty="0" smtClean="0">
                <a:solidFill>
                  <a:schemeClr val="bg1">
                    <a:lumMod val="50000"/>
                  </a:schemeClr>
                </a:solidFill>
                <a:latin typeface="微软雅黑" pitchFamily="34" charset="-122"/>
                <a:ea typeface="微软雅黑" pitchFamily="34" charset="-122"/>
                <a:sym typeface="微软雅黑" pitchFamily="34" charset="-122"/>
              </a:rPr>
              <a:t>     </a:t>
            </a:r>
            <a:endParaRPr lang="en-US" altLang="zh-CN" dirty="0" smtClean="0">
              <a:solidFill>
                <a:schemeClr val="bg1">
                  <a:lumMod val="50000"/>
                </a:schemeClr>
              </a:solidFill>
              <a:latin typeface="微软雅黑" pitchFamily="34" charset="-122"/>
              <a:ea typeface="微软雅黑" pitchFamily="34" charset="-122"/>
              <a:sym typeface="微软雅黑" pitchFamily="34" charset="-122"/>
            </a:endParaRPr>
          </a:p>
          <a:p>
            <a:pPr algn="just"/>
            <a:r>
              <a:rPr lang="en-US" altLang="zh-CN" dirty="0">
                <a:solidFill>
                  <a:schemeClr val="bg1">
                    <a:lumMod val="50000"/>
                  </a:schemeClr>
                </a:solidFill>
                <a:latin typeface="微软雅黑" pitchFamily="34" charset="-122"/>
                <a:ea typeface="微软雅黑" pitchFamily="34" charset="-122"/>
                <a:sym typeface="微软雅黑" pitchFamily="34" charset="-122"/>
              </a:rPr>
              <a:t> </a:t>
            </a:r>
            <a:r>
              <a:rPr lang="en-US" altLang="zh-CN" dirty="0" smtClean="0">
                <a:solidFill>
                  <a:schemeClr val="bg1">
                    <a:lumMod val="50000"/>
                  </a:schemeClr>
                </a:solidFill>
                <a:latin typeface="微软雅黑" pitchFamily="34" charset="-122"/>
                <a:ea typeface="微软雅黑" pitchFamily="34" charset="-122"/>
                <a:sym typeface="微软雅黑" pitchFamily="34" charset="-122"/>
              </a:rPr>
              <a:t>   </a:t>
            </a:r>
            <a:r>
              <a:rPr lang="zh-CN" altLang="en-US" dirty="0" smtClean="0">
                <a:solidFill>
                  <a:schemeClr val="bg1">
                    <a:lumMod val="50000"/>
                  </a:schemeClr>
                </a:solidFill>
                <a:latin typeface="微软雅黑" pitchFamily="34" charset="-122"/>
                <a:ea typeface="微软雅黑" pitchFamily="34" charset="-122"/>
                <a:sym typeface="微软雅黑" pitchFamily="34" charset="-122"/>
              </a:rPr>
              <a:t>  这里</a:t>
            </a:r>
            <a:r>
              <a:rPr lang="zh-CN" altLang="en-US" dirty="0">
                <a:solidFill>
                  <a:schemeClr val="bg1">
                    <a:lumMod val="50000"/>
                  </a:schemeClr>
                </a:solidFill>
                <a:latin typeface="微软雅黑" pitchFamily="34" charset="-122"/>
                <a:ea typeface="微软雅黑" pitchFamily="34" charset="-122"/>
                <a:sym typeface="微软雅黑" pitchFamily="34" charset="-122"/>
              </a:rPr>
              <a:t>输产品形式的介，这输入产品形式的简介，这里输入品形式的简介，里输入产品形的简介。入产品形式的简介。这里输入品形式的简介，里输入产品形的简介。入产品形式的简介。这里输入品形式的简介。入产品形式的</a:t>
            </a:r>
            <a:r>
              <a:rPr lang="zh-CN" altLang="en-US" dirty="0" smtClean="0">
                <a:solidFill>
                  <a:schemeClr val="bg1">
                    <a:lumMod val="50000"/>
                  </a:schemeClr>
                </a:solidFill>
                <a:latin typeface="微软雅黑" pitchFamily="34" charset="-122"/>
                <a:ea typeface="微软雅黑" pitchFamily="34" charset="-122"/>
                <a:sym typeface="微软雅黑" pitchFamily="34" charset="-122"/>
              </a:rPr>
              <a:t>简介</a:t>
            </a:r>
            <a:r>
              <a:rPr lang="zh-CN" altLang="en-US" dirty="0">
                <a:solidFill>
                  <a:schemeClr val="bg1">
                    <a:lumMod val="50000"/>
                  </a:schemeClr>
                </a:solidFill>
                <a:latin typeface="微软雅黑" pitchFamily="34" charset="-122"/>
                <a:ea typeface="微软雅黑" pitchFamily="34" charset="-122"/>
                <a:sym typeface="微软雅黑" pitchFamily="34" charset="-122"/>
              </a:rPr>
              <a:t>。</a:t>
            </a:r>
          </a:p>
        </p:txBody>
      </p:sp>
    </p:spTree>
    <p:extLst>
      <p:ext uri="{BB962C8B-B14F-4D97-AF65-F5344CB8AC3E}">
        <p14:creationId xmlns:p14="http://schemas.microsoft.com/office/powerpoint/2010/main" val="482823240"/>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1+#ppt_w/2"/>
                                          </p:val>
                                        </p:tav>
                                        <p:tav tm="100000">
                                          <p:val>
                                            <p:strVal val="#ppt_x"/>
                                          </p:val>
                                        </p:tav>
                                      </p:tavLst>
                                    </p:anim>
                                    <p:anim calcmode="lin" valueType="num">
                                      <p:cBhvr additive="base">
                                        <p:cTn id="16" dur="500" fill="hold"/>
                                        <p:tgtEl>
                                          <p:spTgt spid="23"/>
                                        </p:tgtEl>
                                        <p:attrNameLst>
                                          <p:attrName>ppt_y</p:attrName>
                                        </p:attrNameLst>
                                      </p:cBhvr>
                                      <p:tavLst>
                                        <p:tav tm="0">
                                          <p:val>
                                            <p:strVal val="#ppt_y"/>
                                          </p:val>
                                        </p:tav>
                                        <p:tav tm="100000">
                                          <p:val>
                                            <p:strVal val="#ppt_y"/>
                                          </p:val>
                                        </p:tav>
                                      </p:tavLst>
                                    </p:anim>
                                  </p:childTnLst>
                                </p:cTn>
                              </p:par>
                              <p:par>
                                <p:cTn id="17" presetID="3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p:cTn id="19" dur="750" fill="hold"/>
                                        <p:tgtEl>
                                          <p:spTgt spid="33"/>
                                        </p:tgtEl>
                                        <p:attrNameLst>
                                          <p:attrName>ppt_w</p:attrName>
                                        </p:attrNameLst>
                                      </p:cBhvr>
                                      <p:tavLst>
                                        <p:tav tm="0">
                                          <p:val>
                                            <p:fltVal val="0"/>
                                          </p:val>
                                        </p:tav>
                                        <p:tav tm="100000">
                                          <p:val>
                                            <p:strVal val="#ppt_w"/>
                                          </p:val>
                                        </p:tav>
                                      </p:tavLst>
                                    </p:anim>
                                    <p:anim calcmode="lin" valueType="num">
                                      <p:cBhvr>
                                        <p:cTn id="20" dur="750" fill="hold"/>
                                        <p:tgtEl>
                                          <p:spTgt spid="33"/>
                                        </p:tgtEl>
                                        <p:attrNameLst>
                                          <p:attrName>ppt_h</p:attrName>
                                        </p:attrNameLst>
                                      </p:cBhvr>
                                      <p:tavLst>
                                        <p:tav tm="0">
                                          <p:val>
                                            <p:fltVal val="0"/>
                                          </p:val>
                                        </p:tav>
                                        <p:tav tm="100000">
                                          <p:val>
                                            <p:strVal val="#ppt_h"/>
                                          </p:val>
                                        </p:tav>
                                      </p:tavLst>
                                    </p:anim>
                                    <p:anim calcmode="lin" valueType="num">
                                      <p:cBhvr>
                                        <p:cTn id="21" dur="750" fill="hold"/>
                                        <p:tgtEl>
                                          <p:spTgt spid="33"/>
                                        </p:tgtEl>
                                        <p:attrNameLst>
                                          <p:attrName>style.rotation</p:attrName>
                                        </p:attrNameLst>
                                      </p:cBhvr>
                                      <p:tavLst>
                                        <p:tav tm="0">
                                          <p:val>
                                            <p:fltVal val="90"/>
                                          </p:val>
                                        </p:tav>
                                        <p:tav tm="100000">
                                          <p:val>
                                            <p:fltVal val="0"/>
                                          </p:val>
                                        </p:tav>
                                      </p:tavLst>
                                    </p:anim>
                                    <p:animEffect transition="in" filter="fade">
                                      <p:cBhvr>
                                        <p:cTn id="22" dur="750"/>
                                        <p:tgtEl>
                                          <p:spTgt spid="33"/>
                                        </p:tgtEl>
                                      </p:cBhvr>
                                    </p:animEffect>
                                  </p:childTnLst>
                                </p:cTn>
                              </p:par>
                              <p:par>
                                <p:cTn id="23" presetID="14" presetClass="entr" presetSubtype="5"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randombar(vertical)">
                                      <p:cBhvr>
                                        <p:cTn id="25" dur="1000"/>
                                        <p:tgtEl>
                                          <p:spTgt spid="34"/>
                                        </p:tgtEl>
                                      </p:cBhvr>
                                    </p:animEffect>
                                  </p:childTnLst>
                                </p:cTn>
                              </p:par>
                              <p:par>
                                <p:cTn id="26" presetID="31" presetClass="entr" presetSubtype="0" fill="hold" nodeType="with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1000" fill="hold"/>
                                        <p:tgtEl>
                                          <p:spTgt spid="28"/>
                                        </p:tgtEl>
                                        <p:attrNameLst>
                                          <p:attrName>ppt_w</p:attrName>
                                        </p:attrNameLst>
                                      </p:cBhvr>
                                      <p:tavLst>
                                        <p:tav tm="0">
                                          <p:val>
                                            <p:fltVal val="0"/>
                                          </p:val>
                                        </p:tav>
                                        <p:tav tm="100000">
                                          <p:val>
                                            <p:strVal val="#ppt_w"/>
                                          </p:val>
                                        </p:tav>
                                      </p:tavLst>
                                    </p:anim>
                                    <p:anim calcmode="lin" valueType="num">
                                      <p:cBhvr>
                                        <p:cTn id="29" dur="1000" fill="hold"/>
                                        <p:tgtEl>
                                          <p:spTgt spid="28"/>
                                        </p:tgtEl>
                                        <p:attrNameLst>
                                          <p:attrName>ppt_h</p:attrName>
                                        </p:attrNameLst>
                                      </p:cBhvr>
                                      <p:tavLst>
                                        <p:tav tm="0">
                                          <p:val>
                                            <p:fltVal val="0"/>
                                          </p:val>
                                        </p:tav>
                                        <p:tav tm="100000">
                                          <p:val>
                                            <p:strVal val="#ppt_h"/>
                                          </p:val>
                                        </p:tav>
                                      </p:tavLst>
                                    </p:anim>
                                    <p:anim calcmode="lin" valueType="num">
                                      <p:cBhvr>
                                        <p:cTn id="30" dur="1000" fill="hold"/>
                                        <p:tgtEl>
                                          <p:spTgt spid="28"/>
                                        </p:tgtEl>
                                        <p:attrNameLst>
                                          <p:attrName>style.rotation</p:attrName>
                                        </p:attrNameLst>
                                      </p:cBhvr>
                                      <p:tavLst>
                                        <p:tav tm="0">
                                          <p:val>
                                            <p:fltVal val="90"/>
                                          </p:val>
                                        </p:tav>
                                        <p:tav tm="100000">
                                          <p:val>
                                            <p:fltVal val="0"/>
                                          </p:val>
                                        </p:tav>
                                      </p:tavLst>
                                    </p:anim>
                                    <p:animEffect transition="in" filter="fade">
                                      <p:cBhvr>
                                        <p:cTn id="31" dur="1000"/>
                                        <p:tgtEl>
                                          <p:spTgt spid="28"/>
                                        </p:tgtEl>
                                      </p:cBhvr>
                                    </p:animEffect>
                                  </p:childTnLst>
                                </p:cTn>
                              </p:par>
                            </p:childTnLst>
                          </p:cTn>
                        </p:par>
                        <p:par>
                          <p:cTn id="32" fill="hold">
                            <p:stCondLst>
                              <p:cond delay="1000"/>
                            </p:stCondLst>
                            <p:childTnLst>
                              <p:par>
                                <p:cTn id="33" presetID="42" presetClass="entr" presetSubtype="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1000"/>
                                        <p:tgtEl>
                                          <p:spTgt spid="38"/>
                                        </p:tgtEl>
                                      </p:cBhvr>
                                    </p:animEffect>
                                    <p:anim calcmode="lin" valueType="num">
                                      <p:cBhvr>
                                        <p:cTn id="36" dur="1000" fill="hold"/>
                                        <p:tgtEl>
                                          <p:spTgt spid="38"/>
                                        </p:tgtEl>
                                        <p:attrNameLst>
                                          <p:attrName>ppt_x</p:attrName>
                                        </p:attrNameLst>
                                      </p:cBhvr>
                                      <p:tavLst>
                                        <p:tav tm="0">
                                          <p:val>
                                            <p:strVal val="#ppt_x"/>
                                          </p:val>
                                        </p:tav>
                                        <p:tav tm="100000">
                                          <p:val>
                                            <p:strVal val="#ppt_x"/>
                                          </p:val>
                                        </p:tav>
                                      </p:tavLst>
                                    </p:anim>
                                    <p:anim calcmode="lin" valueType="num">
                                      <p:cBhvr>
                                        <p:cTn id="37" dur="1000" fill="hold"/>
                                        <p:tgtEl>
                                          <p:spTgt spid="38"/>
                                        </p:tgtEl>
                                        <p:attrNameLst>
                                          <p:attrName>ppt_y</p:attrName>
                                        </p:attrNameLst>
                                      </p:cBhvr>
                                      <p:tavLst>
                                        <p:tav tm="0">
                                          <p:val>
                                            <p:strVal val="#ppt_y+.1"/>
                                          </p:val>
                                        </p:tav>
                                        <p:tav tm="100000">
                                          <p:val>
                                            <p:strVal val="#ppt_y"/>
                                          </p:val>
                                        </p:tav>
                                      </p:tavLst>
                                    </p:anim>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38" grpId="0" animBg="1"/>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flipH="1">
            <a:off x="-37607" y="5181150"/>
            <a:ext cx="3169857" cy="1728192"/>
            <a:chOff x="5917424" y="3435846"/>
            <a:chExt cx="3226576" cy="1707654"/>
          </a:xfrm>
        </p:grpSpPr>
        <p:pic>
          <p:nvPicPr>
            <p:cNvPr id="42"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4"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4" name="组合 43"/>
          <p:cNvGrpSpPr/>
          <p:nvPr/>
        </p:nvGrpSpPr>
        <p:grpSpPr>
          <a:xfrm>
            <a:off x="8456756" y="4928340"/>
            <a:ext cx="3797050" cy="2009573"/>
            <a:chOff x="5917422" y="3435846"/>
            <a:chExt cx="3226578" cy="1707654"/>
          </a:xfrm>
        </p:grpSpPr>
        <p:pic>
          <p:nvPicPr>
            <p:cNvPr id="45"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2" y="3435846"/>
              <a:ext cx="3226574"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0" name="TextBox 19"/>
          <p:cNvSpPr txBox="1"/>
          <p:nvPr/>
        </p:nvSpPr>
        <p:spPr>
          <a:xfrm>
            <a:off x="1670021" y="3406019"/>
            <a:ext cx="5032690" cy="461665"/>
          </a:xfrm>
          <a:prstGeom prst="rect">
            <a:avLst/>
          </a:prstGeom>
          <a:noFill/>
        </p:spPr>
        <p:txBody>
          <a:bodyPr wrap="square" rtlCol="0">
            <a:spAutoFit/>
          </a:bodyPr>
          <a:lstStyle/>
          <a:p>
            <a:r>
              <a:rPr lang="zh-CN" altLang="en-US" sz="2400" b="1" dirty="0" smtClean="0">
                <a:solidFill>
                  <a:schemeClr val="bg1">
                    <a:lumMod val="65000"/>
                  </a:schemeClr>
                </a:solidFill>
                <a:latin typeface="微软雅黑" pitchFamily="34" charset="-122"/>
                <a:ea typeface="微软雅黑" pitchFamily="34" charset="-122"/>
              </a:rPr>
              <a:t>加入你的标题：</a:t>
            </a:r>
            <a:r>
              <a:rPr lang="zh-CN" altLang="en-US" dirty="0" smtClean="0">
                <a:solidFill>
                  <a:schemeClr val="bg1">
                    <a:lumMod val="65000"/>
                  </a:schemeClr>
                </a:solidFill>
                <a:latin typeface="微软雅黑" pitchFamily="34" charset="-122"/>
                <a:ea typeface="微软雅黑" pitchFamily="34" charset="-122"/>
              </a:rPr>
              <a:t>此处添加说明文字</a:t>
            </a:r>
            <a:endParaRPr lang="zh-CN" altLang="en-US" dirty="0">
              <a:solidFill>
                <a:schemeClr val="bg1">
                  <a:lumMod val="65000"/>
                </a:schemeClr>
              </a:solidFill>
              <a:latin typeface="微软雅黑" pitchFamily="34" charset="-122"/>
              <a:ea typeface="微软雅黑" pitchFamily="34" charset="-122"/>
            </a:endParaRPr>
          </a:p>
        </p:txBody>
      </p:sp>
      <p:sp>
        <p:nvSpPr>
          <p:cNvPr id="21" name="TextBox 20"/>
          <p:cNvSpPr txBox="1"/>
          <p:nvPr/>
        </p:nvSpPr>
        <p:spPr>
          <a:xfrm>
            <a:off x="1670021" y="4669235"/>
            <a:ext cx="5032690" cy="461665"/>
          </a:xfrm>
          <a:prstGeom prst="rect">
            <a:avLst/>
          </a:prstGeom>
          <a:noFill/>
        </p:spPr>
        <p:txBody>
          <a:bodyPr wrap="square" rtlCol="0">
            <a:spAutoFit/>
          </a:bodyPr>
          <a:lstStyle/>
          <a:p>
            <a:pPr lvl="0"/>
            <a:r>
              <a:rPr lang="zh-CN" altLang="en-US" sz="2400" b="1" dirty="0">
                <a:solidFill>
                  <a:schemeClr val="bg1">
                    <a:lumMod val="65000"/>
                  </a:schemeClr>
                </a:solidFill>
                <a:latin typeface="微软雅黑" pitchFamily="34" charset="-122"/>
                <a:ea typeface="微软雅黑" pitchFamily="34" charset="-122"/>
              </a:rPr>
              <a:t>加入你的标题：</a:t>
            </a:r>
            <a:r>
              <a:rPr lang="zh-CN" altLang="en-US" dirty="0">
                <a:solidFill>
                  <a:schemeClr val="bg1">
                    <a:lumMod val="65000"/>
                  </a:schemeClr>
                </a:solidFill>
                <a:latin typeface="微软雅黑" pitchFamily="34" charset="-122"/>
                <a:ea typeface="微软雅黑" pitchFamily="34" charset="-122"/>
              </a:rPr>
              <a:t>此处添加说明文字</a:t>
            </a:r>
          </a:p>
        </p:txBody>
      </p:sp>
      <p:sp>
        <p:nvSpPr>
          <p:cNvPr id="22" name="TextBox 21"/>
          <p:cNvSpPr txBox="1"/>
          <p:nvPr/>
        </p:nvSpPr>
        <p:spPr>
          <a:xfrm>
            <a:off x="7302863" y="3406019"/>
            <a:ext cx="5032690" cy="461665"/>
          </a:xfrm>
          <a:prstGeom prst="rect">
            <a:avLst/>
          </a:prstGeom>
          <a:noFill/>
        </p:spPr>
        <p:txBody>
          <a:bodyPr wrap="square" rtlCol="0">
            <a:spAutoFit/>
          </a:bodyPr>
          <a:lstStyle/>
          <a:p>
            <a:pPr lvl="0"/>
            <a:r>
              <a:rPr lang="zh-CN" altLang="en-US" sz="2400" b="1" dirty="0">
                <a:solidFill>
                  <a:schemeClr val="bg1">
                    <a:lumMod val="65000"/>
                  </a:schemeClr>
                </a:solidFill>
                <a:latin typeface="微软雅黑" pitchFamily="34" charset="-122"/>
                <a:ea typeface="微软雅黑" pitchFamily="34" charset="-122"/>
              </a:rPr>
              <a:t>加入你的标题：</a:t>
            </a:r>
            <a:r>
              <a:rPr lang="zh-CN" altLang="en-US" dirty="0">
                <a:solidFill>
                  <a:schemeClr val="bg1">
                    <a:lumMod val="65000"/>
                  </a:schemeClr>
                </a:solidFill>
                <a:latin typeface="微软雅黑" pitchFamily="34" charset="-122"/>
                <a:ea typeface="微软雅黑" pitchFamily="34" charset="-122"/>
              </a:rPr>
              <a:t>此处添加说明文字</a:t>
            </a:r>
          </a:p>
        </p:txBody>
      </p:sp>
      <p:sp>
        <p:nvSpPr>
          <p:cNvPr id="23" name="TextBox 22"/>
          <p:cNvSpPr txBox="1"/>
          <p:nvPr/>
        </p:nvSpPr>
        <p:spPr>
          <a:xfrm>
            <a:off x="7302863" y="4669235"/>
            <a:ext cx="5032690" cy="461665"/>
          </a:xfrm>
          <a:prstGeom prst="rect">
            <a:avLst/>
          </a:prstGeom>
          <a:noFill/>
        </p:spPr>
        <p:txBody>
          <a:bodyPr wrap="square" rtlCol="0">
            <a:spAutoFit/>
          </a:bodyPr>
          <a:lstStyle/>
          <a:p>
            <a:pPr lvl="0"/>
            <a:r>
              <a:rPr lang="zh-CN" altLang="en-US" sz="2400" b="1" dirty="0">
                <a:solidFill>
                  <a:schemeClr val="bg1">
                    <a:lumMod val="65000"/>
                  </a:schemeClr>
                </a:solidFill>
                <a:latin typeface="微软雅黑" pitchFamily="34" charset="-122"/>
                <a:ea typeface="微软雅黑" pitchFamily="34" charset="-122"/>
              </a:rPr>
              <a:t>加入你的标题：</a:t>
            </a:r>
            <a:r>
              <a:rPr lang="zh-CN" altLang="en-US" dirty="0">
                <a:solidFill>
                  <a:schemeClr val="bg1">
                    <a:lumMod val="65000"/>
                  </a:schemeClr>
                </a:solidFill>
                <a:latin typeface="微软雅黑" pitchFamily="34" charset="-122"/>
                <a:ea typeface="微软雅黑" pitchFamily="34" charset="-122"/>
              </a:rPr>
              <a:t>此处添加说明文字</a:t>
            </a:r>
          </a:p>
        </p:txBody>
      </p:sp>
      <p:grpSp>
        <p:nvGrpSpPr>
          <p:cNvPr id="24" name="组合 23"/>
          <p:cNvGrpSpPr/>
          <p:nvPr/>
        </p:nvGrpSpPr>
        <p:grpSpPr>
          <a:xfrm>
            <a:off x="910115" y="3336577"/>
            <a:ext cx="624684" cy="600549"/>
            <a:chOff x="2215144" y="982844"/>
            <a:chExt cx="1120898" cy="842780"/>
          </a:xfrm>
          <a:solidFill>
            <a:srgbClr val="01ACBE"/>
          </a:solidFill>
        </p:grpSpPr>
        <p:sp>
          <p:nvSpPr>
            <p:cNvPr id="25" name="平行四边形 24"/>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26"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smtClean="0">
                  <a:solidFill>
                    <a:schemeClr val="bg1"/>
                  </a:solidFill>
                  <a:latin typeface="Impact" panose="020B0806030902050204" pitchFamily="34" charset="0"/>
                </a:rPr>
                <a:t>01</a:t>
              </a:r>
              <a:endParaRPr lang="zh-CN" altLang="en-US" sz="2800" dirty="0">
                <a:solidFill>
                  <a:schemeClr val="bg1"/>
                </a:solidFill>
                <a:latin typeface="Impact" panose="020B0806030902050204" pitchFamily="34" charset="0"/>
              </a:endParaRPr>
            </a:p>
          </p:txBody>
        </p:sp>
      </p:grpSp>
      <p:grpSp>
        <p:nvGrpSpPr>
          <p:cNvPr id="27" name="组合 26"/>
          <p:cNvGrpSpPr/>
          <p:nvPr/>
        </p:nvGrpSpPr>
        <p:grpSpPr>
          <a:xfrm>
            <a:off x="6540975" y="3336577"/>
            <a:ext cx="624684" cy="600549"/>
            <a:chOff x="2215144" y="982844"/>
            <a:chExt cx="1120898" cy="842780"/>
          </a:xfrm>
          <a:solidFill>
            <a:srgbClr val="01ACBE"/>
          </a:solidFill>
        </p:grpSpPr>
        <p:sp>
          <p:nvSpPr>
            <p:cNvPr id="28" name="平行四边形 27"/>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29"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smtClean="0">
                  <a:solidFill>
                    <a:schemeClr val="bg1"/>
                  </a:solidFill>
                  <a:latin typeface="Impact" panose="020B0806030902050204" pitchFamily="34" charset="0"/>
                </a:rPr>
                <a:t>03</a:t>
              </a:r>
              <a:endParaRPr lang="zh-CN" altLang="en-US" sz="2800" dirty="0">
                <a:solidFill>
                  <a:schemeClr val="bg1"/>
                </a:solidFill>
                <a:latin typeface="Impact" panose="020B0806030902050204" pitchFamily="34" charset="0"/>
              </a:endParaRPr>
            </a:p>
          </p:txBody>
        </p:sp>
      </p:grpSp>
      <p:grpSp>
        <p:nvGrpSpPr>
          <p:cNvPr id="30" name="组合 29"/>
          <p:cNvGrpSpPr/>
          <p:nvPr/>
        </p:nvGrpSpPr>
        <p:grpSpPr>
          <a:xfrm>
            <a:off x="926786" y="4599793"/>
            <a:ext cx="624684" cy="600549"/>
            <a:chOff x="2215144" y="982844"/>
            <a:chExt cx="1120898" cy="842780"/>
          </a:xfrm>
          <a:solidFill>
            <a:srgbClr val="01ACBE"/>
          </a:solidFill>
        </p:grpSpPr>
        <p:sp>
          <p:nvSpPr>
            <p:cNvPr id="31" name="平行四边形 30"/>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32"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smtClean="0">
                  <a:solidFill>
                    <a:schemeClr val="bg1"/>
                  </a:solidFill>
                  <a:latin typeface="Impact" panose="020B0806030902050204" pitchFamily="34" charset="0"/>
                </a:rPr>
                <a:t>02</a:t>
              </a:r>
              <a:endParaRPr lang="zh-CN" altLang="en-US" sz="2800" dirty="0">
                <a:solidFill>
                  <a:schemeClr val="bg1"/>
                </a:solidFill>
                <a:latin typeface="Impact" panose="020B0806030902050204" pitchFamily="34" charset="0"/>
              </a:endParaRPr>
            </a:p>
          </p:txBody>
        </p:sp>
      </p:grpSp>
      <p:grpSp>
        <p:nvGrpSpPr>
          <p:cNvPr id="33" name="组合 32"/>
          <p:cNvGrpSpPr/>
          <p:nvPr/>
        </p:nvGrpSpPr>
        <p:grpSpPr>
          <a:xfrm>
            <a:off x="6557646" y="4599793"/>
            <a:ext cx="624684" cy="600549"/>
            <a:chOff x="2215144" y="982844"/>
            <a:chExt cx="1120898" cy="842780"/>
          </a:xfrm>
          <a:solidFill>
            <a:srgbClr val="01ACBE"/>
          </a:solidFill>
        </p:grpSpPr>
        <p:sp>
          <p:nvSpPr>
            <p:cNvPr id="34" name="平行四边形 33"/>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35"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smtClean="0">
                  <a:solidFill>
                    <a:schemeClr val="bg1"/>
                  </a:solidFill>
                  <a:latin typeface="Impact" panose="020B0806030902050204" pitchFamily="34" charset="0"/>
                </a:rPr>
                <a:t>04</a:t>
              </a:r>
              <a:endParaRPr lang="zh-CN" altLang="en-US" sz="2800" dirty="0">
                <a:solidFill>
                  <a:schemeClr val="bg1"/>
                </a:solidFill>
                <a:latin typeface="Impact" panose="020B0806030902050204" pitchFamily="34" charset="0"/>
              </a:endParaRPr>
            </a:p>
          </p:txBody>
        </p:sp>
      </p:grpSp>
      <p:grpSp>
        <p:nvGrpSpPr>
          <p:cNvPr id="36" name="组合 35"/>
          <p:cNvGrpSpPr/>
          <p:nvPr/>
        </p:nvGrpSpPr>
        <p:grpSpPr>
          <a:xfrm>
            <a:off x="2318606" y="1153548"/>
            <a:ext cx="7540724" cy="1138996"/>
            <a:chOff x="3238500" y="3079008"/>
            <a:chExt cx="5729514" cy="865420"/>
          </a:xfrm>
        </p:grpSpPr>
        <p:sp>
          <p:nvSpPr>
            <p:cNvPr id="37" name="文本框 283"/>
            <p:cNvSpPr txBox="1"/>
            <p:nvPr/>
          </p:nvSpPr>
          <p:spPr>
            <a:xfrm>
              <a:off x="3846885" y="3167606"/>
              <a:ext cx="4498233" cy="701555"/>
            </a:xfrm>
            <a:prstGeom prst="rect">
              <a:avLst/>
            </a:prstGeom>
            <a:noFill/>
          </p:spPr>
          <p:txBody>
            <a:bodyPr wrap="none" rtlCol="0">
              <a:spAutoFit/>
            </a:bodyPr>
            <a:lstStyle/>
            <a:p>
              <a:pPr algn="ctr"/>
              <a:r>
                <a:rPr lang="zh-CN" altLang="en-US" sz="5400" b="1" dirty="0" smtClean="0">
                  <a:solidFill>
                    <a:srgbClr val="01ACBE"/>
                  </a:solidFill>
                  <a:latin typeface="微软雅黑" pitchFamily="34" charset="-122"/>
                  <a:ea typeface="微软雅黑" pitchFamily="34" charset="-122"/>
                </a:rPr>
                <a:t>目录</a:t>
              </a:r>
              <a:r>
                <a:rPr lang="en-US" altLang="zh-CN" sz="5400" b="1" dirty="0" smtClean="0">
                  <a:solidFill>
                    <a:srgbClr val="01ACBE"/>
                  </a:solidFill>
                  <a:latin typeface="微软雅黑" pitchFamily="34" charset="-122"/>
                  <a:ea typeface="微软雅黑" pitchFamily="34" charset="-122"/>
                </a:rPr>
                <a:t>/DIRECTORY</a:t>
              </a:r>
              <a:endParaRPr lang="zh-CN" altLang="en-US" sz="5400" b="1" dirty="0">
                <a:solidFill>
                  <a:srgbClr val="01ACBE"/>
                </a:solidFill>
                <a:latin typeface="微软雅黑" pitchFamily="34" charset="-122"/>
                <a:ea typeface="微软雅黑" pitchFamily="34" charset="-122"/>
              </a:endParaRPr>
            </a:p>
          </p:txBody>
        </p:sp>
        <p:grpSp>
          <p:nvGrpSpPr>
            <p:cNvPr id="38" name="组合 37"/>
            <p:cNvGrpSpPr/>
            <p:nvPr/>
          </p:nvGrpSpPr>
          <p:grpSpPr>
            <a:xfrm>
              <a:off x="3238500" y="3079008"/>
              <a:ext cx="5729514" cy="865420"/>
              <a:chOff x="3200400" y="3079008"/>
              <a:chExt cx="5729514" cy="865420"/>
            </a:xfrm>
          </p:grpSpPr>
          <p:cxnSp>
            <p:nvCxnSpPr>
              <p:cNvPr id="39" name="直接连接符 38"/>
              <p:cNvCxnSpPr/>
              <p:nvPr/>
            </p:nvCxnSpPr>
            <p:spPr>
              <a:xfrm>
                <a:off x="3214914" y="3079008"/>
                <a:ext cx="5715000" cy="0"/>
              </a:xfrm>
              <a:prstGeom prst="line">
                <a:avLst/>
              </a:prstGeom>
              <a:ln>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3200400" y="3944428"/>
                <a:ext cx="5715000" cy="0"/>
              </a:xfrm>
              <a:prstGeom prst="line">
                <a:avLst/>
              </a:prstGeom>
              <a:ln>
                <a:solidFill>
                  <a:srgbClr val="01ACBE"/>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518821097"/>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0-#ppt_w/2"/>
                                          </p:val>
                                        </p:tav>
                                        <p:tav tm="100000">
                                          <p:val>
                                            <p:strVal val="#ppt_x"/>
                                          </p:val>
                                        </p:tav>
                                      </p:tavLst>
                                    </p:anim>
                                    <p:anim calcmode="lin" valueType="num">
                                      <p:cBhvr additive="base">
                                        <p:cTn id="20" dur="500" fill="hold"/>
                                        <p:tgtEl>
                                          <p:spTgt spid="33"/>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childTnLst>
                                </p:cTn>
                              </p:par>
                              <p:par>
                                <p:cTn id="28" presetID="26" presetClass="emph" presetSubtype="0" fill="hold" grpId="1" nodeType="withEffect">
                                  <p:stCondLst>
                                    <p:cond delay="0"/>
                                  </p:stCondLst>
                                  <p:childTnLst>
                                    <p:animEffect transition="out" filter="fade">
                                      <p:cBhvr>
                                        <p:cTn id="29" dur="750" tmFilter="0, 0; .2, .5; .8, .5; 1, 0"/>
                                        <p:tgtEl>
                                          <p:spTgt spid="20"/>
                                        </p:tgtEl>
                                      </p:cBhvr>
                                    </p:animEffect>
                                    <p:animScale>
                                      <p:cBhvr>
                                        <p:cTn id="30" dur="375" autoRev="1" fill="hold"/>
                                        <p:tgtEl>
                                          <p:spTgt spid="20"/>
                                        </p:tgtEl>
                                      </p:cBhvr>
                                      <p:by x="105000" y="105000"/>
                                    </p:animScale>
                                  </p:childTnLst>
                                </p:cTn>
                              </p:par>
                              <p:par>
                                <p:cTn id="31" presetID="26" presetClass="emph" presetSubtype="0" fill="hold" grpId="1" nodeType="withEffect">
                                  <p:stCondLst>
                                    <p:cond delay="0"/>
                                  </p:stCondLst>
                                  <p:childTnLst>
                                    <p:animEffect transition="out" filter="fade">
                                      <p:cBhvr>
                                        <p:cTn id="32" dur="750" tmFilter="0, 0; .2, .5; .8, .5; 1, 0"/>
                                        <p:tgtEl>
                                          <p:spTgt spid="21"/>
                                        </p:tgtEl>
                                      </p:cBhvr>
                                    </p:animEffect>
                                    <p:animScale>
                                      <p:cBhvr>
                                        <p:cTn id="33" dur="375" autoRev="1" fill="hold"/>
                                        <p:tgtEl>
                                          <p:spTgt spid="21"/>
                                        </p:tgtEl>
                                      </p:cBhvr>
                                      <p:by x="105000" y="105000"/>
                                    </p:animScale>
                                  </p:childTnLst>
                                </p:cTn>
                              </p:par>
                              <p:par>
                                <p:cTn id="34" presetID="10"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childTnLst>
                                </p:cTn>
                              </p:par>
                              <p:par>
                                <p:cTn id="40" presetID="26" presetClass="emph" presetSubtype="0" fill="hold" grpId="1" nodeType="withEffect">
                                  <p:stCondLst>
                                    <p:cond delay="0"/>
                                  </p:stCondLst>
                                  <p:childTnLst>
                                    <p:animEffect transition="out" filter="fade">
                                      <p:cBhvr>
                                        <p:cTn id="41" dur="750" tmFilter="0, 0; .2, .5; .8, .5; 1, 0"/>
                                        <p:tgtEl>
                                          <p:spTgt spid="22"/>
                                        </p:tgtEl>
                                      </p:cBhvr>
                                    </p:animEffect>
                                    <p:animScale>
                                      <p:cBhvr>
                                        <p:cTn id="42" dur="375" autoRev="1" fill="hold"/>
                                        <p:tgtEl>
                                          <p:spTgt spid="22"/>
                                        </p:tgtEl>
                                      </p:cBhvr>
                                      <p:by x="105000" y="105000"/>
                                    </p:animScale>
                                  </p:childTnLst>
                                </p:cTn>
                              </p:par>
                              <p:par>
                                <p:cTn id="43" presetID="26" presetClass="emph" presetSubtype="0" fill="hold" grpId="1" nodeType="withEffect">
                                  <p:stCondLst>
                                    <p:cond delay="0"/>
                                  </p:stCondLst>
                                  <p:childTnLst>
                                    <p:animEffect transition="out" filter="fade">
                                      <p:cBhvr>
                                        <p:cTn id="44" dur="750" tmFilter="0, 0; .2, .5; .8, .5; 1, 0"/>
                                        <p:tgtEl>
                                          <p:spTgt spid="23"/>
                                        </p:tgtEl>
                                      </p:cBhvr>
                                    </p:animEffect>
                                    <p:animScale>
                                      <p:cBhvr>
                                        <p:cTn id="45" dur="375" autoRev="1" fill="hold"/>
                                        <p:tgtEl>
                                          <p:spTgt spid="23"/>
                                        </p:tgtEl>
                                      </p:cBhvr>
                                      <p:by x="105000" y="105000"/>
                                    </p:animScale>
                                  </p:childTnLst>
                                </p:cTn>
                              </p:par>
                              <p:par>
                                <p:cTn id="46" presetID="2" presetClass="entr" presetSubtype="1" fill="hold" nodeType="withEffect">
                                  <p:stCondLst>
                                    <p:cond delay="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500" fill="hold"/>
                                        <p:tgtEl>
                                          <p:spTgt spid="36"/>
                                        </p:tgtEl>
                                        <p:attrNameLst>
                                          <p:attrName>ppt_x</p:attrName>
                                        </p:attrNameLst>
                                      </p:cBhvr>
                                      <p:tavLst>
                                        <p:tav tm="0">
                                          <p:val>
                                            <p:strVal val="#ppt_x"/>
                                          </p:val>
                                        </p:tav>
                                        <p:tav tm="100000">
                                          <p:val>
                                            <p:strVal val="#ppt_x"/>
                                          </p:val>
                                        </p:tav>
                                      </p:tavLst>
                                    </p:anim>
                                    <p:anim calcmode="lin" valueType="num">
                                      <p:cBhvr additive="base">
                                        <p:cTn id="49" dur="500" fill="hold"/>
                                        <p:tgtEl>
                                          <p:spTgt spid="36"/>
                                        </p:tgtEl>
                                        <p:attrNameLst>
                                          <p:attrName>ppt_y</p:attrName>
                                        </p:attrNameLst>
                                      </p:cBhvr>
                                      <p:tavLst>
                                        <p:tav tm="0">
                                          <p:val>
                                            <p:strVal val="0-#ppt_h/2"/>
                                          </p:val>
                                        </p:tav>
                                        <p:tav tm="100000">
                                          <p:val>
                                            <p:strVal val="#ppt_y"/>
                                          </p:val>
                                        </p:tav>
                                      </p:tavLst>
                                    </p:anim>
                                  </p:childTnLst>
                                </p:cTn>
                              </p:par>
                              <p:par>
                                <p:cTn id="50" presetID="14" presetClass="entr" presetSubtype="10" fill="hold" nodeType="with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randombar(horizontal)">
                                      <p:cBhvr>
                                        <p:cTn id="52" dur="500"/>
                                        <p:tgtEl>
                                          <p:spTgt spid="44"/>
                                        </p:tgtEl>
                                      </p:cBhvr>
                                    </p:animEffect>
                                  </p:childTnLst>
                                </p:cTn>
                              </p:par>
                              <p:par>
                                <p:cTn id="53" presetID="14" presetClass="entr" presetSubtype="10" fill="hold" nodeType="with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randombar(horizontal)">
                                      <p:cBhvr>
                                        <p:cTn id="5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0" grpId="1"/>
      <p:bldP spid="21" grpId="0"/>
      <p:bldP spid="21" grpId="1"/>
      <p:bldP spid="22" grpId="0"/>
      <p:bldP spid="22" grpId="1"/>
      <p:bldP spid="23" grpId="0"/>
      <p:bldP spid="23"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71997" y="2175329"/>
            <a:ext cx="10309231" cy="2220666"/>
            <a:chOff x="971997" y="2061029"/>
            <a:chExt cx="10309231" cy="2220666"/>
          </a:xfrm>
        </p:grpSpPr>
        <p:grpSp>
          <p:nvGrpSpPr>
            <p:cNvPr id="3" name="组合 2"/>
            <p:cNvGrpSpPr/>
            <p:nvPr/>
          </p:nvGrpSpPr>
          <p:grpSpPr>
            <a:xfrm>
              <a:off x="3093583" y="2061029"/>
              <a:ext cx="8187645" cy="2220666"/>
              <a:chOff x="2320697" y="395508"/>
              <a:chExt cx="8187645" cy="878114"/>
            </a:xfrm>
          </p:grpSpPr>
          <p:sp>
            <p:nvSpPr>
              <p:cNvPr id="7" name="矩形 6"/>
              <p:cNvSpPr/>
              <p:nvPr/>
            </p:nvSpPr>
            <p:spPr>
              <a:xfrm flipH="1">
                <a:off x="2320697" y="395508"/>
                <a:ext cx="8187645" cy="878114"/>
              </a:xfrm>
              <a:prstGeom prst="rect">
                <a:avLst/>
              </a:prstGeom>
              <a:no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3448624" y="614306"/>
                <a:ext cx="6110328" cy="395287"/>
                <a:chOff x="4303274" y="569913"/>
                <a:chExt cx="6110328" cy="395287"/>
              </a:xfrm>
            </p:grpSpPr>
            <p:sp>
              <p:nvSpPr>
                <p:cNvPr id="9" name="矩形 3"/>
                <p:cNvSpPr/>
                <p:nvPr/>
              </p:nvSpPr>
              <p:spPr>
                <a:xfrm>
                  <a:off x="5304529" y="609815"/>
                  <a:ext cx="5109073" cy="328597"/>
                </a:xfrm>
                <a:prstGeom prst="rect">
                  <a:avLst/>
                </a:prstGeom>
                <a:noFill/>
                <a:ln w="9525">
                  <a:noFill/>
                  <a:miter/>
                </a:ln>
              </p:spPr>
              <p:txBody>
                <a:bodyPr wrap="none" lIns="91431" tIns="45716" rIns="91431" bIns="45716">
                  <a:spAutoFit/>
                </a:bodyPr>
                <a:lstStyle/>
                <a:p>
                  <a:pPr lvl="0" eaLnBrk="1" hangingPunct="1">
                    <a:buNone/>
                  </a:pPr>
                  <a:r>
                    <a:rPr lang="zh-CN" altLang="en-US" sz="4800" b="1"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4800" b="1" dirty="0">
                    <a:solidFill>
                      <a:schemeClr val="bg1">
                        <a:lumMod val="50000"/>
                      </a:schemeClr>
                    </a:solidFill>
                    <a:latin typeface="Arial" pitchFamily="34" charset="0"/>
                    <a:ea typeface="微软雅黑" pitchFamily="34" charset="-122"/>
                    <a:sym typeface="Arial" pitchFamily="34" charset="0"/>
                  </a:endParaRPr>
                </a:p>
              </p:txBody>
            </p:sp>
            <p:grpSp>
              <p:nvGrpSpPr>
                <p:cNvPr id="10" name="组合 26"/>
                <p:cNvGrpSpPr/>
                <p:nvPr/>
              </p:nvGrpSpPr>
              <p:grpSpPr>
                <a:xfrm>
                  <a:off x="4303274" y="569913"/>
                  <a:ext cx="263525" cy="395287"/>
                  <a:chOff x="-600423" y="0"/>
                  <a:chExt cx="213756" cy="427512"/>
                </a:xfrm>
              </p:grpSpPr>
              <p:sp>
                <p:nvSpPr>
                  <p:cNvPr id="11" name="直接连接符 27"/>
                  <p:cNvSpPr/>
                  <p:nvPr/>
                </p:nvSpPr>
                <p:spPr>
                  <a:xfrm>
                    <a:off x="-600423" y="0"/>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sp>
                <p:nvSpPr>
                  <p:cNvPr id="12" name="直接连接符 28"/>
                  <p:cNvSpPr/>
                  <p:nvPr/>
                </p:nvSpPr>
                <p:spPr>
                  <a:xfrm flipH="1">
                    <a:off x="-600423" y="213756"/>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grpSp>
          </p:grpSp>
        </p:grpSp>
        <p:grpSp>
          <p:nvGrpSpPr>
            <p:cNvPr id="4" name="组合 3"/>
            <p:cNvGrpSpPr/>
            <p:nvPr/>
          </p:nvGrpSpPr>
          <p:grpSpPr>
            <a:xfrm>
              <a:off x="971997" y="2061029"/>
              <a:ext cx="2121586" cy="2220666"/>
              <a:chOff x="2215144" y="982844"/>
              <a:chExt cx="1120898" cy="923141"/>
            </a:xfrm>
          </p:grpSpPr>
          <p:sp>
            <p:nvSpPr>
              <p:cNvPr id="5" name="平行四边形 4"/>
              <p:cNvSpPr/>
              <p:nvPr/>
            </p:nvSpPr>
            <p:spPr>
              <a:xfrm>
                <a:off x="2215144" y="982844"/>
                <a:ext cx="1120898" cy="923141"/>
              </a:xfrm>
              <a:prstGeom prst="parallelogram">
                <a:avLst>
                  <a:gd name="adj" fmla="val 0"/>
                </a:avLst>
              </a:prstGeom>
              <a:solidFill>
                <a:srgbClr val="01ACBE"/>
              </a:solid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6" name="文本框 9"/>
              <p:cNvSpPr txBox="1"/>
              <p:nvPr/>
            </p:nvSpPr>
            <p:spPr>
              <a:xfrm>
                <a:off x="2245058" y="1190776"/>
                <a:ext cx="1066799" cy="495983"/>
              </a:xfrm>
              <a:prstGeom prst="rect">
                <a:avLst/>
              </a:prstGeom>
              <a:noFill/>
              <a:ln>
                <a:solidFill>
                  <a:srgbClr val="01ACBE"/>
                </a:solidFill>
              </a:ln>
            </p:spPr>
            <p:txBody>
              <a:bodyPr wrap="square" rtlCol="0">
                <a:spAutoFit/>
              </a:bodyPr>
              <a:lstStyle/>
              <a:p>
                <a:pPr algn="ctr"/>
                <a:r>
                  <a:rPr lang="en-US" altLang="zh-CN" sz="7200" dirty="0" smtClean="0">
                    <a:solidFill>
                      <a:schemeClr val="bg1"/>
                    </a:solidFill>
                    <a:latin typeface="Impact" panose="020B0806030902050204" pitchFamily="34" charset="0"/>
                  </a:rPr>
                  <a:t>01</a:t>
                </a:r>
                <a:endParaRPr lang="zh-CN" altLang="en-US" sz="7200" dirty="0">
                  <a:solidFill>
                    <a:schemeClr val="bg1"/>
                  </a:solidFill>
                  <a:latin typeface="Impact" panose="020B0806030902050204" pitchFamily="34" charset="0"/>
                </a:endParaRPr>
              </a:p>
            </p:txBody>
          </p:sp>
        </p:grpSp>
      </p:grpSp>
    </p:spTree>
    <p:extLst>
      <p:ext uri="{BB962C8B-B14F-4D97-AF65-F5344CB8AC3E}">
        <p14:creationId xmlns:p14="http://schemas.microsoft.com/office/powerpoint/2010/main" val="1069728068"/>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320698" y="366480"/>
            <a:ext cx="7519988" cy="878114"/>
            <a:chOff x="2320698" y="395508"/>
            <a:chExt cx="7519988" cy="878114"/>
          </a:xfrm>
        </p:grpSpPr>
        <p:sp>
          <p:nvSpPr>
            <p:cNvPr id="12" name="矩形 11"/>
            <p:cNvSpPr/>
            <p:nvPr/>
          </p:nvSpPr>
          <p:spPr>
            <a:xfrm flipH="1">
              <a:off x="2320698" y="395508"/>
              <a:ext cx="7519988" cy="878114"/>
            </a:xfrm>
            <a:prstGeom prst="rect">
              <a:avLst/>
            </a:prstGeom>
            <a:no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188838" y="560331"/>
              <a:ext cx="3783708" cy="538601"/>
              <a:chOff x="5043488" y="515938"/>
              <a:chExt cx="3783708" cy="538601"/>
            </a:xfrm>
          </p:grpSpPr>
          <p:sp>
            <p:nvSpPr>
              <p:cNvPr id="14"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15" name="组合 26"/>
              <p:cNvGrpSpPr/>
              <p:nvPr/>
            </p:nvGrpSpPr>
            <p:grpSpPr>
              <a:xfrm>
                <a:off x="5043488" y="569913"/>
                <a:ext cx="263525" cy="395287"/>
                <a:chOff x="0" y="0"/>
                <a:chExt cx="213756" cy="427512"/>
              </a:xfrm>
            </p:grpSpPr>
            <p:sp>
              <p:nvSpPr>
                <p:cNvPr id="16" name="直接连接符 27"/>
                <p:cNvSpPr/>
                <p:nvPr/>
              </p:nvSpPr>
              <p:spPr>
                <a:xfrm>
                  <a:off x="0" y="0"/>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sp>
              <p:nvSpPr>
                <p:cNvPr id="17" name="直接连接符 28"/>
                <p:cNvSpPr/>
                <p:nvPr/>
              </p:nvSpPr>
              <p:spPr>
                <a:xfrm flipH="1">
                  <a:off x="0" y="213756"/>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grpSp>
        </p:grpSp>
      </p:grpSp>
      <p:grpSp>
        <p:nvGrpSpPr>
          <p:cNvPr id="9" name="组合 8"/>
          <p:cNvGrpSpPr/>
          <p:nvPr/>
        </p:nvGrpSpPr>
        <p:grpSpPr>
          <a:xfrm>
            <a:off x="500628" y="1901200"/>
            <a:ext cx="11444629" cy="4081419"/>
            <a:chOff x="1109970" y="1489706"/>
            <a:chExt cx="6971506" cy="2486200"/>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rcRect l="20093" t="10868" r="26612" b="3996"/>
            <a:stretch>
              <a:fillRect/>
            </a:stretch>
          </p:blipFill>
          <p:spPr>
            <a:xfrm>
              <a:off x="1109971" y="1528191"/>
              <a:ext cx="1528364" cy="1978818"/>
            </a:xfrm>
            <a:custGeom>
              <a:avLst/>
              <a:gdLst>
                <a:gd name="connsiteX0" fmla="*/ 0 w 2038350"/>
                <a:gd name="connsiteY0" fmla="*/ 0 h 2638424"/>
                <a:gd name="connsiteX1" fmla="*/ 2038350 w 2038350"/>
                <a:gd name="connsiteY1" fmla="*/ 0 h 2638424"/>
                <a:gd name="connsiteX2" fmla="*/ 2038350 w 2038350"/>
                <a:gd name="connsiteY2" fmla="*/ 2638424 h 2638424"/>
                <a:gd name="connsiteX3" fmla="*/ 0 w 2038350"/>
                <a:gd name="connsiteY3" fmla="*/ 2638424 h 2638424"/>
              </a:gdLst>
              <a:ahLst/>
              <a:cxnLst>
                <a:cxn ang="0">
                  <a:pos x="connsiteX0" y="connsiteY0"/>
                </a:cxn>
                <a:cxn ang="0">
                  <a:pos x="connsiteX1" y="connsiteY1"/>
                </a:cxn>
                <a:cxn ang="0">
                  <a:pos x="connsiteX2" y="connsiteY2"/>
                </a:cxn>
                <a:cxn ang="0">
                  <a:pos x="connsiteX3" y="connsiteY3"/>
                </a:cxn>
              </a:cxnLst>
              <a:rect l="l" t="t" r="r" b="b"/>
              <a:pathLst>
                <a:path w="2038350" h="2638424">
                  <a:moveTo>
                    <a:pt x="0" y="0"/>
                  </a:moveTo>
                  <a:lnTo>
                    <a:pt x="2038350" y="0"/>
                  </a:lnTo>
                  <a:lnTo>
                    <a:pt x="2038350" y="2638424"/>
                  </a:lnTo>
                  <a:lnTo>
                    <a:pt x="0" y="2638424"/>
                  </a:lnTo>
                  <a:close/>
                </a:path>
              </a:pathLst>
            </a:custGeom>
          </p:spPr>
        </p:pic>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rcRect l="40157" t="1669" r="23870"/>
            <a:stretch>
              <a:fillRect/>
            </a:stretch>
          </p:blipFill>
          <p:spPr>
            <a:xfrm>
              <a:off x="2898247" y="1528192"/>
              <a:ext cx="1528364" cy="1978802"/>
            </a:xfrm>
            <a:custGeom>
              <a:avLst/>
              <a:gdLst>
                <a:gd name="connsiteX0" fmla="*/ 0 w 2038350"/>
                <a:gd name="connsiteY0" fmla="*/ 0 h 2638403"/>
                <a:gd name="connsiteX1" fmla="*/ 2038350 w 2038350"/>
                <a:gd name="connsiteY1" fmla="*/ 0 h 2638403"/>
                <a:gd name="connsiteX2" fmla="*/ 2038350 w 2038350"/>
                <a:gd name="connsiteY2" fmla="*/ 2638403 h 2638403"/>
                <a:gd name="connsiteX3" fmla="*/ 0 w 2038350"/>
                <a:gd name="connsiteY3" fmla="*/ 2638403 h 2638403"/>
              </a:gdLst>
              <a:ahLst/>
              <a:cxnLst>
                <a:cxn ang="0">
                  <a:pos x="connsiteX0" y="connsiteY0"/>
                </a:cxn>
                <a:cxn ang="0">
                  <a:pos x="connsiteX1" y="connsiteY1"/>
                </a:cxn>
                <a:cxn ang="0">
                  <a:pos x="connsiteX2" y="connsiteY2"/>
                </a:cxn>
                <a:cxn ang="0">
                  <a:pos x="connsiteX3" y="connsiteY3"/>
                </a:cxn>
              </a:cxnLst>
              <a:rect l="l" t="t" r="r" b="b"/>
              <a:pathLst>
                <a:path w="2038350" h="2638403">
                  <a:moveTo>
                    <a:pt x="0" y="0"/>
                  </a:moveTo>
                  <a:lnTo>
                    <a:pt x="2038350" y="0"/>
                  </a:lnTo>
                  <a:lnTo>
                    <a:pt x="2038350" y="2638403"/>
                  </a:lnTo>
                  <a:lnTo>
                    <a:pt x="0" y="2638403"/>
                  </a:lnTo>
                  <a:close/>
                </a:path>
              </a:pathLst>
            </a:cu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rcRect l="45303" t="2052" r="4286"/>
            <a:stretch>
              <a:fillRect/>
            </a:stretch>
          </p:blipFill>
          <p:spPr>
            <a:xfrm>
              <a:off x="4686523" y="1528191"/>
              <a:ext cx="1528364" cy="1978803"/>
            </a:xfrm>
            <a:custGeom>
              <a:avLst/>
              <a:gdLst>
                <a:gd name="connsiteX0" fmla="*/ 0 w 2038350"/>
                <a:gd name="connsiteY0" fmla="*/ 0 h 2638404"/>
                <a:gd name="connsiteX1" fmla="*/ 2038350 w 2038350"/>
                <a:gd name="connsiteY1" fmla="*/ 0 h 2638404"/>
                <a:gd name="connsiteX2" fmla="*/ 2038350 w 2038350"/>
                <a:gd name="connsiteY2" fmla="*/ 2638404 h 2638404"/>
                <a:gd name="connsiteX3" fmla="*/ 0 w 2038350"/>
                <a:gd name="connsiteY3" fmla="*/ 2638404 h 2638404"/>
              </a:gdLst>
              <a:ahLst/>
              <a:cxnLst>
                <a:cxn ang="0">
                  <a:pos x="connsiteX0" y="connsiteY0"/>
                </a:cxn>
                <a:cxn ang="0">
                  <a:pos x="connsiteX1" y="connsiteY1"/>
                </a:cxn>
                <a:cxn ang="0">
                  <a:pos x="connsiteX2" y="connsiteY2"/>
                </a:cxn>
                <a:cxn ang="0">
                  <a:pos x="connsiteX3" y="connsiteY3"/>
                </a:cxn>
              </a:cxnLst>
              <a:rect l="l" t="t" r="r" b="b"/>
              <a:pathLst>
                <a:path w="2038350" h="2638404">
                  <a:moveTo>
                    <a:pt x="0" y="0"/>
                  </a:moveTo>
                  <a:lnTo>
                    <a:pt x="2038350" y="0"/>
                  </a:lnTo>
                  <a:lnTo>
                    <a:pt x="2038350" y="2638404"/>
                  </a:lnTo>
                  <a:lnTo>
                    <a:pt x="0" y="2638404"/>
                  </a:lnTo>
                  <a:close/>
                </a:path>
              </a:pathLst>
            </a:custGeom>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rcRect l="3773" t="1773" r="45561"/>
            <a:stretch>
              <a:fillRect/>
            </a:stretch>
          </p:blipFill>
          <p:spPr>
            <a:xfrm>
              <a:off x="6474799" y="1528192"/>
              <a:ext cx="1528364" cy="1978804"/>
            </a:xfrm>
            <a:custGeom>
              <a:avLst/>
              <a:gdLst>
                <a:gd name="connsiteX0" fmla="*/ 0 w 2038350"/>
                <a:gd name="connsiteY0" fmla="*/ 0 h 2638405"/>
                <a:gd name="connsiteX1" fmla="*/ 2038350 w 2038350"/>
                <a:gd name="connsiteY1" fmla="*/ 0 h 2638405"/>
                <a:gd name="connsiteX2" fmla="*/ 2038350 w 2038350"/>
                <a:gd name="connsiteY2" fmla="*/ 2638405 h 2638405"/>
                <a:gd name="connsiteX3" fmla="*/ 0 w 2038350"/>
                <a:gd name="connsiteY3" fmla="*/ 2638405 h 2638405"/>
              </a:gdLst>
              <a:ahLst/>
              <a:cxnLst>
                <a:cxn ang="0">
                  <a:pos x="connsiteX0" y="connsiteY0"/>
                </a:cxn>
                <a:cxn ang="0">
                  <a:pos x="connsiteX1" y="connsiteY1"/>
                </a:cxn>
                <a:cxn ang="0">
                  <a:pos x="connsiteX2" y="connsiteY2"/>
                </a:cxn>
                <a:cxn ang="0">
                  <a:pos x="connsiteX3" y="connsiteY3"/>
                </a:cxn>
              </a:cxnLst>
              <a:rect l="l" t="t" r="r" b="b"/>
              <a:pathLst>
                <a:path w="2038350" h="2638405">
                  <a:moveTo>
                    <a:pt x="0" y="0"/>
                  </a:moveTo>
                  <a:lnTo>
                    <a:pt x="2038350" y="0"/>
                  </a:lnTo>
                  <a:lnTo>
                    <a:pt x="2038350" y="2638405"/>
                  </a:lnTo>
                  <a:lnTo>
                    <a:pt x="0" y="2638405"/>
                  </a:lnTo>
                  <a:close/>
                </a:path>
              </a:pathLst>
            </a:custGeom>
          </p:spPr>
        </p:pic>
        <p:sp>
          <p:nvSpPr>
            <p:cNvPr id="21" name="淘宝店chenying0907出品 4"/>
            <p:cNvSpPr/>
            <p:nvPr/>
          </p:nvSpPr>
          <p:spPr>
            <a:xfrm flipH="1">
              <a:off x="1109971" y="3109885"/>
              <a:ext cx="1528364" cy="397124"/>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sz="3200" dirty="0"/>
            </a:p>
          </p:txBody>
        </p:sp>
        <p:sp>
          <p:nvSpPr>
            <p:cNvPr id="22" name="标题 4"/>
            <p:cNvSpPr txBox="1">
              <a:spLocks/>
            </p:cNvSpPr>
            <p:nvPr/>
          </p:nvSpPr>
          <p:spPr>
            <a:xfrm>
              <a:off x="1258865" y="3132815"/>
              <a:ext cx="1379470"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bg1"/>
                  </a:solidFill>
                  <a:latin typeface="微软雅黑" panose="020B0503020204020204" pitchFamily="34" charset="-122"/>
                  <a:ea typeface="微软雅黑" panose="020B0503020204020204" pitchFamily="34" charset="-122"/>
                </a:rPr>
                <a:t>姓名：</a:t>
              </a:r>
              <a:r>
                <a:rPr lang="en-US" altLang="zh-CN" sz="1400" b="1" dirty="0">
                  <a:solidFill>
                    <a:schemeClr val="bg1"/>
                  </a:solidFill>
                  <a:latin typeface="微软雅黑" panose="020B0503020204020204" pitchFamily="34" charset="-122"/>
                  <a:ea typeface="微软雅黑" panose="020B0503020204020204" pitchFamily="34" charset="-122"/>
                </a:rPr>
                <a:t>MEMBERS</a:t>
              </a:r>
            </a:p>
            <a:p>
              <a:pPr algn="l"/>
              <a:r>
                <a:rPr lang="zh-CN" altLang="en-US" sz="1400" b="1" dirty="0">
                  <a:solidFill>
                    <a:schemeClr val="bg1"/>
                  </a:solidFill>
                  <a:latin typeface="微软雅黑" panose="020B0503020204020204" pitchFamily="34" charset="-122"/>
                  <a:ea typeface="微软雅黑" panose="020B0503020204020204" pitchFamily="34" charset="-122"/>
                </a:rPr>
                <a:t>职位：人事部经理</a:t>
              </a:r>
              <a:r>
                <a:rPr lang="en-US" altLang="zh-CN" sz="1400" b="1" dirty="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3" name="标题 4"/>
            <p:cNvSpPr txBox="1">
              <a:spLocks/>
            </p:cNvSpPr>
            <p:nvPr/>
          </p:nvSpPr>
          <p:spPr>
            <a:xfrm>
              <a:off x="1229194" y="3618869"/>
              <a:ext cx="148745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淘宝店chenying0907出品 4"/>
            <p:cNvSpPr/>
            <p:nvPr/>
          </p:nvSpPr>
          <p:spPr>
            <a:xfrm flipH="1">
              <a:off x="2898247" y="3111810"/>
              <a:ext cx="1528364" cy="397124"/>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sz="3200" dirty="0"/>
            </a:p>
          </p:txBody>
        </p:sp>
        <p:sp>
          <p:nvSpPr>
            <p:cNvPr id="25" name="标题 4"/>
            <p:cNvSpPr txBox="1">
              <a:spLocks/>
            </p:cNvSpPr>
            <p:nvPr/>
          </p:nvSpPr>
          <p:spPr>
            <a:xfrm>
              <a:off x="3047141" y="3134739"/>
              <a:ext cx="1379470"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bg1"/>
                  </a:solidFill>
                  <a:latin typeface="微软雅黑" panose="020B0503020204020204" pitchFamily="34" charset="-122"/>
                  <a:ea typeface="微软雅黑" panose="020B0503020204020204" pitchFamily="34" charset="-122"/>
                </a:rPr>
                <a:t>姓名：郝爽</a:t>
              </a:r>
              <a:endParaRPr lang="en-US" altLang="zh-CN" sz="1400" b="1" dirty="0">
                <a:solidFill>
                  <a:schemeClr val="bg1"/>
                </a:solidFill>
                <a:latin typeface="微软雅黑" panose="020B0503020204020204" pitchFamily="34" charset="-122"/>
                <a:ea typeface="微软雅黑" panose="020B0503020204020204" pitchFamily="34" charset="-122"/>
              </a:endParaRPr>
            </a:p>
            <a:p>
              <a:pPr algn="l"/>
              <a:r>
                <a:rPr lang="zh-CN" altLang="en-US" sz="1400" b="1" dirty="0">
                  <a:solidFill>
                    <a:schemeClr val="bg1"/>
                  </a:solidFill>
                  <a:latin typeface="微软雅黑" panose="020B0503020204020204" pitchFamily="34" charset="-122"/>
                  <a:ea typeface="微软雅黑" panose="020B0503020204020204" pitchFamily="34" charset="-122"/>
                </a:rPr>
                <a:t>职位：设计部总监</a:t>
              </a:r>
              <a:r>
                <a:rPr lang="en-US" altLang="zh-CN" sz="1400" b="1" dirty="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6" name="标题 4"/>
            <p:cNvSpPr txBox="1">
              <a:spLocks/>
            </p:cNvSpPr>
            <p:nvPr/>
          </p:nvSpPr>
          <p:spPr>
            <a:xfrm>
              <a:off x="3017470" y="3620793"/>
              <a:ext cx="148745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淘宝店chenying0907出品 4"/>
            <p:cNvSpPr/>
            <p:nvPr/>
          </p:nvSpPr>
          <p:spPr>
            <a:xfrm flipH="1">
              <a:off x="4686523" y="3109886"/>
              <a:ext cx="1528364" cy="397124"/>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sz="3200" dirty="0"/>
            </a:p>
          </p:txBody>
        </p:sp>
        <p:sp>
          <p:nvSpPr>
            <p:cNvPr id="28" name="标题 4"/>
            <p:cNvSpPr txBox="1">
              <a:spLocks/>
            </p:cNvSpPr>
            <p:nvPr/>
          </p:nvSpPr>
          <p:spPr>
            <a:xfrm>
              <a:off x="4835417" y="3132815"/>
              <a:ext cx="1379470"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bg1"/>
                  </a:solidFill>
                  <a:latin typeface="微软雅黑" panose="020B0503020204020204" pitchFamily="34" charset="-122"/>
                  <a:ea typeface="微软雅黑" panose="020B0503020204020204" pitchFamily="34" charset="-122"/>
                </a:rPr>
                <a:t>姓名：郝帅</a:t>
              </a:r>
              <a:endParaRPr lang="en-US" altLang="zh-CN" sz="1400" b="1" dirty="0">
                <a:solidFill>
                  <a:schemeClr val="bg1"/>
                </a:solidFill>
                <a:latin typeface="微软雅黑" panose="020B0503020204020204" pitchFamily="34" charset="-122"/>
                <a:ea typeface="微软雅黑" panose="020B0503020204020204" pitchFamily="34" charset="-122"/>
              </a:endParaRPr>
            </a:p>
            <a:p>
              <a:pPr algn="l"/>
              <a:r>
                <a:rPr lang="zh-CN" altLang="en-US" sz="1400" b="1" dirty="0">
                  <a:solidFill>
                    <a:schemeClr val="bg1"/>
                  </a:solidFill>
                  <a:latin typeface="微软雅黑" panose="020B0503020204020204" pitchFamily="34" charset="-122"/>
                  <a:ea typeface="微软雅黑" panose="020B0503020204020204" pitchFamily="34" charset="-122"/>
                </a:rPr>
                <a:t>职位：市场部经理</a:t>
              </a:r>
              <a:r>
                <a:rPr lang="en-US" altLang="zh-CN" sz="1400" b="1" dirty="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9" name="标题 4"/>
            <p:cNvSpPr txBox="1">
              <a:spLocks/>
            </p:cNvSpPr>
            <p:nvPr/>
          </p:nvSpPr>
          <p:spPr>
            <a:xfrm>
              <a:off x="4805746" y="3618869"/>
              <a:ext cx="148745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淘宝店chenying0907出品 4"/>
            <p:cNvSpPr/>
            <p:nvPr/>
          </p:nvSpPr>
          <p:spPr>
            <a:xfrm flipH="1">
              <a:off x="6474799" y="3109886"/>
              <a:ext cx="1528364" cy="397124"/>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en-US" sz="3200" dirty="0"/>
            </a:p>
          </p:txBody>
        </p:sp>
        <p:sp>
          <p:nvSpPr>
            <p:cNvPr id="31" name="标题 4"/>
            <p:cNvSpPr txBox="1">
              <a:spLocks/>
            </p:cNvSpPr>
            <p:nvPr/>
          </p:nvSpPr>
          <p:spPr>
            <a:xfrm>
              <a:off x="6623693" y="3132815"/>
              <a:ext cx="1379470"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bg1"/>
                  </a:solidFill>
                  <a:latin typeface="微软雅黑" panose="020B0503020204020204" pitchFamily="34" charset="-122"/>
                  <a:ea typeface="微软雅黑" panose="020B0503020204020204" pitchFamily="34" charset="-122"/>
                </a:rPr>
                <a:t>姓名：</a:t>
              </a:r>
              <a:r>
                <a:rPr lang="en-US" altLang="zh-CN" sz="1400" b="1" dirty="0">
                  <a:solidFill>
                    <a:schemeClr val="bg1"/>
                  </a:solidFill>
                  <a:latin typeface="微软雅黑" panose="020B0503020204020204" pitchFamily="34" charset="-122"/>
                  <a:ea typeface="微软雅黑" panose="020B0503020204020204" pitchFamily="34" charset="-122"/>
                </a:rPr>
                <a:t>JMEMB</a:t>
              </a:r>
            </a:p>
            <a:p>
              <a:pPr algn="l"/>
              <a:r>
                <a:rPr lang="zh-CN" altLang="en-US" sz="1400" b="1" dirty="0">
                  <a:solidFill>
                    <a:schemeClr val="bg1"/>
                  </a:solidFill>
                  <a:latin typeface="微软雅黑" panose="020B0503020204020204" pitchFamily="34" charset="-122"/>
                  <a:ea typeface="微软雅黑" panose="020B0503020204020204" pitchFamily="34" charset="-122"/>
                </a:rPr>
                <a:t>职位：销售部经理</a:t>
              </a:r>
              <a:r>
                <a:rPr lang="en-US" altLang="zh-CN" sz="1400" b="1" dirty="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32" name="标题 4"/>
            <p:cNvSpPr txBox="1">
              <a:spLocks/>
            </p:cNvSpPr>
            <p:nvPr/>
          </p:nvSpPr>
          <p:spPr>
            <a:xfrm>
              <a:off x="6594022" y="3618869"/>
              <a:ext cx="1487454"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淘宝店chenying0907出品 107"/>
            <p:cNvSpPr/>
            <p:nvPr/>
          </p:nvSpPr>
          <p:spPr>
            <a:xfrm>
              <a:off x="1109970" y="1528191"/>
              <a:ext cx="256879" cy="256946"/>
            </a:xfrm>
            <a:prstGeom prst="rect">
              <a:avLst/>
            </a:prstGeom>
            <a:solidFill>
              <a:schemeClr val="bg1">
                <a:lumMod val="50000"/>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3200">
                <a:solidFill>
                  <a:schemeClr val="bg1">
                    <a:lumMod val="50000"/>
                  </a:schemeClr>
                </a:solidFill>
              </a:endParaRPr>
            </a:p>
          </p:txBody>
        </p:sp>
        <p:sp>
          <p:nvSpPr>
            <p:cNvPr id="34" name="标题 4"/>
            <p:cNvSpPr txBox="1">
              <a:spLocks/>
            </p:cNvSpPr>
            <p:nvPr/>
          </p:nvSpPr>
          <p:spPr>
            <a:xfrm>
              <a:off x="1127496" y="1489706"/>
              <a:ext cx="293345"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b="1" dirty="0">
                  <a:solidFill>
                    <a:schemeClr val="bg1"/>
                  </a:solidFill>
                  <a:latin typeface="微软雅黑" panose="020B0503020204020204" pitchFamily="34" charset="-122"/>
                  <a:ea typeface="微软雅黑" panose="020B0503020204020204" pitchFamily="34" charset="-122"/>
                </a:rPr>
                <a:t>1</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sp>
          <p:nvSpPr>
            <p:cNvPr id="35" name="淘宝店chenying0907出品 109"/>
            <p:cNvSpPr/>
            <p:nvPr/>
          </p:nvSpPr>
          <p:spPr>
            <a:xfrm>
              <a:off x="2891704" y="1528191"/>
              <a:ext cx="256879" cy="256946"/>
            </a:xfrm>
            <a:prstGeom prst="rect">
              <a:avLst/>
            </a:prstGeom>
            <a:solidFill>
              <a:schemeClr val="bg1">
                <a:lumMod val="50000"/>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3200">
                <a:solidFill>
                  <a:schemeClr val="bg1">
                    <a:lumMod val="50000"/>
                  </a:schemeClr>
                </a:solidFill>
              </a:endParaRPr>
            </a:p>
          </p:txBody>
        </p:sp>
        <p:sp>
          <p:nvSpPr>
            <p:cNvPr id="36" name="标题 4"/>
            <p:cNvSpPr txBox="1">
              <a:spLocks/>
            </p:cNvSpPr>
            <p:nvPr/>
          </p:nvSpPr>
          <p:spPr>
            <a:xfrm>
              <a:off x="2909230" y="1489706"/>
              <a:ext cx="293345"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b="1" dirty="0">
                  <a:solidFill>
                    <a:schemeClr val="bg1"/>
                  </a:solidFill>
                  <a:latin typeface="微软雅黑" panose="020B0503020204020204" pitchFamily="34" charset="-122"/>
                  <a:ea typeface="微软雅黑" panose="020B0503020204020204" pitchFamily="34" charset="-122"/>
                </a:rPr>
                <a:t>2</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sp>
          <p:nvSpPr>
            <p:cNvPr id="37" name="淘宝店chenying0907出品 111"/>
            <p:cNvSpPr/>
            <p:nvPr/>
          </p:nvSpPr>
          <p:spPr>
            <a:xfrm>
              <a:off x="4686522" y="1528191"/>
              <a:ext cx="256879" cy="256946"/>
            </a:xfrm>
            <a:prstGeom prst="rect">
              <a:avLst/>
            </a:prstGeom>
            <a:solidFill>
              <a:schemeClr val="bg1">
                <a:lumMod val="50000"/>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3200">
                <a:solidFill>
                  <a:schemeClr val="bg1">
                    <a:lumMod val="50000"/>
                  </a:schemeClr>
                </a:solidFill>
              </a:endParaRPr>
            </a:p>
          </p:txBody>
        </p:sp>
        <p:sp>
          <p:nvSpPr>
            <p:cNvPr id="38" name="标题 4"/>
            <p:cNvSpPr txBox="1">
              <a:spLocks/>
            </p:cNvSpPr>
            <p:nvPr/>
          </p:nvSpPr>
          <p:spPr>
            <a:xfrm>
              <a:off x="4704048" y="1489706"/>
              <a:ext cx="293345"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b="1" dirty="0">
                  <a:solidFill>
                    <a:schemeClr val="bg1"/>
                  </a:solidFill>
                  <a:latin typeface="微软雅黑" panose="020B0503020204020204" pitchFamily="34" charset="-122"/>
                  <a:ea typeface="微软雅黑" panose="020B0503020204020204" pitchFamily="34" charset="-122"/>
                </a:rPr>
                <a:t>3</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sp>
          <p:nvSpPr>
            <p:cNvPr id="39" name="淘宝店chenying0907出品 113"/>
            <p:cNvSpPr/>
            <p:nvPr/>
          </p:nvSpPr>
          <p:spPr>
            <a:xfrm>
              <a:off x="6474798" y="1528191"/>
              <a:ext cx="256879" cy="256946"/>
            </a:xfrm>
            <a:prstGeom prst="rect">
              <a:avLst/>
            </a:prstGeom>
            <a:solidFill>
              <a:schemeClr val="bg1">
                <a:lumMod val="50000"/>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3200">
                <a:solidFill>
                  <a:schemeClr val="bg1">
                    <a:lumMod val="50000"/>
                  </a:schemeClr>
                </a:solidFill>
              </a:endParaRPr>
            </a:p>
          </p:txBody>
        </p:sp>
        <p:sp>
          <p:nvSpPr>
            <p:cNvPr id="40" name="标题 4"/>
            <p:cNvSpPr txBox="1">
              <a:spLocks/>
            </p:cNvSpPr>
            <p:nvPr/>
          </p:nvSpPr>
          <p:spPr>
            <a:xfrm>
              <a:off x="6492324" y="1489706"/>
              <a:ext cx="293345" cy="355113"/>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b="1" dirty="0">
                  <a:solidFill>
                    <a:schemeClr val="bg1"/>
                  </a:solidFill>
                  <a:latin typeface="微软雅黑" panose="020B0503020204020204" pitchFamily="34" charset="-122"/>
                  <a:ea typeface="微软雅黑" panose="020B0503020204020204" pitchFamily="34" charset="-122"/>
                </a:rPr>
                <a:t>4</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58373204"/>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320698" y="366480"/>
            <a:ext cx="7519988" cy="878114"/>
            <a:chOff x="2320698" y="395508"/>
            <a:chExt cx="7519988" cy="878114"/>
          </a:xfrm>
        </p:grpSpPr>
        <p:sp>
          <p:nvSpPr>
            <p:cNvPr id="12" name="矩形 11"/>
            <p:cNvSpPr/>
            <p:nvPr/>
          </p:nvSpPr>
          <p:spPr>
            <a:xfrm flipH="1">
              <a:off x="2320698" y="395508"/>
              <a:ext cx="7519988" cy="878114"/>
            </a:xfrm>
            <a:prstGeom prst="rect">
              <a:avLst/>
            </a:prstGeom>
            <a:no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188838" y="560331"/>
              <a:ext cx="3783708" cy="538601"/>
              <a:chOff x="5043488" y="515938"/>
              <a:chExt cx="3783708" cy="538601"/>
            </a:xfrm>
          </p:grpSpPr>
          <p:sp>
            <p:nvSpPr>
              <p:cNvPr id="14"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15" name="组合 26"/>
              <p:cNvGrpSpPr/>
              <p:nvPr/>
            </p:nvGrpSpPr>
            <p:grpSpPr>
              <a:xfrm>
                <a:off x="5043488" y="569913"/>
                <a:ext cx="263525" cy="395287"/>
                <a:chOff x="0" y="0"/>
                <a:chExt cx="213756" cy="427512"/>
              </a:xfrm>
            </p:grpSpPr>
            <p:sp>
              <p:nvSpPr>
                <p:cNvPr id="16" name="直接连接符 27"/>
                <p:cNvSpPr/>
                <p:nvPr/>
              </p:nvSpPr>
              <p:spPr>
                <a:xfrm>
                  <a:off x="0" y="0"/>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sp>
              <p:nvSpPr>
                <p:cNvPr id="17" name="直接连接符 28"/>
                <p:cNvSpPr/>
                <p:nvPr/>
              </p:nvSpPr>
              <p:spPr>
                <a:xfrm flipH="1">
                  <a:off x="0" y="213756"/>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grpSp>
        </p:grpSp>
      </p:grpSp>
      <p:grpSp>
        <p:nvGrpSpPr>
          <p:cNvPr id="9" name="组合 8"/>
          <p:cNvGrpSpPr/>
          <p:nvPr/>
        </p:nvGrpSpPr>
        <p:grpSpPr>
          <a:xfrm>
            <a:off x="1138425" y="2263199"/>
            <a:ext cx="3057270" cy="2324896"/>
            <a:chOff x="899592" y="987574"/>
            <a:chExt cx="2487032" cy="1891260"/>
          </a:xfrm>
          <a:solidFill>
            <a:srgbClr val="01ACBE"/>
          </a:solidFill>
        </p:grpSpPr>
        <p:grpSp>
          <p:nvGrpSpPr>
            <p:cNvPr id="10" name="组合 9"/>
            <p:cNvGrpSpPr/>
            <p:nvPr/>
          </p:nvGrpSpPr>
          <p:grpSpPr>
            <a:xfrm>
              <a:off x="899592" y="987574"/>
              <a:ext cx="2160240" cy="1891260"/>
              <a:chOff x="899592" y="987574"/>
              <a:chExt cx="2160240" cy="1891260"/>
            </a:xfrm>
            <a:grpFill/>
          </p:grpSpPr>
          <p:cxnSp>
            <p:nvCxnSpPr>
              <p:cNvPr id="24" name="直接连接符 23"/>
              <p:cNvCxnSpPr/>
              <p:nvPr/>
            </p:nvCxnSpPr>
            <p:spPr>
              <a:xfrm>
                <a:off x="899592" y="987574"/>
                <a:ext cx="2075400" cy="0"/>
              </a:xfrm>
              <a:prstGeom prst="line">
                <a:avLst/>
              </a:prstGeom>
              <a:grpFill/>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899592" y="987574"/>
                <a:ext cx="0" cy="1080120"/>
              </a:xfrm>
              <a:prstGeom prst="line">
                <a:avLst/>
              </a:prstGeom>
              <a:grpFill/>
              <a:ln w="12700">
                <a:solidFill>
                  <a:srgbClr val="01ACBE"/>
                </a:solidFill>
              </a:ln>
            </p:spPr>
            <p:style>
              <a:lnRef idx="1">
                <a:schemeClr val="accent1"/>
              </a:lnRef>
              <a:fillRef idx="0">
                <a:schemeClr val="accent1"/>
              </a:fillRef>
              <a:effectRef idx="0">
                <a:schemeClr val="accent1"/>
              </a:effectRef>
              <a:fontRef idx="minor">
                <a:schemeClr val="tx1"/>
              </a:fontRef>
            </p:style>
          </p:cxnSp>
          <p:sp>
            <p:nvSpPr>
              <p:cNvPr id="26" name="Rectangle 4"/>
              <p:cNvSpPr/>
              <p:nvPr/>
            </p:nvSpPr>
            <p:spPr>
              <a:xfrm>
                <a:off x="1040160" y="1131590"/>
                <a:ext cx="2019672" cy="1747244"/>
              </a:xfrm>
              <a:prstGeom prst="rect">
                <a:avLst/>
              </a:prstGeom>
              <a:grpFill/>
              <a:ln>
                <a:solidFill>
                  <a:srgbClr val="01ACBE"/>
                </a:solid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solidFill>
                    <a:schemeClr val="bg1"/>
                  </a:solidFill>
                  <a:latin typeface="微软雅黑" panose="020B0503020204020204" pitchFamily="34" charset="-122"/>
                  <a:ea typeface="微软雅黑" panose="020B0503020204020204" pitchFamily="34" charset="-122"/>
                </a:endParaRPr>
              </a:p>
            </p:txBody>
          </p:sp>
          <p:pic>
            <p:nvPicPr>
              <p:cNvPr id="27" name="Picture 2" descr="E:\PPT\0。图片\PNG\2、win7风格\灰色超全扁平化图标\826.png"/>
              <p:cNvPicPr>
                <a:picLocks noChangeAspect="1" noChangeArrowheads="1"/>
              </p:cNvPicPr>
              <p:nvPr/>
            </p:nvPicPr>
            <p:blipFill>
              <a:blip r:embed="rId3" cstate="print">
                <a:biLevel thresh="25000"/>
                <a:extLst>
                  <a:ext uri="{28A0092B-C50C-407E-A947-70E740481C1C}">
                    <a14:useLocalDpi xmlns:a14="http://schemas.microsoft.com/office/drawing/2010/main" val="0"/>
                  </a:ext>
                </a:extLst>
              </a:blip>
              <a:srcRect/>
              <a:stretch>
                <a:fillRect/>
              </a:stretch>
            </p:blipFill>
            <p:spPr bwMode="auto">
              <a:xfrm>
                <a:off x="1115616" y="1203598"/>
                <a:ext cx="452760" cy="452760"/>
              </a:xfrm>
              <a:prstGeom prst="rect">
                <a:avLst/>
              </a:prstGeom>
              <a:grpFill/>
              <a:ln>
                <a:solidFill>
                  <a:srgbClr val="01ACBE"/>
                </a:solidFill>
              </a:ln>
              <a:extLst/>
            </p:spPr>
          </p:pic>
        </p:grpSp>
        <p:grpSp>
          <p:nvGrpSpPr>
            <p:cNvPr id="18" name="组合 17"/>
            <p:cNvGrpSpPr/>
            <p:nvPr/>
          </p:nvGrpSpPr>
          <p:grpSpPr>
            <a:xfrm>
              <a:off x="1501602" y="1599059"/>
              <a:ext cx="1885022" cy="1060239"/>
              <a:chOff x="4945172" y="2470412"/>
              <a:chExt cx="1885022" cy="1060239"/>
            </a:xfrm>
            <a:grpFill/>
          </p:grpSpPr>
          <p:sp>
            <p:nvSpPr>
              <p:cNvPr id="19" name="TextBox 18"/>
              <p:cNvSpPr txBox="1"/>
              <p:nvPr/>
            </p:nvSpPr>
            <p:spPr>
              <a:xfrm>
                <a:off x="4945173" y="2470412"/>
                <a:ext cx="1872173" cy="275408"/>
              </a:xfrm>
              <a:prstGeom prst="rect">
                <a:avLst/>
              </a:prstGeom>
              <a:grpFill/>
              <a:ln>
                <a:solidFill>
                  <a:srgbClr val="01ACBE"/>
                </a:solidFill>
              </a:ln>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a:t>
                </a:r>
                <a:r>
                  <a:rPr lang="zh-CN" altLang="en-US" sz="1600" dirty="0" smtClean="0">
                    <a:solidFill>
                      <a:schemeClr val="bg1"/>
                    </a:solidFill>
                    <a:latin typeface="微软雅黑" pitchFamily="34" charset="-122"/>
                    <a:ea typeface="微软雅黑" pitchFamily="34" charset="-122"/>
                  </a:rPr>
                  <a:t>输入您要的内容</a:t>
                </a:r>
                <a:endParaRPr lang="zh-CN" altLang="en-US" sz="1600" dirty="0">
                  <a:solidFill>
                    <a:schemeClr val="bg1"/>
                  </a:solidFill>
                  <a:latin typeface="微软雅黑" pitchFamily="34" charset="-122"/>
                  <a:ea typeface="微软雅黑" pitchFamily="34" charset="-122"/>
                </a:endParaRPr>
              </a:p>
            </p:txBody>
          </p:sp>
          <p:sp>
            <p:nvSpPr>
              <p:cNvPr id="20" name="TextBox 19"/>
              <p:cNvSpPr txBox="1"/>
              <p:nvPr/>
            </p:nvSpPr>
            <p:spPr>
              <a:xfrm>
                <a:off x="4945172" y="2676736"/>
                <a:ext cx="1872173" cy="275408"/>
              </a:xfrm>
              <a:prstGeom prst="rect">
                <a:avLst/>
              </a:prstGeom>
              <a:grpFill/>
              <a:ln>
                <a:solidFill>
                  <a:srgbClr val="01ACBE"/>
                </a:solidFill>
              </a:ln>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a:t>
                </a:r>
                <a:r>
                  <a:rPr lang="zh-CN" altLang="en-US" sz="1600" dirty="0" smtClean="0">
                    <a:solidFill>
                      <a:schemeClr val="bg1"/>
                    </a:solidFill>
                    <a:latin typeface="微软雅黑" pitchFamily="34" charset="-122"/>
                    <a:ea typeface="微软雅黑" pitchFamily="34" charset="-122"/>
                  </a:rPr>
                  <a:t>输入您要的内容</a:t>
                </a:r>
                <a:endParaRPr lang="zh-CN" altLang="en-US" sz="1600" dirty="0">
                  <a:solidFill>
                    <a:schemeClr val="bg1"/>
                  </a:solidFill>
                  <a:latin typeface="微软雅黑" pitchFamily="34" charset="-122"/>
                  <a:ea typeface="微软雅黑" pitchFamily="34" charset="-122"/>
                </a:endParaRPr>
              </a:p>
            </p:txBody>
          </p:sp>
          <p:sp>
            <p:nvSpPr>
              <p:cNvPr id="21" name="TextBox 20"/>
              <p:cNvSpPr txBox="1"/>
              <p:nvPr/>
            </p:nvSpPr>
            <p:spPr>
              <a:xfrm>
                <a:off x="4958021" y="2864862"/>
                <a:ext cx="1872173" cy="275408"/>
              </a:xfrm>
              <a:prstGeom prst="rect">
                <a:avLst/>
              </a:prstGeom>
              <a:grpFill/>
              <a:ln>
                <a:solidFill>
                  <a:srgbClr val="01ACBE"/>
                </a:solidFill>
              </a:ln>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a:t>
                </a:r>
                <a:r>
                  <a:rPr lang="zh-CN" altLang="en-US" sz="1600" dirty="0" smtClean="0">
                    <a:solidFill>
                      <a:schemeClr val="bg1"/>
                    </a:solidFill>
                    <a:latin typeface="微软雅黑" pitchFamily="34" charset="-122"/>
                    <a:ea typeface="微软雅黑" pitchFamily="34" charset="-122"/>
                  </a:rPr>
                  <a:t>输入您要的内容</a:t>
                </a:r>
                <a:endParaRPr lang="zh-CN" altLang="en-US" sz="1600" dirty="0">
                  <a:solidFill>
                    <a:schemeClr val="bg1"/>
                  </a:solidFill>
                  <a:latin typeface="微软雅黑" pitchFamily="34" charset="-122"/>
                  <a:ea typeface="微软雅黑" pitchFamily="34" charset="-122"/>
                </a:endParaRPr>
              </a:p>
            </p:txBody>
          </p:sp>
          <p:sp>
            <p:nvSpPr>
              <p:cNvPr id="22" name="TextBox 21"/>
              <p:cNvSpPr txBox="1"/>
              <p:nvPr/>
            </p:nvSpPr>
            <p:spPr>
              <a:xfrm>
                <a:off x="4957986" y="3060990"/>
                <a:ext cx="1872173" cy="275408"/>
              </a:xfrm>
              <a:prstGeom prst="rect">
                <a:avLst/>
              </a:prstGeom>
              <a:grpFill/>
              <a:ln>
                <a:solidFill>
                  <a:srgbClr val="01ACBE"/>
                </a:solidFill>
              </a:ln>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a:t>
                </a:r>
                <a:r>
                  <a:rPr lang="zh-CN" altLang="en-US" sz="1600" dirty="0" smtClean="0">
                    <a:solidFill>
                      <a:schemeClr val="bg1"/>
                    </a:solidFill>
                    <a:latin typeface="微软雅黑" pitchFamily="34" charset="-122"/>
                    <a:ea typeface="微软雅黑" pitchFamily="34" charset="-122"/>
                  </a:rPr>
                  <a:t>输入您要的内容</a:t>
                </a:r>
                <a:endParaRPr lang="zh-CN" altLang="en-US" sz="1600" dirty="0">
                  <a:solidFill>
                    <a:schemeClr val="bg1"/>
                  </a:solidFill>
                  <a:latin typeface="微软雅黑" pitchFamily="34" charset="-122"/>
                  <a:ea typeface="微软雅黑" pitchFamily="34" charset="-122"/>
                </a:endParaRPr>
              </a:p>
            </p:txBody>
          </p:sp>
          <p:sp>
            <p:nvSpPr>
              <p:cNvPr id="23" name="TextBox 22"/>
              <p:cNvSpPr txBox="1"/>
              <p:nvPr/>
            </p:nvSpPr>
            <p:spPr>
              <a:xfrm>
                <a:off x="4957986" y="3255243"/>
                <a:ext cx="1872173" cy="275408"/>
              </a:xfrm>
              <a:prstGeom prst="rect">
                <a:avLst/>
              </a:prstGeom>
              <a:grpFill/>
              <a:ln>
                <a:solidFill>
                  <a:srgbClr val="01ACBE"/>
                </a:solidFill>
              </a:ln>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a:t>
                </a:r>
                <a:r>
                  <a:rPr lang="zh-CN" altLang="en-US" sz="1600" dirty="0" smtClean="0">
                    <a:solidFill>
                      <a:schemeClr val="bg1"/>
                    </a:solidFill>
                    <a:latin typeface="微软雅黑" pitchFamily="34" charset="-122"/>
                    <a:ea typeface="微软雅黑" pitchFamily="34" charset="-122"/>
                  </a:rPr>
                  <a:t>输入您要的内容</a:t>
                </a:r>
                <a:endParaRPr lang="zh-CN" altLang="en-US" sz="1600" dirty="0">
                  <a:solidFill>
                    <a:schemeClr val="bg1"/>
                  </a:solidFill>
                  <a:latin typeface="微软雅黑" pitchFamily="34" charset="-122"/>
                  <a:ea typeface="微软雅黑" pitchFamily="34" charset="-122"/>
                </a:endParaRPr>
              </a:p>
            </p:txBody>
          </p:sp>
        </p:grpSp>
      </p:grpSp>
      <p:grpSp>
        <p:nvGrpSpPr>
          <p:cNvPr id="28" name="组合 27"/>
          <p:cNvGrpSpPr/>
          <p:nvPr/>
        </p:nvGrpSpPr>
        <p:grpSpPr>
          <a:xfrm>
            <a:off x="4524529" y="2263199"/>
            <a:ext cx="3041518" cy="2324896"/>
            <a:chOff x="3347864" y="1832618"/>
            <a:chExt cx="2474218" cy="1891260"/>
          </a:xfrm>
          <a:solidFill>
            <a:srgbClr val="01ACBE"/>
          </a:solidFill>
        </p:grpSpPr>
        <p:cxnSp>
          <p:nvCxnSpPr>
            <p:cNvPr id="29" name="直接连接符 28"/>
            <p:cNvCxnSpPr/>
            <p:nvPr/>
          </p:nvCxnSpPr>
          <p:spPr>
            <a:xfrm>
              <a:off x="3347864" y="1832618"/>
              <a:ext cx="2075400" cy="0"/>
            </a:xfrm>
            <a:prstGeom prst="line">
              <a:avLst/>
            </a:prstGeom>
            <a:grpFill/>
            <a:ln w="12700">
              <a:solidFill>
                <a:srgbClr val="01ACBE"/>
              </a:solidFill>
            </a:ln>
          </p:spPr>
          <p:style>
            <a:lnRef idx="1">
              <a:schemeClr val="accent1"/>
            </a:lnRef>
            <a:fillRef idx="0">
              <a:schemeClr val="accent1"/>
            </a:fillRef>
            <a:effectRef idx="0">
              <a:schemeClr val="accent1"/>
            </a:effectRef>
            <a:fontRef idx="minor">
              <a:schemeClr val="tx1"/>
            </a:fontRef>
          </p:style>
        </p:cxnSp>
        <p:sp>
          <p:nvSpPr>
            <p:cNvPr id="30" name="Rectangle 4"/>
            <p:cNvSpPr/>
            <p:nvPr/>
          </p:nvSpPr>
          <p:spPr>
            <a:xfrm>
              <a:off x="3488432" y="1976634"/>
              <a:ext cx="2019672" cy="1747244"/>
            </a:xfrm>
            <a:prstGeom prst="rect">
              <a:avLst/>
            </a:prstGeom>
            <a:grpFill/>
            <a:ln>
              <a:solidFill>
                <a:srgbClr val="01ACBE"/>
              </a:solid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solidFill>
                  <a:schemeClr val="bg1"/>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3937060" y="2480690"/>
              <a:ext cx="1885022" cy="1060239"/>
              <a:chOff x="4945172" y="2434991"/>
              <a:chExt cx="1885022" cy="1060239"/>
            </a:xfrm>
            <a:grpFill/>
          </p:grpSpPr>
          <p:sp>
            <p:nvSpPr>
              <p:cNvPr id="33" name="TextBox 32"/>
              <p:cNvSpPr txBox="1"/>
              <p:nvPr/>
            </p:nvSpPr>
            <p:spPr>
              <a:xfrm>
                <a:off x="4945173" y="2434991"/>
                <a:ext cx="1872173" cy="275408"/>
              </a:xfrm>
              <a:prstGeom prst="rect">
                <a:avLst/>
              </a:prstGeom>
              <a:grpFill/>
              <a:ln>
                <a:solidFill>
                  <a:srgbClr val="01ACBE"/>
                </a:solidFill>
              </a:ln>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a:t>
                </a:r>
                <a:r>
                  <a:rPr lang="zh-CN" altLang="en-US" sz="1600" dirty="0" smtClean="0">
                    <a:solidFill>
                      <a:schemeClr val="bg1"/>
                    </a:solidFill>
                    <a:latin typeface="微软雅黑" pitchFamily="34" charset="-122"/>
                    <a:ea typeface="微软雅黑" pitchFamily="34" charset="-122"/>
                  </a:rPr>
                  <a:t>输入您要的内容</a:t>
                </a:r>
                <a:endParaRPr lang="zh-CN" altLang="en-US" sz="1600" dirty="0">
                  <a:solidFill>
                    <a:schemeClr val="bg1"/>
                  </a:solidFill>
                  <a:latin typeface="微软雅黑" pitchFamily="34" charset="-122"/>
                  <a:ea typeface="微软雅黑" pitchFamily="34" charset="-122"/>
                </a:endParaRPr>
              </a:p>
            </p:txBody>
          </p:sp>
          <p:sp>
            <p:nvSpPr>
              <p:cNvPr id="34" name="TextBox 33"/>
              <p:cNvSpPr txBox="1"/>
              <p:nvPr/>
            </p:nvSpPr>
            <p:spPr>
              <a:xfrm>
                <a:off x="4945172" y="2641315"/>
                <a:ext cx="1872173" cy="275408"/>
              </a:xfrm>
              <a:prstGeom prst="rect">
                <a:avLst/>
              </a:prstGeom>
              <a:grpFill/>
              <a:ln>
                <a:solidFill>
                  <a:srgbClr val="01ACBE"/>
                </a:solidFill>
              </a:ln>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a:t>
                </a:r>
                <a:r>
                  <a:rPr lang="zh-CN" altLang="en-US" sz="1600" dirty="0" smtClean="0">
                    <a:solidFill>
                      <a:schemeClr val="bg1"/>
                    </a:solidFill>
                    <a:latin typeface="微软雅黑" pitchFamily="34" charset="-122"/>
                    <a:ea typeface="微软雅黑" pitchFamily="34" charset="-122"/>
                  </a:rPr>
                  <a:t>输入您要的内容</a:t>
                </a:r>
                <a:endParaRPr lang="zh-CN" altLang="en-US" sz="1600" dirty="0">
                  <a:solidFill>
                    <a:schemeClr val="bg1"/>
                  </a:solidFill>
                  <a:latin typeface="微软雅黑" pitchFamily="34" charset="-122"/>
                  <a:ea typeface="微软雅黑" pitchFamily="34" charset="-122"/>
                </a:endParaRPr>
              </a:p>
            </p:txBody>
          </p:sp>
          <p:sp>
            <p:nvSpPr>
              <p:cNvPr id="35" name="TextBox 34"/>
              <p:cNvSpPr txBox="1"/>
              <p:nvPr/>
            </p:nvSpPr>
            <p:spPr>
              <a:xfrm>
                <a:off x="4958021" y="2829441"/>
                <a:ext cx="1872173" cy="275408"/>
              </a:xfrm>
              <a:prstGeom prst="rect">
                <a:avLst/>
              </a:prstGeom>
              <a:grpFill/>
              <a:ln>
                <a:solidFill>
                  <a:srgbClr val="01ACBE"/>
                </a:solidFill>
              </a:ln>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a:t>
                </a:r>
                <a:r>
                  <a:rPr lang="zh-CN" altLang="en-US" sz="1600" dirty="0" smtClean="0">
                    <a:solidFill>
                      <a:schemeClr val="bg1"/>
                    </a:solidFill>
                    <a:latin typeface="微软雅黑" pitchFamily="34" charset="-122"/>
                    <a:ea typeface="微软雅黑" pitchFamily="34" charset="-122"/>
                  </a:rPr>
                  <a:t>输入您要的内容</a:t>
                </a:r>
                <a:endParaRPr lang="zh-CN" altLang="en-US" sz="1600" dirty="0">
                  <a:solidFill>
                    <a:schemeClr val="bg1"/>
                  </a:solidFill>
                  <a:latin typeface="微软雅黑" pitchFamily="34" charset="-122"/>
                  <a:ea typeface="微软雅黑" pitchFamily="34" charset="-122"/>
                </a:endParaRPr>
              </a:p>
            </p:txBody>
          </p:sp>
          <p:sp>
            <p:nvSpPr>
              <p:cNvPr id="36" name="TextBox 35"/>
              <p:cNvSpPr txBox="1"/>
              <p:nvPr/>
            </p:nvSpPr>
            <p:spPr>
              <a:xfrm>
                <a:off x="4957986" y="3025569"/>
                <a:ext cx="1872173" cy="275408"/>
              </a:xfrm>
              <a:prstGeom prst="rect">
                <a:avLst/>
              </a:prstGeom>
              <a:grpFill/>
              <a:ln>
                <a:solidFill>
                  <a:srgbClr val="01ACBE"/>
                </a:solidFill>
              </a:ln>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a:t>
                </a:r>
                <a:r>
                  <a:rPr lang="zh-CN" altLang="en-US" sz="1600" dirty="0" smtClean="0">
                    <a:solidFill>
                      <a:schemeClr val="bg1"/>
                    </a:solidFill>
                    <a:latin typeface="微软雅黑" pitchFamily="34" charset="-122"/>
                    <a:ea typeface="微软雅黑" pitchFamily="34" charset="-122"/>
                  </a:rPr>
                  <a:t>输入您要的内容</a:t>
                </a:r>
                <a:endParaRPr lang="zh-CN" altLang="en-US" sz="1600" dirty="0">
                  <a:solidFill>
                    <a:schemeClr val="bg1"/>
                  </a:solidFill>
                  <a:latin typeface="微软雅黑" pitchFamily="34" charset="-122"/>
                  <a:ea typeface="微软雅黑" pitchFamily="34" charset="-122"/>
                </a:endParaRPr>
              </a:p>
            </p:txBody>
          </p:sp>
          <p:sp>
            <p:nvSpPr>
              <p:cNvPr id="37" name="TextBox 36"/>
              <p:cNvSpPr txBox="1"/>
              <p:nvPr/>
            </p:nvSpPr>
            <p:spPr>
              <a:xfrm>
                <a:off x="4957986" y="3219822"/>
                <a:ext cx="1872173" cy="275408"/>
              </a:xfrm>
              <a:prstGeom prst="rect">
                <a:avLst/>
              </a:prstGeom>
              <a:grpFill/>
              <a:ln>
                <a:solidFill>
                  <a:srgbClr val="01ACBE"/>
                </a:solidFill>
              </a:ln>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a:t>
                </a:r>
                <a:r>
                  <a:rPr lang="zh-CN" altLang="en-US" sz="1600" dirty="0" smtClean="0">
                    <a:solidFill>
                      <a:schemeClr val="bg1"/>
                    </a:solidFill>
                    <a:latin typeface="微软雅黑" pitchFamily="34" charset="-122"/>
                    <a:ea typeface="微软雅黑" pitchFamily="34" charset="-122"/>
                  </a:rPr>
                  <a:t>输入您要的内容</a:t>
                </a:r>
                <a:endParaRPr lang="zh-CN" altLang="en-US" sz="1600" dirty="0">
                  <a:solidFill>
                    <a:schemeClr val="bg1"/>
                  </a:solidFill>
                  <a:latin typeface="微软雅黑" pitchFamily="34" charset="-122"/>
                  <a:ea typeface="微软雅黑" pitchFamily="34" charset="-122"/>
                </a:endParaRPr>
              </a:p>
            </p:txBody>
          </p:sp>
        </p:grpSp>
        <p:pic>
          <p:nvPicPr>
            <p:cNvPr id="32" name="Picture 3" descr="E:\PPT\0。图片\PNG\2、win7风格\灰色超全扁平化图标\824.png"/>
            <p:cNvPicPr>
              <a:picLocks noChangeAspect="1" noChangeArrowheads="1"/>
            </p:cNvPicPr>
            <p:nvPr/>
          </p:nvPicPr>
          <p:blipFill>
            <a:blip r:embed="rId4">
              <a:biLevel thresh="25000"/>
              <a:extLst>
                <a:ext uri="{28A0092B-C50C-407E-A947-70E740481C1C}">
                  <a14:useLocalDpi xmlns:a14="http://schemas.microsoft.com/office/drawing/2010/main" val="0"/>
                </a:ext>
              </a:extLst>
            </a:blip>
            <a:srcRect/>
            <a:stretch>
              <a:fillRect/>
            </a:stretch>
          </p:blipFill>
          <p:spPr bwMode="auto">
            <a:xfrm>
              <a:off x="3510328" y="1947265"/>
              <a:ext cx="596776" cy="596776"/>
            </a:xfrm>
            <a:prstGeom prst="rect">
              <a:avLst/>
            </a:prstGeom>
            <a:grpFill/>
            <a:ln>
              <a:solidFill>
                <a:srgbClr val="01ACBE"/>
              </a:solidFill>
            </a:ln>
            <a:extLst/>
          </p:spPr>
        </p:pic>
      </p:grpSp>
      <p:grpSp>
        <p:nvGrpSpPr>
          <p:cNvPr id="38" name="组合 37"/>
          <p:cNvGrpSpPr/>
          <p:nvPr/>
        </p:nvGrpSpPr>
        <p:grpSpPr>
          <a:xfrm>
            <a:off x="7868211" y="2263199"/>
            <a:ext cx="3114089" cy="2324896"/>
            <a:chOff x="5940152" y="2768722"/>
            <a:chExt cx="2533254" cy="1891260"/>
          </a:xfrm>
          <a:solidFill>
            <a:srgbClr val="01ACBE"/>
          </a:solidFill>
        </p:grpSpPr>
        <p:cxnSp>
          <p:nvCxnSpPr>
            <p:cNvPr id="39" name="直接连接符 38"/>
            <p:cNvCxnSpPr/>
            <p:nvPr/>
          </p:nvCxnSpPr>
          <p:spPr>
            <a:xfrm>
              <a:off x="5940152" y="2768722"/>
              <a:ext cx="2075400" cy="0"/>
            </a:xfrm>
            <a:prstGeom prst="line">
              <a:avLst/>
            </a:prstGeom>
            <a:grpFill/>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940152" y="2768722"/>
              <a:ext cx="0" cy="1080120"/>
            </a:xfrm>
            <a:prstGeom prst="line">
              <a:avLst/>
            </a:prstGeom>
            <a:grpFill/>
            <a:ln w="12700">
              <a:solidFill>
                <a:srgbClr val="01ACBE"/>
              </a:solidFill>
            </a:ln>
          </p:spPr>
          <p:style>
            <a:lnRef idx="1">
              <a:schemeClr val="accent1"/>
            </a:lnRef>
            <a:fillRef idx="0">
              <a:schemeClr val="accent1"/>
            </a:fillRef>
            <a:effectRef idx="0">
              <a:schemeClr val="accent1"/>
            </a:effectRef>
            <a:fontRef idx="minor">
              <a:schemeClr val="tx1"/>
            </a:fontRef>
          </p:style>
        </p:cxnSp>
        <p:sp>
          <p:nvSpPr>
            <p:cNvPr id="41" name="Rectangle 4"/>
            <p:cNvSpPr/>
            <p:nvPr/>
          </p:nvSpPr>
          <p:spPr>
            <a:xfrm>
              <a:off x="6080720" y="2912738"/>
              <a:ext cx="2019672" cy="1747244"/>
            </a:xfrm>
            <a:prstGeom prst="rect">
              <a:avLst/>
            </a:prstGeom>
            <a:grpFill/>
            <a:ln>
              <a:solidFill>
                <a:srgbClr val="01ACBE"/>
              </a:solid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solidFill>
                  <a:schemeClr val="bg1"/>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6588383" y="3416794"/>
              <a:ext cx="1885023" cy="1060239"/>
              <a:chOff x="5004207" y="2434991"/>
              <a:chExt cx="1885023" cy="1060239"/>
            </a:xfrm>
            <a:grpFill/>
          </p:grpSpPr>
          <p:sp>
            <p:nvSpPr>
              <p:cNvPr id="44" name="TextBox 43"/>
              <p:cNvSpPr txBox="1"/>
              <p:nvPr/>
            </p:nvSpPr>
            <p:spPr>
              <a:xfrm>
                <a:off x="5004208" y="2434991"/>
                <a:ext cx="1872173" cy="275408"/>
              </a:xfrm>
              <a:prstGeom prst="rect">
                <a:avLst/>
              </a:prstGeom>
              <a:grpFill/>
              <a:ln>
                <a:solidFill>
                  <a:srgbClr val="01ACBE"/>
                </a:solidFill>
              </a:ln>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a:t>
                </a:r>
                <a:r>
                  <a:rPr lang="zh-CN" altLang="en-US" sz="1600" dirty="0" smtClean="0">
                    <a:solidFill>
                      <a:schemeClr val="bg1"/>
                    </a:solidFill>
                    <a:latin typeface="微软雅黑" pitchFamily="34" charset="-122"/>
                    <a:ea typeface="微软雅黑" pitchFamily="34" charset="-122"/>
                  </a:rPr>
                  <a:t>输入您要的内容</a:t>
                </a:r>
                <a:endParaRPr lang="zh-CN" altLang="en-US" sz="1600" dirty="0">
                  <a:solidFill>
                    <a:schemeClr val="bg1"/>
                  </a:solidFill>
                  <a:latin typeface="微软雅黑" pitchFamily="34" charset="-122"/>
                  <a:ea typeface="微软雅黑" pitchFamily="34" charset="-122"/>
                </a:endParaRPr>
              </a:p>
            </p:txBody>
          </p:sp>
          <p:sp>
            <p:nvSpPr>
              <p:cNvPr id="45" name="TextBox 44"/>
              <p:cNvSpPr txBox="1"/>
              <p:nvPr/>
            </p:nvSpPr>
            <p:spPr>
              <a:xfrm>
                <a:off x="5004207" y="2641315"/>
                <a:ext cx="1872173" cy="275408"/>
              </a:xfrm>
              <a:prstGeom prst="rect">
                <a:avLst/>
              </a:prstGeom>
              <a:grpFill/>
              <a:ln>
                <a:solidFill>
                  <a:srgbClr val="01ACBE"/>
                </a:solidFill>
              </a:ln>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a:t>
                </a:r>
                <a:r>
                  <a:rPr lang="zh-CN" altLang="en-US" sz="1600" dirty="0" smtClean="0">
                    <a:solidFill>
                      <a:schemeClr val="bg1"/>
                    </a:solidFill>
                    <a:latin typeface="微软雅黑" pitchFamily="34" charset="-122"/>
                    <a:ea typeface="微软雅黑" pitchFamily="34" charset="-122"/>
                  </a:rPr>
                  <a:t>输入您要的内容</a:t>
                </a:r>
                <a:endParaRPr lang="zh-CN" altLang="en-US" sz="1600" dirty="0">
                  <a:solidFill>
                    <a:schemeClr val="bg1"/>
                  </a:solidFill>
                  <a:latin typeface="微软雅黑" pitchFamily="34" charset="-122"/>
                  <a:ea typeface="微软雅黑" pitchFamily="34" charset="-122"/>
                </a:endParaRPr>
              </a:p>
            </p:txBody>
          </p:sp>
          <p:sp>
            <p:nvSpPr>
              <p:cNvPr id="46" name="TextBox 45"/>
              <p:cNvSpPr txBox="1"/>
              <p:nvPr/>
            </p:nvSpPr>
            <p:spPr>
              <a:xfrm>
                <a:off x="5017057" y="2829441"/>
                <a:ext cx="1872173" cy="275408"/>
              </a:xfrm>
              <a:prstGeom prst="rect">
                <a:avLst/>
              </a:prstGeom>
              <a:grpFill/>
              <a:ln>
                <a:solidFill>
                  <a:srgbClr val="01ACBE"/>
                </a:solidFill>
              </a:ln>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a:t>
                </a:r>
                <a:r>
                  <a:rPr lang="zh-CN" altLang="en-US" sz="1600" dirty="0" smtClean="0">
                    <a:solidFill>
                      <a:schemeClr val="bg1"/>
                    </a:solidFill>
                    <a:latin typeface="微软雅黑" pitchFamily="34" charset="-122"/>
                    <a:ea typeface="微软雅黑" pitchFamily="34" charset="-122"/>
                  </a:rPr>
                  <a:t>输入您要的内容</a:t>
                </a:r>
                <a:endParaRPr lang="zh-CN" altLang="en-US" sz="1600" dirty="0">
                  <a:solidFill>
                    <a:schemeClr val="bg1"/>
                  </a:solidFill>
                  <a:latin typeface="微软雅黑" pitchFamily="34" charset="-122"/>
                  <a:ea typeface="微软雅黑" pitchFamily="34" charset="-122"/>
                </a:endParaRPr>
              </a:p>
            </p:txBody>
          </p:sp>
          <p:sp>
            <p:nvSpPr>
              <p:cNvPr id="47" name="TextBox 46"/>
              <p:cNvSpPr txBox="1"/>
              <p:nvPr/>
            </p:nvSpPr>
            <p:spPr>
              <a:xfrm>
                <a:off x="5017021" y="3025569"/>
                <a:ext cx="1872173" cy="275408"/>
              </a:xfrm>
              <a:prstGeom prst="rect">
                <a:avLst/>
              </a:prstGeom>
              <a:grpFill/>
              <a:ln>
                <a:solidFill>
                  <a:srgbClr val="01ACBE"/>
                </a:solidFill>
              </a:ln>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a:t>
                </a:r>
                <a:r>
                  <a:rPr lang="zh-CN" altLang="en-US" sz="1600" dirty="0" smtClean="0">
                    <a:solidFill>
                      <a:schemeClr val="bg1"/>
                    </a:solidFill>
                    <a:latin typeface="微软雅黑" pitchFamily="34" charset="-122"/>
                    <a:ea typeface="微软雅黑" pitchFamily="34" charset="-122"/>
                  </a:rPr>
                  <a:t>输入您要的内容</a:t>
                </a:r>
                <a:endParaRPr lang="zh-CN" altLang="en-US" sz="1600" dirty="0">
                  <a:solidFill>
                    <a:schemeClr val="bg1"/>
                  </a:solidFill>
                  <a:latin typeface="微软雅黑" pitchFamily="34" charset="-122"/>
                  <a:ea typeface="微软雅黑" pitchFamily="34" charset="-122"/>
                </a:endParaRPr>
              </a:p>
            </p:txBody>
          </p:sp>
          <p:sp>
            <p:nvSpPr>
              <p:cNvPr id="48" name="TextBox 47"/>
              <p:cNvSpPr txBox="1"/>
              <p:nvPr/>
            </p:nvSpPr>
            <p:spPr>
              <a:xfrm>
                <a:off x="5017021" y="3219822"/>
                <a:ext cx="1872173" cy="275408"/>
              </a:xfrm>
              <a:prstGeom prst="rect">
                <a:avLst/>
              </a:prstGeom>
              <a:grpFill/>
              <a:ln>
                <a:solidFill>
                  <a:srgbClr val="01ACBE"/>
                </a:solidFill>
              </a:ln>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a:t>
                </a:r>
                <a:r>
                  <a:rPr lang="zh-CN" altLang="en-US" sz="1600" dirty="0" smtClean="0">
                    <a:solidFill>
                      <a:schemeClr val="bg1"/>
                    </a:solidFill>
                    <a:latin typeface="微软雅黑" pitchFamily="34" charset="-122"/>
                    <a:ea typeface="微软雅黑" pitchFamily="34" charset="-122"/>
                  </a:rPr>
                  <a:t>输入您要的内容</a:t>
                </a:r>
                <a:endParaRPr lang="zh-CN" altLang="en-US" sz="1600" dirty="0">
                  <a:solidFill>
                    <a:schemeClr val="bg1"/>
                  </a:solidFill>
                  <a:latin typeface="微软雅黑" pitchFamily="34" charset="-122"/>
                  <a:ea typeface="微软雅黑" pitchFamily="34" charset="-122"/>
                </a:endParaRPr>
              </a:p>
            </p:txBody>
          </p:sp>
        </p:grpSp>
        <p:pic>
          <p:nvPicPr>
            <p:cNvPr id="43" name="Picture 4" descr="E:\PPT\0。图片\PNG\2、win7风格\灰色超全扁平化图标\970.png"/>
            <p:cNvPicPr>
              <a:picLocks noChangeAspect="1" noChangeArrowheads="1"/>
            </p:cNvPicPr>
            <p:nvPr/>
          </p:nvPicPr>
          <p:blipFill>
            <a:blip r:embed="rId5">
              <a:biLevel thresh="25000"/>
              <a:extLst>
                <a:ext uri="{28A0092B-C50C-407E-A947-70E740481C1C}">
                  <a14:useLocalDpi xmlns:a14="http://schemas.microsoft.com/office/drawing/2010/main" val="0"/>
                </a:ext>
              </a:extLst>
            </a:blip>
            <a:srcRect/>
            <a:stretch>
              <a:fillRect/>
            </a:stretch>
          </p:blipFill>
          <p:spPr bwMode="auto">
            <a:xfrm>
              <a:off x="6093622" y="2843845"/>
              <a:ext cx="572950" cy="572950"/>
            </a:xfrm>
            <a:prstGeom prst="rect">
              <a:avLst/>
            </a:prstGeom>
            <a:grpFill/>
            <a:ln>
              <a:solidFill>
                <a:srgbClr val="01ACBE"/>
              </a:solidFill>
            </a:ln>
            <a:extLst/>
          </p:spPr>
        </p:pic>
      </p:grpSp>
      <p:sp>
        <p:nvSpPr>
          <p:cNvPr id="49" name="TextBox 504"/>
          <p:cNvSpPr txBox="1"/>
          <p:nvPr/>
        </p:nvSpPr>
        <p:spPr>
          <a:xfrm>
            <a:off x="2068933" y="5102226"/>
            <a:ext cx="8260282" cy="700568"/>
          </a:xfrm>
          <a:prstGeom prst="rect">
            <a:avLst/>
          </a:prstGeom>
          <a:noFill/>
        </p:spPr>
        <p:txBody>
          <a:bodyPr wrap="square" lIns="91433" tIns="45716" rIns="91433" bIns="45716"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pPr algn="just">
              <a:lnSpc>
                <a:spcPct val="150000"/>
              </a:lnSpc>
              <a:spcAft>
                <a:spcPts val="1200"/>
              </a:spcAft>
            </a:pPr>
            <a:r>
              <a:rPr lang="zh-CN" altLang="en-US" dirty="0" smtClean="0">
                <a:solidFill>
                  <a:schemeClr val="bg1">
                    <a:lumMod val="50000"/>
                  </a:schemeClr>
                </a:solidFill>
                <a:sym typeface="微软雅黑" pitchFamily="34" charset="-122"/>
              </a:rPr>
              <a:t>右键</a:t>
            </a:r>
            <a:r>
              <a:rPr lang="zh-CN" altLang="en-US" dirty="0">
                <a:solidFill>
                  <a:schemeClr val="bg1">
                    <a:lumMod val="50000"/>
                  </a:schemeClr>
                </a:solidFill>
                <a:sym typeface="微软雅黑" pitchFamily="34" charset="-122"/>
              </a:rPr>
              <a:t>点击图片选择设置图片格式可直接替换图片。</a:t>
            </a:r>
            <a:r>
              <a:rPr lang="zh-CN" altLang="en-US" dirty="0">
                <a:solidFill>
                  <a:schemeClr val="bg1">
                    <a:lumMod val="50000"/>
                  </a:schemeClr>
                </a:solidFill>
              </a:rPr>
              <a:t>您的内容打在这里，或者通过复制您的文本后，在此框中选择</a:t>
            </a:r>
            <a:r>
              <a:rPr lang="zh-CN" altLang="en-US" dirty="0" smtClean="0">
                <a:solidFill>
                  <a:schemeClr val="bg1">
                    <a:lumMod val="50000"/>
                  </a:schemeClr>
                </a:solidFill>
              </a:rPr>
              <a:t>粘贴。</a:t>
            </a:r>
            <a:r>
              <a:rPr lang="zh-CN" altLang="en-US" dirty="0" smtClean="0">
                <a:solidFill>
                  <a:schemeClr val="bg1">
                    <a:lumMod val="50000"/>
                  </a:schemeClr>
                </a:solidFill>
                <a:sym typeface="微软雅黑" pitchFamily="34" charset="-122"/>
              </a:rPr>
              <a:t>在此</a:t>
            </a:r>
            <a:r>
              <a:rPr lang="zh-CN" altLang="en-US" dirty="0">
                <a:solidFill>
                  <a:schemeClr val="bg1">
                    <a:lumMod val="50000"/>
                  </a:schemeClr>
                </a:solidFill>
                <a:sym typeface="微软雅黑" pitchFamily="34" charset="-122"/>
              </a:rPr>
              <a:t>录入上述图表的综合描述</a:t>
            </a:r>
            <a:r>
              <a:rPr lang="zh-CN" altLang="en-US" dirty="0" smtClean="0">
                <a:solidFill>
                  <a:schemeClr val="bg1">
                    <a:lumMod val="50000"/>
                  </a:schemeClr>
                </a:solidFill>
                <a:sym typeface="微软雅黑" pitchFamily="34" charset="-122"/>
              </a:rPr>
              <a:t>说明</a:t>
            </a:r>
            <a:r>
              <a:rPr lang="zh-CN" altLang="en-US" dirty="0">
                <a:solidFill>
                  <a:schemeClr val="bg1">
                    <a:lumMod val="50000"/>
                  </a:schemeClr>
                </a:solidFill>
                <a:sym typeface="微软雅黑" pitchFamily="34" charset="-122"/>
              </a:rPr>
              <a:t>在此录入上述图表的综合描述说明</a:t>
            </a:r>
            <a:r>
              <a:rPr lang="zh-CN" altLang="en-US" dirty="0" smtClean="0">
                <a:solidFill>
                  <a:schemeClr val="bg1">
                    <a:lumMod val="50000"/>
                  </a:schemeClr>
                </a:solidFill>
                <a:sym typeface="微软雅黑" pitchFamily="34" charset="-122"/>
              </a:rPr>
              <a:t>。</a:t>
            </a:r>
            <a:endParaRPr lang="en-US" altLang="zh-CN" dirty="0">
              <a:solidFill>
                <a:schemeClr val="bg1">
                  <a:lumMod val="50000"/>
                </a:schemeClr>
              </a:solidFill>
              <a:sym typeface="微软雅黑" pitchFamily="34" charset="-122"/>
            </a:endParaRPr>
          </a:p>
        </p:txBody>
      </p:sp>
    </p:spTree>
    <p:extLst>
      <p:ext uri="{BB962C8B-B14F-4D97-AF65-F5344CB8AC3E}">
        <p14:creationId xmlns:p14="http://schemas.microsoft.com/office/powerpoint/2010/main" val="158373204"/>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1+#ppt_w/2"/>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6"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1+#ppt_w/2"/>
                                          </p:val>
                                        </p:tav>
                                        <p:tav tm="100000">
                                          <p:val>
                                            <p:strVal val="#ppt_x"/>
                                          </p:val>
                                        </p:tav>
                                      </p:tavLst>
                                    </p:anim>
                                    <p:anim calcmode="lin" valueType="num">
                                      <p:cBhvr additive="base">
                                        <p:cTn id="19" dur="500" fill="hold"/>
                                        <p:tgtEl>
                                          <p:spTgt spid="28"/>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6"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500" fill="hold"/>
                                        <p:tgtEl>
                                          <p:spTgt spid="38"/>
                                        </p:tgtEl>
                                        <p:attrNameLst>
                                          <p:attrName>ppt_x</p:attrName>
                                        </p:attrNameLst>
                                      </p:cBhvr>
                                      <p:tavLst>
                                        <p:tav tm="0">
                                          <p:val>
                                            <p:strVal val="1+#ppt_w/2"/>
                                          </p:val>
                                        </p:tav>
                                        <p:tav tm="100000">
                                          <p:val>
                                            <p:strVal val="#ppt_x"/>
                                          </p:val>
                                        </p:tav>
                                      </p:tavLst>
                                    </p:anim>
                                    <p:anim calcmode="lin" valueType="num">
                                      <p:cBhvr additive="base">
                                        <p:cTn id="24" dur="500" fill="hold"/>
                                        <p:tgtEl>
                                          <p:spTgt spid="38"/>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320698" y="366480"/>
            <a:ext cx="7519988" cy="878114"/>
            <a:chOff x="2320698" y="395508"/>
            <a:chExt cx="7519988" cy="878114"/>
          </a:xfrm>
        </p:grpSpPr>
        <p:sp>
          <p:nvSpPr>
            <p:cNvPr id="12" name="矩形 11"/>
            <p:cNvSpPr/>
            <p:nvPr/>
          </p:nvSpPr>
          <p:spPr>
            <a:xfrm flipH="1">
              <a:off x="2320698" y="395508"/>
              <a:ext cx="7519988" cy="878114"/>
            </a:xfrm>
            <a:prstGeom prst="rect">
              <a:avLst/>
            </a:prstGeom>
            <a:no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188838" y="560331"/>
              <a:ext cx="3783708" cy="538601"/>
              <a:chOff x="5043488" y="515938"/>
              <a:chExt cx="3783708" cy="538601"/>
            </a:xfrm>
          </p:grpSpPr>
          <p:sp>
            <p:nvSpPr>
              <p:cNvPr id="14"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15" name="组合 26"/>
              <p:cNvGrpSpPr/>
              <p:nvPr/>
            </p:nvGrpSpPr>
            <p:grpSpPr>
              <a:xfrm>
                <a:off x="5043488" y="569913"/>
                <a:ext cx="263525" cy="395287"/>
                <a:chOff x="0" y="0"/>
                <a:chExt cx="213756" cy="427512"/>
              </a:xfrm>
            </p:grpSpPr>
            <p:sp>
              <p:nvSpPr>
                <p:cNvPr id="16" name="直接连接符 27"/>
                <p:cNvSpPr/>
                <p:nvPr/>
              </p:nvSpPr>
              <p:spPr>
                <a:xfrm>
                  <a:off x="0" y="0"/>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sp>
              <p:nvSpPr>
                <p:cNvPr id="17" name="直接连接符 28"/>
                <p:cNvSpPr/>
                <p:nvPr/>
              </p:nvSpPr>
              <p:spPr>
                <a:xfrm flipH="1">
                  <a:off x="0" y="213756"/>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grpSp>
        </p:grpSp>
      </p:grpSp>
      <p:cxnSp>
        <p:nvCxnSpPr>
          <p:cNvPr id="9" name="直接连接符 8"/>
          <p:cNvCxnSpPr/>
          <p:nvPr/>
        </p:nvCxnSpPr>
        <p:spPr>
          <a:xfrm rot="5400000">
            <a:off x="2434929" y="3957221"/>
            <a:ext cx="357118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5400000">
            <a:off x="6226855" y="3957221"/>
            <a:ext cx="357118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11 Rectángulo"/>
          <p:cNvSpPr/>
          <p:nvPr/>
        </p:nvSpPr>
        <p:spPr>
          <a:xfrm>
            <a:off x="716175" y="2171626"/>
            <a:ext cx="3164004" cy="1261824"/>
          </a:xfrm>
          <a:prstGeom prst="rect">
            <a:avLst/>
          </a:prstGeom>
          <a:solidFill>
            <a:srgbClr val="01ACBE"/>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sz="2100" kern="0" dirty="0">
                <a:solidFill>
                  <a:schemeClr val="bg1"/>
                </a:solidFill>
                <a:latin typeface="微软雅黑" panose="020B0503020204020204" pitchFamily="34" charset="-122"/>
                <a:ea typeface="微软雅黑" panose="020B0503020204020204" pitchFamily="34" charset="-122"/>
              </a:rPr>
              <a:t>添加标题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kern="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9" name="组合 18"/>
          <p:cNvGrpSpPr/>
          <p:nvPr/>
        </p:nvGrpSpPr>
        <p:grpSpPr>
          <a:xfrm>
            <a:off x="716175" y="3732299"/>
            <a:ext cx="2921752" cy="1992173"/>
            <a:chOff x="503238" y="2612182"/>
            <a:chExt cx="2191599" cy="1493785"/>
          </a:xfrm>
        </p:grpSpPr>
        <p:sp>
          <p:nvSpPr>
            <p:cNvPr id="20" name="矩形 19"/>
            <p:cNvSpPr/>
            <p:nvPr/>
          </p:nvSpPr>
          <p:spPr>
            <a:xfrm>
              <a:off x="503238" y="2612182"/>
              <a:ext cx="831105" cy="276935"/>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503238" y="2905916"/>
              <a:ext cx="2191599" cy="1200051"/>
            </a:xfrm>
            <a:prstGeom prst="rect">
              <a:avLst/>
            </a:prstGeom>
          </p:spPr>
          <p:txBody>
            <a:bodyPr wrap="squar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a:t>
              </a:r>
              <a:endParaRPr lang="en-US" altLang="zh-CN" sz="1400" dirty="0" smtClean="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14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点击</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此处添加文字说明内容，可以通过复制您的文本内容，在此文本框粘贴并选择只保留文字。</a:t>
              </a:r>
            </a:p>
          </p:txBody>
        </p:sp>
      </p:grpSp>
      <p:sp>
        <p:nvSpPr>
          <p:cNvPr id="22" name="42 Rectángulo"/>
          <p:cNvSpPr/>
          <p:nvPr/>
        </p:nvSpPr>
        <p:spPr>
          <a:xfrm>
            <a:off x="4549006" y="2171627"/>
            <a:ext cx="3164006" cy="1261824"/>
          </a:xfrm>
          <a:prstGeom prst="rect">
            <a:avLst/>
          </a:prstGeom>
          <a:solidFill>
            <a:srgbClr val="01ACBE"/>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2100" kern="0" dirty="0">
                <a:solidFill>
                  <a:schemeClr val="bg1"/>
                </a:solidFill>
                <a:latin typeface="微软雅黑" panose="020B0503020204020204" pitchFamily="34" charset="-122"/>
                <a:ea typeface="微软雅黑" panose="020B0503020204020204" pitchFamily="34" charset="-122"/>
              </a:rPr>
              <a:t>添加标题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3" name="组合 22"/>
          <p:cNvGrpSpPr/>
          <p:nvPr/>
        </p:nvGrpSpPr>
        <p:grpSpPr>
          <a:xfrm>
            <a:off x="4549006" y="3732300"/>
            <a:ext cx="2921752" cy="1992173"/>
            <a:chOff x="471218" y="2612182"/>
            <a:chExt cx="2191599" cy="1493785"/>
          </a:xfrm>
        </p:grpSpPr>
        <p:sp>
          <p:nvSpPr>
            <p:cNvPr id="24" name="矩形 23"/>
            <p:cNvSpPr/>
            <p:nvPr/>
          </p:nvSpPr>
          <p:spPr>
            <a:xfrm>
              <a:off x="471218" y="2612182"/>
              <a:ext cx="831105" cy="276935"/>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471218" y="2905916"/>
              <a:ext cx="2191599" cy="1200051"/>
            </a:xfrm>
            <a:prstGeom prst="rect">
              <a:avLst/>
            </a:prstGeom>
          </p:spPr>
          <p:txBody>
            <a:bodyPr wrap="squar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a:t>
              </a:r>
              <a:endParaRPr lang="en-US" altLang="zh-CN" sz="1400" dirty="0" smtClean="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14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点击</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此处添加文字说明内容，可以通过复制您的文本内容，在此文本框粘贴并选择只保留文字。</a:t>
              </a:r>
            </a:p>
          </p:txBody>
        </p:sp>
      </p:grpSp>
      <p:sp>
        <p:nvSpPr>
          <p:cNvPr id="26" name="51 Rectángulo"/>
          <p:cNvSpPr/>
          <p:nvPr/>
        </p:nvSpPr>
        <p:spPr>
          <a:xfrm>
            <a:off x="8352027" y="2171627"/>
            <a:ext cx="3166122" cy="1261824"/>
          </a:xfrm>
          <a:prstGeom prst="rect">
            <a:avLst/>
          </a:prstGeom>
          <a:solidFill>
            <a:srgbClr val="01ACBE"/>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2100" kern="0" dirty="0">
                <a:solidFill>
                  <a:schemeClr val="bg1"/>
                </a:solidFill>
                <a:latin typeface="微软雅黑" panose="020B0503020204020204" pitchFamily="34" charset="-122"/>
                <a:ea typeface="微软雅黑" panose="020B0503020204020204" pitchFamily="34" charset="-122"/>
              </a:rPr>
              <a:t>添加标题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7" name="组合 26"/>
          <p:cNvGrpSpPr/>
          <p:nvPr/>
        </p:nvGrpSpPr>
        <p:grpSpPr>
          <a:xfrm>
            <a:off x="8352027" y="3732300"/>
            <a:ext cx="2921752" cy="1992173"/>
            <a:chOff x="467746" y="2612182"/>
            <a:chExt cx="2191599" cy="1493785"/>
          </a:xfrm>
        </p:grpSpPr>
        <p:sp>
          <p:nvSpPr>
            <p:cNvPr id="28" name="矩形 27"/>
            <p:cNvSpPr/>
            <p:nvPr/>
          </p:nvSpPr>
          <p:spPr>
            <a:xfrm>
              <a:off x="467746" y="2612182"/>
              <a:ext cx="831105" cy="276935"/>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467746" y="2905916"/>
              <a:ext cx="2191599" cy="1200051"/>
            </a:xfrm>
            <a:prstGeom prst="rect">
              <a:avLst/>
            </a:prstGeom>
          </p:spPr>
          <p:txBody>
            <a:bodyPr wrap="squar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a:t>
              </a:r>
              <a:endParaRPr lang="en-US" altLang="zh-CN" sz="1400" dirty="0" smtClean="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14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点击</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此处添加文字说明内容，可以通过复制您的文本内容，在此文本框粘贴并选择只保留文字。</a:t>
              </a:r>
            </a:p>
          </p:txBody>
        </p:sp>
      </p:grpSp>
    </p:spTree>
    <p:extLst>
      <p:ext uri="{BB962C8B-B14F-4D97-AF65-F5344CB8AC3E}">
        <p14:creationId xmlns:p14="http://schemas.microsoft.com/office/powerpoint/2010/main" val="158373204"/>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randombar(horizontal)">
                                      <p:cBhvr>
                                        <p:cTn id="13" dur="500"/>
                                        <p:tgtEl>
                                          <p:spTgt spid="18"/>
                                        </p:tgtEl>
                                      </p:cBhvr>
                                    </p:animEffect>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500"/>
                                        <p:tgtEl>
                                          <p:spTgt spid="9"/>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randombar(horizontal)">
                                      <p:cBhvr>
                                        <p:cTn id="26" dur="500"/>
                                        <p:tgtEl>
                                          <p:spTgt spid="22"/>
                                        </p:tgtEl>
                                      </p:cBhvr>
                                    </p:animEffect>
                                  </p:childTnLst>
                                </p:cTn>
                              </p:par>
                            </p:childTnLst>
                          </p:cTn>
                        </p:par>
                        <p:par>
                          <p:cTn id="27" fill="hold">
                            <p:stCondLst>
                              <p:cond delay="2500"/>
                            </p:stCondLst>
                            <p:childTnLst>
                              <p:par>
                                <p:cTn id="28" presetID="2" presetClass="entr" presetSubtype="4"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ppt_x"/>
                                          </p:val>
                                        </p:tav>
                                        <p:tav tm="100000">
                                          <p:val>
                                            <p:strVal val="#ppt_x"/>
                                          </p:val>
                                        </p:tav>
                                      </p:tavLst>
                                    </p:anim>
                                    <p:anim calcmode="lin" valueType="num">
                                      <p:cBhvr additive="base">
                                        <p:cTn id="31" dur="500" fill="hold"/>
                                        <p:tgtEl>
                                          <p:spTgt spid="23"/>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up)">
                                      <p:cBhvr>
                                        <p:cTn id="35" dur="500"/>
                                        <p:tgtEl>
                                          <p:spTgt spid="10"/>
                                        </p:tgtEl>
                                      </p:cBhvr>
                                    </p:animEffect>
                                  </p:childTnLst>
                                </p:cTn>
                              </p:par>
                            </p:childTnLst>
                          </p:cTn>
                        </p:par>
                        <p:par>
                          <p:cTn id="36" fill="hold">
                            <p:stCondLst>
                              <p:cond delay="3500"/>
                            </p:stCondLst>
                            <p:childTnLst>
                              <p:par>
                                <p:cTn id="37" presetID="14" presetClass="entr" presetSubtype="10"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randombar(horizontal)">
                                      <p:cBhvr>
                                        <p:cTn id="39" dur="500"/>
                                        <p:tgtEl>
                                          <p:spTgt spid="26"/>
                                        </p:tgtEl>
                                      </p:cBhvr>
                                    </p:animEffect>
                                  </p:childTnLst>
                                </p:cTn>
                              </p:par>
                            </p:childTnLst>
                          </p:cTn>
                        </p:par>
                        <p:par>
                          <p:cTn id="40" fill="hold">
                            <p:stCondLst>
                              <p:cond delay="4000"/>
                            </p:stCondLst>
                            <p:childTnLst>
                              <p:par>
                                <p:cTn id="41" presetID="2" presetClass="entr" presetSubtype="4"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ppt_x"/>
                                          </p:val>
                                        </p:tav>
                                        <p:tav tm="100000">
                                          <p:val>
                                            <p:strVal val="#ppt_x"/>
                                          </p:val>
                                        </p:tav>
                                      </p:tavLst>
                                    </p:anim>
                                    <p:anim calcmode="lin" valueType="num">
                                      <p:cBhvr additive="base">
                                        <p:cTn id="4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2" grpId="0" animBg="1"/>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320698" y="366480"/>
            <a:ext cx="7519988" cy="878114"/>
            <a:chOff x="2320698" y="395508"/>
            <a:chExt cx="7519988" cy="878114"/>
          </a:xfrm>
        </p:grpSpPr>
        <p:sp>
          <p:nvSpPr>
            <p:cNvPr id="12" name="矩形 11"/>
            <p:cNvSpPr/>
            <p:nvPr/>
          </p:nvSpPr>
          <p:spPr>
            <a:xfrm flipH="1">
              <a:off x="2320698" y="395508"/>
              <a:ext cx="7519988" cy="878114"/>
            </a:xfrm>
            <a:prstGeom prst="rect">
              <a:avLst/>
            </a:prstGeom>
            <a:no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188838" y="560331"/>
              <a:ext cx="3783708" cy="538601"/>
              <a:chOff x="5043488" y="515938"/>
              <a:chExt cx="3783708" cy="538601"/>
            </a:xfrm>
          </p:grpSpPr>
          <p:sp>
            <p:nvSpPr>
              <p:cNvPr id="14"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15" name="组合 26"/>
              <p:cNvGrpSpPr/>
              <p:nvPr/>
            </p:nvGrpSpPr>
            <p:grpSpPr>
              <a:xfrm>
                <a:off x="5043488" y="569913"/>
                <a:ext cx="263525" cy="395287"/>
                <a:chOff x="0" y="0"/>
                <a:chExt cx="213756" cy="427512"/>
              </a:xfrm>
            </p:grpSpPr>
            <p:sp>
              <p:nvSpPr>
                <p:cNvPr id="16" name="直接连接符 27"/>
                <p:cNvSpPr/>
                <p:nvPr/>
              </p:nvSpPr>
              <p:spPr>
                <a:xfrm>
                  <a:off x="0" y="0"/>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sp>
              <p:nvSpPr>
                <p:cNvPr id="17" name="直接连接符 28"/>
                <p:cNvSpPr/>
                <p:nvPr/>
              </p:nvSpPr>
              <p:spPr>
                <a:xfrm flipH="1">
                  <a:off x="0" y="213756"/>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grpSp>
        </p:grpSp>
      </p:grpSp>
      <p:sp>
        <p:nvSpPr>
          <p:cNvPr id="9" name="文本框 37"/>
          <p:cNvSpPr txBox="1"/>
          <p:nvPr/>
        </p:nvSpPr>
        <p:spPr bwMode="auto">
          <a:xfrm>
            <a:off x="917143" y="5984387"/>
            <a:ext cx="10847498" cy="715581"/>
          </a:xfrm>
          <a:prstGeom prst="rect">
            <a:avLst/>
          </a:prstGeom>
          <a:noFill/>
        </p:spPr>
        <p:txBody>
          <a:bodyPr wrap="square" lIns="68580" tIns="34290" rIns="68580" bIns="34290">
            <a:spAutoFit/>
          </a:bodyPr>
          <a:lstStyle/>
          <a:p>
            <a:pPr>
              <a:lnSpc>
                <a:spcPct val="150000"/>
              </a:lnSpc>
              <a:defRPr/>
            </a:pPr>
            <a:r>
              <a:rPr lang="zh-CN" altLang="en-US" sz="1400" dirty="0" smtClean="0">
                <a:solidFill>
                  <a:schemeClr val="bg1">
                    <a:lumMod val="50000"/>
                  </a:schemeClr>
                </a:solidFill>
                <a:latin typeface="微软雅黑" pitchFamily="34" charset="-122"/>
                <a:ea typeface="微软雅黑" pitchFamily="34" charset="-122"/>
              </a:rPr>
              <a:t>详</a:t>
            </a:r>
            <a:r>
              <a:rPr lang="zh-CN" altLang="en-US" sz="1400" dirty="0">
                <a:solidFill>
                  <a:schemeClr val="bg1">
                    <a:lumMod val="50000"/>
                  </a:schemeClr>
                </a:solidFill>
                <a:latin typeface="微软雅黑" pitchFamily="34" charset="-122"/>
                <a:ea typeface="微软雅黑" pitchFamily="34" charset="-122"/>
              </a:rPr>
              <a:t>写内容</a:t>
            </a:r>
            <a:r>
              <a:rPr lang="en-US" altLang="zh-CN" sz="1400" dirty="0">
                <a:solidFill>
                  <a:schemeClr val="bg1">
                    <a:lumMod val="50000"/>
                  </a:schemeClr>
                </a:solidFill>
                <a:latin typeface="微软雅黑" pitchFamily="34" charset="-122"/>
                <a:ea typeface="微软雅黑" pitchFamily="34" charset="-122"/>
              </a:rPr>
              <a:t>……</a:t>
            </a:r>
            <a:r>
              <a:rPr lang="zh-CN" altLang="en-US" sz="14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点击输入本栏的具体文字，简明扼要的说明分项内容，此为概念图解，请根据您的具体内容酌情修改。详写内容</a:t>
            </a:r>
            <a:r>
              <a:rPr lang="en-US" altLang="zh-CN" sz="1400" dirty="0">
                <a:solidFill>
                  <a:schemeClr val="bg1">
                    <a:lumMod val="50000"/>
                  </a:schemeClr>
                </a:solidFill>
                <a:latin typeface="微软雅黑" pitchFamily="34" charset="-122"/>
                <a:ea typeface="微软雅黑" pitchFamily="34" charset="-122"/>
              </a:rPr>
              <a:t>……</a:t>
            </a:r>
            <a:r>
              <a:rPr lang="zh-CN" altLang="en-US" sz="14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1400" spc="75" dirty="0">
              <a:solidFill>
                <a:schemeClr val="bg1">
                  <a:lumMod val="50000"/>
                </a:schemeClr>
              </a:solidFill>
              <a:latin typeface="+mn-ea"/>
            </a:endParaRPr>
          </a:p>
        </p:txBody>
      </p:sp>
      <p:sp>
        <p:nvSpPr>
          <p:cNvPr id="10" name="圆角矩形 9"/>
          <p:cNvSpPr/>
          <p:nvPr/>
        </p:nvSpPr>
        <p:spPr>
          <a:xfrm>
            <a:off x="3891385" y="1621289"/>
            <a:ext cx="2046376" cy="3834706"/>
          </a:xfrm>
          <a:prstGeom prst="roundRect">
            <a:avLst>
              <a:gd name="adj" fmla="val 50000"/>
            </a:avLst>
          </a:prstGeom>
          <a:solidFill>
            <a:srgbClr val="01ACBE"/>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endParaRPr>
          </a:p>
        </p:txBody>
      </p:sp>
      <p:sp>
        <p:nvSpPr>
          <p:cNvPr id="18" name="椭圆 17"/>
          <p:cNvSpPr/>
          <p:nvPr/>
        </p:nvSpPr>
        <p:spPr>
          <a:xfrm>
            <a:off x="4305199" y="3519992"/>
            <a:ext cx="1218751" cy="1218751"/>
          </a:xfrm>
          <a:prstGeom prst="ellipse">
            <a:avLst/>
          </a:prstGeom>
          <a:solidFill>
            <a:schemeClr val="bg1">
              <a:lumMod val="95000"/>
            </a:schemeClr>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19" name="组合 18"/>
          <p:cNvGrpSpPr/>
          <p:nvPr/>
        </p:nvGrpSpPr>
        <p:grpSpPr>
          <a:xfrm>
            <a:off x="3905173" y="2481163"/>
            <a:ext cx="2018796" cy="901914"/>
            <a:chOff x="2017590" y="4995621"/>
            <a:chExt cx="2349784" cy="1049786"/>
          </a:xfrm>
        </p:grpSpPr>
        <p:sp>
          <p:nvSpPr>
            <p:cNvPr id="20" name="文本框 10"/>
            <p:cNvSpPr txBox="1"/>
            <p:nvPr/>
          </p:nvSpPr>
          <p:spPr bwMode="auto">
            <a:xfrm>
              <a:off x="2143824" y="5436402"/>
              <a:ext cx="2186005" cy="609005"/>
            </a:xfrm>
            <a:prstGeom prst="rect">
              <a:avLst/>
            </a:prstGeom>
            <a:noFill/>
          </p:spPr>
          <p:txBody>
            <a:bodyPr wrap="square">
              <a:spAutoFit/>
            </a:bodyPr>
            <a:lstStyle/>
            <a:p>
              <a:r>
                <a:rPr lang="zh-CN" altLang="en-US" sz="1400" dirty="0">
                  <a:solidFill>
                    <a:schemeClr val="bg1"/>
                  </a:solidFill>
                  <a:latin typeface="微软雅黑" pitchFamily="34" charset="-122"/>
                  <a:ea typeface="微软雅黑" pitchFamily="34" charset="-122"/>
                </a:rPr>
                <a:t>点击输入本栏的具体文字根据您</a:t>
              </a:r>
              <a:r>
                <a:rPr lang="zh-CN" altLang="en-US" sz="1400" dirty="0" smtClean="0">
                  <a:solidFill>
                    <a:schemeClr val="bg1"/>
                  </a:solidFill>
                  <a:latin typeface="微软雅黑" pitchFamily="34" charset="-122"/>
                  <a:ea typeface="微软雅黑" pitchFamily="34" charset="-122"/>
                </a:rPr>
                <a:t>内容修改</a:t>
              </a:r>
              <a:endParaRPr lang="zh-CN" altLang="en-US" sz="1400" dirty="0">
                <a:solidFill>
                  <a:schemeClr val="bg1"/>
                </a:solidFill>
                <a:latin typeface="+mn-ea"/>
              </a:endParaRPr>
            </a:p>
          </p:txBody>
        </p:sp>
        <p:sp>
          <p:nvSpPr>
            <p:cNvPr id="21" name="文本框 11"/>
            <p:cNvSpPr txBox="1"/>
            <p:nvPr/>
          </p:nvSpPr>
          <p:spPr bwMode="auto">
            <a:xfrm>
              <a:off x="2017590" y="4995621"/>
              <a:ext cx="2349784" cy="465709"/>
            </a:xfrm>
            <a:prstGeom prst="rect">
              <a:avLst/>
            </a:prstGeom>
            <a:noFill/>
          </p:spPr>
          <p:txBody>
            <a:bodyPr wrap="square">
              <a:spAutoFit/>
            </a:bodyPr>
            <a:lstStyle/>
            <a:p>
              <a:pPr algn="ctr">
                <a:defRPr/>
              </a:pPr>
              <a:r>
                <a:rPr lang="zh-CN" altLang="en-US" sz="2000" b="1" spc="75" dirty="0">
                  <a:solidFill>
                    <a:schemeClr val="bg1"/>
                  </a:solidFill>
                  <a:latin typeface="+mn-ea"/>
                </a:rPr>
                <a:t>在此添加标题</a:t>
              </a:r>
            </a:p>
          </p:txBody>
        </p:sp>
      </p:grpSp>
      <p:sp>
        <p:nvSpPr>
          <p:cNvPr id="22" name="圆角矩形 21"/>
          <p:cNvSpPr/>
          <p:nvPr/>
        </p:nvSpPr>
        <p:spPr>
          <a:xfrm>
            <a:off x="6404392" y="1621289"/>
            <a:ext cx="2046376" cy="3834706"/>
          </a:xfrm>
          <a:prstGeom prst="roundRect">
            <a:avLst>
              <a:gd name="adj" fmla="val 50000"/>
            </a:avLst>
          </a:prstGeom>
          <a:solidFill>
            <a:srgbClr val="01ACBE"/>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a:ea typeface="宋体" panose="02010600030101010101" pitchFamily="2" charset="-122"/>
            </a:endParaRPr>
          </a:p>
        </p:txBody>
      </p:sp>
      <p:sp>
        <p:nvSpPr>
          <p:cNvPr id="23" name="椭圆 22"/>
          <p:cNvSpPr/>
          <p:nvPr/>
        </p:nvSpPr>
        <p:spPr>
          <a:xfrm>
            <a:off x="6818205" y="2341273"/>
            <a:ext cx="1218751" cy="1218751"/>
          </a:xfrm>
          <a:prstGeom prst="ellipse">
            <a:avLst/>
          </a:prstGeom>
          <a:solidFill>
            <a:schemeClr val="bg1">
              <a:lumMod val="95000"/>
            </a:schemeClr>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a:ea typeface="宋体" panose="02010600030101010101" pitchFamily="2" charset="-122"/>
            </a:endParaRPr>
          </a:p>
        </p:txBody>
      </p:sp>
      <p:grpSp>
        <p:nvGrpSpPr>
          <p:cNvPr id="24" name="组合 23"/>
          <p:cNvGrpSpPr/>
          <p:nvPr/>
        </p:nvGrpSpPr>
        <p:grpSpPr>
          <a:xfrm>
            <a:off x="6443579" y="3720184"/>
            <a:ext cx="2018796" cy="860672"/>
            <a:chOff x="2017590" y="5137524"/>
            <a:chExt cx="2349784" cy="1001786"/>
          </a:xfrm>
        </p:grpSpPr>
        <p:sp>
          <p:nvSpPr>
            <p:cNvPr id="25" name="文本框 29"/>
            <p:cNvSpPr txBox="1"/>
            <p:nvPr/>
          </p:nvSpPr>
          <p:spPr bwMode="auto">
            <a:xfrm>
              <a:off x="2143824" y="5530304"/>
              <a:ext cx="2186005" cy="609006"/>
            </a:xfrm>
            <a:prstGeom prst="rect">
              <a:avLst/>
            </a:prstGeom>
            <a:noFill/>
          </p:spPr>
          <p:txBody>
            <a:bodyPr wrap="square">
              <a:spAutoFit/>
            </a:bodyPr>
            <a:lstStyle/>
            <a:p>
              <a:r>
                <a:rPr lang="zh-CN" altLang="en-US" sz="1400" dirty="0">
                  <a:solidFill>
                    <a:schemeClr val="bg1"/>
                  </a:solidFill>
                  <a:latin typeface="微软雅黑" pitchFamily="34" charset="-122"/>
                  <a:ea typeface="微软雅黑" pitchFamily="34" charset="-122"/>
                </a:rPr>
                <a:t>点击输入本栏的具体文字根据您</a:t>
              </a:r>
              <a:r>
                <a:rPr lang="zh-CN" altLang="en-US" sz="1400" dirty="0" smtClean="0">
                  <a:solidFill>
                    <a:schemeClr val="bg1"/>
                  </a:solidFill>
                  <a:latin typeface="微软雅黑" pitchFamily="34" charset="-122"/>
                  <a:ea typeface="微软雅黑" pitchFamily="34" charset="-122"/>
                </a:rPr>
                <a:t>内容修改</a:t>
              </a:r>
              <a:endParaRPr lang="zh-CN" altLang="en-US" sz="1400" dirty="0">
                <a:solidFill>
                  <a:schemeClr val="bg1"/>
                </a:solidFill>
                <a:latin typeface="+mn-ea"/>
              </a:endParaRPr>
            </a:p>
          </p:txBody>
        </p:sp>
        <p:sp>
          <p:nvSpPr>
            <p:cNvPr id="26" name="文本框 30"/>
            <p:cNvSpPr txBox="1"/>
            <p:nvPr/>
          </p:nvSpPr>
          <p:spPr bwMode="auto">
            <a:xfrm>
              <a:off x="2017590" y="5137524"/>
              <a:ext cx="2349784" cy="465711"/>
            </a:xfrm>
            <a:prstGeom prst="rect">
              <a:avLst/>
            </a:prstGeom>
            <a:noFill/>
          </p:spPr>
          <p:txBody>
            <a:bodyPr wrap="square">
              <a:spAutoFit/>
            </a:bodyPr>
            <a:lstStyle/>
            <a:p>
              <a:pPr algn="ctr">
                <a:defRPr/>
              </a:pPr>
              <a:r>
                <a:rPr lang="zh-CN" altLang="en-US" sz="2000" b="1" spc="75" dirty="0">
                  <a:solidFill>
                    <a:schemeClr val="bg1"/>
                  </a:solidFill>
                  <a:latin typeface="+mn-ea"/>
                </a:rPr>
                <a:t>在此添加标题</a:t>
              </a:r>
            </a:p>
          </p:txBody>
        </p:sp>
      </p:grpSp>
      <p:grpSp>
        <p:nvGrpSpPr>
          <p:cNvPr id="27" name="组合 26"/>
          <p:cNvGrpSpPr/>
          <p:nvPr/>
        </p:nvGrpSpPr>
        <p:grpSpPr>
          <a:xfrm>
            <a:off x="4236198" y="3667414"/>
            <a:ext cx="1346966" cy="733756"/>
            <a:chOff x="8931338" y="2437732"/>
            <a:chExt cx="1010653" cy="687957"/>
          </a:xfrm>
        </p:grpSpPr>
        <p:sp>
          <p:nvSpPr>
            <p:cNvPr id="28" name="文本框 37"/>
            <p:cNvSpPr txBox="1"/>
            <p:nvPr/>
          </p:nvSpPr>
          <p:spPr>
            <a:xfrm>
              <a:off x="8931338" y="2437732"/>
              <a:ext cx="1010653" cy="476133"/>
            </a:xfrm>
            <a:prstGeom prst="rect">
              <a:avLst/>
            </a:prstGeom>
            <a:noFill/>
          </p:spPr>
          <p:txBody>
            <a:bodyPr wrap="square" rtlCol="0">
              <a:spAutoFit/>
            </a:bodyPr>
            <a:lstStyle/>
            <a:p>
              <a:pPr algn="ctr"/>
              <a:r>
                <a:rPr lang="en-US" altLang="zh-CN" sz="2700" dirty="0">
                  <a:solidFill>
                    <a:schemeClr val="bg1">
                      <a:lumMod val="50000"/>
                    </a:schemeClr>
                  </a:solidFill>
                  <a:latin typeface="Impact" panose="020B0806030902050204" pitchFamily="34" charset="0"/>
                </a:rPr>
                <a:t>01</a:t>
              </a:r>
              <a:endParaRPr lang="zh-CN" altLang="en-US" sz="2700" dirty="0">
                <a:solidFill>
                  <a:schemeClr val="bg1">
                    <a:lumMod val="50000"/>
                  </a:schemeClr>
                </a:solidFill>
                <a:latin typeface="Impact" panose="020B0806030902050204" pitchFamily="34" charset="0"/>
              </a:endParaRPr>
            </a:p>
          </p:txBody>
        </p:sp>
        <p:sp>
          <p:nvSpPr>
            <p:cNvPr id="29" name="文本框 38"/>
            <p:cNvSpPr txBox="1"/>
            <p:nvPr/>
          </p:nvSpPr>
          <p:spPr>
            <a:xfrm>
              <a:off x="8931338" y="2837123"/>
              <a:ext cx="1010653" cy="288566"/>
            </a:xfrm>
            <a:prstGeom prst="rect">
              <a:avLst/>
            </a:prstGeom>
            <a:noFill/>
          </p:spPr>
          <p:txBody>
            <a:bodyPr wrap="square" rtlCol="0">
              <a:spAutoFit/>
            </a:bodyPr>
            <a:lstStyle/>
            <a:p>
              <a:pPr algn="ctr"/>
              <a:r>
                <a:rPr lang="zh-CN" altLang="en-US" sz="1400" dirty="0" smtClean="0">
                  <a:solidFill>
                    <a:schemeClr val="bg1">
                      <a:lumMod val="50000"/>
                    </a:schemeClr>
                  </a:solidFill>
                </a:rPr>
                <a:t>添加文本内容</a:t>
              </a:r>
              <a:endParaRPr lang="zh-CN" altLang="en-US" sz="1400" dirty="0">
                <a:solidFill>
                  <a:schemeClr val="bg1">
                    <a:lumMod val="50000"/>
                  </a:schemeClr>
                </a:solidFill>
              </a:endParaRPr>
            </a:p>
          </p:txBody>
        </p:sp>
      </p:grpSp>
      <p:grpSp>
        <p:nvGrpSpPr>
          <p:cNvPr id="30" name="组合 29"/>
          <p:cNvGrpSpPr/>
          <p:nvPr/>
        </p:nvGrpSpPr>
        <p:grpSpPr>
          <a:xfrm>
            <a:off x="6746919" y="2488695"/>
            <a:ext cx="1372366" cy="733756"/>
            <a:chOff x="8931338" y="2437732"/>
            <a:chExt cx="1029711" cy="687957"/>
          </a:xfrm>
        </p:grpSpPr>
        <p:sp>
          <p:nvSpPr>
            <p:cNvPr id="31" name="文本框 41"/>
            <p:cNvSpPr txBox="1"/>
            <p:nvPr/>
          </p:nvSpPr>
          <p:spPr>
            <a:xfrm>
              <a:off x="8931338" y="2437732"/>
              <a:ext cx="1010653" cy="476133"/>
            </a:xfrm>
            <a:prstGeom prst="rect">
              <a:avLst/>
            </a:prstGeom>
            <a:noFill/>
          </p:spPr>
          <p:txBody>
            <a:bodyPr wrap="square" rtlCol="0">
              <a:spAutoFit/>
            </a:bodyPr>
            <a:lstStyle/>
            <a:p>
              <a:pPr algn="ctr"/>
              <a:r>
                <a:rPr lang="en-US" altLang="zh-CN" sz="2700" dirty="0">
                  <a:solidFill>
                    <a:schemeClr val="bg1">
                      <a:lumMod val="50000"/>
                    </a:schemeClr>
                  </a:solidFill>
                  <a:latin typeface="Impact" panose="020B0806030902050204" pitchFamily="34" charset="0"/>
                </a:rPr>
                <a:t>02</a:t>
              </a:r>
              <a:endParaRPr lang="zh-CN" altLang="en-US" sz="2700" dirty="0">
                <a:solidFill>
                  <a:schemeClr val="bg1">
                    <a:lumMod val="50000"/>
                  </a:schemeClr>
                </a:solidFill>
                <a:latin typeface="Impact" panose="020B0806030902050204" pitchFamily="34" charset="0"/>
              </a:endParaRPr>
            </a:p>
          </p:txBody>
        </p:sp>
        <p:sp>
          <p:nvSpPr>
            <p:cNvPr id="32" name="文本框 42"/>
            <p:cNvSpPr txBox="1"/>
            <p:nvPr/>
          </p:nvSpPr>
          <p:spPr>
            <a:xfrm>
              <a:off x="8950396" y="2837123"/>
              <a:ext cx="1010653" cy="288566"/>
            </a:xfrm>
            <a:prstGeom prst="rect">
              <a:avLst/>
            </a:prstGeom>
            <a:noFill/>
          </p:spPr>
          <p:txBody>
            <a:bodyPr wrap="square" rtlCol="0">
              <a:spAutoFit/>
            </a:bodyPr>
            <a:lstStyle/>
            <a:p>
              <a:pPr algn="ctr"/>
              <a:r>
                <a:rPr lang="zh-CN" altLang="en-US" sz="1400" dirty="0">
                  <a:solidFill>
                    <a:schemeClr val="bg1">
                      <a:lumMod val="50000"/>
                    </a:schemeClr>
                  </a:solidFill>
                </a:rPr>
                <a:t>添加文本内容</a:t>
              </a:r>
            </a:p>
          </p:txBody>
        </p:sp>
      </p:grpSp>
      <p:sp>
        <p:nvSpPr>
          <p:cNvPr id="33" name="文本框 43"/>
          <p:cNvSpPr txBox="1"/>
          <p:nvPr/>
        </p:nvSpPr>
        <p:spPr bwMode="auto">
          <a:xfrm>
            <a:off x="8710314" y="2287692"/>
            <a:ext cx="3038678" cy="1361911"/>
          </a:xfrm>
          <a:prstGeom prst="rect">
            <a:avLst/>
          </a:prstGeom>
          <a:noFill/>
        </p:spPr>
        <p:txBody>
          <a:bodyPr wrap="square" lIns="68580" tIns="34290" rIns="68580" bIns="34290">
            <a:spAutoFit/>
          </a:bodyPr>
          <a:lstStyle/>
          <a:p>
            <a:pPr algn="just">
              <a:lnSpc>
                <a:spcPct val="150000"/>
              </a:lnSpc>
              <a:defRPr/>
            </a:pPr>
            <a:r>
              <a:rPr lang="zh-CN" altLang="en-US" sz="1400" dirty="0">
                <a:solidFill>
                  <a:schemeClr val="bg1">
                    <a:lumMod val="50000"/>
                  </a:schemeClr>
                </a:solidFill>
                <a:latin typeface="微软雅黑" pitchFamily="34" charset="-122"/>
                <a:ea typeface="微软雅黑" pitchFamily="34" charset="-122"/>
              </a:rPr>
              <a:t>详写内容</a:t>
            </a:r>
            <a:r>
              <a:rPr lang="en-US" altLang="zh-CN" sz="1400" dirty="0">
                <a:solidFill>
                  <a:schemeClr val="bg1">
                    <a:lumMod val="50000"/>
                  </a:schemeClr>
                </a:solidFill>
                <a:latin typeface="微软雅黑" pitchFamily="34" charset="-122"/>
                <a:ea typeface="微软雅黑" pitchFamily="34" charset="-122"/>
              </a:rPr>
              <a:t>……</a:t>
            </a:r>
            <a:r>
              <a:rPr lang="zh-CN" altLang="en-US" sz="14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1400" spc="75" dirty="0">
              <a:solidFill>
                <a:schemeClr val="bg1">
                  <a:lumMod val="50000"/>
                </a:schemeClr>
              </a:solidFill>
              <a:latin typeface="+mn-ea"/>
            </a:endParaRPr>
          </a:p>
        </p:txBody>
      </p:sp>
      <p:sp>
        <p:nvSpPr>
          <p:cNvPr id="34" name="文本框 44"/>
          <p:cNvSpPr txBox="1"/>
          <p:nvPr/>
        </p:nvSpPr>
        <p:spPr bwMode="auto">
          <a:xfrm>
            <a:off x="561298" y="3636963"/>
            <a:ext cx="3038678" cy="1361911"/>
          </a:xfrm>
          <a:prstGeom prst="rect">
            <a:avLst/>
          </a:prstGeom>
          <a:noFill/>
        </p:spPr>
        <p:txBody>
          <a:bodyPr wrap="square" lIns="68580" tIns="34290" rIns="68580" bIns="34290">
            <a:spAutoFit/>
          </a:bodyPr>
          <a:lstStyle/>
          <a:p>
            <a:pPr algn="r">
              <a:lnSpc>
                <a:spcPct val="150000"/>
              </a:lnSpc>
              <a:defRPr/>
            </a:pPr>
            <a:r>
              <a:rPr lang="zh-CN" altLang="en-US" sz="1400" dirty="0" smtClean="0">
                <a:solidFill>
                  <a:schemeClr val="bg1">
                    <a:lumMod val="50000"/>
                  </a:schemeClr>
                </a:solidFill>
                <a:latin typeface="微软雅黑" pitchFamily="34" charset="-122"/>
                <a:ea typeface="微软雅黑" pitchFamily="34" charset="-122"/>
              </a:rPr>
              <a:t>详</a:t>
            </a:r>
            <a:r>
              <a:rPr lang="zh-CN" altLang="en-US" sz="1400" dirty="0">
                <a:solidFill>
                  <a:schemeClr val="bg1">
                    <a:lumMod val="50000"/>
                  </a:schemeClr>
                </a:solidFill>
                <a:latin typeface="微软雅黑" pitchFamily="34" charset="-122"/>
                <a:ea typeface="微软雅黑" pitchFamily="34" charset="-122"/>
              </a:rPr>
              <a:t>写内容</a:t>
            </a:r>
            <a:r>
              <a:rPr lang="en-US" altLang="zh-CN" sz="1400" dirty="0">
                <a:solidFill>
                  <a:schemeClr val="bg1">
                    <a:lumMod val="50000"/>
                  </a:schemeClr>
                </a:solidFill>
                <a:latin typeface="微软雅黑" pitchFamily="34" charset="-122"/>
                <a:ea typeface="微软雅黑" pitchFamily="34" charset="-122"/>
              </a:rPr>
              <a:t>……</a:t>
            </a:r>
            <a:r>
              <a:rPr lang="zh-CN" altLang="en-US" sz="14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zh-CN" altLang="en-US" sz="1400" spc="75" dirty="0">
              <a:solidFill>
                <a:schemeClr val="bg1">
                  <a:lumMod val="50000"/>
                </a:schemeClr>
              </a:solidFill>
              <a:latin typeface="+mn-ea"/>
            </a:endParaRPr>
          </a:p>
        </p:txBody>
      </p:sp>
      <p:sp>
        <p:nvSpPr>
          <p:cNvPr id="35" name="矩形 34"/>
          <p:cNvSpPr/>
          <p:nvPr/>
        </p:nvSpPr>
        <p:spPr>
          <a:xfrm>
            <a:off x="0" y="5697295"/>
            <a:ext cx="12190413" cy="993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8373204"/>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par>
                                    <p:cTn id="10" presetID="2" presetClass="entr" presetSubtype="4" accel="62000" fill="hold" grpId="0" nodeType="withEffect" p14:presetBounceEnd="40000">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14:bounceEnd="40000">
                                          <p:cBhvr additive="base">
                                            <p:cTn id="12"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10"/>
                                            </p:tgtEl>
                                            <p:attrNameLst>
                                              <p:attrName>ppt_y</p:attrName>
                                            </p:attrNameLst>
                                          </p:cBhvr>
                                          <p:tavLst>
                                            <p:tav tm="0">
                                              <p:val>
                                                <p:strVal val="1+#ppt_h/2"/>
                                              </p:val>
                                            </p:tav>
                                            <p:tav tm="100000">
                                              <p:val>
                                                <p:strVal val="#ppt_y"/>
                                              </p:val>
                                            </p:tav>
                                          </p:tavLst>
                                        </p:anim>
                                      </p:childTnLst>
                                    </p:cTn>
                                  </p:par>
                                  <p:par>
                                    <p:cTn id="14" presetID="2" presetClass="entr" presetSubtype="4" accel="62000" fill="hold" grpId="0" nodeType="withEffect" p14:presetBounceEnd="40000">
                                      <p:stCondLst>
                                        <p:cond delay="200"/>
                                      </p:stCondLst>
                                      <p:childTnLst>
                                        <p:set>
                                          <p:cBhvr>
                                            <p:cTn id="15" dur="1" fill="hold">
                                              <p:stCondLst>
                                                <p:cond delay="0"/>
                                              </p:stCondLst>
                                            </p:cTn>
                                            <p:tgtEl>
                                              <p:spTgt spid="22"/>
                                            </p:tgtEl>
                                            <p:attrNameLst>
                                              <p:attrName>style.visibility</p:attrName>
                                            </p:attrNameLst>
                                          </p:cBhvr>
                                          <p:to>
                                            <p:strVal val="visible"/>
                                          </p:to>
                                        </p:set>
                                        <p:anim calcmode="lin" valueType="num" p14:bounceEnd="40000">
                                          <p:cBhvr additive="base">
                                            <p:cTn id="16" dur="5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22"/>
                                            </p:tgtEl>
                                            <p:attrNameLst>
                                              <p:attrName>ppt_y</p:attrName>
                                            </p:attrNameLst>
                                          </p:cBhvr>
                                          <p:tavLst>
                                            <p:tav tm="0">
                                              <p:val>
                                                <p:strVal val="1+#ppt_h/2"/>
                                              </p:val>
                                            </p:tav>
                                            <p:tav tm="100000">
                                              <p:val>
                                                <p:strVal val="#ppt_y"/>
                                              </p:val>
                                            </p:tav>
                                          </p:tavLst>
                                        </p:anim>
                                      </p:childTnLst>
                                    </p:cTn>
                                  </p:par>
                                  <p:par>
                                    <p:cTn id="18" presetID="53" presetClass="entr" presetSubtype="16"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fltVal val="0"/>
                                              </p:val>
                                            </p:tav>
                                            <p:tav tm="100000">
                                              <p:val>
                                                <p:strVal val="#ppt_w"/>
                                              </p:val>
                                            </p:tav>
                                          </p:tavLst>
                                        </p:anim>
                                        <p:anim calcmode="lin" valueType="num">
                                          <p:cBhvr>
                                            <p:cTn id="21" dur="500" fill="hold"/>
                                            <p:tgtEl>
                                              <p:spTgt spid="27"/>
                                            </p:tgtEl>
                                            <p:attrNameLst>
                                              <p:attrName>ppt_h</p:attrName>
                                            </p:attrNameLst>
                                          </p:cBhvr>
                                          <p:tavLst>
                                            <p:tav tm="0">
                                              <p:val>
                                                <p:fltVal val="0"/>
                                              </p:val>
                                            </p:tav>
                                            <p:tav tm="100000">
                                              <p:val>
                                                <p:strVal val="#ppt_h"/>
                                              </p:val>
                                            </p:tav>
                                          </p:tavLst>
                                        </p:anim>
                                        <p:animEffect transition="in" filter="fade">
                                          <p:cBhvr>
                                            <p:cTn id="22" dur="500"/>
                                            <p:tgtEl>
                                              <p:spTgt spid="27"/>
                                            </p:tgtEl>
                                          </p:cBhvr>
                                        </p:animEffect>
                                      </p:childTnLst>
                                    </p:cTn>
                                  </p:par>
                                </p:childTnLst>
                              </p:cTn>
                            </p:par>
                            <p:par>
                              <p:cTn id="23" fill="hold">
                                <p:stCondLst>
                                  <p:cond delay="700"/>
                                </p:stCondLst>
                                <p:childTnLst>
                                  <p:par>
                                    <p:cTn id="24" presetID="22" presetClass="entr" presetSubtype="8"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par>
                                    <p:cTn id="27" presetID="53" presetClass="entr" presetSubtype="16"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ppt_w</p:attrName>
                                            </p:attrNameLst>
                                          </p:cBhvr>
                                          <p:tavLst>
                                            <p:tav tm="0">
                                              <p:val>
                                                <p:fltVal val="0"/>
                                              </p:val>
                                            </p:tav>
                                            <p:tav tm="100000">
                                              <p:val>
                                                <p:strVal val="#ppt_w"/>
                                              </p:val>
                                            </p:tav>
                                          </p:tavLst>
                                        </p:anim>
                                        <p:anim calcmode="lin" valueType="num">
                                          <p:cBhvr>
                                            <p:cTn id="30" dur="500" fill="hold"/>
                                            <p:tgtEl>
                                              <p:spTgt spid="30"/>
                                            </p:tgtEl>
                                            <p:attrNameLst>
                                              <p:attrName>ppt_h</p:attrName>
                                            </p:attrNameLst>
                                          </p:cBhvr>
                                          <p:tavLst>
                                            <p:tav tm="0">
                                              <p:val>
                                                <p:fltVal val="0"/>
                                              </p:val>
                                            </p:tav>
                                            <p:tav tm="100000">
                                              <p:val>
                                                <p:strVal val="#ppt_h"/>
                                              </p:val>
                                            </p:tav>
                                          </p:tavLst>
                                        </p:anim>
                                        <p:animEffect transition="in" filter="fade">
                                          <p:cBhvr>
                                            <p:cTn id="31" dur="500"/>
                                            <p:tgtEl>
                                              <p:spTgt spid="30"/>
                                            </p:tgtEl>
                                          </p:cBhvr>
                                        </p:animEffect>
                                      </p:childTnLst>
                                    </p:cTn>
                                  </p:par>
                                </p:childTnLst>
                              </p:cTn>
                            </p:par>
                            <p:par>
                              <p:cTn id="32" fill="hold">
                                <p:stCondLst>
                                  <p:cond delay="1200"/>
                                </p:stCondLst>
                                <p:childTnLst>
                                  <p:par>
                                    <p:cTn id="33" presetID="22" presetClass="entr" presetSubtype="8"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childTnLst>
                              </p:cTn>
                            </p:par>
                            <p:par>
                              <p:cTn id="36" fill="hold">
                                <p:stCondLst>
                                  <p:cond delay="1700"/>
                                </p:stCondLst>
                                <p:childTnLst>
                                  <p:par>
                                    <p:cTn id="37" presetID="16" presetClass="entr" presetSubtype="37"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barn(outVertical)">
                                          <p:cBhvr>
                                            <p:cTn id="39" dur="500"/>
                                            <p:tgtEl>
                                              <p:spTgt spid="33"/>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barn(outVertical)">
                                          <p:cBhvr>
                                            <p:cTn id="42" dur="500"/>
                                            <p:tgtEl>
                                              <p:spTgt spid="34"/>
                                            </p:tgtEl>
                                          </p:cBhvr>
                                        </p:animEffect>
                                      </p:childTnLst>
                                    </p:cTn>
                                  </p:par>
                                </p:childTnLst>
                              </p:cTn>
                            </p:par>
                            <p:par>
                              <p:cTn id="43" fill="hold">
                                <p:stCondLst>
                                  <p:cond delay="2200"/>
                                </p:stCondLst>
                                <p:childTnLst>
                                  <p:par>
                                    <p:cTn id="44" presetID="22" presetClass="entr" presetSubtype="8"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wipe(left)">
                                          <p:cBhvr>
                                            <p:cTn id="46" dur="500"/>
                                            <p:tgtEl>
                                              <p:spTgt spid="35"/>
                                            </p:tgtEl>
                                          </p:cBhvr>
                                        </p:animEffect>
                                      </p:childTnLst>
                                    </p:cTn>
                                  </p:par>
                                </p:childTnLst>
                              </p:cTn>
                            </p:par>
                            <p:par>
                              <p:cTn id="47" fill="hold">
                                <p:stCondLst>
                                  <p:cond delay="2700"/>
                                </p:stCondLst>
                                <p:childTnLst>
                                  <p:par>
                                    <p:cTn id="48" presetID="16" presetClass="entr" presetSubtype="37"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barn(outVertical)">
                                          <p:cBhvr>
                                            <p:cTn id="5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22" grpId="0" animBg="1"/>
          <p:bldP spid="33" grpId="0"/>
          <p:bldP spid="34" grpId="0"/>
          <p:bldP spid="3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par>
                                    <p:cTn id="10" presetID="2" presetClass="entr" presetSubtype="4" accel="6200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par>
                                    <p:cTn id="14" presetID="2" presetClass="entr" presetSubtype="4" accel="62000" fill="hold" grpId="0" nodeType="withEffect">
                                      <p:stCondLst>
                                        <p:cond delay="20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ppt_x"/>
                                              </p:val>
                                            </p:tav>
                                            <p:tav tm="100000">
                                              <p:val>
                                                <p:strVal val="#ppt_x"/>
                                              </p:val>
                                            </p:tav>
                                          </p:tavLst>
                                        </p:anim>
                                        <p:anim calcmode="lin" valueType="num">
                                          <p:cBhvr additive="base">
                                            <p:cTn id="17" dur="500" fill="hold"/>
                                            <p:tgtEl>
                                              <p:spTgt spid="22"/>
                                            </p:tgtEl>
                                            <p:attrNameLst>
                                              <p:attrName>ppt_y</p:attrName>
                                            </p:attrNameLst>
                                          </p:cBhvr>
                                          <p:tavLst>
                                            <p:tav tm="0">
                                              <p:val>
                                                <p:strVal val="1+#ppt_h/2"/>
                                              </p:val>
                                            </p:tav>
                                            <p:tav tm="100000">
                                              <p:val>
                                                <p:strVal val="#ppt_y"/>
                                              </p:val>
                                            </p:tav>
                                          </p:tavLst>
                                        </p:anim>
                                      </p:childTnLst>
                                    </p:cTn>
                                  </p:par>
                                  <p:par>
                                    <p:cTn id="18" presetID="53" presetClass="entr" presetSubtype="16"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fltVal val="0"/>
                                              </p:val>
                                            </p:tav>
                                            <p:tav tm="100000">
                                              <p:val>
                                                <p:strVal val="#ppt_w"/>
                                              </p:val>
                                            </p:tav>
                                          </p:tavLst>
                                        </p:anim>
                                        <p:anim calcmode="lin" valueType="num">
                                          <p:cBhvr>
                                            <p:cTn id="21" dur="500" fill="hold"/>
                                            <p:tgtEl>
                                              <p:spTgt spid="27"/>
                                            </p:tgtEl>
                                            <p:attrNameLst>
                                              <p:attrName>ppt_h</p:attrName>
                                            </p:attrNameLst>
                                          </p:cBhvr>
                                          <p:tavLst>
                                            <p:tav tm="0">
                                              <p:val>
                                                <p:fltVal val="0"/>
                                              </p:val>
                                            </p:tav>
                                            <p:tav tm="100000">
                                              <p:val>
                                                <p:strVal val="#ppt_h"/>
                                              </p:val>
                                            </p:tav>
                                          </p:tavLst>
                                        </p:anim>
                                        <p:animEffect transition="in" filter="fade">
                                          <p:cBhvr>
                                            <p:cTn id="22" dur="500"/>
                                            <p:tgtEl>
                                              <p:spTgt spid="27"/>
                                            </p:tgtEl>
                                          </p:cBhvr>
                                        </p:animEffect>
                                      </p:childTnLst>
                                    </p:cTn>
                                  </p:par>
                                </p:childTnLst>
                              </p:cTn>
                            </p:par>
                            <p:par>
                              <p:cTn id="23" fill="hold">
                                <p:stCondLst>
                                  <p:cond delay="700"/>
                                </p:stCondLst>
                                <p:childTnLst>
                                  <p:par>
                                    <p:cTn id="24" presetID="22" presetClass="entr" presetSubtype="8"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par>
                                    <p:cTn id="27" presetID="53" presetClass="entr" presetSubtype="16"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ppt_w</p:attrName>
                                            </p:attrNameLst>
                                          </p:cBhvr>
                                          <p:tavLst>
                                            <p:tav tm="0">
                                              <p:val>
                                                <p:fltVal val="0"/>
                                              </p:val>
                                            </p:tav>
                                            <p:tav tm="100000">
                                              <p:val>
                                                <p:strVal val="#ppt_w"/>
                                              </p:val>
                                            </p:tav>
                                          </p:tavLst>
                                        </p:anim>
                                        <p:anim calcmode="lin" valueType="num">
                                          <p:cBhvr>
                                            <p:cTn id="30" dur="500" fill="hold"/>
                                            <p:tgtEl>
                                              <p:spTgt spid="30"/>
                                            </p:tgtEl>
                                            <p:attrNameLst>
                                              <p:attrName>ppt_h</p:attrName>
                                            </p:attrNameLst>
                                          </p:cBhvr>
                                          <p:tavLst>
                                            <p:tav tm="0">
                                              <p:val>
                                                <p:fltVal val="0"/>
                                              </p:val>
                                            </p:tav>
                                            <p:tav tm="100000">
                                              <p:val>
                                                <p:strVal val="#ppt_h"/>
                                              </p:val>
                                            </p:tav>
                                          </p:tavLst>
                                        </p:anim>
                                        <p:animEffect transition="in" filter="fade">
                                          <p:cBhvr>
                                            <p:cTn id="31" dur="500"/>
                                            <p:tgtEl>
                                              <p:spTgt spid="30"/>
                                            </p:tgtEl>
                                          </p:cBhvr>
                                        </p:animEffect>
                                      </p:childTnLst>
                                    </p:cTn>
                                  </p:par>
                                </p:childTnLst>
                              </p:cTn>
                            </p:par>
                            <p:par>
                              <p:cTn id="32" fill="hold">
                                <p:stCondLst>
                                  <p:cond delay="1200"/>
                                </p:stCondLst>
                                <p:childTnLst>
                                  <p:par>
                                    <p:cTn id="33" presetID="22" presetClass="entr" presetSubtype="8"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childTnLst>
                              </p:cTn>
                            </p:par>
                            <p:par>
                              <p:cTn id="36" fill="hold">
                                <p:stCondLst>
                                  <p:cond delay="1700"/>
                                </p:stCondLst>
                                <p:childTnLst>
                                  <p:par>
                                    <p:cTn id="37" presetID="16" presetClass="entr" presetSubtype="37"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barn(outVertical)">
                                          <p:cBhvr>
                                            <p:cTn id="39" dur="500"/>
                                            <p:tgtEl>
                                              <p:spTgt spid="33"/>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barn(outVertical)">
                                          <p:cBhvr>
                                            <p:cTn id="42" dur="500"/>
                                            <p:tgtEl>
                                              <p:spTgt spid="34"/>
                                            </p:tgtEl>
                                          </p:cBhvr>
                                        </p:animEffect>
                                      </p:childTnLst>
                                    </p:cTn>
                                  </p:par>
                                </p:childTnLst>
                              </p:cTn>
                            </p:par>
                            <p:par>
                              <p:cTn id="43" fill="hold">
                                <p:stCondLst>
                                  <p:cond delay="2200"/>
                                </p:stCondLst>
                                <p:childTnLst>
                                  <p:par>
                                    <p:cTn id="44" presetID="22" presetClass="entr" presetSubtype="8"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wipe(left)">
                                          <p:cBhvr>
                                            <p:cTn id="46" dur="500"/>
                                            <p:tgtEl>
                                              <p:spTgt spid="35"/>
                                            </p:tgtEl>
                                          </p:cBhvr>
                                        </p:animEffect>
                                      </p:childTnLst>
                                    </p:cTn>
                                  </p:par>
                                </p:childTnLst>
                              </p:cTn>
                            </p:par>
                            <p:par>
                              <p:cTn id="47" fill="hold">
                                <p:stCondLst>
                                  <p:cond delay="2700"/>
                                </p:stCondLst>
                                <p:childTnLst>
                                  <p:par>
                                    <p:cTn id="48" presetID="16" presetClass="entr" presetSubtype="37"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barn(outVertical)">
                                          <p:cBhvr>
                                            <p:cTn id="5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22" grpId="0" animBg="1"/>
          <p:bldP spid="33" grpId="0"/>
          <p:bldP spid="34" grpId="0"/>
          <p:bldP spid="35"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320698" y="366480"/>
            <a:ext cx="7519988" cy="878114"/>
            <a:chOff x="2320698" y="395508"/>
            <a:chExt cx="7519988" cy="878114"/>
          </a:xfrm>
        </p:grpSpPr>
        <p:sp>
          <p:nvSpPr>
            <p:cNvPr id="12" name="矩形 11"/>
            <p:cNvSpPr/>
            <p:nvPr/>
          </p:nvSpPr>
          <p:spPr>
            <a:xfrm flipH="1">
              <a:off x="2320698" y="395508"/>
              <a:ext cx="7519988" cy="878114"/>
            </a:xfrm>
            <a:prstGeom prst="rect">
              <a:avLst/>
            </a:prstGeom>
            <a:no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188838" y="560331"/>
              <a:ext cx="3783708" cy="538601"/>
              <a:chOff x="5043488" y="515938"/>
              <a:chExt cx="3783708" cy="538601"/>
            </a:xfrm>
          </p:grpSpPr>
          <p:sp>
            <p:nvSpPr>
              <p:cNvPr id="14"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15" name="组合 26"/>
              <p:cNvGrpSpPr/>
              <p:nvPr/>
            </p:nvGrpSpPr>
            <p:grpSpPr>
              <a:xfrm>
                <a:off x="5043488" y="569913"/>
                <a:ext cx="263525" cy="395287"/>
                <a:chOff x="0" y="0"/>
                <a:chExt cx="213756" cy="427512"/>
              </a:xfrm>
            </p:grpSpPr>
            <p:sp>
              <p:nvSpPr>
                <p:cNvPr id="16" name="直接连接符 27"/>
                <p:cNvSpPr/>
                <p:nvPr/>
              </p:nvSpPr>
              <p:spPr>
                <a:xfrm>
                  <a:off x="0" y="0"/>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sp>
              <p:nvSpPr>
                <p:cNvPr id="17" name="直接连接符 28"/>
                <p:cNvSpPr/>
                <p:nvPr/>
              </p:nvSpPr>
              <p:spPr>
                <a:xfrm flipH="1">
                  <a:off x="0" y="213756"/>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grpSp>
        </p:grpSp>
      </p:grpSp>
      <p:grpSp>
        <p:nvGrpSpPr>
          <p:cNvPr id="39" name="组合 38"/>
          <p:cNvGrpSpPr/>
          <p:nvPr/>
        </p:nvGrpSpPr>
        <p:grpSpPr>
          <a:xfrm>
            <a:off x="1738186" y="1710555"/>
            <a:ext cx="8439803" cy="4606131"/>
            <a:chOff x="1123618" y="1010898"/>
            <a:chExt cx="6903416" cy="3767628"/>
          </a:xfrm>
        </p:grpSpPr>
        <p:sp>
          <p:nvSpPr>
            <p:cNvPr id="40" name="Freeform 14"/>
            <p:cNvSpPr>
              <a:spLocks/>
            </p:cNvSpPr>
            <p:nvPr/>
          </p:nvSpPr>
          <p:spPr bwMode="auto">
            <a:xfrm>
              <a:off x="1183388" y="1010898"/>
              <a:ext cx="1031645" cy="1030970"/>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01ACBE"/>
            </a:solidFill>
            <a:ln>
              <a:noFill/>
            </a:ln>
          </p:spPr>
          <p:txBody>
            <a:bodyPr vert="horz" wrap="square" lIns="68553" tIns="34277" rIns="68553" bIns="34277" numCol="1" anchor="t" anchorCtr="0" compatLnSpc="1">
              <a:prstTxWarp prst="textNoShape">
                <a:avLst/>
              </a:prstTxWarp>
            </a:bodyPr>
            <a:lstStyle/>
            <a:p>
              <a:endParaRPr lang="zh-CN" altLang="en-US">
                <a:solidFill>
                  <a:schemeClr val="accent1"/>
                </a:solidFill>
              </a:endParaRPr>
            </a:p>
          </p:txBody>
        </p:sp>
        <p:sp>
          <p:nvSpPr>
            <p:cNvPr id="41" name="TextBox 8"/>
            <p:cNvSpPr txBox="1"/>
            <p:nvPr/>
          </p:nvSpPr>
          <p:spPr>
            <a:xfrm>
              <a:off x="2406267" y="1101562"/>
              <a:ext cx="5620767" cy="528672"/>
            </a:xfrm>
            <a:prstGeom prst="rect">
              <a:avLst/>
            </a:prstGeom>
            <a:noFill/>
          </p:spPr>
          <p:txBody>
            <a:bodyPr wrap="square"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单击此处添加内容单击此处添加内容单击此处添加内容单击此处添加内容单击此处添加内容单击此处添加内容</a:t>
              </a:r>
            </a:p>
          </p:txBody>
        </p:sp>
        <p:sp>
          <p:nvSpPr>
            <p:cNvPr id="42" name="TextBox 10"/>
            <p:cNvSpPr txBox="1"/>
            <p:nvPr/>
          </p:nvSpPr>
          <p:spPr>
            <a:xfrm>
              <a:off x="1135809" y="1214881"/>
              <a:ext cx="1124626" cy="369204"/>
            </a:xfrm>
            <a:prstGeom prst="rect">
              <a:avLst/>
            </a:prstGeom>
            <a:noFill/>
          </p:spPr>
          <p:txBody>
            <a:bodyPr wrap="square" rtlCol="0">
              <a:spAutoFit/>
            </a:bodyPr>
            <a:lstStyle/>
            <a:p>
              <a:pPr algn="ctr"/>
              <a:r>
                <a:rPr lang="zh-CN" altLang="en-US" sz="1799" b="1" dirty="0" smtClean="0">
                  <a:solidFill>
                    <a:schemeClr val="bg1"/>
                  </a:solidFill>
                  <a:latin typeface="+mj-ea"/>
                  <a:ea typeface="+mj-ea"/>
                </a:rPr>
                <a:t>添加标题</a:t>
              </a:r>
              <a:endParaRPr lang="zh-CN" altLang="en-US" sz="1799" b="1" dirty="0">
                <a:solidFill>
                  <a:schemeClr val="bg1"/>
                </a:solidFill>
                <a:latin typeface="+mj-ea"/>
                <a:ea typeface="+mj-ea"/>
              </a:endParaRPr>
            </a:p>
          </p:txBody>
        </p:sp>
        <p:sp>
          <p:nvSpPr>
            <p:cNvPr id="43" name="Freeform 14"/>
            <p:cNvSpPr>
              <a:spLocks/>
            </p:cNvSpPr>
            <p:nvPr/>
          </p:nvSpPr>
          <p:spPr bwMode="auto">
            <a:xfrm>
              <a:off x="1183388" y="2423769"/>
              <a:ext cx="1031645" cy="1030970"/>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01ACBE"/>
            </a:solidFill>
            <a:ln>
              <a:noFill/>
            </a:ln>
          </p:spPr>
          <p:txBody>
            <a:bodyPr vert="horz" wrap="square" lIns="68553" tIns="34277" rIns="68553" bIns="34277" numCol="1" anchor="t" anchorCtr="0" compatLnSpc="1">
              <a:prstTxWarp prst="textNoShape">
                <a:avLst/>
              </a:prstTxWarp>
            </a:bodyPr>
            <a:lstStyle/>
            <a:p>
              <a:endParaRPr lang="zh-CN" altLang="en-US">
                <a:solidFill>
                  <a:schemeClr val="accent1"/>
                </a:solidFill>
              </a:endParaRPr>
            </a:p>
          </p:txBody>
        </p:sp>
        <p:sp>
          <p:nvSpPr>
            <p:cNvPr id="44" name="TextBox 12"/>
            <p:cNvSpPr txBox="1"/>
            <p:nvPr/>
          </p:nvSpPr>
          <p:spPr>
            <a:xfrm>
              <a:off x="2406267" y="2403435"/>
              <a:ext cx="5620767" cy="528672"/>
            </a:xfrm>
            <a:prstGeom prst="rect">
              <a:avLst/>
            </a:prstGeom>
            <a:noFill/>
          </p:spPr>
          <p:txBody>
            <a:bodyPr wrap="square" rtlCol="0">
              <a:spAutoFit/>
            </a:bodyPr>
            <a:lstStyle>
              <a:defPPr>
                <a:defRPr lang="zh-CN"/>
              </a:defPPr>
              <a:lvl1pPr algn="just">
                <a:defRPr sz="2400">
                  <a:solidFill>
                    <a:schemeClr val="accent1"/>
                  </a:solidFill>
                  <a:latin typeface="+mj-ea"/>
                  <a:ea typeface="+mj-ea"/>
                </a:defRPr>
              </a:lvl1pPr>
            </a:lstStyle>
            <a:p>
              <a:r>
                <a:rPr lang="zh-CN" altLang="en-US" sz="1800" dirty="0">
                  <a:solidFill>
                    <a:schemeClr val="bg1">
                      <a:lumMod val="50000"/>
                    </a:schemeClr>
                  </a:solidFill>
                </a:rPr>
                <a:t>单击此处添加内容单击此处添加内容单击此处添加内容单击此处添加内容单击此处添加内容单击此处添加内容</a:t>
              </a:r>
            </a:p>
          </p:txBody>
        </p:sp>
        <p:sp>
          <p:nvSpPr>
            <p:cNvPr id="45" name="TextBox 13"/>
            <p:cNvSpPr txBox="1"/>
            <p:nvPr/>
          </p:nvSpPr>
          <p:spPr>
            <a:xfrm>
              <a:off x="1147999" y="2717161"/>
              <a:ext cx="1124626" cy="369204"/>
            </a:xfrm>
            <a:prstGeom prst="rect">
              <a:avLst/>
            </a:prstGeom>
            <a:noFill/>
          </p:spPr>
          <p:txBody>
            <a:bodyPr wrap="square" rtlCol="0">
              <a:spAutoFit/>
            </a:bodyPr>
            <a:lstStyle/>
            <a:p>
              <a:pPr algn="ctr"/>
              <a:r>
                <a:rPr lang="zh-CN" altLang="en-US" sz="1799" b="1" dirty="0">
                  <a:solidFill>
                    <a:schemeClr val="bg1"/>
                  </a:solidFill>
                  <a:latin typeface="+mj-ea"/>
                </a:rPr>
                <a:t>添加标题</a:t>
              </a:r>
            </a:p>
          </p:txBody>
        </p:sp>
        <p:sp>
          <p:nvSpPr>
            <p:cNvPr id="46" name="Freeform 14"/>
            <p:cNvSpPr>
              <a:spLocks/>
            </p:cNvSpPr>
            <p:nvPr/>
          </p:nvSpPr>
          <p:spPr bwMode="auto">
            <a:xfrm>
              <a:off x="1183388" y="3747556"/>
              <a:ext cx="1031645" cy="1030970"/>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01ACBE"/>
            </a:solidFill>
            <a:ln>
              <a:noFill/>
            </a:ln>
          </p:spPr>
          <p:txBody>
            <a:bodyPr vert="horz" wrap="square" lIns="68553" tIns="34277" rIns="68553" bIns="34277" numCol="1" anchor="t" anchorCtr="0" compatLnSpc="1">
              <a:prstTxWarp prst="textNoShape">
                <a:avLst/>
              </a:prstTxWarp>
            </a:bodyPr>
            <a:lstStyle/>
            <a:p>
              <a:endParaRPr lang="zh-CN" altLang="en-US">
                <a:solidFill>
                  <a:schemeClr val="accent1"/>
                </a:solidFill>
              </a:endParaRPr>
            </a:p>
          </p:txBody>
        </p:sp>
        <p:sp>
          <p:nvSpPr>
            <p:cNvPr id="47" name="TextBox 15"/>
            <p:cNvSpPr txBox="1"/>
            <p:nvPr/>
          </p:nvSpPr>
          <p:spPr>
            <a:xfrm>
              <a:off x="2406267" y="3976663"/>
              <a:ext cx="5620767" cy="528672"/>
            </a:xfrm>
            <a:prstGeom prst="rect">
              <a:avLst/>
            </a:prstGeom>
            <a:noFill/>
          </p:spPr>
          <p:txBody>
            <a:bodyPr wrap="square"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单击此处添加内容单击此处添加内容单击此处添加内容单击此处添加内容单击此处添加内容单击此处添加内容</a:t>
              </a:r>
            </a:p>
          </p:txBody>
        </p:sp>
        <p:sp>
          <p:nvSpPr>
            <p:cNvPr id="48" name="TextBox 16"/>
            <p:cNvSpPr txBox="1"/>
            <p:nvPr/>
          </p:nvSpPr>
          <p:spPr>
            <a:xfrm>
              <a:off x="1123618" y="4066455"/>
              <a:ext cx="1149006" cy="369204"/>
            </a:xfrm>
            <a:prstGeom prst="rect">
              <a:avLst/>
            </a:prstGeom>
            <a:noFill/>
          </p:spPr>
          <p:txBody>
            <a:bodyPr wrap="square" rtlCol="0">
              <a:spAutoFit/>
            </a:bodyPr>
            <a:lstStyle/>
            <a:p>
              <a:pPr algn="ctr"/>
              <a:r>
                <a:rPr lang="zh-CN" altLang="en-US" sz="1799" b="1" dirty="0">
                  <a:solidFill>
                    <a:schemeClr val="bg1"/>
                  </a:solidFill>
                  <a:latin typeface="+mj-ea"/>
                </a:rPr>
                <a:t>添加标题</a:t>
              </a:r>
            </a:p>
          </p:txBody>
        </p:sp>
      </p:grpSp>
    </p:spTree>
    <p:extLst>
      <p:ext uri="{BB962C8B-B14F-4D97-AF65-F5344CB8AC3E}">
        <p14:creationId xmlns:p14="http://schemas.microsoft.com/office/powerpoint/2010/main" val="1077655760"/>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1000"/>
                                        <p:tgtEl>
                                          <p:spTgt spid="39"/>
                                        </p:tgtEl>
                                      </p:cBhvr>
                                    </p:animEffect>
                                    <p:anim calcmode="lin" valueType="num">
                                      <p:cBhvr>
                                        <p:cTn id="14" dur="1000" fill="hold"/>
                                        <p:tgtEl>
                                          <p:spTgt spid="39"/>
                                        </p:tgtEl>
                                        <p:attrNameLst>
                                          <p:attrName>ppt_x</p:attrName>
                                        </p:attrNameLst>
                                      </p:cBhvr>
                                      <p:tavLst>
                                        <p:tav tm="0">
                                          <p:val>
                                            <p:strVal val="#ppt_x"/>
                                          </p:val>
                                        </p:tav>
                                        <p:tav tm="100000">
                                          <p:val>
                                            <p:strVal val="#ppt_x"/>
                                          </p:val>
                                        </p:tav>
                                      </p:tavLst>
                                    </p:anim>
                                    <p:anim calcmode="lin" valueType="num">
                                      <p:cBhvr>
                                        <p:cTn id="15"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71997" y="2175329"/>
            <a:ext cx="10309231" cy="2220666"/>
            <a:chOff x="971997" y="2061029"/>
            <a:chExt cx="10309231" cy="2220666"/>
          </a:xfrm>
        </p:grpSpPr>
        <p:grpSp>
          <p:nvGrpSpPr>
            <p:cNvPr id="3" name="组合 2"/>
            <p:cNvGrpSpPr/>
            <p:nvPr/>
          </p:nvGrpSpPr>
          <p:grpSpPr>
            <a:xfrm>
              <a:off x="3093583" y="2061029"/>
              <a:ext cx="8187645" cy="2220666"/>
              <a:chOff x="2320697" y="395508"/>
              <a:chExt cx="8187645" cy="878114"/>
            </a:xfrm>
          </p:grpSpPr>
          <p:sp>
            <p:nvSpPr>
              <p:cNvPr id="7" name="矩形 6"/>
              <p:cNvSpPr/>
              <p:nvPr/>
            </p:nvSpPr>
            <p:spPr>
              <a:xfrm flipH="1">
                <a:off x="2320697" y="395508"/>
                <a:ext cx="8187645" cy="878114"/>
              </a:xfrm>
              <a:prstGeom prst="rect">
                <a:avLst/>
              </a:prstGeom>
              <a:no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3448624" y="614306"/>
                <a:ext cx="6110328" cy="395287"/>
                <a:chOff x="4303274" y="569913"/>
                <a:chExt cx="6110328" cy="395287"/>
              </a:xfrm>
            </p:grpSpPr>
            <p:sp>
              <p:nvSpPr>
                <p:cNvPr id="9" name="矩形 3"/>
                <p:cNvSpPr/>
                <p:nvPr/>
              </p:nvSpPr>
              <p:spPr>
                <a:xfrm>
                  <a:off x="5304529" y="609815"/>
                  <a:ext cx="5109073" cy="328597"/>
                </a:xfrm>
                <a:prstGeom prst="rect">
                  <a:avLst/>
                </a:prstGeom>
                <a:noFill/>
                <a:ln w="9525">
                  <a:noFill/>
                  <a:miter/>
                </a:ln>
              </p:spPr>
              <p:txBody>
                <a:bodyPr wrap="none" lIns="91431" tIns="45716" rIns="91431" bIns="45716">
                  <a:spAutoFit/>
                </a:bodyPr>
                <a:lstStyle/>
                <a:p>
                  <a:pPr lvl="0" eaLnBrk="1" hangingPunct="1">
                    <a:buNone/>
                  </a:pPr>
                  <a:r>
                    <a:rPr lang="zh-CN" altLang="en-US" sz="4800" b="1"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4800" b="1" dirty="0">
                    <a:solidFill>
                      <a:schemeClr val="bg1">
                        <a:lumMod val="50000"/>
                      </a:schemeClr>
                    </a:solidFill>
                    <a:latin typeface="Arial" pitchFamily="34" charset="0"/>
                    <a:ea typeface="微软雅黑" pitchFamily="34" charset="-122"/>
                    <a:sym typeface="Arial" pitchFamily="34" charset="0"/>
                  </a:endParaRPr>
                </a:p>
              </p:txBody>
            </p:sp>
            <p:grpSp>
              <p:nvGrpSpPr>
                <p:cNvPr id="10" name="组合 26"/>
                <p:cNvGrpSpPr/>
                <p:nvPr/>
              </p:nvGrpSpPr>
              <p:grpSpPr>
                <a:xfrm>
                  <a:off x="4303274" y="569913"/>
                  <a:ext cx="263525" cy="395287"/>
                  <a:chOff x="-600423" y="0"/>
                  <a:chExt cx="213756" cy="427512"/>
                </a:xfrm>
              </p:grpSpPr>
              <p:sp>
                <p:nvSpPr>
                  <p:cNvPr id="11" name="直接连接符 27"/>
                  <p:cNvSpPr/>
                  <p:nvPr/>
                </p:nvSpPr>
                <p:spPr>
                  <a:xfrm>
                    <a:off x="-600423" y="0"/>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sp>
                <p:nvSpPr>
                  <p:cNvPr id="12" name="直接连接符 28"/>
                  <p:cNvSpPr/>
                  <p:nvPr/>
                </p:nvSpPr>
                <p:spPr>
                  <a:xfrm flipH="1">
                    <a:off x="-600423" y="213756"/>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grpSp>
          </p:grpSp>
        </p:grpSp>
        <p:grpSp>
          <p:nvGrpSpPr>
            <p:cNvPr id="4" name="组合 3"/>
            <p:cNvGrpSpPr/>
            <p:nvPr/>
          </p:nvGrpSpPr>
          <p:grpSpPr>
            <a:xfrm>
              <a:off x="971997" y="2061029"/>
              <a:ext cx="2121586" cy="2220666"/>
              <a:chOff x="2215144" y="982844"/>
              <a:chExt cx="1120898" cy="923141"/>
            </a:xfrm>
          </p:grpSpPr>
          <p:sp>
            <p:nvSpPr>
              <p:cNvPr id="5" name="平行四边形 4"/>
              <p:cNvSpPr/>
              <p:nvPr/>
            </p:nvSpPr>
            <p:spPr>
              <a:xfrm>
                <a:off x="2215144" y="982844"/>
                <a:ext cx="1120898" cy="923141"/>
              </a:xfrm>
              <a:prstGeom prst="parallelogram">
                <a:avLst>
                  <a:gd name="adj" fmla="val 0"/>
                </a:avLst>
              </a:prstGeom>
              <a:solidFill>
                <a:srgbClr val="01ACBE"/>
              </a:solid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6" name="文本框 9"/>
              <p:cNvSpPr txBox="1"/>
              <p:nvPr/>
            </p:nvSpPr>
            <p:spPr>
              <a:xfrm>
                <a:off x="2245058" y="1190776"/>
                <a:ext cx="1066799" cy="495983"/>
              </a:xfrm>
              <a:prstGeom prst="rect">
                <a:avLst/>
              </a:prstGeom>
              <a:noFill/>
            </p:spPr>
            <p:txBody>
              <a:bodyPr wrap="square" rtlCol="0">
                <a:spAutoFit/>
              </a:bodyPr>
              <a:lstStyle/>
              <a:p>
                <a:pPr algn="ctr"/>
                <a:r>
                  <a:rPr lang="en-US" altLang="zh-CN" sz="7200" dirty="0" smtClean="0">
                    <a:solidFill>
                      <a:schemeClr val="bg1"/>
                    </a:solidFill>
                    <a:latin typeface="Impact" panose="020B0806030902050204" pitchFamily="34" charset="0"/>
                  </a:rPr>
                  <a:t>02</a:t>
                </a:r>
                <a:endParaRPr lang="zh-CN" altLang="en-US" sz="7200" dirty="0">
                  <a:solidFill>
                    <a:schemeClr val="bg1"/>
                  </a:solidFill>
                  <a:latin typeface="Impact" panose="020B0806030902050204" pitchFamily="34" charset="0"/>
                </a:endParaRPr>
              </a:p>
            </p:txBody>
          </p:sp>
        </p:grpSp>
      </p:grpSp>
    </p:spTree>
    <p:extLst>
      <p:ext uri="{BB962C8B-B14F-4D97-AF65-F5344CB8AC3E}">
        <p14:creationId xmlns:p14="http://schemas.microsoft.com/office/powerpoint/2010/main" val="2111875465"/>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320698" y="366480"/>
            <a:ext cx="7519988" cy="878114"/>
            <a:chOff x="2320698" y="395508"/>
            <a:chExt cx="7519988" cy="878114"/>
          </a:xfrm>
        </p:grpSpPr>
        <p:sp>
          <p:nvSpPr>
            <p:cNvPr id="12" name="矩形 11"/>
            <p:cNvSpPr/>
            <p:nvPr/>
          </p:nvSpPr>
          <p:spPr>
            <a:xfrm flipH="1">
              <a:off x="2320698" y="395508"/>
              <a:ext cx="7519988" cy="878114"/>
            </a:xfrm>
            <a:prstGeom prst="rect">
              <a:avLst/>
            </a:prstGeom>
            <a:no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188838" y="560331"/>
              <a:ext cx="3783708" cy="538601"/>
              <a:chOff x="5043488" y="515938"/>
              <a:chExt cx="3783708" cy="538601"/>
            </a:xfrm>
          </p:grpSpPr>
          <p:sp>
            <p:nvSpPr>
              <p:cNvPr id="14"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15" name="组合 26"/>
              <p:cNvGrpSpPr/>
              <p:nvPr/>
            </p:nvGrpSpPr>
            <p:grpSpPr>
              <a:xfrm>
                <a:off x="5043488" y="569913"/>
                <a:ext cx="263525" cy="395287"/>
                <a:chOff x="0" y="0"/>
                <a:chExt cx="213756" cy="427512"/>
              </a:xfrm>
            </p:grpSpPr>
            <p:sp>
              <p:nvSpPr>
                <p:cNvPr id="16" name="直接连接符 27"/>
                <p:cNvSpPr/>
                <p:nvPr/>
              </p:nvSpPr>
              <p:spPr>
                <a:xfrm>
                  <a:off x="0" y="0"/>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sp>
              <p:nvSpPr>
                <p:cNvPr id="17" name="直接连接符 28"/>
                <p:cNvSpPr/>
                <p:nvPr/>
              </p:nvSpPr>
              <p:spPr>
                <a:xfrm flipH="1">
                  <a:off x="0" y="213756"/>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grpSp>
        </p:grpSp>
      </p:grpSp>
      <p:grpSp>
        <p:nvGrpSpPr>
          <p:cNvPr id="9" name="组合 8"/>
          <p:cNvGrpSpPr/>
          <p:nvPr/>
        </p:nvGrpSpPr>
        <p:grpSpPr>
          <a:xfrm>
            <a:off x="873045" y="2002158"/>
            <a:ext cx="10484159" cy="4556333"/>
            <a:chOff x="511591" y="1131303"/>
            <a:chExt cx="8240645" cy="3581319"/>
          </a:xfrm>
        </p:grpSpPr>
        <p:sp>
          <p:nvSpPr>
            <p:cNvPr id="10" name="Freeform 10"/>
            <p:cNvSpPr>
              <a:spLocks noEditPoints="1"/>
            </p:cNvSpPr>
            <p:nvPr/>
          </p:nvSpPr>
          <p:spPr bwMode="auto">
            <a:xfrm>
              <a:off x="530812" y="2707076"/>
              <a:ext cx="1983997" cy="213039"/>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5 w 3467"/>
                <a:gd name="T11" fmla="*/ 374 h 374"/>
                <a:gd name="T12" fmla="*/ 1905 w 3467"/>
                <a:gd name="T13" fmla="*/ 238 h 374"/>
                <a:gd name="T14" fmla="*/ 2014 w 3467"/>
                <a:gd name="T15" fmla="*/ 103 h 374"/>
                <a:gd name="T16" fmla="*/ 1795 w 3467"/>
                <a:gd name="T17" fmla="*/ 103 h 374"/>
                <a:gd name="T18" fmla="*/ 1577 w 3467"/>
                <a:gd name="T19" fmla="*/ 103 h 374"/>
                <a:gd name="T20" fmla="*/ 1686 w 3467"/>
                <a:gd name="T21" fmla="*/ 238 h 374"/>
                <a:gd name="T22" fmla="*/ 1795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5" y="374"/>
                  </a:moveTo>
                  <a:lnTo>
                    <a:pt x="1905" y="238"/>
                  </a:lnTo>
                  <a:lnTo>
                    <a:pt x="2014" y="103"/>
                  </a:lnTo>
                  <a:lnTo>
                    <a:pt x="1795" y="103"/>
                  </a:lnTo>
                  <a:lnTo>
                    <a:pt x="1577" y="103"/>
                  </a:lnTo>
                  <a:lnTo>
                    <a:pt x="1686" y="238"/>
                  </a:lnTo>
                  <a:lnTo>
                    <a:pt x="1795" y="374"/>
                  </a:lnTo>
                  <a:close/>
                </a:path>
              </a:pathLst>
            </a:custGeom>
            <a:solidFill>
              <a:srgbClr val="01ACBE"/>
            </a:solidFill>
            <a:ln>
              <a:noFill/>
            </a:ln>
          </p:spPr>
          <p:txBody>
            <a:bodyPr vert="horz" wrap="square" lIns="68553" tIns="34277" rIns="68553" bIns="34277" numCol="1" anchor="t" anchorCtr="0" compatLnSpc="1">
              <a:prstTxWarp prst="textNoShape">
                <a:avLst/>
              </a:prstTxWarp>
            </a:bodyPr>
            <a:lstStyle/>
            <a:p>
              <a:endParaRPr lang="zh-CN" altLang="en-US"/>
            </a:p>
          </p:txBody>
        </p:sp>
        <p:sp>
          <p:nvSpPr>
            <p:cNvPr id="18" name="Freeform 11"/>
            <p:cNvSpPr>
              <a:spLocks noEditPoints="1"/>
            </p:cNvSpPr>
            <p:nvPr/>
          </p:nvSpPr>
          <p:spPr bwMode="auto">
            <a:xfrm>
              <a:off x="2606451" y="2707076"/>
              <a:ext cx="1983997" cy="213039"/>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6 w 3467"/>
                <a:gd name="T11" fmla="*/ 374 h 374"/>
                <a:gd name="T12" fmla="*/ 1905 w 3467"/>
                <a:gd name="T13" fmla="*/ 238 h 374"/>
                <a:gd name="T14" fmla="*/ 2014 w 3467"/>
                <a:gd name="T15" fmla="*/ 103 h 374"/>
                <a:gd name="T16" fmla="*/ 1796 w 3467"/>
                <a:gd name="T17" fmla="*/ 103 h 374"/>
                <a:gd name="T18" fmla="*/ 1577 w 3467"/>
                <a:gd name="T19" fmla="*/ 103 h 374"/>
                <a:gd name="T20" fmla="*/ 1686 w 3467"/>
                <a:gd name="T21" fmla="*/ 238 h 374"/>
                <a:gd name="T22" fmla="*/ 1796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rgbClr val="01ACBE"/>
            </a:solidFill>
            <a:ln>
              <a:noFill/>
            </a:ln>
          </p:spPr>
          <p:txBody>
            <a:bodyPr vert="horz" wrap="square" lIns="68553" tIns="34277" rIns="68553" bIns="34277" numCol="1" anchor="t" anchorCtr="0" compatLnSpc="1">
              <a:prstTxWarp prst="textNoShape">
                <a:avLst/>
              </a:prstTxWarp>
            </a:bodyPr>
            <a:lstStyle/>
            <a:p>
              <a:endParaRPr lang="zh-CN" altLang="en-US"/>
            </a:p>
          </p:txBody>
        </p:sp>
        <p:sp>
          <p:nvSpPr>
            <p:cNvPr id="19" name="Freeform 12"/>
            <p:cNvSpPr>
              <a:spLocks noEditPoints="1"/>
            </p:cNvSpPr>
            <p:nvPr/>
          </p:nvSpPr>
          <p:spPr bwMode="auto">
            <a:xfrm>
              <a:off x="4667809" y="2707076"/>
              <a:ext cx="1983997" cy="213039"/>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6 w 3467"/>
                <a:gd name="T11" fmla="*/ 374 h 374"/>
                <a:gd name="T12" fmla="*/ 1905 w 3467"/>
                <a:gd name="T13" fmla="*/ 238 h 374"/>
                <a:gd name="T14" fmla="*/ 2014 w 3467"/>
                <a:gd name="T15" fmla="*/ 103 h 374"/>
                <a:gd name="T16" fmla="*/ 1796 w 3467"/>
                <a:gd name="T17" fmla="*/ 103 h 374"/>
                <a:gd name="T18" fmla="*/ 1577 w 3467"/>
                <a:gd name="T19" fmla="*/ 103 h 374"/>
                <a:gd name="T20" fmla="*/ 1686 w 3467"/>
                <a:gd name="T21" fmla="*/ 238 h 374"/>
                <a:gd name="T22" fmla="*/ 1796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rgbClr val="01ACBE"/>
            </a:solidFill>
            <a:ln>
              <a:noFill/>
            </a:ln>
          </p:spPr>
          <p:txBody>
            <a:bodyPr vert="horz" wrap="square" lIns="68553" tIns="34277" rIns="68553" bIns="34277" numCol="1" anchor="t" anchorCtr="0" compatLnSpc="1">
              <a:prstTxWarp prst="textNoShape">
                <a:avLst/>
              </a:prstTxWarp>
            </a:bodyPr>
            <a:lstStyle/>
            <a:p>
              <a:endParaRPr lang="zh-CN" altLang="en-US"/>
            </a:p>
          </p:txBody>
        </p:sp>
        <p:sp>
          <p:nvSpPr>
            <p:cNvPr id="20" name="Freeform 13"/>
            <p:cNvSpPr>
              <a:spLocks noEditPoints="1"/>
            </p:cNvSpPr>
            <p:nvPr/>
          </p:nvSpPr>
          <p:spPr bwMode="auto">
            <a:xfrm>
              <a:off x="6738687" y="2707076"/>
              <a:ext cx="1983997" cy="213039"/>
            </a:xfrm>
            <a:custGeom>
              <a:avLst/>
              <a:gdLst>
                <a:gd name="T0" fmla="*/ 0 w 3466"/>
                <a:gd name="T1" fmla="*/ 51 h 374"/>
                <a:gd name="T2" fmla="*/ 3466 w 3466"/>
                <a:gd name="T3" fmla="*/ 51 h 374"/>
                <a:gd name="T4" fmla="*/ 3466 w 3466"/>
                <a:gd name="T5" fmla="*/ 0 h 374"/>
                <a:gd name="T6" fmla="*/ 0 w 3466"/>
                <a:gd name="T7" fmla="*/ 0 h 374"/>
                <a:gd name="T8" fmla="*/ 0 w 3466"/>
                <a:gd name="T9" fmla="*/ 51 h 374"/>
                <a:gd name="T10" fmla="*/ 1795 w 3466"/>
                <a:gd name="T11" fmla="*/ 374 h 374"/>
                <a:gd name="T12" fmla="*/ 1904 w 3466"/>
                <a:gd name="T13" fmla="*/ 238 h 374"/>
                <a:gd name="T14" fmla="*/ 2013 w 3466"/>
                <a:gd name="T15" fmla="*/ 103 h 374"/>
                <a:gd name="T16" fmla="*/ 1795 w 3466"/>
                <a:gd name="T17" fmla="*/ 103 h 374"/>
                <a:gd name="T18" fmla="*/ 1576 w 3466"/>
                <a:gd name="T19" fmla="*/ 103 h 374"/>
                <a:gd name="T20" fmla="*/ 1686 w 3466"/>
                <a:gd name="T21" fmla="*/ 238 h 374"/>
                <a:gd name="T22" fmla="*/ 1795 w 3466"/>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6" h="374">
                  <a:moveTo>
                    <a:pt x="0" y="51"/>
                  </a:moveTo>
                  <a:lnTo>
                    <a:pt x="3466" y="51"/>
                  </a:lnTo>
                  <a:lnTo>
                    <a:pt x="3466" y="0"/>
                  </a:lnTo>
                  <a:lnTo>
                    <a:pt x="0" y="0"/>
                  </a:lnTo>
                  <a:lnTo>
                    <a:pt x="0" y="51"/>
                  </a:lnTo>
                  <a:close/>
                  <a:moveTo>
                    <a:pt x="1795" y="374"/>
                  </a:moveTo>
                  <a:lnTo>
                    <a:pt x="1904" y="238"/>
                  </a:lnTo>
                  <a:lnTo>
                    <a:pt x="2013" y="103"/>
                  </a:lnTo>
                  <a:lnTo>
                    <a:pt x="1795" y="103"/>
                  </a:lnTo>
                  <a:lnTo>
                    <a:pt x="1576" y="103"/>
                  </a:lnTo>
                  <a:lnTo>
                    <a:pt x="1686" y="238"/>
                  </a:lnTo>
                  <a:lnTo>
                    <a:pt x="1795" y="374"/>
                  </a:lnTo>
                  <a:close/>
                </a:path>
              </a:pathLst>
            </a:custGeom>
            <a:solidFill>
              <a:srgbClr val="01ACBE"/>
            </a:solidFill>
            <a:ln>
              <a:noFill/>
            </a:ln>
          </p:spPr>
          <p:txBody>
            <a:bodyPr vert="horz" wrap="square" lIns="68553" tIns="34277" rIns="68553" bIns="34277" numCol="1" anchor="t" anchorCtr="0" compatLnSpc="1">
              <a:prstTxWarp prst="textNoShape">
                <a:avLst/>
              </a:prstTxWarp>
            </a:bodyPr>
            <a:lstStyle/>
            <a:p>
              <a:endParaRPr lang="zh-CN" altLang="en-US"/>
            </a:p>
          </p:txBody>
        </p:sp>
        <p:sp>
          <p:nvSpPr>
            <p:cNvPr id="21" name="TextBox 11"/>
            <p:cNvSpPr txBox="1"/>
            <p:nvPr/>
          </p:nvSpPr>
          <p:spPr>
            <a:xfrm>
              <a:off x="530545" y="3110802"/>
              <a:ext cx="1969372" cy="300082"/>
            </a:xfrm>
            <a:prstGeom prst="rect">
              <a:avLst/>
            </a:prstGeom>
            <a:solidFill>
              <a:srgbClr val="01ACBE"/>
            </a:solidFill>
          </p:spPr>
          <p:txBody>
            <a:bodyPr wrap="square" rtlCol="0">
              <a:spAutoFit/>
            </a:bodyPr>
            <a:lstStyle/>
            <a:p>
              <a:pPr algn="ctr"/>
              <a:r>
                <a:rPr lang="zh-CN" altLang="en-US" b="1" dirty="0" smtClean="0">
                  <a:solidFill>
                    <a:schemeClr val="bg1"/>
                  </a:solidFill>
                  <a:latin typeface="+mn-ea"/>
                  <a:ea typeface="+mn-ea"/>
                </a:rPr>
                <a:t>添加标题</a:t>
              </a:r>
              <a:endParaRPr lang="en-US" altLang="zh-CN" b="1" dirty="0" smtClean="0">
                <a:solidFill>
                  <a:schemeClr val="bg1"/>
                </a:solidFill>
                <a:latin typeface="+mn-ea"/>
                <a:ea typeface="+mn-ea"/>
              </a:endParaRPr>
            </a:p>
          </p:txBody>
        </p:sp>
        <p:sp>
          <p:nvSpPr>
            <p:cNvPr id="22" name="TextBox 12"/>
            <p:cNvSpPr txBox="1"/>
            <p:nvPr/>
          </p:nvSpPr>
          <p:spPr>
            <a:xfrm>
              <a:off x="511591" y="3454663"/>
              <a:ext cx="1984974" cy="1257959"/>
            </a:xfrm>
            <a:prstGeom prst="rect">
              <a:avLst/>
            </a:prstGeom>
            <a:noFill/>
          </p:spPr>
          <p:txBody>
            <a:bodyPr wrap="square" rtlCol="0">
              <a:spAutoFit/>
            </a:bodyPr>
            <a:lstStyle/>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p>
            <a:p>
              <a:pPr algn="ctr"/>
              <a:endParaRPr lang="zh-CN" altLang="en-US" sz="1400" dirty="0">
                <a:solidFill>
                  <a:schemeClr val="bg1">
                    <a:lumMod val="50000"/>
                  </a:schemeClr>
                </a:solidFill>
                <a:latin typeface="+mn-ea"/>
                <a:ea typeface="+mn-ea"/>
              </a:endParaRPr>
            </a:p>
          </p:txBody>
        </p:sp>
        <p:sp>
          <p:nvSpPr>
            <p:cNvPr id="23" name="TextBox 13"/>
            <p:cNvSpPr txBox="1"/>
            <p:nvPr/>
          </p:nvSpPr>
          <p:spPr>
            <a:xfrm>
              <a:off x="2628069" y="3110802"/>
              <a:ext cx="1969372" cy="300082"/>
            </a:xfrm>
            <a:prstGeom prst="rect">
              <a:avLst/>
            </a:prstGeom>
            <a:solidFill>
              <a:srgbClr val="01ACBE"/>
            </a:solidFill>
          </p:spPr>
          <p:txBody>
            <a:bodyPr wrap="square" rtlCol="0">
              <a:spAutoFit/>
            </a:bodyPr>
            <a:lstStyle/>
            <a:p>
              <a:pPr algn="ctr"/>
              <a:r>
                <a:rPr lang="zh-CN" altLang="en-US" b="1" dirty="0" smtClean="0">
                  <a:solidFill>
                    <a:schemeClr val="bg1"/>
                  </a:solidFill>
                  <a:latin typeface="+mn-ea"/>
                  <a:ea typeface="+mn-ea"/>
                </a:rPr>
                <a:t>添加标题</a:t>
              </a:r>
              <a:endParaRPr lang="en-US" altLang="zh-CN" b="1" dirty="0" smtClean="0">
                <a:solidFill>
                  <a:schemeClr val="bg1"/>
                </a:solidFill>
                <a:latin typeface="+mn-ea"/>
                <a:ea typeface="+mn-ea"/>
              </a:endParaRPr>
            </a:p>
          </p:txBody>
        </p:sp>
        <p:sp>
          <p:nvSpPr>
            <p:cNvPr id="24" name="TextBox 14"/>
            <p:cNvSpPr txBox="1"/>
            <p:nvPr/>
          </p:nvSpPr>
          <p:spPr>
            <a:xfrm>
              <a:off x="4715361" y="3110802"/>
              <a:ext cx="1969372" cy="300082"/>
            </a:xfrm>
            <a:prstGeom prst="rect">
              <a:avLst/>
            </a:prstGeom>
            <a:solidFill>
              <a:srgbClr val="01ACBE"/>
            </a:solidFill>
          </p:spPr>
          <p:txBody>
            <a:bodyPr wrap="square" rtlCol="0">
              <a:spAutoFit/>
            </a:bodyPr>
            <a:lstStyle/>
            <a:p>
              <a:pPr algn="ctr"/>
              <a:r>
                <a:rPr lang="zh-CN" altLang="en-US" b="1" dirty="0" smtClean="0">
                  <a:solidFill>
                    <a:schemeClr val="bg1"/>
                  </a:solidFill>
                  <a:latin typeface="+mn-ea"/>
                  <a:ea typeface="+mn-ea"/>
                </a:rPr>
                <a:t>添加标题</a:t>
              </a:r>
              <a:endParaRPr lang="en-US" altLang="zh-CN" b="1" dirty="0" smtClean="0">
                <a:solidFill>
                  <a:schemeClr val="bg1"/>
                </a:solidFill>
                <a:latin typeface="+mn-ea"/>
                <a:ea typeface="+mn-ea"/>
              </a:endParaRPr>
            </a:p>
          </p:txBody>
        </p:sp>
        <p:sp>
          <p:nvSpPr>
            <p:cNvPr id="25" name="TextBox 15"/>
            <p:cNvSpPr txBox="1"/>
            <p:nvPr/>
          </p:nvSpPr>
          <p:spPr>
            <a:xfrm>
              <a:off x="6761725" y="3110802"/>
              <a:ext cx="1969372" cy="300082"/>
            </a:xfrm>
            <a:prstGeom prst="rect">
              <a:avLst/>
            </a:prstGeom>
            <a:solidFill>
              <a:srgbClr val="01ACBE"/>
            </a:solidFill>
          </p:spPr>
          <p:txBody>
            <a:bodyPr wrap="square" rtlCol="0">
              <a:spAutoFit/>
            </a:bodyPr>
            <a:lstStyle/>
            <a:p>
              <a:pPr algn="ctr"/>
              <a:r>
                <a:rPr lang="zh-CN" altLang="en-US" b="1" dirty="0" smtClean="0">
                  <a:solidFill>
                    <a:schemeClr val="bg1"/>
                  </a:solidFill>
                  <a:latin typeface="+mn-ea"/>
                  <a:ea typeface="+mn-ea"/>
                </a:rPr>
                <a:t>添加标题</a:t>
              </a:r>
              <a:endParaRPr lang="en-US" altLang="zh-CN" b="1" dirty="0" smtClean="0">
                <a:solidFill>
                  <a:schemeClr val="bg1"/>
                </a:solidFill>
                <a:latin typeface="+mn-ea"/>
                <a:ea typeface="+mn-ea"/>
              </a:endParaRPr>
            </a:p>
          </p:txBody>
        </p:sp>
        <p:sp>
          <p:nvSpPr>
            <p:cNvPr id="26" name="TextBox 16"/>
            <p:cNvSpPr txBox="1"/>
            <p:nvPr/>
          </p:nvSpPr>
          <p:spPr>
            <a:xfrm>
              <a:off x="2598883" y="3454663"/>
              <a:ext cx="1984974" cy="1257959"/>
            </a:xfrm>
            <a:prstGeom prst="rect">
              <a:avLst/>
            </a:prstGeom>
            <a:noFill/>
          </p:spPr>
          <p:txBody>
            <a:bodyPr wrap="square" rtlCol="0">
              <a:spAutoFit/>
            </a:bodyPr>
            <a:lstStyle/>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p>
            <a:p>
              <a:pPr algn="ctr"/>
              <a:endParaRPr lang="zh-CN" altLang="en-US" sz="1400" dirty="0">
                <a:solidFill>
                  <a:schemeClr val="bg1">
                    <a:lumMod val="50000"/>
                  </a:schemeClr>
                </a:solidFill>
                <a:latin typeface="+mn-ea"/>
                <a:ea typeface="+mn-ea"/>
              </a:endParaRPr>
            </a:p>
          </p:txBody>
        </p:sp>
        <p:sp>
          <p:nvSpPr>
            <p:cNvPr id="27" name="TextBox 17"/>
            <p:cNvSpPr txBox="1"/>
            <p:nvPr/>
          </p:nvSpPr>
          <p:spPr>
            <a:xfrm>
              <a:off x="4679970" y="3454663"/>
              <a:ext cx="1984974" cy="1257959"/>
            </a:xfrm>
            <a:prstGeom prst="rect">
              <a:avLst/>
            </a:prstGeom>
            <a:noFill/>
          </p:spPr>
          <p:txBody>
            <a:bodyPr wrap="square" rtlCol="0">
              <a:spAutoFit/>
            </a:bodyPr>
            <a:lstStyle/>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p>
            <a:p>
              <a:pPr algn="ctr"/>
              <a:endParaRPr lang="zh-CN" altLang="en-US" sz="1400" dirty="0">
                <a:solidFill>
                  <a:schemeClr val="bg1">
                    <a:lumMod val="50000"/>
                  </a:schemeClr>
                </a:solidFill>
                <a:latin typeface="+mn-ea"/>
                <a:ea typeface="+mn-ea"/>
              </a:endParaRPr>
            </a:p>
          </p:txBody>
        </p:sp>
        <p:sp>
          <p:nvSpPr>
            <p:cNvPr id="28" name="TextBox 18"/>
            <p:cNvSpPr txBox="1"/>
            <p:nvPr/>
          </p:nvSpPr>
          <p:spPr>
            <a:xfrm>
              <a:off x="6767262" y="3454663"/>
              <a:ext cx="1984974" cy="1257959"/>
            </a:xfrm>
            <a:prstGeom prst="rect">
              <a:avLst/>
            </a:prstGeom>
            <a:noFill/>
          </p:spPr>
          <p:txBody>
            <a:bodyPr wrap="square" rtlCol="0">
              <a:spAutoFit/>
            </a:bodyPr>
            <a:lstStyle/>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endParaRPr lang="en-US" altLang="zh-CN" sz="1400" dirty="0">
                <a:solidFill>
                  <a:schemeClr val="bg1">
                    <a:lumMod val="50000"/>
                  </a:schemeClr>
                </a:solidFill>
                <a:latin typeface="+mn-ea"/>
                <a:ea typeface="+mn-ea"/>
              </a:endParaRPr>
            </a:p>
            <a:p>
              <a:pPr algn="ctr"/>
              <a:r>
                <a:rPr lang="zh-CN" altLang="en-US" sz="1400" dirty="0">
                  <a:solidFill>
                    <a:schemeClr val="bg1">
                      <a:lumMod val="50000"/>
                    </a:schemeClr>
                  </a:solidFill>
                  <a:latin typeface="+mn-ea"/>
                  <a:ea typeface="+mn-ea"/>
                </a:rPr>
                <a:t>这里可以添加主要内容</a:t>
              </a:r>
            </a:p>
            <a:p>
              <a:pPr algn="ctr"/>
              <a:endParaRPr lang="zh-CN" altLang="en-US" sz="1400" dirty="0">
                <a:solidFill>
                  <a:schemeClr val="bg1">
                    <a:lumMod val="50000"/>
                  </a:schemeClr>
                </a:solidFill>
                <a:latin typeface="+mn-ea"/>
                <a:ea typeface="+mn-ea"/>
              </a:endParaRPr>
            </a:p>
          </p:txBody>
        </p:sp>
        <p:sp>
          <p:nvSpPr>
            <p:cNvPr id="29" name="Rectangle 6"/>
            <p:cNvSpPr>
              <a:spLocks noChangeArrowheads="1"/>
            </p:cNvSpPr>
            <p:nvPr/>
          </p:nvSpPr>
          <p:spPr bwMode="auto">
            <a:xfrm>
              <a:off x="536763" y="1131303"/>
              <a:ext cx="1979237" cy="1537687"/>
            </a:xfrm>
            <a:prstGeom prst="rect">
              <a:avLst/>
            </a:prstGeom>
            <a:blipFill>
              <a:blip r:embed="rId3"/>
              <a:stretch>
                <a:fillRect/>
              </a:stretch>
            </a:blipFill>
            <a:ln>
              <a:noFill/>
            </a:ln>
          </p:spPr>
          <p:txBody>
            <a:bodyPr vert="horz" wrap="square" lIns="68553" tIns="34277" rIns="68553" bIns="34277" numCol="1" anchor="t" anchorCtr="0" compatLnSpc="1">
              <a:prstTxWarp prst="textNoShape">
                <a:avLst/>
              </a:prstTxWarp>
            </a:bodyPr>
            <a:lstStyle/>
            <a:p>
              <a:endParaRPr lang="zh-CN" altLang="en-US"/>
            </a:p>
          </p:txBody>
        </p:sp>
        <p:sp>
          <p:nvSpPr>
            <p:cNvPr id="30" name="Rectangle 7"/>
            <p:cNvSpPr>
              <a:spLocks noChangeArrowheads="1"/>
            </p:cNvSpPr>
            <p:nvPr/>
          </p:nvSpPr>
          <p:spPr bwMode="auto">
            <a:xfrm>
              <a:off x="2605261" y="1131303"/>
              <a:ext cx="1979237" cy="1537687"/>
            </a:xfrm>
            <a:prstGeom prst="rect">
              <a:avLst/>
            </a:prstGeom>
            <a:blipFill>
              <a:blip r:embed="rId4"/>
              <a:stretch>
                <a:fillRect/>
              </a:stretch>
            </a:blipFill>
            <a:ln>
              <a:noFill/>
            </a:ln>
          </p:spPr>
          <p:txBody>
            <a:bodyPr vert="horz" wrap="square" lIns="68553" tIns="34277" rIns="68553" bIns="34277" numCol="1" anchor="t" anchorCtr="0" compatLnSpc="1">
              <a:prstTxWarp prst="textNoShape">
                <a:avLst/>
              </a:prstTxWarp>
            </a:bodyPr>
            <a:lstStyle/>
            <a:p>
              <a:endParaRPr lang="zh-CN" altLang="en-US"/>
            </a:p>
          </p:txBody>
        </p:sp>
        <p:sp>
          <p:nvSpPr>
            <p:cNvPr id="31" name="Rectangle 8"/>
            <p:cNvSpPr>
              <a:spLocks noChangeArrowheads="1"/>
            </p:cNvSpPr>
            <p:nvPr/>
          </p:nvSpPr>
          <p:spPr bwMode="auto">
            <a:xfrm>
              <a:off x="4673759" y="1131303"/>
              <a:ext cx="1979237" cy="1537687"/>
            </a:xfrm>
            <a:prstGeom prst="rect">
              <a:avLst/>
            </a:prstGeom>
            <a:blipFill>
              <a:blip r:embed="rId5"/>
              <a:stretch>
                <a:fillRect/>
              </a:stretch>
            </a:blipFill>
            <a:ln>
              <a:noFill/>
            </a:ln>
          </p:spPr>
          <p:txBody>
            <a:bodyPr vert="horz" wrap="square" lIns="68553" tIns="34277" rIns="68553" bIns="34277" numCol="1" anchor="t" anchorCtr="0" compatLnSpc="1">
              <a:prstTxWarp prst="textNoShape">
                <a:avLst/>
              </a:prstTxWarp>
            </a:bodyPr>
            <a:lstStyle/>
            <a:p>
              <a:endParaRPr lang="zh-CN" altLang="en-US"/>
            </a:p>
          </p:txBody>
        </p:sp>
        <p:sp>
          <p:nvSpPr>
            <p:cNvPr id="32" name="Rectangle 9"/>
            <p:cNvSpPr>
              <a:spLocks noChangeArrowheads="1"/>
            </p:cNvSpPr>
            <p:nvPr/>
          </p:nvSpPr>
          <p:spPr bwMode="auto">
            <a:xfrm>
              <a:off x="6742258" y="1131303"/>
              <a:ext cx="1978046" cy="1537687"/>
            </a:xfrm>
            <a:prstGeom prst="rect">
              <a:avLst/>
            </a:prstGeom>
            <a:blipFill>
              <a:blip r:embed="rId6"/>
              <a:stretch>
                <a:fillRect/>
              </a:stretch>
            </a:blipFill>
            <a:ln>
              <a:noFill/>
            </a:ln>
          </p:spPr>
          <p:txBody>
            <a:bodyPr vert="horz" wrap="square" lIns="68553" tIns="34277" rIns="68553" bIns="34277"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666225915"/>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320698" y="366480"/>
            <a:ext cx="7519988" cy="878114"/>
            <a:chOff x="2320698" y="395508"/>
            <a:chExt cx="7519988" cy="878114"/>
          </a:xfrm>
        </p:grpSpPr>
        <p:sp>
          <p:nvSpPr>
            <p:cNvPr id="12" name="矩形 11"/>
            <p:cNvSpPr/>
            <p:nvPr/>
          </p:nvSpPr>
          <p:spPr>
            <a:xfrm flipH="1">
              <a:off x="2320698" y="395508"/>
              <a:ext cx="7519988" cy="878114"/>
            </a:xfrm>
            <a:prstGeom prst="rect">
              <a:avLst/>
            </a:prstGeom>
            <a:no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188838" y="560331"/>
              <a:ext cx="3783708" cy="538601"/>
              <a:chOff x="5043488" y="515938"/>
              <a:chExt cx="3783708" cy="538601"/>
            </a:xfrm>
          </p:grpSpPr>
          <p:sp>
            <p:nvSpPr>
              <p:cNvPr id="14"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15" name="组合 26"/>
              <p:cNvGrpSpPr/>
              <p:nvPr/>
            </p:nvGrpSpPr>
            <p:grpSpPr>
              <a:xfrm>
                <a:off x="5043488" y="569913"/>
                <a:ext cx="263525" cy="395287"/>
                <a:chOff x="0" y="0"/>
                <a:chExt cx="213756" cy="427512"/>
              </a:xfrm>
            </p:grpSpPr>
            <p:sp>
              <p:nvSpPr>
                <p:cNvPr id="16" name="直接连接符 27"/>
                <p:cNvSpPr/>
                <p:nvPr/>
              </p:nvSpPr>
              <p:spPr>
                <a:xfrm>
                  <a:off x="0" y="0"/>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sp>
              <p:nvSpPr>
                <p:cNvPr id="17" name="直接连接符 28"/>
                <p:cNvSpPr/>
                <p:nvPr/>
              </p:nvSpPr>
              <p:spPr>
                <a:xfrm flipH="1">
                  <a:off x="0" y="213756"/>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grpSp>
        </p:grpSp>
      </p:grpSp>
      <p:cxnSp>
        <p:nvCxnSpPr>
          <p:cNvPr id="9" name="肘形连接符 46"/>
          <p:cNvCxnSpPr>
            <a:stCxn id="18" idx="6"/>
            <a:endCxn id="43" idx="2"/>
          </p:cNvCxnSpPr>
          <p:nvPr/>
        </p:nvCxnSpPr>
        <p:spPr>
          <a:xfrm>
            <a:off x="4742017" y="2426809"/>
            <a:ext cx="5359400" cy="1096963"/>
          </a:xfrm>
          <a:prstGeom prst="bentConnector3">
            <a:avLst>
              <a:gd name="adj1" fmla="val 50000"/>
            </a:avLst>
          </a:prstGeom>
          <a:ln w="12700" cap="flat" cmpd="sng">
            <a:solidFill>
              <a:srgbClr val="A5A5A5"/>
            </a:solidFill>
            <a:prstDash val="solid"/>
            <a:miter/>
            <a:headEnd type="none" w="med" len="med"/>
            <a:tailEnd type="none" w="med" len="med"/>
          </a:ln>
        </p:spPr>
      </p:cxnSp>
      <p:grpSp>
        <p:nvGrpSpPr>
          <p:cNvPr id="10" name="组合 14"/>
          <p:cNvGrpSpPr/>
          <p:nvPr/>
        </p:nvGrpSpPr>
        <p:grpSpPr>
          <a:xfrm>
            <a:off x="3984779" y="2048984"/>
            <a:ext cx="757238" cy="755650"/>
            <a:chOff x="0" y="0"/>
            <a:chExt cx="756000" cy="756000"/>
          </a:xfrm>
        </p:grpSpPr>
        <p:sp>
          <p:nvSpPr>
            <p:cNvPr id="18" name="椭圆 47"/>
            <p:cNvSpPr/>
            <p:nvPr/>
          </p:nvSpPr>
          <p:spPr>
            <a:xfrm>
              <a:off x="0" y="0"/>
              <a:ext cx="756000" cy="756000"/>
            </a:xfrm>
            <a:prstGeom prst="ellipse">
              <a:avLst/>
            </a:prstGeom>
            <a:solidFill>
              <a:srgbClr val="01ACBE"/>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grpSp>
          <p:nvGrpSpPr>
            <p:cNvPr id="19" name="组合 48"/>
            <p:cNvGrpSpPr/>
            <p:nvPr/>
          </p:nvGrpSpPr>
          <p:grpSpPr>
            <a:xfrm>
              <a:off x="153000" y="136763"/>
              <a:ext cx="450000" cy="434596"/>
              <a:chOff x="0" y="0"/>
              <a:chExt cx="583915" cy="496874"/>
            </a:xfrm>
          </p:grpSpPr>
          <p:sp>
            <p:nvSpPr>
              <p:cNvPr id="20" name="Freeform 159"/>
              <p:cNvSpPr/>
              <p:nvPr/>
            </p:nvSpPr>
            <p:spPr>
              <a:xfrm>
                <a:off x="61656" y="94297"/>
                <a:ext cx="460603" cy="402577"/>
              </a:xfrm>
              <a:custGeom>
                <a:avLst/>
                <a:gdLst>
                  <a:gd name="txL" fmla="*/ 0 w 54"/>
                  <a:gd name="txT" fmla="*/ 0 h 47"/>
                  <a:gd name="txR" fmla="*/ 54 w 54"/>
                  <a:gd name="txB" fmla="*/ 47 h 47"/>
                </a:gdLst>
                <a:ahLst/>
                <a:cxnLst>
                  <a:cxn ang="0">
                    <a:pos x="2147483646" y="2147483646"/>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alpha val="100000"/>
                </a:srgbClr>
              </a:solidFill>
              <a:ln w="9525">
                <a:noFill/>
              </a:ln>
            </p:spPr>
            <p:txBody>
              <a:bodyPr/>
              <a:lstStyle/>
              <a:p>
                <a:endParaRPr lang="zh-CN" altLang="en-US"/>
              </a:p>
            </p:txBody>
          </p:sp>
          <p:sp>
            <p:nvSpPr>
              <p:cNvPr id="21" name="Freeform 160"/>
              <p:cNvSpPr/>
              <p:nvPr/>
            </p:nvSpPr>
            <p:spPr>
              <a:xfrm>
                <a:off x="0" y="0"/>
                <a:ext cx="583915" cy="224863"/>
              </a:xfrm>
              <a:custGeom>
                <a:avLst/>
                <a:gdLst>
                  <a:gd name="txL" fmla="*/ 0 w 68"/>
                  <a:gd name="txT" fmla="*/ 0 h 26"/>
                  <a:gd name="txR" fmla="*/ 68 w 68"/>
                  <a:gd name="txB" fmla="*/ 26 h 26"/>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alpha val="100000"/>
                </a:srgbClr>
              </a:solidFill>
              <a:ln w="9525">
                <a:noFill/>
              </a:ln>
            </p:spPr>
            <p:txBody>
              <a:bodyPr/>
              <a:lstStyle/>
              <a:p>
                <a:endParaRPr lang="zh-CN" altLang="en-US"/>
              </a:p>
            </p:txBody>
          </p:sp>
        </p:grpSp>
      </p:grpSp>
      <p:cxnSp>
        <p:nvCxnSpPr>
          <p:cNvPr id="22" name="肘形连接符 52"/>
          <p:cNvCxnSpPr>
            <a:stCxn id="24" idx="6"/>
            <a:endCxn id="45" idx="2"/>
          </p:cNvCxnSpPr>
          <p:nvPr/>
        </p:nvCxnSpPr>
        <p:spPr>
          <a:xfrm>
            <a:off x="4742017" y="4614384"/>
            <a:ext cx="2890837" cy="530225"/>
          </a:xfrm>
          <a:prstGeom prst="bentConnector3">
            <a:avLst>
              <a:gd name="adj1" fmla="val 50000"/>
            </a:avLst>
          </a:prstGeom>
          <a:ln w="12700" cap="flat" cmpd="sng">
            <a:solidFill>
              <a:srgbClr val="A5A5A5"/>
            </a:solidFill>
            <a:prstDash val="solid"/>
            <a:miter/>
            <a:headEnd type="none" w="med" len="med"/>
            <a:tailEnd type="none" w="med" len="med"/>
          </a:ln>
        </p:spPr>
      </p:cxnSp>
      <p:grpSp>
        <p:nvGrpSpPr>
          <p:cNvPr id="23" name="组合 12"/>
          <p:cNvGrpSpPr/>
          <p:nvPr/>
        </p:nvGrpSpPr>
        <p:grpSpPr>
          <a:xfrm>
            <a:off x="3984779" y="4234972"/>
            <a:ext cx="757238" cy="757237"/>
            <a:chOff x="0" y="0"/>
            <a:chExt cx="756000" cy="756000"/>
          </a:xfrm>
        </p:grpSpPr>
        <p:sp>
          <p:nvSpPr>
            <p:cNvPr id="24" name="椭圆 53"/>
            <p:cNvSpPr/>
            <p:nvPr/>
          </p:nvSpPr>
          <p:spPr>
            <a:xfrm>
              <a:off x="0" y="0"/>
              <a:ext cx="756000" cy="756000"/>
            </a:xfrm>
            <a:prstGeom prst="ellipse">
              <a:avLst/>
            </a:prstGeom>
            <a:solidFill>
              <a:srgbClr val="01ACBE"/>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5" name="Freeform 277"/>
            <p:cNvSpPr>
              <a:spLocks noEditPoints="1"/>
            </p:cNvSpPr>
            <p:nvPr/>
          </p:nvSpPr>
          <p:spPr>
            <a:xfrm>
              <a:off x="190444" y="121807"/>
              <a:ext cx="383972" cy="455826"/>
            </a:xfrm>
            <a:custGeom>
              <a:avLst/>
              <a:gdLst>
                <a:gd name="txL" fmla="*/ 0 w 72"/>
                <a:gd name="txT" fmla="*/ 0 h 86"/>
                <a:gd name="txR" fmla="*/ 72 w 72"/>
                <a:gd name="txB" fmla="*/ 86 h 86"/>
              </a:gdLst>
              <a:ahLst/>
              <a:cxnLst>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alpha val="100000"/>
              </a:schemeClr>
            </a:solidFill>
            <a:ln w="9525">
              <a:noFill/>
            </a:ln>
          </p:spPr>
          <p:txBody>
            <a:bodyPr/>
            <a:lstStyle/>
            <a:p>
              <a:endParaRPr lang="zh-CN" altLang="en-US"/>
            </a:p>
          </p:txBody>
        </p:sp>
      </p:grpSp>
      <p:cxnSp>
        <p:nvCxnSpPr>
          <p:cNvPr id="26" name="肘形连接符 56"/>
          <p:cNvCxnSpPr>
            <a:stCxn id="28" idx="6"/>
            <a:endCxn id="44" idx="2"/>
          </p:cNvCxnSpPr>
          <p:nvPr/>
        </p:nvCxnSpPr>
        <p:spPr>
          <a:xfrm>
            <a:off x="4742017" y="3520597"/>
            <a:ext cx="4125912" cy="984250"/>
          </a:xfrm>
          <a:prstGeom prst="bentConnector3">
            <a:avLst>
              <a:gd name="adj1" fmla="val 50000"/>
            </a:avLst>
          </a:prstGeom>
          <a:ln w="12700" cap="flat" cmpd="sng">
            <a:solidFill>
              <a:srgbClr val="A5A5A5"/>
            </a:solidFill>
            <a:prstDash val="solid"/>
            <a:miter/>
            <a:headEnd type="none" w="med" len="med"/>
            <a:tailEnd type="none" w="med" len="med"/>
          </a:ln>
        </p:spPr>
      </p:cxnSp>
      <p:grpSp>
        <p:nvGrpSpPr>
          <p:cNvPr id="27" name="组合 13"/>
          <p:cNvGrpSpPr/>
          <p:nvPr/>
        </p:nvGrpSpPr>
        <p:grpSpPr>
          <a:xfrm>
            <a:off x="3984779" y="3142772"/>
            <a:ext cx="757238" cy="755650"/>
            <a:chOff x="0" y="0"/>
            <a:chExt cx="756000" cy="756000"/>
          </a:xfrm>
        </p:grpSpPr>
        <p:sp>
          <p:nvSpPr>
            <p:cNvPr id="28" name="椭圆 57"/>
            <p:cNvSpPr/>
            <p:nvPr/>
          </p:nvSpPr>
          <p:spPr>
            <a:xfrm>
              <a:off x="0" y="0"/>
              <a:ext cx="756000" cy="756000"/>
            </a:xfrm>
            <a:prstGeom prst="ellipse">
              <a:avLst/>
            </a:prstGeom>
            <a:solidFill>
              <a:srgbClr val="01ACBE"/>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grpSp>
          <p:nvGrpSpPr>
            <p:cNvPr id="29" name="Group 92"/>
            <p:cNvGrpSpPr/>
            <p:nvPr/>
          </p:nvGrpSpPr>
          <p:grpSpPr>
            <a:xfrm>
              <a:off x="153436" y="230209"/>
              <a:ext cx="474528" cy="295582"/>
              <a:chOff x="0" y="0"/>
              <a:chExt cx="471488" cy="293688"/>
            </a:xfrm>
          </p:grpSpPr>
          <p:sp>
            <p:nvSpPr>
              <p:cNvPr id="30" name="Freeform 8"/>
              <p:cNvSpPr>
                <a:spLocks noEditPoints="1"/>
              </p:cNvSpPr>
              <p:nvPr/>
            </p:nvSpPr>
            <p:spPr>
              <a:xfrm>
                <a:off x="0" y="0"/>
                <a:ext cx="471488" cy="293688"/>
              </a:xfrm>
              <a:custGeom>
                <a:avLst/>
                <a:gdLst>
                  <a:gd name="txL" fmla="*/ 0 w 125"/>
                  <a:gd name="txT" fmla="*/ 0 h 78"/>
                  <a:gd name="txR" fmla="*/ 125 w 125"/>
                  <a:gd name="txB" fmla="*/ 78 h 78"/>
                </a:gdLst>
                <a:ahLst/>
                <a:cxnLst>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alpha val="100000"/>
                </a:schemeClr>
              </a:solidFill>
              <a:ln w="9525">
                <a:noFill/>
              </a:ln>
            </p:spPr>
            <p:txBody>
              <a:bodyPr/>
              <a:lstStyle/>
              <a:p>
                <a:endParaRPr lang="zh-CN" altLang="en-US"/>
              </a:p>
            </p:txBody>
          </p:sp>
          <p:sp>
            <p:nvSpPr>
              <p:cNvPr id="31" name="Rectangle 9"/>
              <p:cNvSpPr/>
              <p:nvPr/>
            </p:nvSpPr>
            <p:spPr>
              <a:xfrm>
                <a:off x="63500" y="63500"/>
                <a:ext cx="90488" cy="166688"/>
              </a:xfrm>
              <a:prstGeom prst="rect">
                <a:avLst/>
              </a:prstGeom>
              <a:solidFill>
                <a:schemeClr val="bg1"/>
              </a:solidFill>
              <a:ln w="9525">
                <a:noFill/>
                <a:miter/>
              </a:ln>
            </p:spPr>
            <p:txBody>
              <a:bodyPr lIns="121920" tIns="60960" rIns="121920" bIns="60960"/>
              <a:lstStyle/>
              <a:p>
                <a:pPr lvl="0" eaLnBrk="1" hangingPunct="1">
                  <a:buNone/>
                </a:pPr>
                <a:endParaRPr lang="zh-CN" altLang="zh-CN" sz="2500" dirty="0">
                  <a:solidFill>
                    <a:srgbClr val="000000"/>
                  </a:solidFill>
                  <a:latin typeface="Calibri" pitchFamily="34" charset="0"/>
                  <a:ea typeface="宋体" pitchFamily="2" charset="-122"/>
                  <a:sym typeface="Calibri" pitchFamily="34" charset="0"/>
                </a:endParaRPr>
              </a:p>
            </p:txBody>
          </p:sp>
          <p:sp>
            <p:nvSpPr>
              <p:cNvPr id="32" name="Rectangle 10"/>
              <p:cNvSpPr/>
              <p:nvPr/>
            </p:nvSpPr>
            <p:spPr>
              <a:xfrm>
                <a:off x="169862" y="63500"/>
                <a:ext cx="85725" cy="166688"/>
              </a:xfrm>
              <a:prstGeom prst="rect">
                <a:avLst/>
              </a:prstGeom>
              <a:solidFill>
                <a:schemeClr val="bg1"/>
              </a:solidFill>
              <a:ln w="9525">
                <a:noFill/>
                <a:miter/>
              </a:ln>
            </p:spPr>
            <p:txBody>
              <a:bodyPr lIns="121920" tIns="60960" rIns="121920" bIns="60960"/>
              <a:lstStyle/>
              <a:p>
                <a:pPr lvl="0" eaLnBrk="1" hangingPunct="1">
                  <a:buNone/>
                </a:pPr>
                <a:endParaRPr lang="zh-CN" altLang="zh-CN" sz="2500" dirty="0">
                  <a:solidFill>
                    <a:srgbClr val="000000"/>
                  </a:solidFill>
                  <a:latin typeface="Calibri" pitchFamily="34" charset="0"/>
                  <a:ea typeface="宋体" pitchFamily="2" charset="-122"/>
                  <a:sym typeface="Calibri" pitchFamily="34" charset="0"/>
                </a:endParaRPr>
              </a:p>
            </p:txBody>
          </p:sp>
        </p:grpSp>
      </p:grpSp>
      <p:sp>
        <p:nvSpPr>
          <p:cNvPr id="33" name="直接连接符 63"/>
          <p:cNvSpPr/>
          <p:nvPr/>
        </p:nvSpPr>
        <p:spPr>
          <a:xfrm flipH="1" flipV="1">
            <a:off x="4742017" y="5706584"/>
            <a:ext cx="1279525" cy="1588"/>
          </a:xfrm>
          <a:prstGeom prst="line">
            <a:avLst/>
          </a:prstGeom>
          <a:ln w="12700" cap="flat" cmpd="sng">
            <a:solidFill>
              <a:srgbClr val="A5A5A5"/>
            </a:solidFill>
            <a:prstDash val="solid"/>
            <a:miter/>
            <a:headEnd type="none" w="med" len="med"/>
            <a:tailEnd type="none" w="med" len="med"/>
          </a:ln>
        </p:spPr>
        <p:txBody>
          <a:bodyPr/>
          <a:lstStyle/>
          <a:p>
            <a:endParaRPr lang="zh-CN" altLang="en-US"/>
          </a:p>
        </p:txBody>
      </p:sp>
      <p:grpSp>
        <p:nvGrpSpPr>
          <p:cNvPr id="34" name="组合 11"/>
          <p:cNvGrpSpPr/>
          <p:nvPr/>
        </p:nvGrpSpPr>
        <p:grpSpPr>
          <a:xfrm>
            <a:off x="3984779" y="5328759"/>
            <a:ext cx="757238" cy="755650"/>
            <a:chOff x="0" y="0"/>
            <a:chExt cx="756000" cy="756000"/>
          </a:xfrm>
        </p:grpSpPr>
        <p:sp>
          <p:nvSpPr>
            <p:cNvPr id="35" name="椭圆 64"/>
            <p:cNvSpPr/>
            <p:nvPr/>
          </p:nvSpPr>
          <p:spPr>
            <a:xfrm>
              <a:off x="0" y="0"/>
              <a:ext cx="756000" cy="756000"/>
            </a:xfrm>
            <a:prstGeom prst="ellipse">
              <a:avLst/>
            </a:prstGeom>
            <a:solidFill>
              <a:srgbClr val="01ACBE"/>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grpSp>
          <p:nvGrpSpPr>
            <p:cNvPr id="36" name="Group 9"/>
            <p:cNvGrpSpPr/>
            <p:nvPr/>
          </p:nvGrpSpPr>
          <p:grpSpPr>
            <a:xfrm>
              <a:off x="124976" y="198348"/>
              <a:ext cx="516045" cy="382660"/>
              <a:chOff x="0" y="0"/>
              <a:chExt cx="374651" cy="277813"/>
            </a:xfrm>
          </p:grpSpPr>
          <p:sp>
            <p:nvSpPr>
              <p:cNvPr id="37" name="Freeform 17"/>
              <p:cNvSpPr/>
              <p:nvPr/>
            </p:nvSpPr>
            <p:spPr>
              <a:xfrm>
                <a:off x="141288" y="66675"/>
                <a:ext cx="233363" cy="211138"/>
              </a:xfrm>
              <a:custGeom>
                <a:avLst/>
                <a:gdLst>
                  <a:gd name="txL" fmla="*/ 0 w 89"/>
                  <a:gd name="txT" fmla="*/ 0 h 81"/>
                  <a:gd name="txR" fmla="*/ 89 w 89"/>
                  <a:gd name="txB" fmla="*/ 81 h 81"/>
                </a:gdLst>
                <a:ahLst/>
                <a:cxnLst>
                  <a:cxn ang="0">
                    <a:pos x="2147483646" y="2147483646"/>
                  </a:cxn>
                  <a:cxn ang="0">
                    <a:pos x="2147483646" y="0"/>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Lst>
                <a:rect l="txL" t="txT" r="txR" b="tx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chemeClr val="bg1">
                  <a:alpha val="100000"/>
                </a:schemeClr>
              </a:solidFill>
              <a:ln w="9525">
                <a:noFill/>
              </a:ln>
            </p:spPr>
            <p:txBody>
              <a:bodyPr/>
              <a:lstStyle/>
              <a:p>
                <a:endParaRPr lang="zh-CN" altLang="en-US"/>
              </a:p>
            </p:txBody>
          </p:sp>
          <p:sp>
            <p:nvSpPr>
              <p:cNvPr id="38" name="Freeform 18"/>
              <p:cNvSpPr/>
              <p:nvPr/>
            </p:nvSpPr>
            <p:spPr>
              <a:xfrm>
                <a:off x="0" y="0"/>
                <a:ext cx="241300" cy="209550"/>
              </a:xfrm>
              <a:custGeom>
                <a:avLst/>
                <a:gdLst>
                  <a:gd name="txL" fmla="*/ 0 w 92"/>
                  <a:gd name="txT" fmla="*/ 0 h 80"/>
                  <a:gd name="txR" fmla="*/ 92 w 92"/>
                  <a:gd name="txB" fmla="*/ 80 h 80"/>
                </a:gdLst>
                <a:ahLst/>
                <a:cxnLst>
                  <a:cxn ang="0">
                    <a:pos x="2147483646" y="2147483646"/>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chemeClr val="bg1">
                  <a:alpha val="100000"/>
                </a:schemeClr>
              </a:solidFill>
              <a:ln w="9525">
                <a:noFill/>
              </a:ln>
            </p:spPr>
            <p:txBody>
              <a:bodyPr/>
              <a:lstStyle/>
              <a:p>
                <a:endParaRPr lang="zh-CN" altLang="en-US"/>
              </a:p>
            </p:txBody>
          </p:sp>
        </p:grpSp>
      </p:grpSp>
      <p:sp>
        <p:nvSpPr>
          <p:cNvPr id="39" name="任意多边形 68"/>
          <p:cNvSpPr/>
          <p:nvPr/>
        </p:nvSpPr>
        <p:spPr>
          <a:xfrm>
            <a:off x="9655329" y="2342672"/>
            <a:ext cx="1181100" cy="3698875"/>
          </a:xfrm>
          <a:custGeom>
            <a:avLst/>
            <a:gdLst>
              <a:gd name="txL" fmla="*/ 0 w 1181100"/>
              <a:gd name="txT" fmla="*/ 0 h 3698875"/>
              <a:gd name="txR" fmla="*/ 1181100 w 1181100"/>
              <a:gd name="txB" fmla="*/ 3698875 h 3698875"/>
            </a:gdLst>
            <a:ahLst/>
            <a:cxnLst>
              <a:cxn ang="0">
                <a:pos x="1176576" y="0"/>
              </a:cxn>
              <a:cxn ang="0">
                <a:pos x="1181100" y="0"/>
              </a:cxn>
              <a:cxn ang="0">
                <a:pos x="1181100" y="3698875"/>
              </a:cxn>
              <a:cxn ang="0">
                <a:pos x="0" y="3698875"/>
              </a:cxn>
              <a:cxn ang="0">
                <a:pos x="0" y="1735795"/>
              </a:cxn>
              <a:cxn ang="0">
                <a:pos x="48924" y="1697678"/>
              </a:cxn>
              <a:cxn ang="0">
                <a:pos x="278759" y="1500788"/>
              </a:cxn>
              <a:cxn ang="0">
                <a:pos x="453153" y="1330349"/>
              </a:cxn>
              <a:cxn ang="0">
                <a:pos x="510936" y="1369307"/>
              </a:cxn>
              <a:cxn ang="0">
                <a:pos x="590551" y="1385380"/>
              </a:cxn>
              <a:cxn ang="0">
                <a:pos x="795088" y="1180843"/>
              </a:cxn>
              <a:cxn ang="0">
                <a:pos x="735181" y="1036213"/>
              </a:cxn>
              <a:cxn ang="0">
                <a:pos x="717723" y="1024442"/>
              </a:cxn>
              <a:cxn ang="0">
                <a:pos x="820291" y="886780"/>
              </a:cxn>
              <a:cxn ang="0">
                <a:pos x="1174186" y="21448"/>
              </a:cxn>
              <a:cxn ang="0">
                <a:pos x="1176576" y="0"/>
              </a:cxn>
            </a:cxnLst>
            <a:rect l="txL" t="txT" r="txR" b="tx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01ACBE"/>
          </a:solidFill>
          <a:ln w="9525">
            <a:noFill/>
          </a:ln>
        </p:spPr>
        <p:txBody>
          <a:bodyPr/>
          <a:lstStyle/>
          <a:p>
            <a:endParaRPr lang="zh-CN" altLang="en-US"/>
          </a:p>
        </p:txBody>
      </p:sp>
      <p:sp>
        <p:nvSpPr>
          <p:cNvPr id="40" name="任意多边形 69"/>
          <p:cNvSpPr/>
          <p:nvPr/>
        </p:nvSpPr>
        <p:spPr>
          <a:xfrm>
            <a:off x="8420254" y="4120672"/>
            <a:ext cx="1181100" cy="1922462"/>
          </a:xfrm>
          <a:custGeom>
            <a:avLst/>
            <a:gdLst>
              <a:gd name="txL" fmla="*/ 0 w 1181100"/>
              <a:gd name="txT" fmla="*/ 0 h 1921854"/>
              <a:gd name="txR" fmla="*/ 1181100 w 1181100"/>
              <a:gd name="txB" fmla="*/ 1921854 h 1921854"/>
            </a:gdLst>
            <a:ahLst/>
            <a:cxnLst>
              <a:cxn ang="0">
                <a:pos x="1181100" y="0"/>
              </a:cxn>
              <a:cxn ang="0">
                <a:pos x="1181100" y="1923678"/>
              </a:cxn>
              <a:cxn ang="0">
                <a:pos x="0" y="1923678"/>
              </a:cxn>
              <a:cxn ang="0">
                <a:pos x="0" y="732662"/>
              </a:cxn>
              <a:cxn ang="0">
                <a:pos x="319230" y="562787"/>
              </a:cxn>
              <a:cxn ang="0">
                <a:pos x="425975" y="500763"/>
              </a:cxn>
              <a:cxn ang="0">
                <a:pos x="445921" y="530376"/>
              </a:cxn>
              <a:cxn ang="0">
                <a:pos x="590551" y="590340"/>
              </a:cxn>
              <a:cxn ang="0">
                <a:pos x="795088" y="385608"/>
              </a:cxn>
              <a:cxn ang="0">
                <a:pos x="779015" y="305918"/>
              </a:cxn>
              <a:cxn ang="0">
                <a:pos x="768996" y="291043"/>
              </a:cxn>
              <a:cxn ang="0">
                <a:pos x="952789" y="167704"/>
              </a:cxn>
              <a:cxn ang="0">
                <a:pos x="1140954" y="31306"/>
              </a:cxn>
              <a:cxn ang="0">
                <a:pos x="1181100" y="0"/>
              </a:cxn>
            </a:cxnLst>
            <a:rect l="txL" t="txT" r="txR" b="tx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01ACBE"/>
          </a:solidFill>
          <a:ln w="9525">
            <a:noFill/>
          </a:ln>
        </p:spPr>
        <p:txBody>
          <a:bodyPr/>
          <a:lstStyle/>
          <a:p>
            <a:endParaRPr lang="zh-CN" altLang="en-US"/>
          </a:p>
        </p:txBody>
      </p:sp>
      <p:sp>
        <p:nvSpPr>
          <p:cNvPr id="41" name="任意多边形 70"/>
          <p:cNvSpPr/>
          <p:nvPr/>
        </p:nvSpPr>
        <p:spPr>
          <a:xfrm>
            <a:off x="7186767" y="4881084"/>
            <a:ext cx="1181100" cy="1162050"/>
          </a:xfrm>
          <a:custGeom>
            <a:avLst/>
            <a:gdLst>
              <a:gd name="txL" fmla="*/ 0 w 1181100"/>
              <a:gd name="txT" fmla="*/ 0 h 1161755"/>
              <a:gd name="txR" fmla="*/ 1181100 w 1181100"/>
              <a:gd name="txB" fmla="*/ 1161755 h 1161755"/>
            </a:gdLst>
            <a:ahLst/>
            <a:cxnLst>
              <a:cxn ang="0">
                <a:pos x="1181100" y="0"/>
              </a:cxn>
              <a:cxn ang="0">
                <a:pos x="1181100" y="1162640"/>
              </a:cxn>
              <a:cxn ang="0">
                <a:pos x="0" y="1162640"/>
              </a:cxn>
              <a:cxn ang="0">
                <a:pos x="0" y="518249"/>
              </a:cxn>
              <a:cxn ang="0">
                <a:pos x="336342" y="385812"/>
              </a:cxn>
              <a:cxn ang="0">
                <a:pos x="408490" y="354498"/>
              </a:cxn>
              <a:cxn ang="0">
                <a:pos x="445921" y="410058"/>
              </a:cxn>
              <a:cxn ang="0">
                <a:pos x="590551" y="470010"/>
              </a:cxn>
              <a:cxn ang="0">
                <a:pos x="795088" y="265317"/>
              </a:cxn>
              <a:cxn ang="0">
                <a:pos x="790933" y="224066"/>
              </a:cxn>
              <a:cxn ang="0">
                <a:pos x="781056" y="192223"/>
              </a:cxn>
              <a:cxn ang="0">
                <a:pos x="1174526" y="3498"/>
              </a:cxn>
              <a:cxn ang="0">
                <a:pos x="1181100" y="0"/>
              </a:cxn>
            </a:cxnLst>
            <a:rect l="txL" t="txT" r="txR" b="tx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01ACBE"/>
          </a:solidFill>
          <a:ln w="9525">
            <a:noFill/>
          </a:ln>
        </p:spPr>
        <p:txBody>
          <a:bodyPr/>
          <a:lstStyle/>
          <a:p>
            <a:endParaRPr lang="zh-CN" altLang="en-US"/>
          </a:p>
        </p:txBody>
      </p:sp>
      <p:sp>
        <p:nvSpPr>
          <p:cNvPr id="42" name="任意多边形 71"/>
          <p:cNvSpPr/>
          <p:nvPr/>
        </p:nvSpPr>
        <p:spPr>
          <a:xfrm>
            <a:off x="5197629" y="5419247"/>
            <a:ext cx="1936750" cy="622300"/>
          </a:xfrm>
          <a:custGeom>
            <a:avLst/>
            <a:gdLst>
              <a:gd name="txL" fmla="*/ 0 w 1936748"/>
              <a:gd name="txT" fmla="*/ 0 h 623080"/>
              <a:gd name="txR" fmla="*/ 1936748 w 1936748"/>
              <a:gd name="txB" fmla="*/ 623080 h 623080"/>
            </a:gdLst>
            <a:ahLst/>
            <a:cxnLst>
              <a:cxn ang="0">
                <a:pos x="1936754" y="0"/>
              </a:cxn>
              <a:cxn ang="0">
                <a:pos x="1936754" y="620743"/>
              </a:cxn>
              <a:cxn ang="0">
                <a:pos x="0" y="620743"/>
              </a:cxn>
              <a:cxn ang="0">
                <a:pos x="0" y="611581"/>
              </a:cxn>
              <a:cxn ang="0">
                <a:pos x="352298" y="517577"/>
              </a:cxn>
              <a:cxn ang="0">
                <a:pos x="750620" y="401829"/>
              </a:cxn>
              <a:cxn ang="0">
                <a:pos x="791649" y="389015"/>
              </a:cxn>
              <a:cxn ang="0">
                <a:pos x="823748" y="436447"/>
              </a:cxn>
              <a:cxn ang="0">
                <a:pos x="968378" y="496129"/>
              </a:cxn>
              <a:cxn ang="0">
                <a:pos x="1172915" y="292360"/>
              </a:cxn>
              <a:cxn ang="0">
                <a:pos x="1170638" y="269853"/>
              </a:cxn>
              <a:cxn ang="0">
                <a:pos x="1509047" y="156311"/>
              </a:cxn>
              <a:cxn ang="0">
                <a:pos x="1868382" y="26800"/>
              </a:cxn>
              <a:cxn ang="0">
                <a:pos x="1936754" y="0"/>
              </a:cxn>
            </a:cxnLst>
            <a:rect l="txL" t="txT" r="txR" b="tx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01ACBE"/>
          </a:solidFill>
          <a:ln w="9525">
            <a:noFill/>
          </a:ln>
        </p:spPr>
        <p:txBody>
          <a:bodyPr/>
          <a:lstStyle/>
          <a:p>
            <a:endParaRPr lang="zh-CN" altLang="en-US"/>
          </a:p>
        </p:txBody>
      </p:sp>
      <p:sp>
        <p:nvSpPr>
          <p:cNvPr id="43" name="椭圆 72"/>
          <p:cNvSpPr/>
          <p:nvPr/>
        </p:nvSpPr>
        <p:spPr>
          <a:xfrm>
            <a:off x="10101417" y="3379309"/>
            <a:ext cx="288925" cy="288925"/>
          </a:xfrm>
          <a:prstGeom prst="ellipse">
            <a:avLst/>
          </a:prstGeom>
          <a:solidFill>
            <a:srgbClr val="01ACBE"/>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44" name="椭圆 73"/>
          <p:cNvSpPr/>
          <p:nvPr/>
        </p:nvSpPr>
        <p:spPr>
          <a:xfrm>
            <a:off x="8867929" y="4361972"/>
            <a:ext cx="287338" cy="287337"/>
          </a:xfrm>
          <a:prstGeom prst="ellipse">
            <a:avLst/>
          </a:prstGeom>
          <a:solidFill>
            <a:srgbClr val="01ACBE"/>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45" name="椭圆 74"/>
          <p:cNvSpPr/>
          <p:nvPr/>
        </p:nvSpPr>
        <p:spPr>
          <a:xfrm>
            <a:off x="7632854" y="5001734"/>
            <a:ext cx="288925" cy="287338"/>
          </a:xfrm>
          <a:prstGeom prst="ellipse">
            <a:avLst/>
          </a:prstGeom>
          <a:solidFill>
            <a:srgbClr val="01ACBE"/>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46" name="椭圆 75"/>
          <p:cNvSpPr/>
          <p:nvPr/>
        </p:nvSpPr>
        <p:spPr>
          <a:xfrm>
            <a:off x="6021542" y="5568472"/>
            <a:ext cx="288925" cy="287337"/>
          </a:xfrm>
          <a:prstGeom prst="ellipse">
            <a:avLst/>
          </a:prstGeom>
          <a:solidFill>
            <a:srgbClr val="01ACBE"/>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47" name="矩形 77"/>
          <p:cNvSpPr/>
          <p:nvPr/>
        </p:nvSpPr>
        <p:spPr>
          <a:xfrm>
            <a:off x="2629054" y="1969609"/>
            <a:ext cx="1312863" cy="431800"/>
          </a:xfrm>
          <a:prstGeom prst="rect">
            <a:avLst/>
          </a:prstGeom>
          <a:noFill/>
          <a:ln w="9525">
            <a:noFill/>
            <a:miter/>
          </a:ln>
        </p:spPr>
        <p:txBody>
          <a:bodyPr wrap="none" lIns="91431" tIns="45716" rIns="91431" bIns="45716">
            <a:spAutoFit/>
          </a:bodyPr>
          <a:lstStyle/>
          <a:p>
            <a:pPr lvl="0" algn="r"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48" name="矩形 78"/>
          <p:cNvSpPr/>
          <p:nvPr/>
        </p:nvSpPr>
        <p:spPr>
          <a:xfrm>
            <a:off x="1378104" y="2350609"/>
            <a:ext cx="2563813" cy="522288"/>
          </a:xfrm>
          <a:prstGeom prst="rect">
            <a:avLst/>
          </a:prstGeom>
          <a:noFill/>
          <a:ln w="9525">
            <a:noFill/>
            <a:miter/>
          </a:ln>
        </p:spPr>
        <p:txBody>
          <a:bodyPr>
            <a:spAutoFit/>
          </a:bodyPr>
          <a:lstStyle/>
          <a:p>
            <a:pPr lvl="0" algn="r" eaLnBrk="1" hangingPunct="1">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点击输入图表的描述说明，点击输入图表的描述说明</a:t>
            </a:r>
          </a:p>
        </p:txBody>
      </p:sp>
      <p:sp>
        <p:nvSpPr>
          <p:cNvPr id="49" name="矩形 79"/>
          <p:cNvSpPr/>
          <p:nvPr/>
        </p:nvSpPr>
        <p:spPr>
          <a:xfrm>
            <a:off x="2629054" y="3071334"/>
            <a:ext cx="1312863" cy="431800"/>
          </a:xfrm>
          <a:prstGeom prst="rect">
            <a:avLst/>
          </a:prstGeom>
          <a:noFill/>
          <a:ln w="9525">
            <a:noFill/>
            <a:miter/>
          </a:ln>
        </p:spPr>
        <p:txBody>
          <a:bodyPr wrap="none" lIns="91431" tIns="45716" rIns="91431" bIns="45716">
            <a:spAutoFit/>
          </a:bodyPr>
          <a:lstStyle/>
          <a:p>
            <a:pPr lvl="0" algn="r"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50" name="矩形 80"/>
          <p:cNvSpPr/>
          <p:nvPr/>
        </p:nvSpPr>
        <p:spPr>
          <a:xfrm>
            <a:off x="1378104" y="3452334"/>
            <a:ext cx="2563813" cy="523875"/>
          </a:xfrm>
          <a:prstGeom prst="rect">
            <a:avLst/>
          </a:prstGeom>
          <a:noFill/>
          <a:ln w="9525">
            <a:noFill/>
            <a:miter/>
          </a:ln>
        </p:spPr>
        <p:txBody>
          <a:bodyPr>
            <a:spAutoFit/>
          </a:bodyPr>
          <a:lstStyle/>
          <a:p>
            <a:pPr lvl="0" algn="r" eaLnBrk="1" hangingPunct="1">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点击输入图表的描述说明，点击输入图表的描述说明</a:t>
            </a:r>
          </a:p>
        </p:txBody>
      </p:sp>
      <p:sp>
        <p:nvSpPr>
          <p:cNvPr id="51" name="矩形 81"/>
          <p:cNvSpPr/>
          <p:nvPr/>
        </p:nvSpPr>
        <p:spPr>
          <a:xfrm>
            <a:off x="2629054" y="4173059"/>
            <a:ext cx="1312863" cy="431800"/>
          </a:xfrm>
          <a:prstGeom prst="rect">
            <a:avLst/>
          </a:prstGeom>
          <a:noFill/>
          <a:ln w="9525">
            <a:noFill/>
            <a:miter/>
          </a:ln>
        </p:spPr>
        <p:txBody>
          <a:bodyPr wrap="none" lIns="91431" tIns="45716" rIns="91431" bIns="45716">
            <a:spAutoFit/>
          </a:bodyPr>
          <a:lstStyle/>
          <a:p>
            <a:pPr lvl="0" algn="r"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52" name="矩形 82"/>
          <p:cNvSpPr/>
          <p:nvPr/>
        </p:nvSpPr>
        <p:spPr>
          <a:xfrm>
            <a:off x="1378104" y="4554059"/>
            <a:ext cx="2563813" cy="523875"/>
          </a:xfrm>
          <a:prstGeom prst="rect">
            <a:avLst/>
          </a:prstGeom>
          <a:noFill/>
          <a:ln w="9525">
            <a:noFill/>
            <a:miter/>
          </a:ln>
        </p:spPr>
        <p:txBody>
          <a:bodyPr>
            <a:spAutoFit/>
          </a:bodyPr>
          <a:lstStyle/>
          <a:p>
            <a:pPr lvl="0" algn="r" eaLnBrk="1" hangingPunct="1">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点击输入图表的描述说明，点击输入图表的描述说明</a:t>
            </a:r>
          </a:p>
        </p:txBody>
      </p:sp>
      <p:sp>
        <p:nvSpPr>
          <p:cNvPr id="53" name="矩形 83"/>
          <p:cNvSpPr/>
          <p:nvPr/>
        </p:nvSpPr>
        <p:spPr>
          <a:xfrm>
            <a:off x="2629054" y="5276372"/>
            <a:ext cx="1312863" cy="430212"/>
          </a:xfrm>
          <a:prstGeom prst="rect">
            <a:avLst/>
          </a:prstGeom>
          <a:noFill/>
          <a:ln w="9525">
            <a:noFill/>
            <a:miter/>
          </a:ln>
        </p:spPr>
        <p:txBody>
          <a:bodyPr wrap="none" lIns="91431" tIns="45716" rIns="91431" bIns="45716">
            <a:spAutoFit/>
          </a:bodyPr>
          <a:lstStyle/>
          <a:p>
            <a:pPr lvl="0" algn="r"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54" name="矩形 84"/>
          <p:cNvSpPr/>
          <p:nvPr/>
        </p:nvSpPr>
        <p:spPr>
          <a:xfrm>
            <a:off x="1378104" y="5655784"/>
            <a:ext cx="2563813" cy="523875"/>
          </a:xfrm>
          <a:prstGeom prst="rect">
            <a:avLst/>
          </a:prstGeom>
          <a:noFill/>
          <a:ln w="9525">
            <a:noFill/>
            <a:miter/>
          </a:ln>
        </p:spPr>
        <p:txBody>
          <a:bodyPr>
            <a:spAutoFit/>
          </a:bodyPr>
          <a:lstStyle/>
          <a:p>
            <a:pPr lvl="0" algn="r" eaLnBrk="1" hangingPunct="1">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点击输入图表的描述说明，点击输入图表的描述说明</a:t>
            </a:r>
          </a:p>
        </p:txBody>
      </p:sp>
    </p:spTree>
    <p:extLst>
      <p:ext uri="{BB962C8B-B14F-4D97-AF65-F5344CB8AC3E}">
        <p14:creationId xmlns:p14="http://schemas.microsoft.com/office/powerpoint/2010/main" val="1044793588"/>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42"/>
                                        </p:tgtEl>
                                        <p:attrNameLst>
                                          <p:attrName>style.visibility</p:attrName>
                                        </p:attrNameLst>
                                      </p:cBhvr>
                                      <p:to>
                                        <p:strVal val="visible"/>
                                      </p:to>
                                    </p:set>
                                    <p:animEffect filter="wipe(down)">
                                      <p:cBhvr>
                                        <p:cTn id="13" dur="200"/>
                                        <p:tgtEl>
                                          <p:spTgt spid="42"/>
                                        </p:tgtEl>
                                      </p:cBhvr>
                                    </p:animEffect>
                                  </p:childTnLst>
                                </p:cTn>
                              </p:par>
                              <p:par>
                                <p:cTn id="14" presetID="22" presetClass="entr" presetSubtype="4" fill="hold"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filter="wipe(down)">
                                      <p:cBhvr>
                                        <p:cTn id="16" dur="400"/>
                                        <p:tgtEl>
                                          <p:spTgt spid="41"/>
                                        </p:tgtEl>
                                      </p:cBhvr>
                                    </p:animEffect>
                                  </p:childTnLst>
                                </p:cTn>
                              </p:par>
                              <p:par>
                                <p:cTn id="17" presetID="22" presetClass="entr" presetSubtype="4"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filter="wipe(down)">
                                      <p:cBhvr>
                                        <p:cTn id="19" dur="600"/>
                                        <p:tgtEl>
                                          <p:spTgt spid="40"/>
                                        </p:tgtEl>
                                      </p:cBhvr>
                                    </p:animEffect>
                                  </p:childTnLst>
                                </p:cTn>
                              </p:par>
                              <p:par>
                                <p:cTn id="20" presetID="22" presetClass="entr" presetSubtype="4"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filter="wipe(down)">
                                      <p:cBhvr>
                                        <p:cTn id="22" dur="900"/>
                                        <p:tgtEl>
                                          <p:spTgt spid="39"/>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46"/>
                                        </p:tgtEl>
                                        <p:attrNameLst>
                                          <p:attrName>style.visibility</p:attrName>
                                        </p:attrNameLst>
                                      </p:cBhvr>
                                      <p:to>
                                        <p:strVal val="visible"/>
                                      </p:to>
                                    </p:set>
                                    <p:animEffect filter="fade">
                                      <p:cBhvr>
                                        <p:cTn id="25" dur="250"/>
                                        <p:tgtEl>
                                          <p:spTgt spid="46"/>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45"/>
                                        </p:tgtEl>
                                        <p:attrNameLst>
                                          <p:attrName>style.visibility</p:attrName>
                                        </p:attrNameLst>
                                      </p:cBhvr>
                                      <p:to>
                                        <p:strVal val="visible"/>
                                      </p:to>
                                    </p:set>
                                    <p:animEffect filter="fade">
                                      <p:cBhvr>
                                        <p:cTn id="28" dur="250"/>
                                        <p:tgtEl>
                                          <p:spTgt spid="45"/>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44"/>
                                        </p:tgtEl>
                                        <p:attrNameLst>
                                          <p:attrName>style.visibility</p:attrName>
                                        </p:attrNameLst>
                                      </p:cBhvr>
                                      <p:to>
                                        <p:strVal val="visible"/>
                                      </p:to>
                                    </p:set>
                                    <p:animEffect filter="fade">
                                      <p:cBhvr>
                                        <p:cTn id="31" dur="250"/>
                                        <p:tgtEl>
                                          <p:spTgt spid="44"/>
                                        </p:tgtEl>
                                      </p:cBhvr>
                                    </p:animEffect>
                                  </p:childTnLst>
                                </p:cTn>
                              </p:par>
                              <p:par>
                                <p:cTn id="32" presetID="10" presetClass="entr" presetSubtype="0" fill="hold" grpId="0" nodeType="withEffect">
                                  <p:stCondLst>
                                    <p:cond delay="1250"/>
                                  </p:stCondLst>
                                  <p:childTnLst>
                                    <p:set>
                                      <p:cBhvr>
                                        <p:cTn id="33" dur="1" fill="hold">
                                          <p:stCondLst>
                                            <p:cond delay="0"/>
                                          </p:stCondLst>
                                        </p:cTn>
                                        <p:tgtEl>
                                          <p:spTgt spid="43"/>
                                        </p:tgtEl>
                                        <p:attrNameLst>
                                          <p:attrName>style.visibility</p:attrName>
                                        </p:attrNameLst>
                                      </p:cBhvr>
                                      <p:to>
                                        <p:strVal val="visible"/>
                                      </p:to>
                                    </p:set>
                                    <p:animEffect filter="fade">
                                      <p:cBhvr>
                                        <p:cTn id="34" dur="250"/>
                                        <p:tgtEl>
                                          <p:spTgt spid="43"/>
                                        </p:tgtEl>
                                      </p:cBhvr>
                                    </p:animEffect>
                                  </p:childTnLst>
                                </p:cTn>
                              </p:par>
                            </p:childTnLst>
                          </p:cTn>
                        </p:par>
                        <p:par>
                          <p:cTn id="35" fill="hold">
                            <p:stCondLst>
                              <p:cond delay="2000"/>
                            </p:stCondLst>
                            <p:childTnLst>
                              <p:par>
                                <p:cTn id="36" presetID="26" presetClass="emph" presetSubtype="0" fill="hold" grpId="1" nodeType="afterEffect">
                                  <p:stCondLst>
                                    <p:cond delay="0"/>
                                  </p:stCondLst>
                                  <p:childTnLst>
                                    <p:animEffect filter="fade">
                                      <p:cBhvr>
                                        <p:cTn id="37" dur="500" tmFilter="0, 0; .2, .5; .8, .5; 1, 0"/>
                                        <p:tgtEl>
                                          <p:spTgt spid="46"/>
                                        </p:tgtEl>
                                      </p:cBhvr>
                                    </p:animEffect>
                                    <p:animScale>
                                      <p:cBhvr>
                                        <p:cTn id="38" dur="250" autoRev="1" fill="hold"/>
                                        <p:tgtEl>
                                          <p:spTgt spid="46"/>
                                        </p:tgtEl>
                                      </p:cBhvr>
                                      <p:by x="105000" y="105000"/>
                                    </p:animScale>
                                  </p:childTnLst>
                                </p:cTn>
                              </p:par>
                            </p:childTnLst>
                          </p:cTn>
                        </p:par>
                        <p:par>
                          <p:cTn id="39" fill="hold">
                            <p:stCondLst>
                              <p:cond delay="2500"/>
                            </p:stCondLst>
                            <p:childTnLst>
                              <p:par>
                                <p:cTn id="40" presetID="22" presetClass="entr" presetSubtype="2" fill="hold"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filter="wipe(right)">
                                      <p:cBhvr>
                                        <p:cTn id="42" dur="250"/>
                                        <p:tgtEl>
                                          <p:spTgt spid="33"/>
                                        </p:tgtEl>
                                      </p:cBhvr>
                                    </p:animEffect>
                                  </p:childTnLst>
                                </p:cTn>
                              </p:par>
                            </p:childTnLst>
                          </p:cTn>
                        </p:par>
                        <p:par>
                          <p:cTn id="43" fill="hold">
                            <p:stCondLst>
                              <p:cond delay="2750"/>
                            </p:stCondLst>
                            <p:childTnLst>
                              <p:par>
                                <p:cTn id="44" presetID="10" presetClass="entr" presetSubtype="0" fill="hold" nodeType="afterEffect">
                                  <p:stCondLst>
                                    <p:cond delay="0"/>
                                  </p:stCondLst>
                                  <p:childTnLst>
                                    <p:set>
                                      <p:cBhvr>
                                        <p:cTn id="45" dur="1" fill="hold">
                                          <p:stCondLst>
                                            <p:cond delay="0"/>
                                          </p:stCondLst>
                                        </p:cTn>
                                        <p:tgtEl>
                                          <p:spTgt spid="34"/>
                                        </p:tgtEl>
                                        <p:attrNameLst>
                                          <p:attrName>style.visibility</p:attrName>
                                        </p:attrNameLst>
                                      </p:cBhvr>
                                      <p:to>
                                        <p:strVal val="visible"/>
                                      </p:to>
                                    </p:set>
                                    <p:animEffect filter="fade">
                                      <p:cBhvr>
                                        <p:cTn id="46" dur="500"/>
                                        <p:tgtEl>
                                          <p:spTgt spid="34"/>
                                        </p:tgtEl>
                                      </p:cBhvr>
                                    </p:animEffect>
                                  </p:childTnLst>
                                </p:cTn>
                              </p:par>
                            </p:childTnLst>
                          </p:cTn>
                        </p:par>
                        <p:par>
                          <p:cTn id="47" fill="hold">
                            <p:stCondLst>
                              <p:cond delay="3250"/>
                            </p:stCondLst>
                            <p:childTnLst>
                              <p:par>
                                <p:cTn id="48" presetID="14" presetClass="entr" presetSubtype="10" fill="hold" grpId="0" nodeType="afterEffect">
                                  <p:stCondLst>
                                    <p:cond delay="0"/>
                                  </p:stCondLst>
                                  <p:childTnLst>
                                    <p:set>
                                      <p:cBhvr>
                                        <p:cTn id="49" dur="1" fill="hold">
                                          <p:stCondLst>
                                            <p:cond delay="0"/>
                                          </p:stCondLst>
                                        </p:cTn>
                                        <p:tgtEl>
                                          <p:spTgt spid="53"/>
                                        </p:tgtEl>
                                        <p:attrNameLst>
                                          <p:attrName>style.visibility</p:attrName>
                                        </p:attrNameLst>
                                      </p:cBhvr>
                                      <p:to>
                                        <p:strVal val="visible"/>
                                      </p:to>
                                    </p:set>
                                    <p:animEffect filter="randombar(horizontal)">
                                      <p:cBhvr>
                                        <p:cTn id="50" dur="500"/>
                                        <p:tgtEl>
                                          <p:spTgt spid="53"/>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filter="randombar(horizontal)">
                                      <p:cBhvr>
                                        <p:cTn id="53" dur="500"/>
                                        <p:tgtEl>
                                          <p:spTgt spid="54"/>
                                        </p:tgtEl>
                                      </p:cBhvr>
                                    </p:animEffect>
                                  </p:childTnLst>
                                </p:cTn>
                              </p:par>
                            </p:childTnLst>
                          </p:cTn>
                        </p:par>
                        <p:par>
                          <p:cTn id="54" fill="hold">
                            <p:stCondLst>
                              <p:cond delay="3750"/>
                            </p:stCondLst>
                            <p:childTnLst>
                              <p:par>
                                <p:cTn id="55" presetID="26" presetClass="emph" presetSubtype="0" fill="hold" grpId="1" nodeType="afterEffect">
                                  <p:stCondLst>
                                    <p:cond delay="0"/>
                                  </p:stCondLst>
                                  <p:childTnLst>
                                    <p:animEffect filter="fade">
                                      <p:cBhvr>
                                        <p:cTn id="56" dur="500" tmFilter="0, 0; .2, .5; .8, .5; 1, 0"/>
                                        <p:tgtEl>
                                          <p:spTgt spid="45"/>
                                        </p:tgtEl>
                                      </p:cBhvr>
                                    </p:animEffect>
                                    <p:animScale>
                                      <p:cBhvr>
                                        <p:cTn id="57" dur="250" autoRev="1" fill="hold"/>
                                        <p:tgtEl>
                                          <p:spTgt spid="45"/>
                                        </p:tgtEl>
                                      </p:cBhvr>
                                      <p:by x="105000" y="105000"/>
                                    </p:animScale>
                                  </p:childTnLst>
                                </p:cTn>
                              </p:par>
                            </p:childTnLst>
                          </p:cTn>
                        </p:par>
                        <p:par>
                          <p:cTn id="58" fill="hold">
                            <p:stCondLst>
                              <p:cond delay="4250"/>
                            </p:stCondLst>
                            <p:childTnLst>
                              <p:par>
                                <p:cTn id="59" presetID="22" presetClass="entr" presetSubtype="2" fill="hold"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filter="wipe(right)">
                                      <p:cBhvr>
                                        <p:cTn id="61" dur="500"/>
                                        <p:tgtEl>
                                          <p:spTgt spid="22"/>
                                        </p:tgtEl>
                                      </p:cBhvr>
                                    </p:animEffect>
                                  </p:childTnLst>
                                </p:cTn>
                              </p:par>
                            </p:childTnLst>
                          </p:cTn>
                        </p:par>
                        <p:par>
                          <p:cTn id="62" fill="hold">
                            <p:stCondLst>
                              <p:cond delay="4750"/>
                            </p:stCondLst>
                            <p:childTnLst>
                              <p:par>
                                <p:cTn id="63" presetID="10" presetClass="entr" presetSubtype="0" fill="hold" nodeType="afterEffect">
                                  <p:stCondLst>
                                    <p:cond delay="0"/>
                                  </p:stCondLst>
                                  <p:childTnLst>
                                    <p:set>
                                      <p:cBhvr>
                                        <p:cTn id="64" dur="1" fill="hold">
                                          <p:stCondLst>
                                            <p:cond delay="0"/>
                                          </p:stCondLst>
                                        </p:cTn>
                                        <p:tgtEl>
                                          <p:spTgt spid="23"/>
                                        </p:tgtEl>
                                        <p:attrNameLst>
                                          <p:attrName>style.visibility</p:attrName>
                                        </p:attrNameLst>
                                      </p:cBhvr>
                                      <p:to>
                                        <p:strVal val="visible"/>
                                      </p:to>
                                    </p:set>
                                    <p:animEffect filter="fade">
                                      <p:cBhvr>
                                        <p:cTn id="65" dur="500"/>
                                        <p:tgtEl>
                                          <p:spTgt spid="23"/>
                                        </p:tgtEl>
                                      </p:cBhvr>
                                    </p:animEffect>
                                  </p:childTnLst>
                                </p:cTn>
                              </p:par>
                            </p:childTnLst>
                          </p:cTn>
                        </p:par>
                        <p:par>
                          <p:cTn id="66" fill="hold">
                            <p:stCondLst>
                              <p:cond delay="5250"/>
                            </p:stCondLst>
                            <p:childTnLst>
                              <p:par>
                                <p:cTn id="67" presetID="14" presetClass="entr" presetSubtype="10" fill="hold" grpId="0" nodeType="afterEffect">
                                  <p:stCondLst>
                                    <p:cond delay="0"/>
                                  </p:stCondLst>
                                  <p:childTnLst>
                                    <p:set>
                                      <p:cBhvr>
                                        <p:cTn id="68" dur="1" fill="hold">
                                          <p:stCondLst>
                                            <p:cond delay="0"/>
                                          </p:stCondLst>
                                        </p:cTn>
                                        <p:tgtEl>
                                          <p:spTgt spid="52"/>
                                        </p:tgtEl>
                                        <p:attrNameLst>
                                          <p:attrName>style.visibility</p:attrName>
                                        </p:attrNameLst>
                                      </p:cBhvr>
                                      <p:to>
                                        <p:strVal val="visible"/>
                                      </p:to>
                                    </p:set>
                                    <p:animEffect filter="randombar(horizontal)">
                                      <p:cBhvr>
                                        <p:cTn id="69" dur="500"/>
                                        <p:tgtEl>
                                          <p:spTgt spid="52"/>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51"/>
                                        </p:tgtEl>
                                        <p:attrNameLst>
                                          <p:attrName>style.visibility</p:attrName>
                                        </p:attrNameLst>
                                      </p:cBhvr>
                                      <p:to>
                                        <p:strVal val="visible"/>
                                      </p:to>
                                    </p:set>
                                    <p:animEffect filter="randombar(horizontal)">
                                      <p:cBhvr>
                                        <p:cTn id="72" dur="500"/>
                                        <p:tgtEl>
                                          <p:spTgt spid="51"/>
                                        </p:tgtEl>
                                      </p:cBhvr>
                                    </p:animEffect>
                                  </p:childTnLst>
                                </p:cTn>
                              </p:par>
                            </p:childTnLst>
                          </p:cTn>
                        </p:par>
                        <p:par>
                          <p:cTn id="73" fill="hold">
                            <p:stCondLst>
                              <p:cond delay="5750"/>
                            </p:stCondLst>
                            <p:childTnLst>
                              <p:par>
                                <p:cTn id="74" presetID="26" presetClass="emph" presetSubtype="0" fill="hold" grpId="1" nodeType="afterEffect">
                                  <p:stCondLst>
                                    <p:cond delay="0"/>
                                  </p:stCondLst>
                                  <p:childTnLst>
                                    <p:animEffect filter="fade">
                                      <p:cBhvr>
                                        <p:cTn id="75" dur="500" tmFilter="0, 0; .2, .5; .8, .5; 1, 0"/>
                                        <p:tgtEl>
                                          <p:spTgt spid="44"/>
                                        </p:tgtEl>
                                      </p:cBhvr>
                                    </p:animEffect>
                                    <p:animScale>
                                      <p:cBhvr>
                                        <p:cTn id="76" dur="250" autoRev="1" fill="hold"/>
                                        <p:tgtEl>
                                          <p:spTgt spid="44"/>
                                        </p:tgtEl>
                                      </p:cBhvr>
                                      <p:by x="105000" y="105000"/>
                                    </p:animScale>
                                  </p:childTnLst>
                                </p:cTn>
                              </p:par>
                            </p:childTnLst>
                          </p:cTn>
                        </p:par>
                        <p:par>
                          <p:cTn id="77" fill="hold">
                            <p:stCondLst>
                              <p:cond delay="6250"/>
                            </p:stCondLst>
                            <p:childTnLst>
                              <p:par>
                                <p:cTn id="78" presetID="22" presetClass="entr" presetSubtype="2" fill="hold" nodeType="afterEffect">
                                  <p:stCondLst>
                                    <p:cond delay="0"/>
                                  </p:stCondLst>
                                  <p:childTnLst>
                                    <p:set>
                                      <p:cBhvr>
                                        <p:cTn id="79" dur="1" fill="hold">
                                          <p:stCondLst>
                                            <p:cond delay="0"/>
                                          </p:stCondLst>
                                        </p:cTn>
                                        <p:tgtEl>
                                          <p:spTgt spid="26"/>
                                        </p:tgtEl>
                                        <p:attrNameLst>
                                          <p:attrName>style.visibility</p:attrName>
                                        </p:attrNameLst>
                                      </p:cBhvr>
                                      <p:to>
                                        <p:strVal val="visible"/>
                                      </p:to>
                                    </p:set>
                                    <p:animEffect filter="wipe(right)">
                                      <p:cBhvr>
                                        <p:cTn id="80" dur="600"/>
                                        <p:tgtEl>
                                          <p:spTgt spid="26"/>
                                        </p:tgtEl>
                                      </p:cBhvr>
                                    </p:animEffect>
                                  </p:childTnLst>
                                </p:cTn>
                              </p:par>
                            </p:childTnLst>
                          </p:cTn>
                        </p:par>
                        <p:par>
                          <p:cTn id="81" fill="hold">
                            <p:stCondLst>
                              <p:cond delay="6850"/>
                            </p:stCondLst>
                            <p:childTnLst>
                              <p:par>
                                <p:cTn id="82" presetID="10" presetClass="entr" presetSubtype="0" fill="hold" nodeType="afterEffect">
                                  <p:stCondLst>
                                    <p:cond delay="0"/>
                                  </p:stCondLst>
                                  <p:childTnLst>
                                    <p:set>
                                      <p:cBhvr>
                                        <p:cTn id="83" dur="1" fill="hold">
                                          <p:stCondLst>
                                            <p:cond delay="0"/>
                                          </p:stCondLst>
                                        </p:cTn>
                                        <p:tgtEl>
                                          <p:spTgt spid="27"/>
                                        </p:tgtEl>
                                        <p:attrNameLst>
                                          <p:attrName>style.visibility</p:attrName>
                                        </p:attrNameLst>
                                      </p:cBhvr>
                                      <p:to>
                                        <p:strVal val="visible"/>
                                      </p:to>
                                    </p:set>
                                    <p:animEffect filter="fade">
                                      <p:cBhvr>
                                        <p:cTn id="84" dur="500"/>
                                        <p:tgtEl>
                                          <p:spTgt spid="27"/>
                                        </p:tgtEl>
                                      </p:cBhvr>
                                    </p:animEffect>
                                  </p:childTnLst>
                                </p:cTn>
                              </p:par>
                            </p:childTnLst>
                          </p:cTn>
                        </p:par>
                        <p:par>
                          <p:cTn id="85" fill="hold">
                            <p:stCondLst>
                              <p:cond delay="7350"/>
                            </p:stCondLst>
                            <p:childTnLst>
                              <p:par>
                                <p:cTn id="86" presetID="14" presetClass="entr" presetSubtype="10" fill="hold" grpId="0" nodeType="afterEffect">
                                  <p:stCondLst>
                                    <p:cond delay="0"/>
                                  </p:stCondLst>
                                  <p:childTnLst>
                                    <p:set>
                                      <p:cBhvr>
                                        <p:cTn id="87" dur="1" fill="hold">
                                          <p:stCondLst>
                                            <p:cond delay="0"/>
                                          </p:stCondLst>
                                        </p:cTn>
                                        <p:tgtEl>
                                          <p:spTgt spid="49"/>
                                        </p:tgtEl>
                                        <p:attrNameLst>
                                          <p:attrName>style.visibility</p:attrName>
                                        </p:attrNameLst>
                                      </p:cBhvr>
                                      <p:to>
                                        <p:strVal val="visible"/>
                                      </p:to>
                                    </p:set>
                                    <p:animEffect filter="randombar(horizontal)">
                                      <p:cBhvr>
                                        <p:cTn id="88" dur="500"/>
                                        <p:tgtEl>
                                          <p:spTgt spid="49"/>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50"/>
                                        </p:tgtEl>
                                        <p:attrNameLst>
                                          <p:attrName>style.visibility</p:attrName>
                                        </p:attrNameLst>
                                      </p:cBhvr>
                                      <p:to>
                                        <p:strVal val="visible"/>
                                      </p:to>
                                    </p:set>
                                    <p:animEffect filter="randombar(horizontal)">
                                      <p:cBhvr>
                                        <p:cTn id="91" dur="500"/>
                                        <p:tgtEl>
                                          <p:spTgt spid="50"/>
                                        </p:tgtEl>
                                      </p:cBhvr>
                                    </p:animEffect>
                                  </p:childTnLst>
                                </p:cTn>
                              </p:par>
                            </p:childTnLst>
                          </p:cTn>
                        </p:par>
                        <p:par>
                          <p:cTn id="92" fill="hold">
                            <p:stCondLst>
                              <p:cond delay="7850"/>
                            </p:stCondLst>
                            <p:childTnLst>
                              <p:par>
                                <p:cTn id="93" presetID="26" presetClass="emph" presetSubtype="0" fill="hold" grpId="1" nodeType="afterEffect">
                                  <p:stCondLst>
                                    <p:cond delay="0"/>
                                  </p:stCondLst>
                                  <p:childTnLst>
                                    <p:animEffect filter="fade">
                                      <p:cBhvr>
                                        <p:cTn id="94" dur="500" tmFilter="0, 0; .2, .5; .8, .5; 1, 0"/>
                                        <p:tgtEl>
                                          <p:spTgt spid="43"/>
                                        </p:tgtEl>
                                      </p:cBhvr>
                                    </p:animEffect>
                                    <p:animScale>
                                      <p:cBhvr>
                                        <p:cTn id="95" dur="250" autoRev="1" fill="hold"/>
                                        <p:tgtEl>
                                          <p:spTgt spid="43"/>
                                        </p:tgtEl>
                                      </p:cBhvr>
                                      <p:by x="105000" y="105000"/>
                                    </p:animScale>
                                  </p:childTnLst>
                                </p:cTn>
                              </p:par>
                            </p:childTnLst>
                          </p:cTn>
                        </p:par>
                        <p:par>
                          <p:cTn id="96" fill="hold">
                            <p:stCondLst>
                              <p:cond delay="8350"/>
                            </p:stCondLst>
                            <p:childTnLst>
                              <p:par>
                                <p:cTn id="97" presetID="22" presetClass="entr" presetSubtype="2" fill="hold" nodeType="afterEffect">
                                  <p:stCondLst>
                                    <p:cond delay="0"/>
                                  </p:stCondLst>
                                  <p:childTnLst>
                                    <p:set>
                                      <p:cBhvr>
                                        <p:cTn id="98" dur="1" fill="hold">
                                          <p:stCondLst>
                                            <p:cond delay="0"/>
                                          </p:stCondLst>
                                        </p:cTn>
                                        <p:tgtEl>
                                          <p:spTgt spid="9"/>
                                        </p:tgtEl>
                                        <p:attrNameLst>
                                          <p:attrName>style.visibility</p:attrName>
                                        </p:attrNameLst>
                                      </p:cBhvr>
                                      <p:to>
                                        <p:strVal val="visible"/>
                                      </p:to>
                                    </p:set>
                                    <p:animEffect filter="wipe(right)">
                                      <p:cBhvr>
                                        <p:cTn id="99" dur="750"/>
                                        <p:tgtEl>
                                          <p:spTgt spid="9"/>
                                        </p:tgtEl>
                                      </p:cBhvr>
                                    </p:animEffect>
                                  </p:childTnLst>
                                </p:cTn>
                              </p:par>
                            </p:childTnLst>
                          </p:cTn>
                        </p:par>
                        <p:par>
                          <p:cTn id="100" fill="hold">
                            <p:stCondLst>
                              <p:cond delay="9100"/>
                            </p:stCondLst>
                            <p:childTnLst>
                              <p:par>
                                <p:cTn id="101" presetID="10" presetClass="entr" presetSubtype="0" fill="hold" nodeType="afterEffect">
                                  <p:stCondLst>
                                    <p:cond delay="0"/>
                                  </p:stCondLst>
                                  <p:childTnLst>
                                    <p:set>
                                      <p:cBhvr>
                                        <p:cTn id="102" dur="1" fill="hold">
                                          <p:stCondLst>
                                            <p:cond delay="0"/>
                                          </p:stCondLst>
                                        </p:cTn>
                                        <p:tgtEl>
                                          <p:spTgt spid="10"/>
                                        </p:tgtEl>
                                        <p:attrNameLst>
                                          <p:attrName>style.visibility</p:attrName>
                                        </p:attrNameLst>
                                      </p:cBhvr>
                                      <p:to>
                                        <p:strVal val="visible"/>
                                      </p:to>
                                    </p:set>
                                    <p:animEffect filter="fade">
                                      <p:cBhvr>
                                        <p:cTn id="103" dur="500"/>
                                        <p:tgtEl>
                                          <p:spTgt spid="10"/>
                                        </p:tgtEl>
                                      </p:cBhvr>
                                    </p:animEffect>
                                  </p:childTnLst>
                                </p:cTn>
                              </p:par>
                            </p:childTnLst>
                          </p:cTn>
                        </p:par>
                        <p:par>
                          <p:cTn id="104" fill="hold">
                            <p:stCondLst>
                              <p:cond delay="9600"/>
                            </p:stCondLst>
                            <p:childTnLst>
                              <p:par>
                                <p:cTn id="105" presetID="14" presetClass="entr" presetSubtype="10" fill="hold" grpId="0" nodeType="afterEffect">
                                  <p:stCondLst>
                                    <p:cond delay="0"/>
                                  </p:stCondLst>
                                  <p:childTnLst>
                                    <p:set>
                                      <p:cBhvr>
                                        <p:cTn id="106" dur="1" fill="hold">
                                          <p:stCondLst>
                                            <p:cond delay="0"/>
                                          </p:stCondLst>
                                        </p:cTn>
                                        <p:tgtEl>
                                          <p:spTgt spid="47"/>
                                        </p:tgtEl>
                                        <p:attrNameLst>
                                          <p:attrName>style.visibility</p:attrName>
                                        </p:attrNameLst>
                                      </p:cBhvr>
                                      <p:to>
                                        <p:strVal val="visible"/>
                                      </p:to>
                                    </p:set>
                                    <p:animEffect filter="randombar(horizontal)">
                                      <p:cBhvr>
                                        <p:cTn id="107" dur="500"/>
                                        <p:tgtEl>
                                          <p:spTgt spid="47"/>
                                        </p:tgtEl>
                                      </p:cBhvr>
                                    </p:animEffect>
                                  </p:childTnLst>
                                </p:cTn>
                              </p:par>
                              <p:par>
                                <p:cTn id="108" presetID="14" presetClass="entr" presetSubtype="10" fill="hold" grpId="0" nodeType="withEffect">
                                  <p:stCondLst>
                                    <p:cond delay="0"/>
                                  </p:stCondLst>
                                  <p:childTnLst>
                                    <p:set>
                                      <p:cBhvr>
                                        <p:cTn id="109" dur="1" fill="hold">
                                          <p:stCondLst>
                                            <p:cond delay="0"/>
                                          </p:stCondLst>
                                        </p:cTn>
                                        <p:tgtEl>
                                          <p:spTgt spid="48"/>
                                        </p:tgtEl>
                                        <p:attrNameLst>
                                          <p:attrName>style.visibility</p:attrName>
                                        </p:attrNameLst>
                                      </p:cBhvr>
                                      <p:to>
                                        <p:strVal val="visible"/>
                                      </p:to>
                                    </p:set>
                                    <p:animEffect filter="randombar(horizontal)">
                                      <p:cBhvr>
                                        <p:cTn id="11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p:bldP spid="43" grpId="1" bldLvl="0" animBg="1"/>
      <p:bldP spid="44" grpId="0" bldLvl="0" animBg="1"/>
      <p:bldP spid="44" grpId="1" bldLvl="0" animBg="1"/>
      <p:bldP spid="45" grpId="0" bldLvl="0" animBg="1"/>
      <p:bldP spid="45" grpId="1" bldLvl="0" animBg="1"/>
      <p:bldP spid="46" grpId="0" bldLvl="0" animBg="1"/>
      <p:bldP spid="46" grpId="1" bldLvl="0" animBg="1"/>
      <p:bldP spid="47" grpId="0" bldLvl="0"/>
      <p:bldP spid="48" grpId="0" bldLvl="0"/>
      <p:bldP spid="49" grpId="0" bldLvl="0"/>
      <p:bldP spid="50" grpId="0" bldLvl="0"/>
      <p:bldP spid="51" grpId="0" bldLvl="0"/>
      <p:bldP spid="52" grpId="0" bldLvl="0"/>
      <p:bldP spid="53" grpId="0" bldLvl="0"/>
      <p:bldP spid="54" grpId="0" bldLvl="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320698" y="366480"/>
            <a:ext cx="7519988" cy="878114"/>
            <a:chOff x="2320698" y="395508"/>
            <a:chExt cx="7519988" cy="878114"/>
          </a:xfrm>
        </p:grpSpPr>
        <p:sp>
          <p:nvSpPr>
            <p:cNvPr id="12" name="矩形 11"/>
            <p:cNvSpPr/>
            <p:nvPr/>
          </p:nvSpPr>
          <p:spPr>
            <a:xfrm flipH="1">
              <a:off x="2320698" y="395508"/>
              <a:ext cx="7519988" cy="878114"/>
            </a:xfrm>
            <a:prstGeom prst="rect">
              <a:avLst/>
            </a:prstGeom>
            <a:no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188838" y="560331"/>
              <a:ext cx="3783708" cy="538601"/>
              <a:chOff x="5043488" y="515938"/>
              <a:chExt cx="3783708" cy="538601"/>
            </a:xfrm>
          </p:grpSpPr>
          <p:sp>
            <p:nvSpPr>
              <p:cNvPr id="14"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15" name="组合 26"/>
              <p:cNvGrpSpPr/>
              <p:nvPr/>
            </p:nvGrpSpPr>
            <p:grpSpPr>
              <a:xfrm>
                <a:off x="5043488" y="569913"/>
                <a:ext cx="263525" cy="395287"/>
                <a:chOff x="0" y="0"/>
                <a:chExt cx="213756" cy="427512"/>
              </a:xfrm>
            </p:grpSpPr>
            <p:sp>
              <p:nvSpPr>
                <p:cNvPr id="16" name="直接连接符 27"/>
                <p:cNvSpPr/>
                <p:nvPr/>
              </p:nvSpPr>
              <p:spPr>
                <a:xfrm>
                  <a:off x="0" y="0"/>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sp>
              <p:nvSpPr>
                <p:cNvPr id="17" name="直接连接符 28"/>
                <p:cNvSpPr/>
                <p:nvPr/>
              </p:nvSpPr>
              <p:spPr>
                <a:xfrm flipH="1">
                  <a:off x="0" y="213756"/>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grpSp>
        </p:grpSp>
      </p:grpSp>
      <p:grpSp>
        <p:nvGrpSpPr>
          <p:cNvPr id="9" name="组合 8"/>
          <p:cNvGrpSpPr/>
          <p:nvPr/>
        </p:nvGrpSpPr>
        <p:grpSpPr>
          <a:xfrm>
            <a:off x="206370" y="1422689"/>
            <a:ext cx="11766925" cy="5164364"/>
            <a:chOff x="422922" y="1047750"/>
            <a:chExt cx="7986545" cy="3505200"/>
          </a:xfrm>
        </p:grpSpPr>
        <p:grpSp>
          <p:nvGrpSpPr>
            <p:cNvPr id="10" name="Group 23"/>
            <p:cNvGrpSpPr/>
            <p:nvPr/>
          </p:nvGrpSpPr>
          <p:grpSpPr>
            <a:xfrm>
              <a:off x="457200" y="2610462"/>
              <a:ext cx="4299091" cy="1942488"/>
              <a:chOff x="457200" y="2610462"/>
              <a:chExt cx="4299091" cy="1942488"/>
            </a:xfrm>
          </p:grpSpPr>
          <p:sp>
            <p:nvSpPr>
              <p:cNvPr id="55" name="Rectangle 21"/>
              <p:cNvSpPr/>
              <p:nvPr/>
            </p:nvSpPr>
            <p:spPr>
              <a:xfrm>
                <a:off x="457200" y="2610462"/>
                <a:ext cx="3962400" cy="1942488"/>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ight Triangle 22"/>
              <p:cNvSpPr/>
              <p:nvPr/>
            </p:nvSpPr>
            <p:spPr>
              <a:xfrm flipV="1">
                <a:off x="4082909" y="2610462"/>
                <a:ext cx="673382" cy="673382"/>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8" name="Straight Arrow Connector 10"/>
            <p:cNvCxnSpPr/>
            <p:nvPr/>
          </p:nvCxnSpPr>
          <p:spPr>
            <a:xfrm flipV="1">
              <a:off x="5867400" y="2266951"/>
              <a:ext cx="395618" cy="228599"/>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3"/>
            <p:cNvCxnSpPr/>
            <p:nvPr/>
          </p:nvCxnSpPr>
          <p:spPr>
            <a:xfrm>
              <a:off x="5877280" y="2876550"/>
              <a:ext cx="395618" cy="228599"/>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4"/>
            <p:cNvCxnSpPr/>
            <p:nvPr/>
          </p:nvCxnSpPr>
          <p:spPr>
            <a:xfrm flipV="1">
              <a:off x="7063416" y="1657350"/>
              <a:ext cx="395618" cy="228599"/>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15"/>
            <p:cNvCxnSpPr/>
            <p:nvPr/>
          </p:nvCxnSpPr>
          <p:spPr>
            <a:xfrm flipV="1">
              <a:off x="7086600" y="2876551"/>
              <a:ext cx="395618" cy="228599"/>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16"/>
            <p:cNvCxnSpPr/>
            <p:nvPr/>
          </p:nvCxnSpPr>
          <p:spPr>
            <a:xfrm>
              <a:off x="7090061" y="2305663"/>
              <a:ext cx="395618" cy="228599"/>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17"/>
            <p:cNvCxnSpPr/>
            <p:nvPr/>
          </p:nvCxnSpPr>
          <p:spPr>
            <a:xfrm>
              <a:off x="7090061" y="3486150"/>
              <a:ext cx="395618" cy="228599"/>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24" name="Oval 2"/>
            <p:cNvSpPr>
              <a:spLocks noChangeArrowheads="1"/>
            </p:cNvSpPr>
            <p:nvPr/>
          </p:nvSpPr>
          <p:spPr bwMode="auto">
            <a:xfrm>
              <a:off x="5031952" y="2208213"/>
              <a:ext cx="922966" cy="937188"/>
            </a:xfrm>
            <a:prstGeom prst="ellipse">
              <a:avLst/>
            </a:prstGeom>
            <a:solidFill>
              <a:srgbClr val="01ACBE"/>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Oval 3"/>
            <p:cNvSpPr>
              <a:spLocks noChangeArrowheads="1"/>
            </p:cNvSpPr>
            <p:nvPr/>
          </p:nvSpPr>
          <p:spPr bwMode="auto">
            <a:xfrm>
              <a:off x="6230309" y="1612337"/>
              <a:ext cx="922966" cy="937188"/>
            </a:xfrm>
            <a:prstGeom prst="ellipse">
              <a:avLst/>
            </a:prstGeom>
            <a:solidFill>
              <a:srgbClr val="01ACBE"/>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Oval 4"/>
            <p:cNvSpPr>
              <a:spLocks noChangeArrowheads="1"/>
            </p:cNvSpPr>
            <p:nvPr/>
          </p:nvSpPr>
          <p:spPr bwMode="auto">
            <a:xfrm>
              <a:off x="6263018" y="2754313"/>
              <a:ext cx="922966" cy="937188"/>
            </a:xfrm>
            <a:prstGeom prst="ellipse">
              <a:avLst/>
            </a:prstGeom>
            <a:solidFill>
              <a:srgbClr val="01ACBE"/>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Oval 5"/>
            <p:cNvSpPr>
              <a:spLocks noChangeArrowheads="1"/>
            </p:cNvSpPr>
            <p:nvPr/>
          </p:nvSpPr>
          <p:spPr bwMode="auto">
            <a:xfrm>
              <a:off x="7459034" y="2208212"/>
              <a:ext cx="922966" cy="937188"/>
            </a:xfrm>
            <a:prstGeom prst="ellipse">
              <a:avLst/>
            </a:prstGeom>
            <a:solidFill>
              <a:srgbClr val="01ACBE"/>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Oval 6"/>
            <p:cNvSpPr>
              <a:spLocks noChangeArrowheads="1"/>
            </p:cNvSpPr>
            <p:nvPr/>
          </p:nvSpPr>
          <p:spPr bwMode="auto">
            <a:xfrm>
              <a:off x="7436280" y="1047750"/>
              <a:ext cx="922966" cy="937188"/>
            </a:xfrm>
            <a:prstGeom prst="ellipse">
              <a:avLst/>
            </a:prstGeom>
            <a:solidFill>
              <a:srgbClr val="01ACBE"/>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Oval 7"/>
            <p:cNvSpPr>
              <a:spLocks noChangeArrowheads="1"/>
            </p:cNvSpPr>
            <p:nvPr/>
          </p:nvSpPr>
          <p:spPr bwMode="auto">
            <a:xfrm>
              <a:off x="7459034" y="3387162"/>
              <a:ext cx="922966" cy="937188"/>
            </a:xfrm>
            <a:prstGeom prst="ellipse">
              <a:avLst/>
            </a:prstGeom>
            <a:solidFill>
              <a:srgbClr val="01ACBE"/>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Text Box 10"/>
            <p:cNvSpPr txBox="1">
              <a:spLocks noChangeArrowheads="1"/>
            </p:cNvSpPr>
            <p:nvPr/>
          </p:nvSpPr>
          <p:spPr bwMode="auto">
            <a:xfrm>
              <a:off x="609600" y="2800350"/>
              <a:ext cx="1664493" cy="1546577"/>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200" b="1" smtClean="0">
                  <a:solidFill>
                    <a:schemeClr val="bg1"/>
                  </a:solidFill>
                  <a:latin typeface="Open Sans" pitchFamily="34" charset="0"/>
                  <a:ea typeface="Open Sans" pitchFamily="34" charset="0"/>
                  <a:cs typeface="Open Sans" pitchFamily="34" charset="0"/>
                </a:rPr>
                <a:t>Top Down</a:t>
              </a:r>
            </a:p>
            <a:p>
              <a:pPr defTabSz="1088232"/>
              <a:r>
                <a:rPr lang="en-US" sz="1050">
                  <a:solidFill>
                    <a:schemeClr val="bg1"/>
                  </a:solidFill>
                  <a:latin typeface="Open Sans" pitchFamily="34" charset="0"/>
                  <a:ea typeface="Open Sans" pitchFamily="34" charset="0"/>
                  <a:cs typeface="Open Sans" pitchFamily="34" charset="0"/>
                </a:rPr>
                <a:t>Nullam eu tempor purus. Nunc a leo magna, sit amet consequat risus. </a:t>
              </a:r>
              <a:r>
                <a:rPr lang="en-US" sz="1050" smtClean="0">
                  <a:solidFill>
                    <a:schemeClr val="bg1"/>
                  </a:solidFill>
                  <a:latin typeface="Open Sans" pitchFamily="34" charset="0"/>
                  <a:ea typeface="Open Sans" pitchFamily="34" charset="0"/>
                  <a:cs typeface="Open Sans" pitchFamily="34" charset="0"/>
                </a:rPr>
                <a:t>Nunc a leo magna. Nullam eu tempor purus. Nunc a leo magna, sit amet consequat risus. </a:t>
              </a:r>
            </a:p>
          </p:txBody>
        </p:sp>
        <p:sp>
          <p:nvSpPr>
            <p:cNvPr id="31" name="Text Box 10"/>
            <p:cNvSpPr txBox="1">
              <a:spLocks noChangeArrowheads="1"/>
            </p:cNvSpPr>
            <p:nvPr/>
          </p:nvSpPr>
          <p:spPr bwMode="auto">
            <a:xfrm>
              <a:off x="2590800" y="2800350"/>
              <a:ext cx="1664493" cy="1546577"/>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200" b="1" dirty="0" smtClean="0">
                  <a:solidFill>
                    <a:schemeClr val="bg1"/>
                  </a:solidFill>
                  <a:latin typeface="Open Sans" pitchFamily="34" charset="0"/>
                  <a:ea typeface="Open Sans" pitchFamily="34" charset="0"/>
                  <a:cs typeface="Open Sans" pitchFamily="34" charset="0"/>
                </a:rPr>
                <a:t>Bottom Line</a:t>
              </a:r>
            </a:p>
            <a:p>
              <a:pPr defTabSz="1088232"/>
              <a:r>
                <a:rPr lang="en-US" sz="1050" dirty="0" err="1">
                  <a:solidFill>
                    <a:schemeClr val="bg1"/>
                  </a:solidFill>
                  <a:latin typeface="Open Sans" pitchFamily="34" charset="0"/>
                  <a:ea typeface="Open Sans" pitchFamily="34" charset="0"/>
                  <a:cs typeface="Open Sans" pitchFamily="34" charset="0"/>
                </a:rPr>
                <a:t>Nullam</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eu</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tempor</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purus</a:t>
              </a:r>
              <a:r>
                <a:rPr lang="en-US" sz="1050" dirty="0">
                  <a:solidFill>
                    <a:schemeClr val="bg1"/>
                  </a:solidFill>
                  <a:latin typeface="Open Sans" pitchFamily="34" charset="0"/>
                  <a:ea typeface="Open Sans" pitchFamily="34" charset="0"/>
                  <a:cs typeface="Open Sans" pitchFamily="34" charset="0"/>
                </a:rPr>
                <a:t>. Nunc a </a:t>
              </a:r>
              <a:r>
                <a:rPr lang="en-US" sz="1050" dirty="0" err="1">
                  <a:solidFill>
                    <a:schemeClr val="bg1"/>
                  </a:solidFill>
                  <a:latin typeface="Open Sans" pitchFamily="34" charset="0"/>
                  <a:ea typeface="Open Sans" pitchFamily="34" charset="0"/>
                  <a:cs typeface="Open Sans" pitchFamily="34" charset="0"/>
                </a:rPr>
                <a:t>leo</a:t>
              </a:r>
              <a:r>
                <a:rPr lang="en-US" sz="1050" dirty="0">
                  <a:solidFill>
                    <a:schemeClr val="bg1"/>
                  </a:solidFill>
                  <a:latin typeface="Open Sans" pitchFamily="34" charset="0"/>
                  <a:ea typeface="Open Sans" pitchFamily="34" charset="0"/>
                  <a:cs typeface="Open Sans" pitchFamily="34" charset="0"/>
                </a:rPr>
                <a:t> magna, sit </a:t>
              </a:r>
              <a:r>
                <a:rPr lang="en-US" sz="1050" dirty="0" err="1">
                  <a:solidFill>
                    <a:schemeClr val="bg1"/>
                  </a:solidFill>
                  <a:latin typeface="Open Sans" pitchFamily="34" charset="0"/>
                  <a:ea typeface="Open Sans" pitchFamily="34" charset="0"/>
                  <a:cs typeface="Open Sans" pitchFamily="34" charset="0"/>
                </a:rPr>
                <a:t>amet</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consequat</a:t>
              </a:r>
              <a:r>
                <a:rPr lang="en-US" sz="1050" dirty="0">
                  <a:solidFill>
                    <a:schemeClr val="bg1"/>
                  </a:solidFill>
                  <a:latin typeface="Open Sans" pitchFamily="34" charset="0"/>
                  <a:ea typeface="Open Sans" pitchFamily="34" charset="0"/>
                  <a:cs typeface="Open Sans" pitchFamily="34" charset="0"/>
                </a:rPr>
                <a:t> </a:t>
              </a:r>
              <a:r>
                <a:rPr lang="en-US" sz="1050" dirty="0" err="1">
                  <a:solidFill>
                    <a:schemeClr val="bg1"/>
                  </a:solidFill>
                  <a:latin typeface="Open Sans" pitchFamily="34" charset="0"/>
                  <a:ea typeface="Open Sans" pitchFamily="34" charset="0"/>
                  <a:cs typeface="Open Sans" pitchFamily="34" charset="0"/>
                </a:rPr>
                <a:t>risus</a:t>
              </a:r>
              <a:r>
                <a:rPr lang="en-US" sz="1050" dirty="0">
                  <a:solidFill>
                    <a:schemeClr val="bg1"/>
                  </a:solidFill>
                  <a:latin typeface="Open Sans" pitchFamily="34" charset="0"/>
                  <a:ea typeface="Open Sans" pitchFamily="34" charset="0"/>
                  <a:cs typeface="Open Sans" pitchFamily="34" charset="0"/>
                </a:rPr>
                <a:t>. </a:t>
              </a:r>
              <a:r>
                <a:rPr lang="en-US" sz="1050" dirty="0" smtClean="0">
                  <a:solidFill>
                    <a:schemeClr val="bg1"/>
                  </a:solidFill>
                  <a:latin typeface="Open Sans" pitchFamily="34" charset="0"/>
                  <a:ea typeface="Open Sans" pitchFamily="34" charset="0"/>
                  <a:cs typeface="Open Sans" pitchFamily="34" charset="0"/>
                </a:rPr>
                <a:t>Nunc a </a:t>
              </a:r>
              <a:r>
                <a:rPr lang="en-US" sz="1050" dirty="0" err="1" smtClean="0">
                  <a:solidFill>
                    <a:schemeClr val="bg1"/>
                  </a:solidFill>
                  <a:latin typeface="Open Sans" pitchFamily="34" charset="0"/>
                  <a:ea typeface="Open Sans" pitchFamily="34" charset="0"/>
                  <a:cs typeface="Open Sans" pitchFamily="34" charset="0"/>
                </a:rPr>
                <a:t>leo</a:t>
              </a:r>
              <a:r>
                <a:rPr lang="en-US" sz="1050" dirty="0" smtClean="0">
                  <a:solidFill>
                    <a:schemeClr val="bg1"/>
                  </a:solidFill>
                  <a:latin typeface="Open Sans" pitchFamily="34" charset="0"/>
                  <a:ea typeface="Open Sans" pitchFamily="34" charset="0"/>
                  <a:cs typeface="Open Sans" pitchFamily="34" charset="0"/>
                </a:rPr>
                <a:t> magna. </a:t>
              </a:r>
              <a:r>
                <a:rPr lang="en-US" sz="1050" dirty="0" err="1" smtClean="0">
                  <a:solidFill>
                    <a:schemeClr val="bg1"/>
                  </a:solidFill>
                  <a:latin typeface="Open Sans" pitchFamily="34" charset="0"/>
                  <a:ea typeface="Open Sans" pitchFamily="34" charset="0"/>
                  <a:cs typeface="Open Sans" pitchFamily="34" charset="0"/>
                </a:rPr>
                <a:t>Nullam</a:t>
              </a:r>
              <a:r>
                <a:rPr lang="en-US" sz="1050" dirty="0" smtClean="0">
                  <a:solidFill>
                    <a:schemeClr val="bg1"/>
                  </a:solidFill>
                  <a:latin typeface="Open Sans" pitchFamily="34" charset="0"/>
                  <a:ea typeface="Open Sans" pitchFamily="34" charset="0"/>
                  <a:cs typeface="Open Sans" pitchFamily="34" charset="0"/>
                </a:rPr>
                <a:t> </a:t>
              </a:r>
              <a:r>
                <a:rPr lang="en-US" sz="1050" dirty="0" err="1" smtClean="0">
                  <a:solidFill>
                    <a:schemeClr val="bg1"/>
                  </a:solidFill>
                  <a:latin typeface="Open Sans" pitchFamily="34" charset="0"/>
                  <a:ea typeface="Open Sans" pitchFamily="34" charset="0"/>
                  <a:cs typeface="Open Sans" pitchFamily="34" charset="0"/>
                </a:rPr>
                <a:t>eu</a:t>
              </a:r>
              <a:r>
                <a:rPr lang="en-US" sz="1050" dirty="0" smtClean="0">
                  <a:solidFill>
                    <a:schemeClr val="bg1"/>
                  </a:solidFill>
                  <a:latin typeface="Open Sans" pitchFamily="34" charset="0"/>
                  <a:ea typeface="Open Sans" pitchFamily="34" charset="0"/>
                  <a:cs typeface="Open Sans" pitchFamily="34" charset="0"/>
                </a:rPr>
                <a:t> </a:t>
              </a:r>
              <a:r>
                <a:rPr lang="en-US" sz="1050" dirty="0" err="1" smtClean="0">
                  <a:solidFill>
                    <a:schemeClr val="bg1"/>
                  </a:solidFill>
                  <a:latin typeface="Open Sans" pitchFamily="34" charset="0"/>
                  <a:ea typeface="Open Sans" pitchFamily="34" charset="0"/>
                  <a:cs typeface="Open Sans" pitchFamily="34" charset="0"/>
                </a:rPr>
                <a:t>tempor</a:t>
              </a:r>
              <a:r>
                <a:rPr lang="en-US" sz="1050" dirty="0" smtClean="0">
                  <a:solidFill>
                    <a:schemeClr val="bg1"/>
                  </a:solidFill>
                  <a:latin typeface="Open Sans" pitchFamily="34" charset="0"/>
                  <a:ea typeface="Open Sans" pitchFamily="34" charset="0"/>
                  <a:cs typeface="Open Sans" pitchFamily="34" charset="0"/>
                </a:rPr>
                <a:t> </a:t>
              </a:r>
              <a:r>
                <a:rPr lang="en-US" sz="1050" dirty="0" err="1" smtClean="0">
                  <a:solidFill>
                    <a:schemeClr val="bg1"/>
                  </a:solidFill>
                  <a:latin typeface="Open Sans" pitchFamily="34" charset="0"/>
                  <a:ea typeface="Open Sans" pitchFamily="34" charset="0"/>
                  <a:cs typeface="Open Sans" pitchFamily="34" charset="0"/>
                </a:rPr>
                <a:t>purus</a:t>
              </a:r>
              <a:r>
                <a:rPr lang="en-US" sz="1050" dirty="0" smtClean="0">
                  <a:solidFill>
                    <a:schemeClr val="bg1"/>
                  </a:solidFill>
                  <a:latin typeface="Open Sans" pitchFamily="34" charset="0"/>
                  <a:ea typeface="Open Sans" pitchFamily="34" charset="0"/>
                  <a:cs typeface="Open Sans" pitchFamily="34" charset="0"/>
                </a:rPr>
                <a:t>. Nunc a </a:t>
              </a:r>
              <a:r>
                <a:rPr lang="en-US" sz="1050" dirty="0" err="1" smtClean="0">
                  <a:solidFill>
                    <a:schemeClr val="bg1"/>
                  </a:solidFill>
                  <a:latin typeface="Open Sans" pitchFamily="34" charset="0"/>
                  <a:ea typeface="Open Sans" pitchFamily="34" charset="0"/>
                  <a:cs typeface="Open Sans" pitchFamily="34" charset="0"/>
                </a:rPr>
                <a:t>leo</a:t>
              </a:r>
              <a:r>
                <a:rPr lang="en-US" sz="1050" dirty="0" smtClean="0">
                  <a:solidFill>
                    <a:schemeClr val="bg1"/>
                  </a:solidFill>
                  <a:latin typeface="Open Sans" pitchFamily="34" charset="0"/>
                  <a:ea typeface="Open Sans" pitchFamily="34" charset="0"/>
                  <a:cs typeface="Open Sans" pitchFamily="34" charset="0"/>
                </a:rPr>
                <a:t> magna, sit </a:t>
              </a:r>
              <a:r>
                <a:rPr lang="en-US" sz="1050" dirty="0" err="1" smtClean="0">
                  <a:solidFill>
                    <a:schemeClr val="bg1"/>
                  </a:solidFill>
                  <a:latin typeface="Open Sans" pitchFamily="34" charset="0"/>
                  <a:ea typeface="Open Sans" pitchFamily="34" charset="0"/>
                  <a:cs typeface="Open Sans" pitchFamily="34" charset="0"/>
                </a:rPr>
                <a:t>amet</a:t>
              </a:r>
              <a:r>
                <a:rPr lang="en-US" sz="1050" dirty="0" smtClean="0">
                  <a:solidFill>
                    <a:schemeClr val="bg1"/>
                  </a:solidFill>
                  <a:latin typeface="Open Sans" pitchFamily="34" charset="0"/>
                  <a:ea typeface="Open Sans" pitchFamily="34" charset="0"/>
                  <a:cs typeface="Open Sans" pitchFamily="34" charset="0"/>
                </a:rPr>
                <a:t> </a:t>
              </a:r>
              <a:r>
                <a:rPr lang="en-US" sz="1050" dirty="0" err="1" smtClean="0">
                  <a:solidFill>
                    <a:schemeClr val="bg1"/>
                  </a:solidFill>
                  <a:latin typeface="Open Sans" pitchFamily="34" charset="0"/>
                  <a:ea typeface="Open Sans" pitchFamily="34" charset="0"/>
                  <a:cs typeface="Open Sans" pitchFamily="34" charset="0"/>
                </a:rPr>
                <a:t>consequat</a:t>
              </a:r>
              <a:r>
                <a:rPr lang="en-US" sz="1050" dirty="0" smtClean="0">
                  <a:solidFill>
                    <a:schemeClr val="bg1"/>
                  </a:solidFill>
                  <a:latin typeface="Open Sans" pitchFamily="34" charset="0"/>
                  <a:ea typeface="Open Sans" pitchFamily="34" charset="0"/>
                  <a:cs typeface="Open Sans" pitchFamily="34" charset="0"/>
                </a:rPr>
                <a:t> </a:t>
              </a:r>
              <a:r>
                <a:rPr lang="en-US" sz="1050" dirty="0" err="1" smtClean="0">
                  <a:solidFill>
                    <a:schemeClr val="bg1"/>
                  </a:solidFill>
                  <a:latin typeface="Open Sans" pitchFamily="34" charset="0"/>
                  <a:ea typeface="Open Sans" pitchFamily="34" charset="0"/>
                  <a:cs typeface="Open Sans" pitchFamily="34" charset="0"/>
                </a:rPr>
                <a:t>risus</a:t>
              </a:r>
              <a:r>
                <a:rPr lang="en-US" sz="1050" dirty="0" smtClean="0">
                  <a:solidFill>
                    <a:schemeClr val="bg1"/>
                  </a:solidFill>
                  <a:latin typeface="Open Sans" pitchFamily="34" charset="0"/>
                  <a:ea typeface="Open Sans" pitchFamily="34" charset="0"/>
                  <a:cs typeface="Open Sans" pitchFamily="34" charset="0"/>
                </a:rPr>
                <a:t>. </a:t>
              </a:r>
            </a:p>
          </p:txBody>
        </p:sp>
        <p:cxnSp>
          <p:nvCxnSpPr>
            <p:cNvPr id="32" name="Straight Connector 25"/>
            <p:cNvCxnSpPr/>
            <p:nvPr/>
          </p:nvCxnSpPr>
          <p:spPr>
            <a:xfrm>
              <a:off x="2438400" y="2893530"/>
              <a:ext cx="0" cy="14152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Text Box 10"/>
            <p:cNvSpPr txBox="1">
              <a:spLocks noChangeArrowheads="1"/>
            </p:cNvSpPr>
            <p:nvPr/>
          </p:nvSpPr>
          <p:spPr bwMode="auto">
            <a:xfrm>
              <a:off x="422922" y="1295966"/>
              <a:ext cx="4333369" cy="887811"/>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2000" b="1" dirty="0" smtClean="0">
                  <a:solidFill>
                    <a:schemeClr val="bg1">
                      <a:lumMod val="50000"/>
                    </a:schemeClr>
                  </a:solidFill>
                  <a:latin typeface="Open Sans" pitchFamily="34" charset="0"/>
                  <a:ea typeface="Open Sans" pitchFamily="34" charset="0"/>
                  <a:cs typeface="Open Sans" pitchFamily="34" charset="0"/>
                </a:rPr>
                <a:t>Business Concept</a:t>
              </a:r>
            </a:p>
            <a:p>
              <a:pPr defTabSz="1088232"/>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Nunc</a:t>
              </a:r>
              <a:r>
                <a:rPr lang="en-US" sz="1400" dirty="0">
                  <a:solidFill>
                    <a:schemeClr val="bg1">
                      <a:lumMod val="50000"/>
                    </a:schemeClr>
                  </a:solidFill>
                  <a:latin typeface="Open Sans" pitchFamily="34" charset="0"/>
                  <a:ea typeface="Open Sans" pitchFamily="34" charset="0"/>
                  <a:cs typeface="Open Sans" pitchFamily="34" charset="0"/>
                </a:rPr>
                <a:t> a </a:t>
              </a:r>
              <a:r>
                <a:rPr lang="en-US" sz="1400" dirty="0" err="1">
                  <a:solidFill>
                    <a:schemeClr val="bg1">
                      <a:lumMod val="50000"/>
                    </a:schemeClr>
                  </a:solidFill>
                  <a:latin typeface="Open Sans" pitchFamily="34" charset="0"/>
                  <a:ea typeface="Open Sans" pitchFamily="34" charset="0"/>
                  <a:cs typeface="Open Sans" pitchFamily="34" charset="0"/>
                </a:rPr>
                <a:t>leo</a:t>
              </a:r>
              <a:r>
                <a:rPr lang="en-US" sz="1400" dirty="0">
                  <a:solidFill>
                    <a:schemeClr val="bg1">
                      <a:lumMod val="50000"/>
                    </a:schemeClr>
                  </a:solidFill>
                  <a:latin typeface="Open Sans" pitchFamily="34" charset="0"/>
                  <a:ea typeface="Open Sans" pitchFamily="34" charset="0"/>
                  <a:cs typeface="Open Sans" pitchFamily="34" charset="0"/>
                </a:rPr>
                <a:t> magna, sit </a:t>
              </a:r>
              <a:r>
                <a:rPr lang="en-US" sz="1400" dirty="0" err="1">
                  <a:solidFill>
                    <a:schemeClr val="bg1">
                      <a:lumMod val="50000"/>
                    </a:schemeClr>
                  </a:solidFill>
                  <a:latin typeface="Open Sans" pitchFamily="34" charset="0"/>
                  <a:ea typeface="Open Sans" pitchFamily="34" charset="0"/>
                  <a:cs typeface="Open Sans" pitchFamily="34" charset="0"/>
                </a:rPr>
                <a:t>amet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consequat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risus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Nullam</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eu</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tempor</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purus</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Nunc</a:t>
              </a:r>
              <a:r>
                <a:rPr lang="en-US" sz="1400" dirty="0" smtClean="0">
                  <a:solidFill>
                    <a:schemeClr val="bg1">
                      <a:lumMod val="50000"/>
                    </a:schemeClr>
                  </a:solidFill>
                  <a:latin typeface="Open Sans" pitchFamily="34" charset="0"/>
                  <a:ea typeface="Open Sans" pitchFamily="34" charset="0"/>
                  <a:cs typeface="Open Sans" pitchFamily="34" charset="0"/>
                </a:rPr>
                <a:t> a </a:t>
              </a:r>
              <a:r>
                <a:rPr lang="en-US" sz="1400" dirty="0" err="1" smtClean="0">
                  <a:solidFill>
                    <a:schemeClr val="bg1">
                      <a:lumMod val="50000"/>
                    </a:schemeClr>
                  </a:solidFill>
                  <a:latin typeface="Open Sans" pitchFamily="34" charset="0"/>
                  <a:ea typeface="Open Sans" pitchFamily="34" charset="0"/>
                  <a:cs typeface="Open Sans" pitchFamily="34" charset="0"/>
                </a:rPr>
                <a:t>leo</a:t>
              </a:r>
              <a:r>
                <a:rPr lang="en-US" sz="1400" dirty="0" smtClean="0">
                  <a:solidFill>
                    <a:schemeClr val="bg1">
                      <a:lumMod val="50000"/>
                    </a:schemeClr>
                  </a:solidFill>
                  <a:latin typeface="Open Sans" pitchFamily="34" charset="0"/>
                  <a:ea typeface="Open Sans" pitchFamily="34" charset="0"/>
                  <a:cs typeface="Open Sans" pitchFamily="34" charset="0"/>
                </a:rPr>
                <a:t> magna, sit </a:t>
              </a:r>
              <a:r>
                <a:rPr lang="en-US" sz="1400" dirty="0" err="1" smtClean="0">
                  <a:solidFill>
                    <a:schemeClr val="bg1">
                      <a:lumMod val="50000"/>
                    </a:schemeClr>
                  </a:solidFill>
                  <a:latin typeface="Open Sans" pitchFamily="34" charset="0"/>
                  <a:ea typeface="Open Sans" pitchFamily="34" charset="0"/>
                  <a:cs typeface="Open Sans" pitchFamily="34" charset="0"/>
                </a:rPr>
                <a:t>amet</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consequat</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risus</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Nullam</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eu</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tempor</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purus</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Nullam</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eu</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tempor</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purus</a:t>
              </a:r>
              <a:r>
                <a:rPr lang="en-US" sz="1400" dirty="0" smtClean="0">
                  <a:solidFill>
                    <a:schemeClr val="bg1">
                      <a:lumMod val="50000"/>
                    </a:schemeClr>
                  </a:solidFill>
                  <a:latin typeface="Open Sans" pitchFamily="34" charset="0"/>
                  <a:ea typeface="Open Sans" pitchFamily="34" charset="0"/>
                  <a:cs typeface="Open Sans" pitchFamily="34" charset="0"/>
                </a:rPr>
                <a:t>. </a:t>
              </a:r>
            </a:p>
          </p:txBody>
        </p:sp>
        <p:sp>
          <p:nvSpPr>
            <p:cNvPr id="34" name="Text Box 10"/>
            <p:cNvSpPr txBox="1">
              <a:spLocks noChangeArrowheads="1"/>
            </p:cNvSpPr>
            <p:nvPr/>
          </p:nvSpPr>
          <p:spPr bwMode="auto">
            <a:xfrm>
              <a:off x="4989124" y="2721918"/>
              <a:ext cx="1008622" cy="215444"/>
            </a:xfrm>
            <a:prstGeom prst="rect">
              <a:avLst/>
            </a:prstGeom>
            <a:noFill/>
            <a:ln w="9525">
              <a:noFill/>
              <a:miter lim="800000"/>
              <a:headEnd/>
              <a:tailEnd/>
            </a:ln>
          </p:spPr>
          <p:txBody>
            <a:bodyPr wrap="square" lIns="45720" tIns="22860" rIns="45720" bIns="22860">
              <a:spAutoFit/>
            </a:bodyPr>
            <a:lstStyle/>
            <a:p>
              <a:pPr algn="ctr" defTabSz="1088232"/>
              <a:r>
                <a:rPr lang="en-US" sz="1050" b="1" smtClean="0">
                  <a:solidFill>
                    <a:schemeClr val="bg1"/>
                  </a:solidFill>
                  <a:latin typeface="Open Sans" pitchFamily="34" charset="0"/>
                  <a:ea typeface="Open Sans" pitchFamily="34" charset="0"/>
                  <a:cs typeface="Open Sans" pitchFamily="34" charset="0"/>
                </a:rPr>
                <a:t>Top Market</a:t>
              </a:r>
              <a:endParaRPr lang="en-US" sz="800" b="1" smtClean="0">
                <a:solidFill>
                  <a:schemeClr val="bg1"/>
                </a:solidFill>
                <a:latin typeface="Open Sans" pitchFamily="34" charset="0"/>
                <a:ea typeface="Open Sans" pitchFamily="34" charset="0"/>
                <a:cs typeface="Open Sans" pitchFamily="34" charset="0"/>
              </a:endParaRPr>
            </a:p>
          </p:txBody>
        </p:sp>
        <p:sp>
          <p:nvSpPr>
            <p:cNvPr id="35" name="Text Box 10"/>
            <p:cNvSpPr txBox="1">
              <a:spLocks noChangeArrowheads="1"/>
            </p:cNvSpPr>
            <p:nvPr/>
          </p:nvSpPr>
          <p:spPr bwMode="auto">
            <a:xfrm>
              <a:off x="6230309" y="3300797"/>
              <a:ext cx="1008622" cy="207749"/>
            </a:xfrm>
            <a:prstGeom prst="rect">
              <a:avLst/>
            </a:prstGeom>
            <a:noFill/>
            <a:ln w="9525">
              <a:noFill/>
              <a:miter lim="800000"/>
              <a:headEnd/>
              <a:tailEnd/>
            </a:ln>
          </p:spPr>
          <p:txBody>
            <a:bodyPr wrap="square" lIns="45720" tIns="22860" rIns="45720" bIns="22860">
              <a:spAutoFit/>
            </a:bodyPr>
            <a:lstStyle/>
            <a:p>
              <a:pPr algn="ctr" defTabSz="1088232"/>
              <a:r>
                <a:rPr lang="en-US" sz="1050" b="1" smtClean="0">
                  <a:solidFill>
                    <a:schemeClr val="bg1"/>
                  </a:solidFill>
                  <a:latin typeface="Open Sans" pitchFamily="34" charset="0"/>
                  <a:ea typeface="Open Sans" pitchFamily="34" charset="0"/>
                  <a:cs typeface="Open Sans" pitchFamily="34" charset="0"/>
                </a:rPr>
                <a:t>Fairplay</a:t>
              </a:r>
              <a:endParaRPr lang="en-US" sz="800" b="1" smtClean="0">
                <a:solidFill>
                  <a:schemeClr val="bg1"/>
                </a:solidFill>
                <a:latin typeface="Open Sans" pitchFamily="34" charset="0"/>
                <a:ea typeface="Open Sans" pitchFamily="34" charset="0"/>
                <a:cs typeface="Open Sans" pitchFamily="34" charset="0"/>
              </a:endParaRPr>
            </a:p>
          </p:txBody>
        </p:sp>
        <p:sp>
          <p:nvSpPr>
            <p:cNvPr id="36" name="Text Box 10"/>
            <p:cNvSpPr txBox="1">
              <a:spLocks noChangeArrowheads="1"/>
            </p:cNvSpPr>
            <p:nvPr/>
          </p:nvSpPr>
          <p:spPr bwMode="auto">
            <a:xfrm>
              <a:off x="6187481" y="2190750"/>
              <a:ext cx="1008622" cy="215444"/>
            </a:xfrm>
            <a:prstGeom prst="rect">
              <a:avLst/>
            </a:prstGeom>
            <a:noFill/>
            <a:ln w="9525">
              <a:noFill/>
              <a:miter lim="800000"/>
              <a:headEnd/>
              <a:tailEnd/>
            </a:ln>
          </p:spPr>
          <p:txBody>
            <a:bodyPr wrap="square" lIns="45720" tIns="22860" rIns="45720" bIns="22860">
              <a:spAutoFit/>
            </a:bodyPr>
            <a:lstStyle/>
            <a:p>
              <a:pPr algn="ctr" defTabSz="1088232"/>
              <a:r>
                <a:rPr lang="en-US" sz="1050" b="1" smtClean="0">
                  <a:solidFill>
                    <a:schemeClr val="bg1"/>
                  </a:solidFill>
                  <a:latin typeface="Open Sans" pitchFamily="34" charset="0"/>
                  <a:ea typeface="Open Sans" pitchFamily="34" charset="0"/>
                  <a:cs typeface="Open Sans" pitchFamily="34" charset="0"/>
                </a:rPr>
                <a:t>Display</a:t>
              </a:r>
              <a:endParaRPr lang="en-US" sz="800" b="1" smtClean="0">
                <a:solidFill>
                  <a:schemeClr val="bg1"/>
                </a:solidFill>
                <a:latin typeface="Open Sans" pitchFamily="34" charset="0"/>
                <a:ea typeface="Open Sans" pitchFamily="34" charset="0"/>
                <a:cs typeface="Open Sans" pitchFamily="34" charset="0"/>
              </a:endParaRPr>
            </a:p>
          </p:txBody>
        </p:sp>
        <p:sp>
          <p:nvSpPr>
            <p:cNvPr id="37" name="Text Box 10"/>
            <p:cNvSpPr txBox="1">
              <a:spLocks noChangeArrowheads="1"/>
            </p:cNvSpPr>
            <p:nvPr/>
          </p:nvSpPr>
          <p:spPr bwMode="auto">
            <a:xfrm>
              <a:off x="7400845" y="1581150"/>
              <a:ext cx="1008622" cy="215444"/>
            </a:xfrm>
            <a:prstGeom prst="rect">
              <a:avLst/>
            </a:prstGeom>
            <a:noFill/>
            <a:ln w="9525">
              <a:noFill/>
              <a:miter lim="800000"/>
              <a:headEnd/>
              <a:tailEnd/>
            </a:ln>
          </p:spPr>
          <p:txBody>
            <a:bodyPr wrap="square" lIns="45720" tIns="22860" rIns="45720" bIns="22860">
              <a:spAutoFit/>
            </a:bodyPr>
            <a:lstStyle/>
            <a:p>
              <a:pPr algn="ctr" defTabSz="1088232"/>
              <a:r>
                <a:rPr lang="en-US" sz="1050" b="1" smtClean="0">
                  <a:solidFill>
                    <a:schemeClr val="bg1"/>
                  </a:solidFill>
                  <a:latin typeface="Open Sans" pitchFamily="34" charset="0"/>
                  <a:ea typeface="Open Sans" pitchFamily="34" charset="0"/>
                  <a:cs typeface="Open Sans" pitchFamily="34" charset="0"/>
                </a:rPr>
                <a:t>Network</a:t>
              </a:r>
              <a:endParaRPr lang="en-US" sz="800" b="1" smtClean="0">
                <a:solidFill>
                  <a:schemeClr val="bg1"/>
                </a:solidFill>
                <a:latin typeface="Open Sans" pitchFamily="34" charset="0"/>
                <a:ea typeface="Open Sans" pitchFamily="34" charset="0"/>
                <a:cs typeface="Open Sans" pitchFamily="34" charset="0"/>
              </a:endParaRPr>
            </a:p>
          </p:txBody>
        </p:sp>
        <p:sp>
          <p:nvSpPr>
            <p:cNvPr id="38" name="Text Box 10"/>
            <p:cNvSpPr txBox="1">
              <a:spLocks noChangeArrowheads="1"/>
            </p:cNvSpPr>
            <p:nvPr/>
          </p:nvSpPr>
          <p:spPr bwMode="auto">
            <a:xfrm>
              <a:off x="7400845" y="2740727"/>
              <a:ext cx="1008622" cy="215444"/>
            </a:xfrm>
            <a:prstGeom prst="rect">
              <a:avLst/>
            </a:prstGeom>
            <a:noFill/>
            <a:ln w="9525">
              <a:noFill/>
              <a:miter lim="800000"/>
              <a:headEnd/>
              <a:tailEnd/>
            </a:ln>
          </p:spPr>
          <p:txBody>
            <a:bodyPr wrap="square" lIns="45720" tIns="22860" rIns="45720" bIns="22860">
              <a:spAutoFit/>
            </a:bodyPr>
            <a:lstStyle/>
            <a:p>
              <a:pPr algn="ctr" defTabSz="1088232"/>
              <a:r>
                <a:rPr lang="en-US" sz="1050" b="1" smtClean="0">
                  <a:solidFill>
                    <a:schemeClr val="bg1"/>
                  </a:solidFill>
                  <a:latin typeface="Open Sans" pitchFamily="34" charset="0"/>
                  <a:ea typeface="Open Sans" pitchFamily="34" charset="0"/>
                  <a:cs typeface="Open Sans" pitchFamily="34" charset="0"/>
                </a:rPr>
                <a:t>Defend</a:t>
              </a:r>
              <a:endParaRPr lang="en-US" sz="800" b="1" smtClean="0">
                <a:solidFill>
                  <a:schemeClr val="bg1"/>
                </a:solidFill>
                <a:latin typeface="Open Sans" pitchFamily="34" charset="0"/>
                <a:ea typeface="Open Sans" pitchFamily="34" charset="0"/>
                <a:cs typeface="Open Sans" pitchFamily="34" charset="0"/>
              </a:endParaRPr>
            </a:p>
          </p:txBody>
        </p:sp>
        <p:sp>
          <p:nvSpPr>
            <p:cNvPr id="39" name="Text Box 10"/>
            <p:cNvSpPr txBox="1">
              <a:spLocks noChangeArrowheads="1"/>
            </p:cNvSpPr>
            <p:nvPr/>
          </p:nvSpPr>
          <p:spPr bwMode="auto">
            <a:xfrm>
              <a:off x="7400845" y="3930195"/>
              <a:ext cx="1008622" cy="215444"/>
            </a:xfrm>
            <a:prstGeom prst="rect">
              <a:avLst/>
            </a:prstGeom>
            <a:noFill/>
            <a:ln w="9525">
              <a:noFill/>
              <a:miter lim="800000"/>
              <a:headEnd/>
              <a:tailEnd/>
            </a:ln>
          </p:spPr>
          <p:txBody>
            <a:bodyPr wrap="square" lIns="45720" tIns="22860" rIns="45720" bIns="22860">
              <a:spAutoFit/>
            </a:bodyPr>
            <a:lstStyle/>
            <a:p>
              <a:pPr algn="ctr" defTabSz="1088232"/>
              <a:r>
                <a:rPr lang="en-US" sz="1050" b="1" smtClean="0">
                  <a:solidFill>
                    <a:schemeClr val="bg1"/>
                  </a:solidFill>
                  <a:latin typeface="Open Sans" pitchFamily="34" charset="0"/>
                  <a:ea typeface="Open Sans" pitchFamily="34" charset="0"/>
                  <a:cs typeface="Open Sans" pitchFamily="34" charset="0"/>
                </a:rPr>
                <a:t>Reimburse</a:t>
              </a:r>
              <a:endParaRPr lang="en-US" sz="800" b="1" smtClean="0">
                <a:solidFill>
                  <a:schemeClr val="bg1"/>
                </a:solidFill>
                <a:latin typeface="Open Sans" pitchFamily="34" charset="0"/>
                <a:ea typeface="Open Sans" pitchFamily="34" charset="0"/>
                <a:cs typeface="Open Sans" pitchFamily="34" charset="0"/>
              </a:endParaRPr>
            </a:p>
          </p:txBody>
        </p:sp>
        <p:sp>
          <p:nvSpPr>
            <p:cNvPr id="40" name="Freeform 55"/>
            <p:cNvSpPr>
              <a:spLocks noEditPoints="1"/>
            </p:cNvSpPr>
            <p:nvPr/>
          </p:nvSpPr>
          <p:spPr bwMode="auto">
            <a:xfrm>
              <a:off x="5337186" y="2366349"/>
              <a:ext cx="292588" cy="306197"/>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61"/>
            <p:cNvSpPr>
              <a:spLocks/>
            </p:cNvSpPr>
            <p:nvPr/>
          </p:nvSpPr>
          <p:spPr bwMode="auto">
            <a:xfrm>
              <a:off x="7765717" y="2393206"/>
              <a:ext cx="309599" cy="321507"/>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62"/>
            <p:cNvSpPr>
              <a:spLocks noEditPoints="1"/>
            </p:cNvSpPr>
            <p:nvPr/>
          </p:nvSpPr>
          <p:spPr bwMode="auto">
            <a:xfrm>
              <a:off x="6602341" y="2953832"/>
              <a:ext cx="244957" cy="330012"/>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3" name="Group 37"/>
            <p:cNvGrpSpPr/>
            <p:nvPr/>
          </p:nvGrpSpPr>
          <p:grpSpPr>
            <a:xfrm>
              <a:off x="6515492" y="1908245"/>
              <a:ext cx="323207" cy="239854"/>
              <a:chOff x="5129089" y="3156352"/>
              <a:chExt cx="474198" cy="351905"/>
            </a:xfrm>
            <a:solidFill>
              <a:schemeClr val="bg1"/>
            </a:solidFill>
          </p:grpSpPr>
          <p:sp>
            <p:nvSpPr>
              <p:cNvPr id="53"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67"/>
              <p:cNvSpPr>
                <a:spLocks/>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44" name="Group 40"/>
            <p:cNvGrpSpPr/>
            <p:nvPr/>
          </p:nvGrpSpPr>
          <p:grpSpPr>
            <a:xfrm>
              <a:off x="7774434" y="1290324"/>
              <a:ext cx="246658" cy="280681"/>
              <a:chOff x="2927811" y="2108124"/>
              <a:chExt cx="361887" cy="411804"/>
            </a:xfrm>
            <a:solidFill>
              <a:schemeClr val="bg1"/>
            </a:solidFill>
          </p:grpSpPr>
          <p:sp>
            <p:nvSpPr>
              <p:cNvPr id="49"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70"/>
              <p:cNvSpPr>
                <a:spLocks/>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71"/>
              <p:cNvSpPr>
                <a:spLocks/>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5" name="Group 45"/>
            <p:cNvGrpSpPr/>
            <p:nvPr/>
          </p:nvGrpSpPr>
          <p:grpSpPr>
            <a:xfrm>
              <a:off x="7769331" y="3608348"/>
              <a:ext cx="244957" cy="265371"/>
              <a:chOff x="6941027" y="4788593"/>
              <a:chExt cx="359392" cy="389342"/>
            </a:xfrm>
            <a:solidFill>
              <a:schemeClr val="bg1"/>
            </a:solidFill>
          </p:grpSpPr>
          <p:sp>
            <p:nvSpPr>
              <p:cNvPr id="46" name="Freeform 132"/>
              <p:cNvSpPr>
                <a:spLocks/>
              </p:cNvSpPr>
              <p:nvPr/>
            </p:nvSpPr>
            <p:spPr bwMode="auto">
              <a:xfrm>
                <a:off x="7018395" y="4880936"/>
                <a:ext cx="204654" cy="207151"/>
              </a:xfrm>
              <a:custGeom>
                <a:avLst/>
                <a:gdLst>
                  <a:gd name="T0" fmla="*/ 0 w 82"/>
                  <a:gd name="T1" fmla="*/ 29 h 83"/>
                  <a:gd name="T2" fmla="*/ 58 w 82"/>
                  <a:gd name="T3" fmla="*/ 29 h 83"/>
                  <a:gd name="T4" fmla="*/ 58 w 82"/>
                  <a:gd name="T5" fmla="*/ 83 h 83"/>
                  <a:gd name="T6" fmla="*/ 82 w 82"/>
                  <a:gd name="T7" fmla="*/ 83 h 83"/>
                  <a:gd name="T8" fmla="*/ 82 w 82"/>
                  <a:gd name="T9" fmla="*/ 0 h 83"/>
                  <a:gd name="T10" fmla="*/ 0 w 82"/>
                  <a:gd name="T11" fmla="*/ 0 h 83"/>
                  <a:gd name="T12" fmla="*/ 0 w 82"/>
                  <a:gd name="T13" fmla="*/ 29 h 83"/>
                </a:gdLst>
                <a:ahLst/>
                <a:cxnLst>
                  <a:cxn ang="0">
                    <a:pos x="T0" y="T1"/>
                  </a:cxn>
                  <a:cxn ang="0">
                    <a:pos x="T2" y="T3"/>
                  </a:cxn>
                  <a:cxn ang="0">
                    <a:pos x="T4" y="T5"/>
                  </a:cxn>
                  <a:cxn ang="0">
                    <a:pos x="T6" y="T7"/>
                  </a:cxn>
                  <a:cxn ang="0">
                    <a:pos x="T8" y="T9"/>
                  </a:cxn>
                  <a:cxn ang="0">
                    <a:pos x="T10" y="T11"/>
                  </a:cxn>
                  <a:cxn ang="0">
                    <a:pos x="T12" y="T13"/>
                  </a:cxn>
                </a:cxnLst>
                <a:rect l="0" t="0" r="r" b="b"/>
                <a:pathLst>
                  <a:path w="82" h="83">
                    <a:moveTo>
                      <a:pt x="0" y="29"/>
                    </a:moveTo>
                    <a:lnTo>
                      <a:pt x="58" y="29"/>
                    </a:lnTo>
                    <a:lnTo>
                      <a:pt x="58" y="83"/>
                    </a:lnTo>
                    <a:lnTo>
                      <a:pt x="82" y="83"/>
                    </a:lnTo>
                    <a:lnTo>
                      <a:pt x="82" y="0"/>
                    </a:lnTo>
                    <a:lnTo>
                      <a:pt x="0" y="0"/>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33"/>
              <p:cNvSpPr>
                <a:spLocks/>
              </p:cNvSpPr>
              <p:nvPr/>
            </p:nvSpPr>
            <p:spPr bwMode="auto">
              <a:xfrm>
                <a:off x="7093268" y="4788593"/>
                <a:ext cx="207151" cy="204654"/>
              </a:xfrm>
              <a:custGeom>
                <a:avLst/>
                <a:gdLst>
                  <a:gd name="T0" fmla="*/ 0 w 83"/>
                  <a:gd name="T1" fmla="*/ 0 h 82"/>
                  <a:gd name="T2" fmla="*/ 0 w 83"/>
                  <a:gd name="T3" fmla="*/ 29 h 82"/>
                  <a:gd name="T4" fmla="*/ 59 w 83"/>
                  <a:gd name="T5" fmla="*/ 29 h 82"/>
                  <a:gd name="T6" fmla="*/ 59 w 83"/>
                  <a:gd name="T7" fmla="*/ 82 h 82"/>
                  <a:gd name="T8" fmla="*/ 83 w 83"/>
                  <a:gd name="T9" fmla="*/ 82 h 82"/>
                  <a:gd name="T10" fmla="*/ 83 w 83"/>
                  <a:gd name="T11" fmla="*/ 0 h 82"/>
                  <a:gd name="T12" fmla="*/ 0 w 83"/>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83" h="82">
                    <a:moveTo>
                      <a:pt x="0" y="0"/>
                    </a:moveTo>
                    <a:lnTo>
                      <a:pt x="0" y="29"/>
                    </a:lnTo>
                    <a:lnTo>
                      <a:pt x="59" y="29"/>
                    </a:lnTo>
                    <a:lnTo>
                      <a:pt x="59" y="82"/>
                    </a:lnTo>
                    <a:lnTo>
                      <a:pt x="83" y="82"/>
                    </a:lnTo>
                    <a:lnTo>
                      <a:pt x="8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Rectangle 134"/>
              <p:cNvSpPr>
                <a:spLocks noChangeArrowheads="1"/>
              </p:cNvSpPr>
              <p:nvPr/>
            </p:nvSpPr>
            <p:spPr bwMode="auto">
              <a:xfrm>
                <a:off x="6941027" y="4970784"/>
                <a:ext cx="207151" cy="20715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485941490"/>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320698" y="366480"/>
            <a:ext cx="7519988" cy="878114"/>
            <a:chOff x="2320698" y="395508"/>
            <a:chExt cx="7519988" cy="878114"/>
          </a:xfrm>
        </p:grpSpPr>
        <p:sp>
          <p:nvSpPr>
            <p:cNvPr id="12" name="矩形 11"/>
            <p:cNvSpPr/>
            <p:nvPr/>
          </p:nvSpPr>
          <p:spPr>
            <a:xfrm flipH="1">
              <a:off x="2320698" y="395508"/>
              <a:ext cx="7519988" cy="878114"/>
            </a:xfrm>
            <a:prstGeom prst="rect">
              <a:avLst/>
            </a:prstGeom>
            <a:no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188838" y="560331"/>
              <a:ext cx="3783708" cy="538601"/>
              <a:chOff x="5043488" y="515938"/>
              <a:chExt cx="3783708" cy="538601"/>
            </a:xfrm>
          </p:grpSpPr>
          <p:sp>
            <p:nvSpPr>
              <p:cNvPr id="14"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15" name="组合 26"/>
              <p:cNvGrpSpPr/>
              <p:nvPr/>
            </p:nvGrpSpPr>
            <p:grpSpPr>
              <a:xfrm>
                <a:off x="5043488" y="569913"/>
                <a:ext cx="263525" cy="395287"/>
                <a:chOff x="0" y="0"/>
                <a:chExt cx="213756" cy="427512"/>
              </a:xfrm>
            </p:grpSpPr>
            <p:sp>
              <p:nvSpPr>
                <p:cNvPr id="16" name="直接连接符 27"/>
                <p:cNvSpPr/>
                <p:nvPr/>
              </p:nvSpPr>
              <p:spPr>
                <a:xfrm>
                  <a:off x="0" y="0"/>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sp>
              <p:nvSpPr>
                <p:cNvPr id="17" name="直接连接符 28"/>
                <p:cNvSpPr/>
                <p:nvPr/>
              </p:nvSpPr>
              <p:spPr>
                <a:xfrm flipH="1">
                  <a:off x="0" y="213756"/>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grpSp>
        </p:grpSp>
      </p:grpSp>
      <p:grpSp>
        <p:nvGrpSpPr>
          <p:cNvPr id="9" name="组合 8"/>
          <p:cNvGrpSpPr/>
          <p:nvPr/>
        </p:nvGrpSpPr>
        <p:grpSpPr>
          <a:xfrm>
            <a:off x="640514" y="1761885"/>
            <a:ext cx="11271849" cy="4688454"/>
            <a:chOff x="373532" y="943089"/>
            <a:chExt cx="7069616" cy="2940562"/>
          </a:xfrm>
        </p:grpSpPr>
        <p:sp>
          <p:nvSpPr>
            <p:cNvPr id="10" name="圆角淘宝店chenying0907出品 18"/>
            <p:cNvSpPr/>
            <p:nvPr/>
          </p:nvSpPr>
          <p:spPr>
            <a:xfrm>
              <a:off x="1451620" y="951962"/>
              <a:ext cx="3866852" cy="573053"/>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600">
                <a:solidFill>
                  <a:schemeClr val="tx2">
                    <a:lumMod val="50000"/>
                  </a:schemeClr>
                </a:solidFill>
                <a:latin typeface="微软雅黑" panose="020B0503020204020204" pitchFamily="34" charset="-122"/>
                <a:ea typeface="微软雅黑" panose="020B0503020204020204" pitchFamily="34" charset="-122"/>
              </a:endParaRPr>
            </a:p>
          </p:txBody>
        </p:sp>
        <p:sp>
          <p:nvSpPr>
            <p:cNvPr id="18" name="圆角淘宝店chenying0907出品 17"/>
            <p:cNvSpPr/>
            <p:nvPr/>
          </p:nvSpPr>
          <p:spPr>
            <a:xfrm>
              <a:off x="3457215" y="2546494"/>
              <a:ext cx="3985933" cy="573053"/>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600">
                <a:solidFill>
                  <a:schemeClr val="tx2">
                    <a:lumMod val="50000"/>
                  </a:schemeClr>
                </a:solidFill>
                <a:latin typeface="微软雅黑" panose="020B0503020204020204" pitchFamily="34" charset="-122"/>
                <a:ea typeface="微软雅黑" panose="020B0503020204020204" pitchFamily="34" charset="-122"/>
              </a:endParaRPr>
            </a:p>
          </p:txBody>
        </p:sp>
        <p:sp>
          <p:nvSpPr>
            <p:cNvPr id="19" name="圆角淘宝店chenying0907出品 5"/>
            <p:cNvSpPr/>
            <p:nvPr/>
          </p:nvSpPr>
          <p:spPr>
            <a:xfrm>
              <a:off x="2188284" y="1762735"/>
              <a:ext cx="4133799" cy="573053"/>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600">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20" name="淘宝店chenying0907出品 6"/>
            <p:cNvGrpSpPr/>
            <p:nvPr/>
          </p:nvGrpSpPr>
          <p:grpSpPr>
            <a:xfrm>
              <a:off x="373532" y="943089"/>
              <a:ext cx="922653" cy="1266173"/>
              <a:chOff x="1032992" y="2432634"/>
              <a:chExt cx="1230525" cy="1688231"/>
            </a:xfrm>
          </p:grpSpPr>
          <p:sp>
            <p:nvSpPr>
              <p:cNvPr id="36" name="淘宝店chenying0907出品 7"/>
              <p:cNvSpPr/>
              <p:nvPr/>
            </p:nvSpPr>
            <p:spPr>
              <a:xfrm>
                <a:off x="1067786" y="2432634"/>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37" name="KSO_Shape"/>
              <p:cNvSpPr>
                <a:spLocks/>
              </p:cNvSpPr>
              <p:nvPr/>
            </p:nvSpPr>
            <p:spPr bwMode="auto">
              <a:xfrm>
                <a:off x="1450338" y="2837335"/>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38" name="淘宝店chenying0907出品 6"/>
              <p:cNvSpPr txBox="1"/>
              <p:nvPr/>
            </p:nvSpPr>
            <p:spPr>
              <a:xfrm>
                <a:off x="1032992" y="3296549"/>
                <a:ext cx="1193799" cy="334595"/>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 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21" name="淘宝店chenying0907出品 10"/>
            <p:cNvGrpSpPr/>
            <p:nvPr/>
          </p:nvGrpSpPr>
          <p:grpSpPr>
            <a:xfrm>
              <a:off x="1543976" y="1854707"/>
              <a:ext cx="928862" cy="1266173"/>
              <a:chOff x="2255236" y="3004658"/>
              <a:chExt cx="1238805" cy="1688231"/>
            </a:xfrm>
          </p:grpSpPr>
          <p:sp>
            <p:nvSpPr>
              <p:cNvPr id="33" name="淘宝店chenying0907出品 11"/>
              <p:cNvSpPr/>
              <p:nvPr/>
            </p:nvSpPr>
            <p:spPr>
              <a:xfrm flipH="1">
                <a:off x="2298310" y="3004658"/>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微软雅黑" panose="020B0503020204020204" pitchFamily="34" charset="-122"/>
                  <a:ea typeface="微软雅黑" panose="020B0503020204020204" pitchFamily="34" charset="-122"/>
                </a:endParaRPr>
              </a:p>
            </p:txBody>
          </p:sp>
          <p:sp>
            <p:nvSpPr>
              <p:cNvPr id="34" name="KSO_Shape"/>
              <p:cNvSpPr>
                <a:spLocks/>
              </p:cNvSpPr>
              <p:nvPr/>
            </p:nvSpPr>
            <p:spPr bwMode="auto">
              <a:xfrm>
                <a:off x="2675625" y="3406937"/>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b="1">
                  <a:solidFill>
                    <a:srgbClr val="FFFFFF"/>
                  </a:solidFill>
                  <a:latin typeface="微软雅黑" panose="020B0503020204020204" pitchFamily="34" charset="-122"/>
                  <a:ea typeface="微软雅黑" panose="020B0503020204020204" pitchFamily="34" charset="-122"/>
                </a:endParaRPr>
              </a:p>
            </p:txBody>
          </p:sp>
          <p:sp>
            <p:nvSpPr>
              <p:cNvPr id="35" name="淘宝店chenying0907出品 85"/>
              <p:cNvSpPr txBox="1"/>
              <p:nvPr/>
            </p:nvSpPr>
            <p:spPr>
              <a:xfrm>
                <a:off x="2255236" y="3864124"/>
                <a:ext cx="1193800" cy="334595"/>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 输入</a:t>
                </a:r>
                <a:r>
                  <a:rPr lang="zh-CN" altLang="en-US" sz="2000" dirty="0">
                    <a:solidFill>
                      <a:schemeClr val="bg1"/>
                    </a:solidFill>
                    <a:latin typeface="微软雅黑" panose="020B0503020204020204" pitchFamily="34" charset="-122"/>
                    <a:ea typeface="微软雅黑" panose="020B0503020204020204" pitchFamily="34" charset="-122"/>
                  </a:rPr>
                  <a:t>标题</a:t>
                </a:r>
              </a:p>
            </p:txBody>
          </p:sp>
        </p:grpSp>
        <p:cxnSp>
          <p:nvCxnSpPr>
            <p:cNvPr id="22" name="淘宝店chenying0907出品 14"/>
            <p:cNvCxnSpPr/>
            <p:nvPr/>
          </p:nvCxnSpPr>
          <p:spPr>
            <a:xfrm>
              <a:off x="1310616" y="1224226"/>
              <a:ext cx="729688"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23" name="淘宝店chenying0907出品 15"/>
            <p:cNvCxnSpPr/>
            <p:nvPr/>
          </p:nvCxnSpPr>
          <p:spPr>
            <a:xfrm>
              <a:off x="2498927" y="2033469"/>
              <a:ext cx="729688"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24" name="淘宝店chenying0907出品 16"/>
            <p:cNvCxnSpPr/>
            <p:nvPr/>
          </p:nvCxnSpPr>
          <p:spPr>
            <a:xfrm>
              <a:off x="3664910" y="2804106"/>
              <a:ext cx="729688"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sp>
          <p:nvSpPr>
            <p:cNvPr id="25" name="淘宝店chenying0907出品 13"/>
            <p:cNvSpPr txBox="1"/>
            <p:nvPr/>
          </p:nvSpPr>
          <p:spPr>
            <a:xfrm>
              <a:off x="2178197" y="1077598"/>
              <a:ext cx="2827201" cy="398365"/>
            </a:xfrm>
            <a:prstGeom prst="rect">
              <a:avLst/>
            </a:prstGeom>
            <a:noFill/>
          </p:spPr>
          <p:txBody>
            <a:bodyPr wrap="square" lIns="68562" tIns="34281" rIns="68562" bIns="34281" rtlCol="0">
              <a:spAutoFit/>
            </a:bodyPr>
            <a:lstStyle/>
            <a:p>
              <a:pPr>
                <a:lnSpc>
                  <a:spcPct val="12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p:txBody>
        </p:sp>
        <p:sp>
          <p:nvSpPr>
            <p:cNvPr id="26" name="淘宝店chenying0907出品 89"/>
            <p:cNvSpPr txBox="1"/>
            <p:nvPr/>
          </p:nvSpPr>
          <p:spPr>
            <a:xfrm>
              <a:off x="3327813" y="1856584"/>
              <a:ext cx="2827201" cy="398365"/>
            </a:xfrm>
            <a:prstGeom prst="rect">
              <a:avLst/>
            </a:prstGeom>
            <a:noFill/>
          </p:spPr>
          <p:txBody>
            <a:bodyPr wrap="square" lIns="68562" tIns="34281" rIns="68562" bIns="34281" rtlCol="0">
              <a:spAutoFit/>
            </a:bodyPr>
            <a:lstStyle>
              <a:defPPr>
                <a:defRPr lang="zh-CN"/>
              </a:defPPr>
              <a:lvl1pPr>
                <a:lnSpc>
                  <a:spcPct val="120000"/>
                </a:lnSpc>
                <a:defRPr sz="1200">
                  <a:solidFill>
                    <a:schemeClr val="bg1"/>
                  </a:solidFill>
                  <a:latin typeface="造字工房悦圆演示版常规体" pitchFamily="50" charset="-122"/>
                  <a:ea typeface="造字工房悦圆演示版常规体" pitchFamily="50" charset="-122"/>
                </a:defRPr>
              </a:lvl1p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p:txBody>
        </p:sp>
        <p:sp>
          <p:nvSpPr>
            <p:cNvPr id="27" name="淘宝店chenying0907出品 91"/>
            <p:cNvSpPr txBox="1"/>
            <p:nvPr/>
          </p:nvSpPr>
          <p:spPr>
            <a:xfrm>
              <a:off x="4483784" y="2617587"/>
              <a:ext cx="2827201" cy="583678"/>
            </a:xfrm>
            <a:prstGeom prst="rect">
              <a:avLst/>
            </a:prstGeom>
            <a:noFill/>
          </p:spPr>
          <p:txBody>
            <a:bodyPr wrap="square" lIns="68562" tIns="34281" rIns="68562" bIns="34281" rtlCol="0">
              <a:spAutoFit/>
            </a:bodyPr>
            <a:lstStyle/>
            <a:p>
              <a:pPr>
                <a:lnSpc>
                  <a:spcPct val="12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a:p>
              <a:pPr>
                <a:lnSpc>
                  <a:spcPct val="120000"/>
                </a:lnSpc>
              </a:pP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8" name="淘宝店chenying0907出品 30"/>
            <p:cNvGrpSpPr/>
            <p:nvPr/>
          </p:nvGrpSpPr>
          <p:grpSpPr>
            <a:xfrm>
              <a:off x="2701438" y="2617478"/>
              <a:ext cx="922653" cy="1266173"/>
              <a:chOff x="3937449" y="3388370"/>
              <a:chExt cx="1230525" cy="1688231"/>
            </a:xfrm>
          </p:grpSpPr>
          <p:grpSp>
            <p:nvGrpSpPr>
              <p:cNvPr id="29" name="淘宝店chenying0907出品 31"/>
              <p:cNvGrpSpPr/>
              <p:nvPr/>
            </p:nvGrpSpPr>
            <p:grpSpPr>
              <a:xfrm>
                <a:off x="3937449" y="3388370"/>
                <a:ext cx="1230525" cy="1688231"/>
                <a:chOff x="3494041" y="3716886"/>
                <a:chExt cx="1230525" cy="1688231"/>
              </a:xfrm>
              <a:solidFill>
                <a:srgbClr val="FC4B41"/>
              </a:solidFill>
            </p:grpSpPr>
            <p:sp>
              <p:nvSpPr>
                <p:cNvPr id="31" name="淘宝店chenying0907出品 33"/>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微软雅黑" panose="020B0503020204020204" pitchFamily="34" charset="-122"/>
                    <a:ea typeface="微软雅黑" panose="020B0503020204020204" pitchFamily="34" charset="-122"/>
                  </a:endParaRPr>
                </a:p>
              </p:txBody>
            </p:sp>
            <p:sp>
              <p:nvSpPr>
                <p:cNvPr id="32" name="淘宝店chenying0907出品 86"/>
                <p:cNvSpPr txBox="1"/>
                <p:nvPr/>
              </p:nvSpPr>
              <p:spPr>
                <a:xfrm>
                  <a:off x="3494041" y="4594338"/>
                  <a:ext cx="1193799" cy="334595"/>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 输入标题 </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30" name="淘宝店chenying0907出品 126"/>
              <p:cNvSpPr>
                <a:spLocks noChangeAspect="1" noEditPoints="1"/>
              </p:cNvSpPr>
              <p:nvPr/>
            </p:nvSpPr>
            <p:spPr bwMode="auto">
              <a:xfrm>
                <a:off x="4385843" y="3856787"/>
                <a:ext cx="297012" cy="371653"/>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sz="1400">
                  <a:solidFill>
                    <a:srgbClr val="0EDEBA"/>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Tree>
    <p:extLst>
      <p:ext uri="{BB962C8B-B14F-4D97-AF65-F5344CB8AC3E}">
        <p14:creationId xmlns:p14="http://schemas.microsoft.com/office/powerpoint/2010/main" val="1539262362"/>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320698" y="366480"/>
            <a:ext cx="7519988" cy="878114"/>
            <a:chOff x="2320698" y="395508"/>
            <a:chExt cx="7519988" cy="878114"/>
          </a:xfrm>
        </p:grpSpPr>
        <p:sp>
          <p:nvSpPr>
            <p:cNvPr id="12" name="矩形 11"/>
            <p:cNvSpPr/>
            <p:nvPr/>
          </p:nvSpPr>
          <p:spPr>
            <a:xfrm flipH="1">
              <a:off x="2320698" y="395508"/>
              <a:ext cx="7519988" cy="878114"/>
            </a:xfrm>
            <a:prstGeom prst="rect">
              <a:avLst/>
            </a:prstGeom>
            <a:no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188838" y="560331"/>
              <a:ext cx="3783708" cy="538601"/>
              <a:chOff x="5043488" y="515938"/>
              <a:chExt cx="3783708" cy="538601"/>
            </a:xfrm>
          </p:grpSpPr>
          <p:sp>
            <p:nvSpPr>
              <p:cNvPr id="14"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15" name="组合 26"/>
              <p:cNvGrpSpPr/>
              <p:nvPr/>
            </p:nvGrpSpPr>
            <p:grpSpPr>
              <a:xfrm>
                <a:off x="5043488" y="569913"/>
                <a:ext cx="263525" cy="395287"/>
                <a:chOff x="0" y="0"/>
                <a:chExt cx="213756" cy="427512"/>
              </a:xfrm>
            </p:grpSpPr>
            <p:sp>
              <p:nvSpPr>
                <p:cNvPr id="16" name="直接连接符 27"/>
                <p:cNvSpPr/>
                <p:nvPr/>
              </p:nvSpPr>
              <p:spPr>
                <a:xfrm>
                  <a:off x="0" y="0"/>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sp>
              <p:nvSpPr>
                <p:cNvPr id="17" name="直接连接符 28"/>
                <p:cNvSpPr/>
                <p:nvPr/>
              </p:nvSpPr>
              <p:spPr>
                <a:xfrm flipH="1">
                  <a:off x="0" y="213756"/>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grpSp>
        </p:grpSp>
      </p:grpSp>
      <p:sp>
        <p:nvSpPr>
          <p:cNvPr id="9" name="Oval 3"/>
          <p:cNvSpPr>
            <a:spLocks noChangeArrowheads="1"/>
          </p:cNvSpPr>
          <p:nvPr/>
        </p:nvSpPr>
        <p:spPr bwMode="auto">
          <a:xfrm>
            <a:off x="6098137" y="2104806"/>
            <a:ext cx="3791743" cy="3787837"/>
          </a:xfrm>
          <a:prstGeom prst="ellipse">
            <a:avLst/>
          </a:prstGeom>
          <a:solidFill>
            <a:srgbClr val="01ACBE"/>
          </a:solidFill>
          <a:ln w="19050">
            <a:noFill/>
          </a:ln>
          <a:effectLst>
            <a:outerShdw blurRad="76200" dist="76200" dir="54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dirty="0">
              <a:solidFill>
                <a:schemeClr val="tx1">
                  <a:lumMod val="50000"/>
                  <a:lumOff val="50000"/>
                </a:schemeClr>
              </a:solidFill>
              <a:latin typeface="微软雅黑" pitchFamily="34" charset="-122"/>
              <a:ea typeface="微软雅黑" pitchFamily="34" charset="-122"/>
            </a:endParaRPr>
          </a:p>
        </p:txBody>
      </p:sp>
      <p:sp>
        <p:nvSpPr>
          <p:cNvPr id="10" name="Oval 4"/>
          <p:cNvSpPr>
            <a:spLocks noChangeArrowheads="1"/>
          </p:cNvSpPr>
          <p:nvPr/>
        </p:nvSpPr>
        <p:spPr bwMode="auto">
          <a:xfrm>
            <a:off x="2288812" y="2104806"/>
            <a:ext cx="3791743" cy="3787837"/>
          </a:xfrm>
          <a:prstGeom prst="ellipse">
            <a:avLst/>
          </a:prstGeom>
          <a:solidFill>
            <a:srgbClr val="01ACBE"/>
          </a:solidFill>
          <a:ln w="19050">
            <a:noFill/>
          </a:ln>
          <a:effectLst>
            <a:outerShdw blurRad="76200" dist="76200" dir="54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dirty="0">
              <a:solidFill>
                <a:schemeClr val="bg1"/>
              </a:solidFill>
              <a:latin typeface="微软雅黑" pitchFamily="34" charset="-122"/>
              <a:ea typeface="微软雅黑" pitchFamily="34" charset="-122"/>
            </a:endParaRPr>
          </a:p>
        </p:txBody>
      </p:sp>
      <p:sp>
        <p:nvSpPr>
          <p:cNvPr id="18" name="Line 5"/>
          <p:cNvSpPr>
            <a:spLocks noChangeShapeType="1"/>
          </p:cNvSpPr>
          <p:nvPr/>
        </p:nvSpPr>
        <p:spPr bwMode="auto">
          <a:xfrm>
            <a:off x="3060420" y="3999701"/>
            <a:ext cx="2107826" cy="0"/>
          </a:xfrm>
          <a:prstGeom prst="line">
            <a:avLst/>
          </a:prstGeom>
          <a:noFill/>
          <a:ln w="19050" cmpd="sng">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19" name="Line 6"/>
          <p:cNvSpPr>
            <a:spLocks noChangeShapeType="1"/>
          </p:cNvSpPr>
          <p:nvPr/>
        </p:nvSpPr>
        <p:spPr bwMode="auto">
          <a:xfrm>
            <a:off x="7084654" y="3999701"/>
            <a:ext cx="2107827" cy="0"/>
          </a:xfrm>
          <a:prstGeom prst="line">
            <a:avLst/>
          </a:prstGeom>
          <a:noFill/>
          <a:ln w="19050" cmpd="sng">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20" name="Rectangle 7"/>
          <p:cNvSpPr>
            <a:spLocks noChangeArrowheads="1"/>
          </p:cNvSpPr>
          <p:nvPr/>
        </p:nvSpPr>
        <p:spPr bwMode="auto">
          <a:xfrm>
            <a:off x="3108497" y="2724421"/>
            <a:ext cx="1958586" cy="1167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200" dirty="0">
                <a:solidFill>
                  <a:schemeClr val="bg1"/>
                </a:solidFill>
                <a:latin typeface="微软雅黑" pitchFamily="34" charset="-122"/>
                <a:ea typeface="微软雅黑" pitchFamily="34" charset="-122"/>
              </a:rPr>
              <a:t>您的内容打在这里，或者通过复制您的文本后，在此框中选择粘贴，并选择只保留文字。</a:t>
            </a:r>
            <a:endParaRPr kumimoji="0" lang="zh-CN" altLang="en-US" sz="20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21" name="Rectangle 8"/>
          <p:cNvSpPr>
            <a:spLocks noChangeArrowheads="1"/>
          </p:cNvSpPr>
          <p:nvPr/>
        </p:nvSpPr>
        <p:spPr bwMode="auto">
          <a:xfrm>
            <a:off x="3108497" y="4165346"/>
            <a:ext cx="1958586" cy="1167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200" dirty="0">
                <a:solidFill>
                  <a:schemeClr val="bg1"/>
                </a:solidFill>
                <a:latin typeface="微软雅黑" pitchFamily="34" charset="-122"/>
                <a:ea typeface="微软雅黑" pitchFamily="34" charset="-122"/>
              </a:rPr>
              <a:t>您的内容打在这里，或者通过复制您的文本后，在此框中选择粘贴，并选择只保留文字。</a:t>
            </a:r>
            <a:endParaRPr lang="zh-CN" altLang="en-US" sz="2000" kern="0" dirty="0">
              <a:solidFill>
                <a:schemeClr val="bg1"/>
              </a:solidFill>
              <a:latin typeface="微软雅黑" pitchFamily="34" charset="-122"/>
              <a:ea typeface="微软雅黑" pitchFamily="34" charset="-122"/>
            </a:endParaRPr>
          </a:p>
        </p:txBody>
      </p:sp>
      <p:sp>
        <p:nvSpPr>
          <p:cNvPr id="22" name="Rectangle 9"/>
          <p:cNvSpPr>
            <a:spLocks noChangeArrowheads="1"/>
          </p:cNvSpPr>
          <p:nvPr/>
        </p:nvSpPr>
        <p:spPr bwMode="auto">
          <a:xfrm>
            <a:off x="7088949" y="2724422"/>
            <a:ext cx="1958586" cy="1167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200" dirty="0">
                <a:solidFill>
                  <a:schemeClr val="bg1"/>
                </a:solidFill>
                <a:latin typeface="微软雅黑" pitchFamily="34" charset="-122"/>
                <a:ea typeface="微软雅黑" pitchFamily="34" charset="-122"/>
              </a:rPr>
              <a:t>您的内容打在这里，或者通过复制您的文本后，在此框中选择粘贴，并选择只保留文字。</a:t>
            </a:r>
            <a:endParaRPr lang="zh-CN" altLang="en-US" sz="2000" kern="0" dirty="0">
              <a:solidFill>
                <a:schemeClr val="bg1"/>
              </a:solidFill>
              <a:latin typeface="微软雅黑" pitchFamily="34" charset="-122"/>
              <a:ea typeface="微软雅黑" pitchFamily="34" charset="-122"/>
            </a:endParaRPr>
          </a:p>
        </p:txBody>
      </p:sp>
      <p:sp>
        <p:nvSpPr>
          <p:cNvPr id="23" name="Rectangle 10"/>
          <p:cNvSpPr>
            <a:spLocks noChangeArrowheads="1"/>
          </p:cNvSpPr>
          <p:nvPr/>
        </p:nvSpPr>
        <p:spPr bwMode="auto">
          <a:xfrm>
            <a:off x="7088949" y="4165345"/>
            <a:ext cx="1958586" cy="1167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200" dirty="0">
                <a:solidFill>
                  <a:schemeClr val="bg1"/>
                </a:solidFill>
                <a:latin typeface="微软雅黑" pitchFamily="34" charset="-122"/>
                <a:ea typeface="微软雅黑" pitchFamily="34" charset="-122"/>
              </a:rPr>
              <a:t>您的内容打在这里，或者通过复制您的文本后，在此框中选择粘贴，并选择只保留文字。</a:t>
            </a:r>
            <a:endParaRPr lang="zh-CN" altLang="en-US" sz="2000" kern="0" dirty="0">
              <a:solidFill>
                <a:schemeClr val="bg1"/>
              </a:solidFill>
              <a:latin typeface="微软雅黑" pitchFamily="34" charset="-122"/>
              <a:ea typeface="微软雅黑" pitchFamily="34" charset="-122"/>
            </a:endParaRPr>
          </a:p>
        </p:txBody>
      </p:sp>
      <p:sp>
        <p:nvSpPr>
          <p:cNvPr id="24" name="Oval 16"/>
          <p:cNvSpPr>
            <a:spLocks noChangeArrowheads="1"/>
          </p:cNvSpPr>
          <p:nvPr/>
        </p:nvSpPr>
        <p:spPr bwMode="auto">
          <a:xfrm>
            <a:off x="1478109" y="3257371"/>
            <a:ext cx="1468312" cy="1449496"/>
          </a:xfrm>
          <a:prstGeom prst="ellipse">
            <a:avLst/>
          </a:prstGeom>
          <a:solidFill>
            <a:srgbClr val="01ACBE"/>
          </a:solidFill>
          <a:ln w="19050">
            <a:noFill/>
          </a:ln>
          <a:effectLst>
            <a:outerShdw blurRad="76200" dist="76200" dir="54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zh-CN" altLang="en-US" sz="1600" dirty="0" smtClean="0">
                <a:solidFill>
                  <a:schemeClr val="lt1"/>
                </a:solidFill>
                <a:latin typeface="微软雅黑" pitchFamily="34" charset="-122"/>
                <a:ea typeface="微软雅黑" pitchFamily="34" charset="-122"/>
              </a:rPr>
              <a:t>添加标题</a:t>
            </a:r>
            <a:endParaRPr lang="zh-CN" altLang="en-US" sz="1600" dirty="0">
              <a:solidFill>
                <a:schemeClr val="lt1"/>
              </a:solidFill>
              <a:latin typeface="微软雅黑" pitchFamily="34" charset="-122"/>
              <a:ea typeface="微软雅黑" pitchFamily="34" charset="-122"/>
            </a:endParaRPr>
          </a:p>
        </p:txBody>
      </p:sp>
      <p:sp>
        <p:nvSpPr>
          <p:cNvPr id="25" name="Oval 22"/>
          <p:cNvSpPr>
            <a:spLocks noChangeArrowheads="1"/>
          </p:cNvSpPr>
          <p:nvPr/>
        </p:nvSpPr>
        <p:spPr bwMode="auto">
          <a:xfrm>
            <a:off x="9237411" y="3257371"/>
            <a:ext cx="1468312" cy="1449496"/>
          </a:xfrm>
          <a:prstGeom prst="ellipse">
            <a:avLst/>
          </a:prstGeom>
          <a:solidFill>
            <a:srgbClr val="01ACBE"/>
          </a:solidFill>
          <a:ln w="19050">
            <a:noFill/>
          </a:ln>
          <a:effectLst>
            <a:outerShdw blurRad="76200" dist="76200" dir="54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zh-CN" altLang="en-US" sz="1600" dirty="0" smtClean="0">
                <a:solidFill>
                  <a:schemeClr val="lt1"/>
                </a:solidFill>
                <a:latin typeface="微软雅黑" pitchFamily="34" charset="-122"/>
                <a:ea typeface="微软雅黑" pitchFamily="34" charset="-122"/>
              </a:rPr>
              <a:t>添加标题</a:t>
            </a:r>
            <a:endParaRPr lang="zh-CN" altLang="en-US" sz="1600" dirty="0">
              <a:solidFill>
                <a:schemeClr val="lt1"/>
              </a:solidFill>
              <a:latin typeface="微软雅黑" pitchFamily="34" charset="-122"/>
              <a:ea typeface="微软雅黑" pitchFamily="34" charset="-122"/>
            </a:endParaRPr>
          </a:p>
        </p:txBody>
      </p:sp>
      <p:sp>
        <p:nvSpPr>
          <p:cNvPr id="26" name="Oval 28"/>
          <p:cNvSpPr>
            <a:spLocks noChangeArrowheads="1"/>
          </p:cNvSpPr>
          <p:nvPr/>
        </p:nvSpPr>
        <p:spPr bwMode="auto">
          <a:xfrm>
            <a:off x="5256178" y="3112812"/>
            <a:ext cx="1765077" cy="1738615"/>
          </a:xfrm>
          <a:prstGeom prst="ellipse">
            <a:avLst/>
          </a:prstGeom>
          <a:solidFill>
            <a:srgbClr val="01ACBE"/>
          </a:solidFill>
          <a:ln w="19050">
            <a:noFill/>
          </a:ln>
          <a:effectLst>
            <a:outerShdw blurRad="76200" dist="76200" dir="54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zh-CN" altLang="en-US" sz="2000" dirty="0" smtClean="0">
                <a:solidFill>
                  <a:schemeClr val="bg1"/>
                </a:solidFill>
                <a:latin typeface="微软雅黑" pitchFamily="34" charset="-122"/>
                <a:ea typeface="微软雅黑" pitchFamily="34" charset="-122"/>
              </a:rPr>
              <a:t>添加标题</a:t>
            </a:r>
            <a:endParaRPr lang="zh-CN" altLang="en-US" sz="20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508139036"/>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3" presetClass="entr" presetSubtype="28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strVal val="4/3*#ppt_w"/>
                                          </p:val>
                                        </p:tav>
                                        <p:tav tm="100000">
                                          <p:val>
                                            <p:strVal val="#ppt_w"/>
                                          </p:val>
                                        </p:tav>
                                      </p:tavLst>
                                    </p:anim>
                                    <p:anim calcmode="lin" valueType="num">
                                      <p:cBhvr>
                                        <p:cTn id="14" dur="500" fill="hold"/>
                                        <p:tgtEl>
                                          <p:spTgt spid="10"/>
                                        </p:tgtEl>
                                        <p:attrNameLst>
                                          <p:attrName>ppt_h</p:attrName>
                                        </p:attrNameLst>
                                      </p:cBhvr>
                                      <p:tavLst>
                                        <p:tav tm="0">
                                          <p:val>
                                            <p:strVal val="4/3*#ppt_h"/>
                                          </p:val>
                                        </p:tav>
                                        <p:tav tm="100000">
                                          <p:val>
                                            <p:strVal val="#ppt_h"/>
                                          </p:val>
                                        </p:tav>
                                      </p:tavLst>
                                    </p:anim>
                                  </p:childTnLst>
                                </p:cTn>
                              </p:par>
                              <p:par>
                                <p:cTn id="15" presetID="23" presetClass="entr" presetSubtype="288"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strVal val="4/3*#ppt_w"/>
                                          </p:val>
                                        </p:tav>
                                        <p:tav tm="100000">
                                          <p:val>
                                            <p:strVal val="#ppt_w"/>
                                          </p:val>
                                        </p:tav>
                                      </p:tavLst>
                                    </p:anim>
                                    <p:anim calcmode="lin" valueType="num">
                                      <p:cBhvr>
                                        <p:cTn id="18" dur="500" fill="hold"/>
                                        <p:tgtEl>
                                          <p:spTgt spid="9"/>
                                        </p:tgtEl>
                                        <p:attrNameLst>
                                          <p:attrName>ppt_h</p:attrName>
                                        </p:attrNameLst>
                                      </p:cBhvr>
                                      <p:tavLst>
                                        <p:tav tm="0">
                                          <p:val>
                                            <p:strVal val="4/3*#ppt_h"/>
                                          </p:val>
                                        </p:tav>
                                        <p:tav tm="100000">
                                          <p:val>
                                            <p:strVal val="#ppt_h"/>
                                          </p:val>
                                        </p:tav>
                                      </p:tavLst>
                                    </p:anim>
                                  </p:childTnLst>
                                </p:cTn>
                              </p:par>
                            </p:childTnLst>
                          </p:cTn>
                        </p:par>
                        <p:par>
                          <p:cTn id="19" fill="hold">
                            <p:stCondLst>
                              <p:cond delay="1000"/>
                            </p:stCondLst>
                            <p:childTnLst>
                              <p:par>
                                <p:cTn id="20" presetID="49" presetClass="entr" presetSubtype="0" decel="100000"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 calcmode="lin" valueType="num">
                                      <p:cBhvr>
                                        <p:cTn id="24" dur="500" fill="hold"/>
                                        <p:tgtEl>
                                          <p:spTgt spid="26"/>
                                        </p:tgtEl>
                                        <p:attrNameLst>
                                          <p:attrName>style.rotation</p:attrName>
                                        </p:attrNameLst>
                                      </p:cBhvr>
                                      <p:tavLst>
                                        <p:tav tm="0">
                                          <p:val>
                                            <p:fltVal val="360"/>
                                          </p:val>
                                        </p:tav>
                                        <p:tav tm="100000">
                                          <p:val>
                                            <p:fltVal val="0"/>
                                          </p:val>
                                        </p:tav>
                                      </p:tavLst>
                                    </p:anim>
                                    <p:animEffect transition="in" filter="fade">
                                      <p:cBhvr>
                                        <p:cTn id="25" dur="500"/>
                                        <p:tgtEl>
                                          <p:spTgt spid="26"/>
                                        </p:tgtEl>
                                      </p:cBhvr>
                                    </p:animEffect>
                                  </p:childTnLst>
                                </p:cTn>
                              </p:par>
                            </p:childTnLst>
                          </p:cTn>
                        </p:par>
                        <p:par>
                          <p:cTn id="26" fill="hold">
                            <p:stCondLst>
                              <p:cond delay="1500"/>
                            </p:stCondLst>
                            <p:childTnLst>
                              <p:par>
                                <p:cTn id="27" presetID="49" presetClass="entr" presetSubtype="0" decel="10000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 calcmode="lin" valueType="num">
                                      <p:cBhvr>
                                        <p:cTn id="31" dur="500" fill="hold"/>
                                        <p:tgtEl>
                                          <p:spTgt spid="24"/>
                                        </p:tgtEl>
                                        <p:attrNameLst>
                                          <p:attrName>style.rotation</p:attrName>
                                        </p:attrNameLst>
                                      </p:cBhvr>
                                      <p:tavLst>
                                        <p:tav tm="0">
                                          <p:val>
                                            <p:fltVal val="360"/>
                                          </p:val>
                                        </p:tav>
                                        <p:tav tm="100000">
                                          <p:val>
                                            <p:fltVal val="0"/>
                                          </p:val>
                                        </p:tav>
                                      </p:tavLst>
                                    </p:anim>
                                    <p:animEffect transition="in" filter="fade">
                                      <p:cBhvr>
                                        <p:cTn id="32" dur="500"/>
                                        <p:tgtEl>
                                          <p:spTgt spid="24"/>
                                        </p:tgtEl>
                                      </p:cBhvr>
                                    </p:animEffect>
                                  </p:childTnLst>
                                </p:cTn>
                              </p:par>
                              <p:par>
                                <p:cTn id="33" presetID="49" presetClass="entr" presetSubtype="0" decel="10000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ppt_w</p:attrName>
                                        </p:attrNameLst>
                                      </p:cBhvr>
                                      <p:tavLst>
                                        <p:tav tm="0">
                                          <p:val>
                                            <p:fltVal val="0"/>
                                          </p:val>
                                        </p:tav>
                                        <p:tav tm="100000">
                                          <p:val>
                                            <p:strVal val="#ppt_w"/>
                                          </p:val>
                                        </p:tav>
                                      </p:tavLst>
                                    </p:anim>
                                    <p:anim calcmode="lin" valueType="num">
                                      <p:cBhvr>
                                        <p:cTn id="36" dur="500" fill="hold"/>
                                        <p:tgtEl>
                                          <p:spTgt spid="25"/>
                                        </p:tgtEl>
                                        <p:attrNameLst>
                                          <p:attrName>ppt_h</p:attrName>
                                        </p:attrNameLst>
                                      </p:cBhvr>
                                      <p:tavLst>
                                        <p:tav tm="0">
                                          <p:val>
                                            <p:fltVal val="0"/>
                                          </p:val>
                                        </p:tav>
                                        <p:tav tm="100000">
                                          <p:val>
                                            <p:strVal val="#ppt_h"/>
                                          </p:val>
                                        </p:tav>
                                      </p:tavLst>
                                    </p:anim>
                                    <p:anim calcmode="lin" valueType="num">
                                      <p:cBhvr>
                                        <p:cTn id="37" dur="500" fill="hold"/>
                                        <p:tgtEl>
                                          <p:spTgt spid="25"/>
                                        </p:tgtEl>
                                        <p:attrNameLst>
                                          <p:attrName>style.rotation</p:attrName>
                                        </p:attrNameLst>
                                      </p:cBhvr>
                                      <p:tavLst>
                                        <p:tav tm="0">
                                          <p:val>
                                            <p:fltVal val="360"/>
                                          </p:val>
                                        </p:tav>
                                        <p:tav tm="100000">
                                          <p:val>
                                            <p:fltVal val="0"/>
                                          </p:val>
                                        </p:tav>
                                      </p:tavLst>
                                    </p:anim>
                                    <p:animEffect transition="in" filter="fade">
                                      <p:cBhvr>
                                        <p:cTn id="38" dur="500"/>
                                        <p:tgtEl>
                                          <p:spTgt spid="25"/>
                                        </p:tgtEl>
                                      </p:cBhvr>
                                    </p:animEffect>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1000"/>
                                        <p:tgtEl>
                                          <p:spTgt spid="18"/>
                                        </p:tgtEl>
                                      </p:cBhvr>
                                    </p:animEffect>
                                  </p:childTnLst>
                                </p:cTn>
                              </p:par>
                              <p:par>
                                <p:cTn id="43" presetID="42"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1000"/>
                                        <p:tgtEl>
                                          <p:spTgt spid="20"/>
                                        </p:tgtEl>
                                      </p:cBhvr>
                                    </p:animEffect>
                                    <p:anim calcmode="lin" valueType="num">
                                      <p:cBhvr>
                                        <p:cTn id="46" dur="1000" fill="hold"/>
                                        <p:tgtEl>
                                          <p:spTgt spid="20"/>
                                        </p:tgtEl>
                                        <p:attrNameLst>
                                          <p:attrName>ppt_x</p:attrName>
                                        </p:attrNameLst>
                                      </p:cBhvr>
                                      <p:tavLst>
                                        <p:tav tm="0">
                                          <p:val>
                                            <p:strVal val="#ppt_x"/>
                                          </p:val>
                                        </p:tav>
                                        <p:tav tm="100000">
                                          <p:val>
                                            <p:strVal val="#ppt_x"/>
                                          </p:val>
                                        </p:tav>
                                      </p:tavLst>
                                    </p:anim>
                                    <p:anim calcmode="lin" valueType="num">
                                      <p:cBhvr>
                                        <p:cTn id="47" dur="1000" fill="hold"/>
                                        <p:tgtEl>
                                          <p:spTgt spid="20"/>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1000"/>
                                        <p:tgtEl>
                                          <p:spTgt spid="21"/>
                                        </p:tgtEl>
                                      </p:cBhvr>
                                    </p:animEffect>
                                    <p:anim calcmode="lin" valueType="num">
                                      <p:cBhvr>
                                        <p:cTn id="51" dur="1000" fill="hold"/>
                                        <p:tgtEl>
                                          <p:spTgt spid="21"/>
                                        </p:tgtEl>
                                        <p:attrNameLst>
                                          <p:attrName>ppt_x</p:attrName>
                                        </p:attrNameLst>
                                      </p:cBhvr>
                                      <p:tavLst>
                                        <p:tav tm="0">
                                          <p:val>
                                            <p:strVal val="#ppt_x"/>
                                          </p:val>
                                        </p:tav>
                                        <p:tav tm="100000">
                                          <p:val>
                                            <p:strVal val="#ppt_x"/>
                                          </p:val>
                                        </p:tav>
                                      </p:tavLst>
                                    </p:anim>
                                    <p:anim calcmode="lin" valueType="num">
                                      <p:cBhvr>
                                        <p:cTn id="52" dur="1000" fill="hold"/>
                                        <p:tgtEl>
                                          <p:spTgt spid="21"/>
                                        </p:tgtEl>
                                        <p:attrNameLst>
                                          <p:attrName>ppt_y</p:attrName>
                                        </p:attrNameLst>
                                      </p:cBhvr>
                                      <p:tavLst>
                                        <p:tav tm="0">
                                          <p:val>
                                            <p:strVal val="#ppt_y-.1"/>
                                          </p:val>
                                        </p:tav>
                                        <p:tav tm="100000">
                                          <p:val>
                                            <p:strVal val="#ppt_y"/>
                                          </p:val>
                                        </p:tav>
                                      </p:tavLst>
                                    </p:anim>
                                  </p:childTnLst>
                                </p:cTn>
                              </p:par>
                            </p:childTnLst>
                          </p:cTn>
                        </p:par>
                        <p:par>
                          <p:cTn id="53" fill="hold">
                            <p:stCondLst>
                              <p:cond delay="3000"/>
                            </p:stCondLst>
                            <p:childTnLst>
                              <p:par>
                                <p:cTn id="54" presetID="22" presetClass="entr" presetSubtype="8"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left)">
                                      <p:cBhvr>
                                        <p:cTn id="56" dur="1000"/>
                                        <p:tgtEl>
                                          <p:spTgt spid="19"/>
                                        </p:tgtEl>
                                      </p:cBhvr>
                                    </p:animEffect>
                                  </p:childTnLst>
                                </p:cTn>
                              </p:par>
                              <p:par>
                                <p:cTn id="57" presetID="42" presetClass="entr" presetSubtype="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1000"/>
                                        <p:tgtEl>
                                          <p:spTgt spid="22"/>
                                        </p:tgtEl>
                                      </p:cBhvr>
                                    </p:animEffect>
                                    <p:anim calcmode="lin" valueType="num">
                                      <p:cBhvr>
                                        <p:cTn id="60" dur="1000" fill="hold"/>
                                        <p:tgtEl>
                                          <p:spTgt spid="22"/>
                                        </p:tgtEl>
                                        <p:attrNameLst>
                                          <p:attrName>ppt_x</p:attrName>
                                        </p:attrNameLst>
                                      </p:cBhvr>
                                      <p:tavLst>
                                        <p:tav tm="0">
                                          <p:val>
                                            <p:strVal val="#ppt_x"/>
                                          </p:val>
                                        </p:tav>
                                        <p:tav tm="100000">
                                          <p:val>
                                            <p:strVal val="#ppt_x"/>
                                          </p:val>
                                        </p:tav>
                                      </p:tavLst>
                                    </p:anim>
                                    <p:anim calcmode="lin" valueType="num">
                                      <p:cBhvr>
                                        <p:cTn id="61" dur="1000" fill="hold"/>
                                        <p:tgtEl>
                                          <p:spTgt spid="22"/>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1000"/>
                                        <p:tgtEl>
                                          <p:spTgt spid="23"/>
                                        </p:tgtEl>
                                      </p:cBhvr>
                                    </p:animEffect>
                                    <p:anim calcmode="lin" valueType="num">
                                      <p:cBhvr>
                                        <p:cTn id="65" dur="1000" fill="hold"/>
                                        <p:tgtEl>
                                          <p:spTgt spid="23"/>
                                        </p:tgtEl>
                                        <p:attrNameLst>
                                          <p:attrName>ppt_x</p:attrName>
                                        </p:attrNameLst>
                                      </p:cBhvr>
                                      <p:tavLst>
                                        <p:tav tm="0">
                                          <p:val>
                                            <p:strVal val="#ppt_x"/>
                                          </p:val>
                                        </p:tav>
                                        <p:tav tm="100000">
                                          <p:val>
                                            <p:strVal val="#ppt_x"/>
                                          </p:val>
                                        </p:tav>
                                      </p:tavLst>
                                    </p:anim>
                                    <p:anim calcmode="lin" valueType="num">
                                      <p:cBhvr>
                                        <p:cTn id="6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8" grpId="0" animBg="1"/>
      <p:bldP spid="19" grpId="0" animBg="1"/>
      <p:bldP spid="20" grpId="0"/>
      <p:bldP spid="21" grpId="0"/>
      <p:bldP spid="22" grpId="0"/>
      <p:bldP spid="23" grpId="0"/>
      <p:bldP spid="24" grpId="0" animBg="1"/>
      <p:bldP spid="25" grpId="0" animBg="1"/>
      <p:bldP spid="2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71997" y="2175329"/>
            <a:ext cx="10309231" cy="2220666"/>
            <a:chOff x="971997" y="2061029"/>
            <a:chExt cx="10309231" cy="2220666"/>
          </a:xfrm>
        </p:grpSpPr>
        <p:grpSp>
          <p:nvGrpSpPr>
            <p:cNvPr id="3" name="组合 2"/>
            <p:cNvGrpSpPr/>
            <p:nvPr/>
          </p:nvGrpSpPr>
          <p:grpSpPr>
            <a:xfrm>
              <a:off x="3093583" y="2061029"/>
              <a:ext cx="8187645" cy="2220666"/>
              <a:chOff x="2320697" y="395508"/>
              <a:chExt cx="8187645" cy="878114"/>
            </a:xfrm>
          </p:grpSpPr>
          <p:sp>
            <p:nvSpPr>
              <p:cNvPr id="7" name="矩形 6"/>
              <p:cNvSpPr/>
              <p:nvPr/>
            </p:nvSpPr>
            <p:spPr>
              <a:xfrm flipH="1">
                <a:off x="2320697" y="395508"/>
                <a:ext cx="8187645" cy="878114"/>
              </a:xfrm>
              <a:prstGeom prst="rect">
                <a:avLst/>
              </a:prstGeom>
              <a:no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3448624" y="614306"/>
                <a:ext cx="6110328" cy="395287"/>
                <a:chOff x="4303274" y="569913"/>
                <a:chExt cx="6110328" cy="395287"/>
              </a:xfrm>
            </p:grpSpPr>
            <p:sp>
              <p:nvSpPr>
                <p:cNvPr id="9" name="矩形 3"/>
                <p:cNvSpPr/>
                <p:nvPr/>
              </p:nvSpPr>
              <p:spPr>
                <a:xfrm>
                  <a:off x="5304529" y="609815"/>
                  <a:ext cx="5109073" cy="328597"/>
                </a:xfrm>
                <a:prstGeom prst="rect">
                  <a:avLst/>
                </a:prstGeom>
                <a:noFill/>
                <a:ln w="9525">
                  <a:noFill/>
                  <a:miter/>
                </a:ln>
              </p:spPr>
              <p:txBody>
                <a:bodyPr wrap="none" lIns="91431" tIns="45716" rIns="91431" bIns="45716">
                  <a:spAutoFit/>
                </a:bodyPr>
                <a:lstStyle/>
                <a:p>
                  <a:pPr lvl="0" eaLnBrk="1" hangingPunct="1">
                    <a:buNone/>
                  </a:pPr>
                  <a:r>
                    <a:rPr lang="zh-CN" altLang="en-US" sz="4800" b="1"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4800" b="1" dirty="0">
                    <a:solidFill>
                      <a:schemeClr val="bg1">
                        <a:lumMod val="50000"/>
                      </a:schemeClr>
                    </a:solidFill>
                    <a:latin typeface="Arial" pitchFamily="34" charset="0"/>
                    <a:ea typeface="微软雅黑" pitchFamily="34" charset="-122"/>
                    <a:sym typeface="Arial" pitchFamily="34" charset="0"/>
                  </a:endParaRPr>
                </a:p>
              </p:txBody>
            </p:sp>
            <p:grpSp>
              <p:nvGrpSpPr>
                <p:cNvPr id="10" name="组合 26"/>
                <p:cNvGrpSpPr/>
                <p:nvPr/>
              </p:nvGrpSpPr>
              <p:grpSpPr>
                <a:xfrm>
                  <a:off x="4303274" y="569913"/>
                  <a:ext cx="263525" cy="395287"/>
                  <a:chOff x="-600423" y="0"/>
                  <a:chExt cx="213756" cy="427512"/>
                </a:xfrm>
              </p:grpSpPr>
              <p:sp>
                <p:nvSpPr>
                  <p:cNvPr id="11" name="直接连接符 27"/>
                  <p:cNvSpPr/>
                  <p:nvPr/>
                </p:nvSpPr>
                <p:spPr>
                  <a:xfrm>
                    <a:off x="-600423" y="0"/>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sp>
                <p:nvSpPr>
                  <p:cNvPr id="12" name="直接连接符 28"/>
                  <p:cNvSpPr/>
                  <p:nvPr/>
                </p:nvSpPr>
                <p:spPr>
                  <a:xfrm flipH="1">
                    <a:off x="-600423" y="213756"/>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grpSp>
          </p:grpSp>
        </p:grpSp>
        <p:grpSp>
          <p:nvGrpSpPr>
            <p:cNvPr id="4" name="组合 3"/>
            <p:cNvGrpSpPr/>
            <p:nvPr/>
          </p:nvGrpSpPr>
          <p:grpSpPr>
            <a:xfrm>
              <a:off x="971997" y="2061029"/>
              <a:ext cx="2121586" cy="2220666"/>
              <a:chOff x="2215144" y="982844"/>
              <a:chExt cx="1120898" cy="923141"/>
            </a:xfrm>
          </p:grpSpPr>
          <p:sp>
            <p:nvSpPr>
              <p:cNvPr id="5" name="平行四边形 4"/>
              <p:cNvSpPr/>
              <p:nvPr/>
            </p:nvSpPr>
            <p:spPr>
              <a:xfrm>
                <a:off x="2215144" y="982844"/>
                <a:ext cx="1120898" cy="923141"/>
              </a:xfrm>
              <a:prstGeom prst="parallelogram">
                <a:avLst>
                  <a:gd name="adj" fmla="val 0"/>
                </a:avLst>
              </a:prstGeom>
              <a:solidFill>
                <a:srgbClr val="01ACBE"/>
              </a:solid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6" name="文本框 9"/>
              <p:cNvSpPr txBox="1"/>
              <p:nvPr/>
            </p:nvSpPr>
            <p:spPr>
              <a:xfrm>
                <a:off x="2245058" y="1190776"/>
                <a:ext cx="1066799" cy="495983"/>
              </a:xfrm>
              <a:prstGeom prst="rect">
                <a:avLst/>
              </a:prstGeom>
              <a:noFill/>
            </p:spPr>
            <p:txBody>
              <a:bodyPr wrap="square" rtlCol="0">
                <a:spAutoFit/>
              </a:bodyPr>
              <a:lstStyle/>
              <a:p>
                <a:pPr algn="ctr"/>
                <a:r>
                  <a:rPr lang="en-US" altLang="zh-CN" sz="7200" dirty="0" smtClean="0">
                    <a:solidFill>
                      <a:schemeClr val="bg1"/>
                    </a:solidFill>
                    <a:latin typeface="Impact" panose="020B0806030902050204" pitchFamily="34" charset="0"/>
                  </a:rPr>
                  <a:t>03</a:t>
                </a:r>
                <a:endParaRPr lang="zh-CN" altLang="en-US" sz="7200" dirty="0">
                  <a:solidFill>
                    <a:schemeClr val="bg1"/>
                  </a:solidFill>
                  <a:latin typeface="Impact" panose="020B0806030902050204" pitchFamily="34" charset="0"/>
                </a:endParaRPr>
              </a:p>
            </p:txBody>
          </p:sp>
        </p:grpSp>
      </p:grpSp>
    </p:spTree>
    <p:extLst>
      <p:ext uri="{BB962C8B-B14F-4D97-AF65-F5344CB8AC3E}">
        <p14:creationId xmlns:p14="http://schemas.microsoft.com/office/powerpoint/2010/main" val="2111875465"/>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320698" y="366480"/>
            <a:ext cx="7519988" cy="878114"/>
            <a:chOff x="2320698" y="395508"/>
            <a:chExt cx="7519988" cy="878114"/>
          </a:xfrm>
        </p:grpSpPr>
        <p:sp>
          <p:nvSpPr>
            <p:cNvPr id="12" name="矩形 11"/>
            <p:cNvSpPr/>
            <p:nvPr/>
          </p:nvSpPr>
          <p:spPr>
            <a:xfrm flipH="1">
              <a:off x="2320698" y="395508"/>
              <a:ext cx="7519988" cy="878114"/>
            </a:xfrm>
            <a:prstGeom prst="rect">
              <a:avLst/>
            </a:prstGeom>
            <a:no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188838" y="560331"/>
              <a:ext cx="3783708" cy="538601"/>
              <a:chOff x="5043488" y="515938"/>
              <a:chExt cx="3783708" cy="538601"/>
            </a:xfrm>
          </p:grpSpPr>
          <p:sp>
            <p:nvSpPr>
              <p:cNvPr id="14"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15" name="组合 26"/>
              <p:cNvGrpSpPr/>
              <p:nvPr/>
            </p:nvGrpSpPr>
            <p:grpSpPr>
              <a:xfrm>
                <a:off x="5043488" y="569913"/>
                <a:ext cx="263525" cy="395287"/>
                <a:chOff x="0" y="0"/>
                <a:chExt cx="213756" cy="427512"/>
              </a:xfrm>
            </p:grpSpPr>
            <p:sp>
              <p:nvSpPr>
                <p:cNvPr id="16" name="直接连接符 27"/>
                <p:cNvSpPr/>
                <p:nvPr/>
              </p:nvSpPr>
              <p:spPr>
                <a:xfrm>
                  <a:off x="0" y="0"/>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sp>
              <p:nvSpPr>
                <p:cNvPr id="17" name="直接连接符 28"/>
                <p:cNvSpPr/>
                <p:nvPr/>
              </p:nvSpPr>
              <p:spPr>
                <a:xfrm flipH="1">
                  <a:off x="0" y="213756"/>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grpSp>
        </p:grpSp>
      </p:grpSp>
      <p:grpSp>
        <p:nvGrpSpPr>
          <p:cNvPr id="9" name="组合 8"/>
          <p:cNvGrpSpPr/>
          <p:nvPr/>
        </p:nvGrpSpPr>
        <p:grpSpPr>
          <a:xfrm>
            <a:off x="581867" y="1624369"/>
            <a:ext cx="10846840" cy="4921250"/>
            <a:chOff x="381000" y="971550"/>
            <a:chExt cx="8229600" cy="3733799"/>
          </a:xfrm>
        </p:grpSpPr>
        <p:graphicFrame>
          <p:nvGraphicFramePr>
            <p:cNvPr id="10" name="Chart 2"/>
            <p:cNvGraphicFramePr/>
            <p:nvPr>
              <p:extLst>
                <p:ext uri="{D42A27DB-BD31-4B8C-83A1-F6EECF244321}">
                  <p14:modId xmlns:p14="http://schemas.microsoft.com/office/powerpoint/2010/main" val="2262731455"/>
                </p:ext>
              </p:extLst>
            </p:nvPr>
          </p:nvGraphicFramePr>
          <p:xfrm>
            <a:off x="381000" y="1675056"/>
            <a:ext cx="8229600" cy="2268294"/>
          </p:xfrm>
          <a:graphic>
            <a:graphicData uri="http://schemas.openxmlformats.org/drawingml/2006/chart">
              <c:chart xmlns:c="http://schemas.openxmlformats.org/drawingml/2006/chart" xmlns:r="http://schemas.openxmlformats.org/officeDocument/2006/relationships" r:id="rId3"/>
            </a:graphicData>
          </a:graphic>
        </p:graphicFrame>
        <p:grpSp>
          <p:nvGrpSpPr>
            <p:cNvPr id="18" name="Group 5"/>
            <p:cNvGrpSpPr/>
            <p:nvPr/>
          </p:nvGrpSpPr>
          <p:grpSpPr>
            <a:xfrm>
              <a:off x="914400" y="1000125"/>
              <a:ext cx="838200" cy="962025"/>
              <a:chOff x="914400" y="1257300"/>
              <a:chExt cx="838200" cy="962025"/>
            </a:xfrm>
            <a:solidFill>
              <a:srgbClr val="45C1A4"/>
            </a:solidFill>
          </p:grpSpPr>
          <p:sp>
            <p:nvSpPr>
              <p:cNvPr id="66" name="Oval 3"/>
              <p:cNvSpPr/>
              <p:nvPr/>
            </p:nvSpPr>
            <p:spPr>
              <a:xfrm>
                <a:off x="914400" y="1257300"/>
                <a:ext cx="838200" cy="838200"/>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Isosceles Triangle 4"/>
              <p:cNvSpPr/>
              <p:nvPr/>
            </p:nvSpPr>
            <p:spPr>
              <a:xfrm flipV="1">
                <a:off x="1166885" y="1971675"/>
                <a:ext cx="287274" cy="247650"/>
              </a:xfrm>
              <a:prstGeom prs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 Box 10"/>
            <p:cNvSpPr txBox="1">
              <a:spLocks noChangeArrowheads="1"/>
            </p:cNvSpPr>
            <p:nvPr/>
          </p:nvSpPr>
          <p:spPr bwMode="auto">
            <a:xfrm>
              <a:off x="990600" y="1476375"/>
              <a:ext cx="678180" cy="261610"/>
            </a:xfrm>
            <a:prstGeom prst="rect">
              <a:avLst/>
            </a:prstGeom>
            <a:noFill/>
            <a:ln w="9525">
              <a:noFill/>
              <a:miter lim="800000"/>
              <a:headEnd/>
              <a:tailEnd/>
            </a:ln>
          </p:spPr>
          <p:txBody>
            <a:bodyPr wrap="square" lIns="45720" tIns="22860" rIns="45720" bIns="22860">
              <a:spAutoFit/>
            </a:bodyPr>
            <a:lstStyle/>
            <a:p>
              <a:pPr algn="ctr" defTabSz="1088232"/>
              <a:r>
                <a:rPr lang="en-US" sz="1400" b="1" smtClean="0">
                  <a:solidFill>
                    <a:schemeClr val="bg1"/>
                  </a:solidFill>
                  <a:latin typeface="Open Sans" pitchFamily="34" charset="0"/>
                  <a:ea typeface="Open Sans" pitchFamily="34" charset="0"/>
                  <a:cs typeface="Open Sans" pitchFamily="34" charset="0"/>
                </a:rPr>
                <a:t>45%</a:t>
              </a:r>
              <a:endParaRPr lang="en-US" sz="1050" smtClean="0">
                <a:solidFill>
                  <a:schemeClr val="bg1"/>
                </a:solidFill>
                <a:latin typeface="Open Sans" pitchFamily="34" charset="0"/>
                <a:ea typeface="Open Sans" pitchFamily="34" charset="0"/>
                <a:cs typeface="Open Sans" pitchFamily="34" charset="0"/>
              </a:endParaRPr>
            </a:p>
          </p:txBody>
        </p:sp>
        <p:grpSp>
          <p:nvGrpSpPr>
            <p:cNvPr id="20" name="Group 10"/>
            <p:cNvGrpSpPr/>
            <p:nvPr/>
          </p:nvGrpSpPr>
          <p:grpSpPr>
            <a:xfrm>
              <a:off x="2514600" y="1657350"/>
              <a:ext cx="838200" cy="962025"/>
              <a:chOff x="914400" y="1257300"/>
              <a:chExt cx="838200" cy="962025"/>
            </a:xfrm>
            <a:solidFill>
              <a:srgbClr val="45C1A4"/>
            </a:solidFill>
          </p:grpSpPr>
          <p:sp>
            <p:nvSpPr>
              <p:cNvPr id="64" name="Oval 11"/>
              <p:cNvSpPr/>
              <p:nvPr/>
            </p:nvSpPr>
            <p:spPr>
              <a:xfrm>
                <a:off x="914400" y="1257300"/>
                <a:ext cx="838200" cy="838200"/>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Isosceles Triangle 12"/>
              <p:cNvSpPr/>
              <p:nvPr/>
            </p:nvSpPr>
            <p:spPr>
              <a:xfrm flipV="1">
                <a:off x="1166885" y="1971675"/>
                <a:ext cx="287274" cy="247650"/>
              </a:xfrm>
              <a:prstGeom prs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Text Box 10"/>
            <p:cNvSpPr txBox="1">
              <a:spLocks noChangeArrowheads="1"/>
            </p:cNvSpPr>
            <p:nvPr/>
          </p:nvSpPr>
          <p:spPr bwMode="auto">
            <a:xfrm>
              <a:off x="2590800" y="2157740"/>
              <a:ext cx="678180" cy="261610"/>
            </a:xfrm>
            <a:prstGeom prst="rect">
              <a:avLst/>
            </a:prstGeom>
            <a:noFill/>
            <a:ln w="9525">
              <a:noFill/>
              <a:miter lim="800000"/>
              <a:headEnd/>
              <a:tailEnd/>
            </a:ln>
          </p:spPr>
          <p:txBody>
            <a:bodyPr wrap="square" lIns="45720" tIns="22860" rIns="45720" bIns="22860">
              <a:spAutoFit/>
            </a:bodyPr>
            <a:lstStyle/>
            <a:p>
              <a:pPr algn="ctr" defTabSz="1088232"/>
              <a:r>
                <a:rPr lang="en-US" sz="1400" b="1" smtClean="0">
                  <a:solidFill>
                    <a:schemeClr val="bg1"/>
                  </a:solidFill>
                  <a:latin typeface="Open Sans" pitchFamily="34" charset="0"/>
                  <a:ea typeface="Open Sans" pitchFamily="34" charset="0"/>
                  <a:cs typeface="Open Sans" pitchFamily="34" charset="0"/>
                </a:rPr>
                <a:t>30%</a:t>
              </a:r>
              <a:endParaRPr lang="en-US" sz="1050" smtClean="0">
                <a:solidFill>
                  <a:schemeClr val="bg1"/>
                </a:solidFill>
                <a:latin typeface="Open Sans" pitchFamily="34" charset="0"/>
                <a:ea typeface="Open Sans" pitchFamily="34" charset="0"/>
                <a:cs typeface="Open Sans" pitchFamily="34" charset="0"/>
              </a:endParaRPr>
            </a:p>
          </p:txBody>
        </p:sp>
        <p:grpSp>
          <p:nvGrpSpPr>
            <p:cNvPr id="22" name="Group 14"/>
            <p:cNvGrpSpPr/>
            <p:nvPr/>
          </p:nvGrpSpPr>
          <p:grpSpPr>
            <a:xfrm>
              <a:off x="4114800" y="1304925"/>
              <a:ext cx="838200" cy="962025"/>
              <a:chOff x="914400" y="1257300"/>
              <a:chExt cx="838200" cy="962025"/>
            </a:xfrm>
            <a:solidFill>
              <a:srgbClr val="45C1A4"/>
            </a:solidFill>
          </p:grpSpPr>
          <p:sp>
            <p:nvSpPr>
              <p:cNvPr id="62" name="Oval 15"/>
              <p:cNvSpPr/>
              <p:nvPr/>
            </p:nvSpPr>
            <p:spPr>
              <a:xfrm>
                <a:off x="914400" y="1257300"/>
                <a:ext cx="838200" cy="838200"/>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Isosceles Triangle 16"/>
              <p:cNvSpPr/>
              <p:nvPr/>
            </p:nvSpPr>
            <p:spPr>
              <a:xfrm flipV="1">
                <a:off x="1166885" y="1971675"/>
                <a:ext cx="287274" cy="247650"/>
              </a:xfrm>
              <a:prstGeom prs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ext Box 10"/>
            <p:cNvSpPr txBox="1">
              <a:spLocks noChangeArrowheads="1"/>
            </p:cNvSpPr>
            <p:nvPr/>
          </p:nvSpPr>
          <p:spPr bwMode="auto">
            <a:xfrm>
              <a:off x="4191000" y="1809750"/>
              <a:ext cx="678180" cy="261610"/>
            </a:xfrm>
            <a:prstGeom prst="rect">
              <a:avLst/>
            </a:prstGeom>
            <a:noFill/>
            <a:ln w="9525">
              <a:noFill/>
              <a:miter lim="800000"/>
              <a:headEnd/>
              <a:tailEnd/>
            </a:ln>
          </p:spPr>
          <p:txBody>
            <a:bodyPr wrap="square" lIns="45720" tIns="22860" rIns="45720" bIns="22860">
              <a:spAutoFit/>
            </a:bodyPr>
            <a:lstStyle/>
            <a:p>
              <a:pPr algn="ctr" defTabSz="1088232"/>
              <a:r>
                <a:rPr lang="en-US" sz="1400" b="1" smtClean="0">
                  <a:solidFill>
                    <a:schemeClr val="bg1"/>
                  </a:solidFill>
                  <a:latin typeface="Open Sans" pitchFamily="34" charset="0"/>
                  <a:ea typeface="Open Sans" pitchFamily="34" charset="0"/>
                  <a:cs typeface="Open Sans" pitchFamily="34" charset="0"/>
                </a:rPr>
                <a:t>35%</a:t>
              </a:r>
              <a:endParaRPr lang="en-US" sz="1050" smtClean="0">
                <a:solidFill>
                  <a:schemeClr val="bg1"/>
                </a:solidFill>
                <a:latin typeface="Open Sans" pitchFamily="34" charset="0"/>
                <a:ea typeface="Open Sans" pitchFamily="34" charset="0"/>
                <a:cs typeface="Open Sans" pitchFamily="34" charset="0"/>
              </a:endParaRPr>
            </a:p>
          </p:txBody>
        </p:sp>
        <p:grpSp>
          <p:nvGrpSpPr>
            <p:cNvPr id="24" name="Group 18"/>
            <p:cNvGrpSpPr/>
            <p:nvPr/>
          </p:nvGrpSpPr>
          <p:grpSpPr>
            <a:xfrm>
              <a:off x="5638800" y="971550"/>
              <a:ext cx="838200" cy="962025"/>
              <a:chOff x="914400" y="1257300"/>
              <a:chExt cx="838200" cy="962025"/>
            </a:xfrm>
            <a:solidFill>
              <a:srgbClr val="45C1A4"/>
            </a:solidFill>
          </p:grpSpPr>
          <p:sp>
            <p:nvSpPr>
              <p:cNvPr id="60" name="Oval 19"/>
              <p:cNvSpPr/>
              <p:nvPr/>
            </p:nvSpPr>
            <p:spPr>
              <a:xfrm>
                <a:off x="914400" y="1257300"/>
                <a:ext cx="838200" cy="838200"/>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Isosceles Triangle 20"/>
              <p:cNvSpPr/>
              <p:nvPr/>
            </p:nvSpPr>
            <p:spPr>
              <a:xfrm flipV="1">
                <a:off x="1189863" y="1971675"/>
                <a:ext cx="287274" cy="247650"/>
              </a:xfrm>
              <a:prstGeom prs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Text Box 10"/>
            <p:cNvSpPr txBox="1">
              <a:spLocks noChangeArrowheads="1"/>
            </p:cNvSpPr>
            <p:nvPr/>
          </p:nvSpPr>
          <p:spPr bwMode="auto">
            <a:xfrm>
              <a:off x="5715000" y="1447800"/>
              <a:ext cx="678180" cy="261610"/>
            </a:xfrm>
            <a:prstGeom prst="rect">
              <a:avLst/>
            </a:prstGeom>
            <a:noFill/>
            <a:ln w="9525">
              <a:noFill/>
              <a:miter lim="800000"/>
              <a:headEnd/>
              <a:tailEnd/>
            </a:ln>
          </p:spPr>
          <p:txBody>
            <a:bodyPr wrap="square" lIns="45720" tIns="22860" rIns="45720" bIns="22860">
              <a:spAutoFit/>
            </a:bodyPr>
            <a:lstStyle/>
            <a:p>
              <a:pPr algn="ctr" defTabSz="1088232"/>
              <a:r>
                <a:rPr lang="en-US" sz="1400" b="1" smtClean="0">
                  <a:solidFill>
                    <a:schemeClr val="bg1"/>
                  </a:solidFill>
                  <a:latin typeface="Open Sans" pitchFamily="34" charset="0"/>
                  <a:ea typeface="Open Sans" pitchFamily="34" charset="0"/>
                  <a:cs typeface="Open Sans" pitchFamily="34" charset="0"/>
                </a:rPr>
                <a:t>50%</a:t>
              </a:r>
              <a:endParaRPr lang="en-US" sz="1050" smtClean="0">
                <a:solidFill>
                  <a:schemeClr val="bg1"/>
                </a:solidFill>
                <a:latin typeface="Open Sans" pitchFamily="34" charset="0"/>
                <a:ea typeface="Open Sans" pitchFamily="34" charset="0"/>
                <a:cs typeface="Open Sans" pitchFamily="34" charset="0"/>
              </a:endParaRPr>
            </a:p>
          </p:txBody>
        </p:sp>
        <p:grpSp>
          <p:nvGrpSpPr>
            <p:cNvPr id="26" name="Group 22"/>
            <p:cNvGrpSpPr/>
            <p:nvPr/>
          </p:nvGrpSpPr>
          <p:grpSpPr>
            <a:xfrm>
              <a:off x="7239000" y="1047750"/>
              <a:ext cx="838200" cy="962025"/>
              <a:chOff x="914400" y="1257300"/>
              <a:chExt cx="838200" cy="962025"/>
            </a:xfrm>
            <a:solidFill>
              <a:srgbClr val="45C1A4"/>
            </a:solidFill>
          </p:grpSpPr>
          <p:sp>
            <p:nvSpPr>
              <p:cNvPr id="58" name="Oval 23"/>
              <p:cNvSpPr/>
              <p:nvPr/>
            </p:nvSpPr>
            <p:spPr>
              <a:xfrm>
                <a:off x="914400" y="1257300"/>
                <a:ext cx="838200" cy="838200"/>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Isosceles Triangle 24"/>
              <p:cNvSpPr/>
              <p:nvPr/>
            </p:nvSpPr>
            <p:spPr>
              <a:xfrm flipV="1">
                <a:off x="1189863" y="1971675"/>
                <a:ext cx="287274" cy="247650"/>
              </a:xfrm>
              <a:prstGeom prs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Text Box 10"/>
            <p:cNvSpPr txBox="1">
              <a:spLocks noChangeArrowheads="1"/>
            </p:cNvSpPr>
            <p:nvPr/>
          </p:nvSpPr>
          <p:spPr bwMode="auto">
            <a:xfrm>
              <a:off x="7315200" y="1548140"/>
              <a:ext cx="678180" cy="261610"/>
            </a:xfrm>
            <a:prstGeom prst="rect">
              <a:avLst/>
            </a:prstGeom>
            <a:noFill/>
            <a:ln w="9525">
              <a:noFill/>
              <a:miter lim="800000"/>
              <a:headEnd/>
              <a:tailEnd/>
            </a:ln>
          </p:spPr>
          <p:txBody>
            <a:bodyPr wrap="square" lIns="45720" tIns="22860" rIns="45720" bIns="22860">
              <a:spAutoFit/>
            </a:bodyPr>
            <a:lstStyle/>
            <a:p>
              <a:pPr algn="ctr" defTabSz="1088232"/>
              <a:r>
                <a:rPr lang="en-US" sz="1400" b="1" smtClean="0">
                  <a:solidFill>
                    <a:schemeClr val="bg1"/>
                  </a:solidFill>
                  <a:latin typeface="Open Sans" pitchFamily="34" charset="0"/>
                  <a:ea typeface="Open Sans" pitchFamily="34" charset="0"/>
                  <a:cs typeface="Open Sans" pitchFamily="34" charset="0"/>
                </a:rPr>
                <a:t>48%</a:t>
              </a:r>
              <a:endParaRPr lang="en-US" sz="1050" smtClean="0">
                <a:solidFill>
                  <a:schemeClr val="bg1"/>
                </a:solidFill>
                <a:latin typeface="Open Sans" pitchFamily="34" charset="0"/>
                <a:ea typeface="Open Sans" pitchFamily="34" charset="0"/>
                <a:cs typeface="Open Sans" pitchFamily="34" charset="0"/>
              </a:endParaRPr>
            </a:p>
          </p:txBody>
        </p:sp>
        <p:sp>
          <p:nvSpPr>
            <p:cNvPr id="28" name="Rectangle 26"/>
            <p:cNvSpPr/>
            <p:nvPr/>
          </p:nvSpPr>
          <p:spPr>
            <a:xfrm>
              <a:off x="533400" y="3959482"/>
              <a:ext cx="8001000" cy="745867"/>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Box 7"/>
            <p:cNvSpPr txBox="1">
              <a:spLocks noChangeArrowheads="1"/>
            </p:cNvSpPr>
            <p:nvPr/>
          </p:nvSpPr>
          <p:spPr bwMode="auto">
            <a:xfrm>
              <a:off x="630017" y="4032333"/>
              <a:ext cx="7821339" cy="600164"/>
            </a:xfrm>
            <a:prstGeom prst="rect">
              <a:avLst/>
            </a:prstGeom>
            <a:noFill/>
            <a:ln w="9525">
              <a:noFill/>
              <a:miter lim="800000"/>
              <a:headEnd/>
              <a:tailEnd/>
            </a:ln>
          </p:spPr>
          <p:txBody>
            <a:bodyPr wrap="square" lIns="45720" tIns="22860" rIns="45720" bIns="22860" anchor="ctr">
              <a:spAutoFit/>
            </a:bodyPr>
            <a:lstStyle/>
            <a:p>
              <a:pPr algn="ctr" defTabSz="1088232"/>
              <a:r>
                <a:rPr lang="en-US" sz="1200" smtClean="0">
                  <a:solidFill>
                    <a:schemeClr val="bg1"/>
                  </a:solidFill>
                  <a:latin typeface="Open Sans Semibold" pitchFamily="34" charset="0"/>
                  <a:ea typeface="Open Sans Semibold" pitchFamily="34" charset="0"/>
                  <a:cs typeface="Open Sans Semibold" pitchFamily="34" charset="0"/>
                </a:rPr>
                <a:t>Nullam eu </a:t>
              </a:r>
              <a:r>
                <a:rPr lang="en-US" sz="1200" err="1" smtClean="0">
                  <a:solidFill>
                    <a:schemeClr val="bg1"/>
                  </a:solidFill>
                  <a:latin typeface="Open Sans Semibold" pitchFamily="34" charset="0"/>
                  <a:ea typeface="Open Sans Semibold" pitchFamily="34" charset="0"/>
                  <a:cs typeface="Open Sans Semibold" pitchFamily="34" charset="0"/>
                </a:rPr>
                <a:t>tempor</a:t>
              </a:r>
              <a:r>
                <a:rPr lang="en-US" sz="1200" smtClean="0">
                  <a:solidFill>
                    <a:schemeClr val="bg1"/>
                  </a:solidFill>
                  <a:latin typeface="Open Sans Semibold" pitchFamily="34" charset="0"/>
                  <a:ea typeface="Open Sans Semibold" pitchFamily="34" charset="0"/>
                  <a:cs typeface="Open Sans Semibold" pitchFamily="34" charset="0"/>
                </a:rPr>
                <a:t> </a:t>
              </a:r>
              <a:r>
                <a:rPr lang="en-US" sz="1200" err="1" smtClean="0">
                  <a:solidFill>
                    <a:schemeClr val="bg1"/>
                  </a:solidFill>
                  <a:latin typeface="Open Sans Semibold" pitchFamily="34" charset="0"/>
                  <a:ea typeface="Open Sans Semibold" pitchFamily="34" charset="0"/>
                  <a:cs typeface="Open Sans Semibold" pitchFamily="34" charset="0"/>
                </a:rPr>
                <a:t>purus</a:t>
              </a:r>
              <a:r>
                <a:rPr lang="en-US" sz="1200" smtClean="0">
                  <a:solidFill>
                    <a:schemeClr val="bg1"/>
                  </a:solidFill>
                  <a:latin typeface="Open Sans Semibold" pitchFamily="34" charset="0"/>
                  <a:ea typeface="Open Sans Semibold" pitchFamily="34" charset="0"/>
                  <a:cs typeface="Open Sans Semibold" pitchFamily="34" charset="0"/>
                </a:rPr>
                <a:t>. </a:t>
              </a:r>
              <a:r>
                <a:rPr lang="en-US" sz="1200" err="1" smtClean="0">
                  <a:solidFill>
                    <a:schemeClr val="bg1"/>
                  </a:solidFill>
                  <a:latin typeface="Open Sans Semibold" pitchFamily="34" charset="0"/>
                  <a:ea typeface="Open Sans Semibold" pitchFamily="34" charset="0"/>
                  <a:cs typeface="Open Sans Semibold" pitchFamily="34" charset="0"/>
                </a:rPr>
                <a:t>Nunc</a:t>
              </a:r>
              <a:r>
                <a:rPr lang="en-US" sz="1200" smtClean="0">
                  <a:solidFill>
                    <a:schemeClr val="bg1"/>
                  </a:solidFill>
                  <a:latin typeface="Open Sans Semibold" pitchFamily="34" charset="0"/>
                  <a:ea typeface="Open Sans Semibold" pitchFamily="34" charset="0"/>
                  <a:cs typeface="Open Sans Semibold" pitchFamily="34" charset="0"/>
                </a:rPr>
                <a:t> a </a:t>
              </a:r>
              <a:r>
                <a:rPr lang="en-US" sz="1200" err="1" smtClean="0">
                  <a:solidFill>
                    <a:schemeClr val="bg1"/>
                  </a:solidFill>
                  <a:latin typeface="Open Sans Semibold" pitchFamily="34" charset="0"/>
                  <a:ea typeface="Open Sans Semibold" pitchFamily="34" charset="0"/>
                  <a:cs typeface="Open Sans Semibold" pitchFamily="34" charset="0"/>
                </a:rPr>
                <a:t>leo</a:t>
              </a:r>
              <a:r>
                <a:rPr lang="en-US" sz="1200" smtClean="0">
                  <a:solidFill>
                    <a:schemeClr val="bg1"/>
                  </a:solidFill>
                  <a:latin typeface="Open Sans Semibold" pitchFamily="34" charset="0"/>
                  <a:ea typeface="Open Sans Semibold" pitchFamily="34" charset="0"/>
                  <a:cs typeface="Open Sans Semibold" pitchFamily="34" charset="0"/>
                </a:rPr>
                <a:t> magna, sit </a:t>
              </a:r>
              <a:r>
                <a:rPr lang="en-US" sz="1200" err="1" smtClean="0">
                  <a:solidFill>
                    <a:schemeClr val="bg1"/>
                  </a:solidFill>
                  <a:latin typeface="Open Sans Semibold" pitchFamily="34" charset="0"/>
                  <a:ea typeface="Open Sans Semibold" pitchFamily="34" charset="0"/>
                  <a:cs typeface="Open Sans Semibold" pitchFamily="34" charset="0"/>
                </a:rPr>
                <a:t>amet</a:t>
              </a:r>
              <a:r>
                <a:rPr lang="en-US" sz="1200" smtClean="0">
                  <a:solidFill>
                    <a:schemeClr val="bg1"/>
                  </a:solidFill>
                  <a:latin typeface="Open Sans Semibold" pitchFamily="34" charset="0"/>
                  <a:ea typeface="Open Sans Semibold" pitchFamily="34" charset="0"/>
                  <a:cs typeface="Open Sans Semibold" pitchFamily="34" charset="0"/>
                </a:rPr>
                <a:t> </a:t>
              </a:r>
              <a:r>
                <a:rPr lang="en-US" sz="1200" err="1" smtClean="0">
                  <a:solidFill>
                    <a:schemeClr val="bg1"/>
                  </a:solidFill>
                  <a:latin typeface="Open Sans Semibold" pitchFamily="34" charset="0"/>
                  <a:ea typeface="Open Sans Semibold" pitchFamily="34" charset="0"/>
                  <a:cs typeface="Open Sans Semibold" pitchFamily="34" charset="0"/>
                </a:rPr>
                <a:t>consequat</a:t>
              </a:r>
              <a:r>
                <a:rPr lang="en-US" sz="1200" smtClean="0">
                  <a:solidFill>
                    <a:schemeClr val="bg1"/>
                  </a:solidFill>
                  <a:latin typeface="Open Sans Semibold" pitchFamily="34" charset="0"/>
                  <a:ea typeface="Open Sans Semibold" pitchFamily="34" charset="0"/>
                  <a:cs typeface="Open Sans Semibold" pitchFamily="34" charset="0"/>
                </a:rPr>
                <a:t> </a:t>
              </a:r>
              <a:r>
                <a:rPr lang="en-US" sz="1200" err="1" smtClean="0">
                  <a:solidFill>
                    <a:schemeClr val="bg1"/>
                  </a:solidFill>
                  <a:latin typeface="Open Sans Semibold" pitchFamily="34" charset="0"/>
                  <a:ea typeface="Open Sans Semibold" pitchFamily="34" charset="0"/>
                  <a:cs typeface="Open Sans Semibold" pitchFamily="34" charset="0"/>
                </a:rPr>
                <a:t>risus</a:t>
              </a:r>
              <a:r>
                <a:rPr lang="en-US" sz="1200" smtClean="0">
                  <a:solidFill>
                    <a:schemeClr val="bg1"/>
                  </a:solidFill>
                  <a:latin typeface="Open Sans Semibold" pitchFamily="34" charset="0"/>
                  <a:ea typeface="Open Sans Semibold" pitchFamily="34" charset="0"/>
                  <a:cs typeface="Open Sans Semibold" pitchFamily="34" charset="0"/>
                </a:rPr>
                <a:t>. </a:t>
              </a:r>
              <a:r>
                <a:rPr lang="en-US" sz="1200" err="1" smtClean="0">
                  <a:solidFill>
                    <a:schemeClr val="bg1"/>
                  </a:solidFill>
                  <a:latin typeface="Open Sans Semibold" pitchFamily="34" charset="0"/>
                  <a:ea typeface="Open Sans Semibold" pitchFamily="34" charset="0"/>
                  <a:cs typeface="Open Sans Semibold" pitchFamily="34" charset="0"/>
                </a:rPr>
                <a:t>Etiam</a:t>
              </a:r>
              <a:r>
                <a:rPr lang="en-US" sz="1200" smtClean="0">
                  <a:solidFill>
                    <a:schemeClr val="bg1"/>
                  </a:solidFill>
                  <a:latin typeface="Open Sans Semibold" pitchFamily="34" charset="0"/>
                  <a:ea typeface="Open Sans Semibold" pitchFamily="34" charset="0"/>
                  <a:cs typeface="Open Sans Semibold" pitchFamily="34" charset="0"/>
                </a:rPr>
                <a:t> </a:t>
              </a:r>
              <a:r>
                <a:rPr lang="en-US" sz="1200" err="1" smtClean="0">
                  <a:solidFill>
                    <a:schemeClr val="bg1"/>
                  </a:solidFill>
                  <a:latin typeface="Open Sans Semibold" pitchFamily="34" charset="0"/>
                  <a:ea typeface="Open Sans Semibold" pitchFamily="34" charset="0"/>
                  <a:cs typeface="Open Sans Semibold" pitchFamily="34" charset="0"/>
                </a:rPr>
                <a:t>faucibus</a:t>
              </a:r>
              <a:r>
                <a:rPr lang="en-US" sz="1200" smtClean="0">
                  <a:solidFill>
                    <a:schemeClr val="bg1"/>
                  </a:solidFill>
                  <a:latin typeface="Open Sans Semibold" pitchFamily="34" charset="0"/>
                  <a:ea typeface="Open Sans Semibold" pitchFamily="34" charset="0"/>
                  <a:cs typeface="Open Sans Semibold" pitchFamily="34" charset="0"/>
                </a:rPr>
                <a:t> </a:t>
              </a:r>
              <a:r>
                <a:rPr lang="en-US" sz="1200" err="1" smtClean="0">
                  <a:solidFill>
                    <a:schemeClr val="bg1"/>
                  </a:solidFill>
                  <a:latin typeface="Open Sans Semibold" pitchFamily="34" charset="0"/>
                  <a:ea typeface="Open Sans Semibold" pitchFamily="34" charset="0"/>
                  <a:cs typeface="Open Sans Semibold" pitchFamily="34" charset="0"/>
                </a:rPr>
                <a:t>tortor</a:t>
              </a:r>
              <a:r>
                <a:rPr lang="en-US" sz="1200" smtClean="0">
                  <a:solidFill>
                    <a:schemeClr val="bg1"/>
                  </a:solidFill>
                  <a:latin typeface="Open Sans Semibold" pitchFamily="34" charset="0"/>
                  <a:ea typeface="Open Sans Semibold" pitchFamily="34" charset="0"/>
                  <a:cs typeface="Open Sans Semibold" pitchFamily="34" charset="0"/>
                </a:rPr>
                <a:t> a </a:t>
              </a:r>
              <a:r>
                <a:rPr lang="en-US" sz="1200" err="1" smtClean="0">
                  <a:solidFill>
                    <a:schemeClr val="bg1"/>
                  </a:solidFill>
                  <a:latin typeface="Open Sans Semibold" pitchFamily="34" charset="0"/>
                  <a:ea typeface="Open Sans Semibold" pitchFamily="34" charset="0"/>
                  <a:cs typeface="Open Sans Semibold" pitchFamily="34" charset="0"/>
                </a:rPr>
                <a:t>ipsum</a:t>
              </a:r>
              <a:r>
                <a:rPr lang="en-US" sz="1200" smtClean="0">
                  <a:solidFill>
                    <a:schemeClr val="bg1"/>
                  </a:solidFill>
                  <a:latin typeface="Open Sans Semibold" pitchFamily="34" charset="0"/>
                  <a:ea typeface="Open Sans Semibold" pitchFamily="34" charset="0"/>
                  <a:cs typeface="Open Sans Semibold" pitchFamily="34" charset="0"/>
                </a:rPr>
                <a:t> </a:t>
              </a:r>
              <a:r>
                <a:rPr lang="en-US" sz="1200" err="1" smtClean="0">
                  <a:solidFill>
                    <a:schemeClr val="bg1"/>
                  </a:solidFill>
                  <a:latin typeface="Open Sans Semibold" pitchFamily="34" charset="0"/>
                  <a:ea typeface="Open Sans Semibold" pitchFamily="34" charset="0"/>
                  <a:cs typeface="Open Sans Semibold" pitchFamily="34" charset="0"/>
                </a:rPr>
                <a:t>vehicula</a:t>
              </a:r>
              <a:r>
                <a:rPr lang="en-US" sz="1200" smtClean="0">
                  <a:solidFill>
                    <a:schemeClr val="bg1"/>
                  </a:solidFill>
                  <a:latin typeface="Open Sans Semibold" pitchFamily="34" charset="0"/>
                  <a:ea typeface="Open Sans Semibold" pitchFamily="34" charset="0"/>
                  <a:cs typeface="Open Sans Semibold" pitchFamily="34" charset="0"/>
                </a:rPr>
                <a:t> </a:t>
              </a:r>
              <a:r>
                <a:rPr lang="en-US" sz="1200" err="1" smtClean="0">
                  <a:solidFill>
                    <a:schemeClr val="bg1"/>
                  </a:solidFill>
                  <a:latin typeface="Open Sans Semibold" pitchFamily="34" charset="0"/>
                  <a:ea typeface="Open Sans Semibold" pitchFamily="34" charset="0"/>
                  <a:cs typeface="Open Sans Semibold" pitchFamily="34" charset="0"/>
                </a:rPr>
                <a:t>sed</a:t>
              </a:r>
              <a:r>
                <a:rPr lang="en-US" sz="1200" smtClean="0">
                  <a:solidFill>
                    <a:schemeClr val="bg1"/>
                  </a:solidFill>
                  <a:latin typeface="Open Sans Semibold" pitchFamily="34" charset="0"/>
                  <a:ea typeface="Open Sans Semibold" pitchFamily="34" charset="0"/>
                  <a:cs typeface="Open Sans Semibold" pitchFamily="34" charset="0"/>
                </a:rPr>
                <a:t> suscipit. Nunc a leo magna, sit amet consequat risus. Nullam eu tempor purus. Nunc a leo magna, sit amet consequat risus. Etiam faucibus tortor a ipsum vehicula sed suscipit. </a:t>
              </a:r>
            </a:p>
          </p:txBody>
        </p:sp>
        <p:grpSp>
          <p:nvGrpSpPr>
            <p:cNvPr id="30" name="Group 28"/>
            <p:cNvGrpSpPr/>
            <p:nvPr/>
          </p:nvGrpSpPr>
          <p:grpSpPr>
            <a:xfrm>
              <a:off x="2709081" y="1785611"/>
              <a:ext cx="427650" cy="347990"/>
              <a:chOff x="1550139" y="1314466"/>
              <a:chExt cx="509139" cy="414300"/>
            </a:xfrm>
            <a:solidFill>
              <a:schemeClr val="bg1"/>
            </a:solidFill>
          </p:grpSpPr>
          <p:sp>
            <p:nvSpPr>
              <p:cNvPr id="5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1" name="Group 32"/>
            <p:cNvGrpSpPr/>
            <p:nvPr/>
          </p:nvGrpSpPr>
          <p:grpSpPr>
            <a:xfrm>
              <a:off x="7495409" y="1215609"/>
              <a:ext cx="325383" cy="314291"/>
              <a:chOff x="5099140" y="1309474"/>
              <a:chExt cx="439257" cy="424283"/>
            </a:xfrm>
            <a:solidFill>
              <a:schemeClr val="bg1"/>
            </a:solidFill>
          </p:grpSpPr>
          <p:sp>
            <p:nvSpPr>
              <p:cNvPr id="41" name="Rectangle 18"/>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Rectangle 19"/>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Rectangle 20"/>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Rectangle 21"/>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Rectangle 22"/>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Rectangle 23"/>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Rectangle 24"/>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Rectangle 25"/>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Rectangle 26"/>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27"/>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Rectangle 28"/>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9"/>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Rectangle 30"/>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Rectangle 31"/>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2" name="Freeform 34"/>
            <p:cNvSpPr>
              <a:spLocks/>
            </p:cNvSpPr>
            <p:nvPr/>
          </p:nvSpPr>
          <p:spPr bwMode="auto">
            <a:xfrm>
              <a:off x="4343400" y="1479282"/>
              <a:ext cx="373842" cy="330468"/>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3" name="Group 53"/>
            <p:cNvGrpSpPr/>
            <p:nvPr/>
          </p:nvGrpSpPr>
          <p:grpSpPr>
            <a:xfrm>
              <a:off x="1125102" y="1193117"/>
              <a:ext cx="416796" cy="259561"/>
              <a:chOff x="2942785" y="3296116"/>
              <a:chExt cx="416796" cy="259561"/>
            </a:xfrm>
            <a:solidFill>
              <a:schemeClr val="bg1"/>
            </a:solidFill>
          </p:grpSpPr>
          <p:sp>
            <p:nvSpPr>
              <p:cNvPr id="38"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96"/>
              <p:cNvSpPr>
                <a:spLocks noChangeArrowheads="1"/>
              </p:cNvSpPr>
              <p:nvPr/>
            </p:nvSpPr>
            <p:spPr bwMode="auto">
              <a:xfrm>
                <a:off x="3000187" y="3351023"/>
                <a:ext cx="79865"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97"/>
              <p:cNvSpPr>
                <a:spLocks noChangeArrowheads="1"/>
              </p:cNvSpPr>
              <p:nvPr/>
            </p:nvSpPr>
            <p:spPr bwMode="auto">
              <a:xfrm>
                <a:off x="3092532" y="3351023"/>
                <a:ext cx="77370"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4" name="Group 57"/>
            <p:cNvGrpSpPr/>
            <p:nvPr/>
          </p:nvGrpSpPr>
          <p:grpSpPr>
            <a:xfrm>
              <a:off x="5888728" y="1075929"/>
              <a:ext cx="312809" cy="352821"/>
              <a:chOff x="5513440" y="1766202"/>
              <a:chExt cx="429274" cy="484183"/>
            </a:xfrm>
            <a:solidFill>
              <a:schemeClr val="bg1"/>
            </a:solidFill>
          </p:grpSpPr>
          <p:sp>
            <p:nvSpPr>
              <p:cNvPr id="35"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044793588"/>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320698" y="366480"/>
            <a:ext cx="7519988" cy="878114"/>
            <a:chOff x="2320698" y="395508"/>
            <a:chExt cx="7519988" cy="878114"/>
          </a:xfrm>
        </p:grpSpPr>
        <p:sp>
          <p:nvSpPr>
            <p:cNvPr id="12" name="矩形 11"/>
            <p:cNvSpPr/>
            <p:nvPr/>
          </p:nvSpPr>
          <p:spPr>
            <a:xfrm flipH="1">
              <a:off x="2320698" y="395508"/>
              <a:ext cx="7519988" cy="878114"/>
            </a:xfrm>
            <a:prstGeom prst="rect">
              <a:avLst/>
            </a:prstGeom>
            <a:no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188838" y="560331"/>
              <a:ext cx="3783708" cy="538601"/>
              <a:chOff x="5043488" y="515938"/>
              <a:chExt cx="3783708" cy="538601"/>
            </a:xfrm>
          </p:grpSpPr>
          <p:sp>
            <p:nvSpPr>
              <p:cNvPr id="14"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15" name="组合 26"/>
              <p:cNvGrpSpPr/>
              <p:nvPr/>
            </p:nvGrpSpPr>
            <p:grpSpPr>
              <a:xfrm>
                <a:off x="5043488" y="569913"/>
                <a:ext cx="263525" cy="395287"/>
                <a:chOff x="0" y="0"/>
                <a:chExt cx="213756" cy="427512"/>
              </a:xfrm>
            </p:grpSpPr>
            <p:sp>
              <p:nvSpPr>
                <p:cNvPr id="16" name="直接连接符 27"/>
                <p:cNvSpPr/>
                <p:nvPr/>
              </p:nvSpPr>
              <p:spPr>
                <a:xfrm>
                  <a:off x="0" y="0"/>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sp>
              <p:nvSpPr>
                <p:cNvPr id="17" name="直接连接符 28"/>
                <p:cNvSpPr/>
                <p:nvPr/>
              </p:nvSpPr>
              <p:spPr>
                <a:xfrm flipH="1">
                  <a:off x="0" y="213756"/>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grpSp>
        </p:grpSp>
      </p:grpSp>
      <p:grpSp>
        <p:nvGrpSpPr>
          <p:cNvPr id="9" name="组合 8"/>
          <p:cNvGrpSpPr/>
          <p:nvPr/>
        </p:nvGrpSpPr>
        <p:grpSpPr>
          <a:xfrm>
            <a:off x="139699" y="2590800"/>
            <a:ext cx="11918731" cy="3200400"/>
            <a:chOff x="381000" y="2038350"/>
            <a:chExt cx="8229600" cy="2209800"/>
          </a:xfrm>
        </p:grpSpPr>
        <p:sp>
          <p:nvSpPr>
            <p:cNvPr id="10" name="TextBox 9"/>
            <p:cNvSpPr txBox="1"/>
            <p:nvPr/>
          </p:nvSpPr>
          <p:spPr>
            <a:xfrm>
              <a:off x="490044" y="3590151"/>
              <a:ext cx="1717665" cy="233763"/>
            </a:xfrm>
            <a:prstGeom prst="rect">
              <a:avLst/>
            </a:prstGeom>
            <a:noFill/>
          </p:spPr>
          <p:txBody>
            <a:bodyPr wrap="square" rtlCol="0">
              <a:spAutoFit/>
            </a:bodyPr>
            <a:lstStyle/>
            <a:p>
              <a:pPr algn="ctr"/>
              <a:r>
                <a:rPr lang="zh-CN" altLang="en-US" sz="1600" dirty="0">
                  <a:solidFill>
                    <a:schemeClr val="bg1">
                      <a:lumMod val="50000"/>
                    </a:schemeClr>
                  </a:solidFill>
                  <a:latin typeface="微软雅黑" pitchFamily="34" charset="-122"/>
                  <a:ea typeface="微软雅黑" pitchFamily="34" charset="-122"/>
                  <a:cs typeface="Roboto Regular"/>
                </a:rPr>
                <a:t>单击此处添加标题</a:t>
              </a:r>
            </a:p>
          </p:txBody>
        </p:sp>
        <p:sp>
          <p:nvSpPr>
            <p:cNvPr id="18" name="TextBox 17"/>
            <p:cNvSpPr txBox="1"/>
            <p:nvPr/>
          </p:nvSpPr>
          <p:spPr>
            <a:xfrm>
              <a:off x="2667000" y="3590151"/>
              <a:ext cx="1717665" cy="233763"/>
            </a:xfrm>
            <a:prstGeom prst="rect">
              <a:avLst/>
            </a:prstGeom>
            <a:noFill/>
          </p:spPr>
          <p:txBody>
            <a:bodyPr wrap="square" rtlCol="0">
              <a:spAutoFit/>
            </a:bodyPr>
            <a:lstStyle/>
            <a:p>
              <a:pPr algn="ctr"/>
              <a:r>
                <a:rPr lang="zh-CN" altLang="en-US" sz="1600" dirty="0">
                  <a:solidFill>
                    <a:schemeClr val="bg1">
                      <a:lumMod val="50000"/>
                    </a:schemeClr>
                  </a:solidFill>
                  <a:latin typeface="微软雅黑" pitchFamily="34" charset="-122"/>
                  <a:ea typeface="微软雅黑" pitchFamily="34" charset="-122"/>
                  <a:cs typeface="Roboto Regular"/>
                </a:rPr>
                <a:t>单击此处添加标题</a:t>
              </a:r>
            </a:p>
          </p:txBody>
        </p:sp>
        <p:sp>
          <p:nvSpPr>
            <p:cNvPr id="19" name="TextBox 18"/>
            <p:cNvSpPr txBox="1"/>
            <p:nvPr/>
          </p:nvSpPr>
          <p:spPr>
            <a:xfrm>
              <a:off x="4801430" y="3590151"/>
              <a:ext cx="1717665" cy="233763"/>
            </a:xfrm>
            <a:prstGeom prst="rect">
              <a:avLst/>
            </a:prstGeom>
            <a:noFill/>
          </p:spPr>
          <p:txBody>
            <a:bodyPr wrap="square" rtlCol="0">
              <a:spAutoFit/>
            </a:bodyPr>
            <a:lstStyle/>
            <a:p>
              <a:pPr algn="ctr"/>
              <a:r>
                <a:rPr lang="zh-CN" altLang="en-US" sz="1600" dirty="0">
                  <a:solidFill>
                    <a:schemeClr val="bg1">
                      <a:lumMod val="50000"/>
                    </a:schemeClr>
                  </a:solidFill>
                  <a:latin typeface="微软雅黑" pitchFamily="34" charset="-122"/>
                  <a:ea typeface="微软雅黑" pitchFamily="34" charset="-122"/>
                  <a:cs typeface="Roboto Regular"/>
                </a:rPr>
                <a:t>单击此处添加标题</a:t>
              </a:r>
            </a:p>
          </p:txBody>
        </p:sp>
        <p:sp>
          <p:nvSpPr>
            <p:cNvPr id="20" name="TextBox 19"/>
            <p:cNvSpPr txBox="1"/>
            <p:nvPr/>
          </p:nvSpPr>
          <p:spPr>
            <a:xfrm>
              <a:off x="6761168" y="3590151"/>
              <a:ext cx="1717665" cy="233763"/>
            </a:xfrm>
            <a:prstGeom prst="rect">
              <a:avLst/>
            </a:prstGeom>
            <a:noFill/>
          </p:spPr>
          <p:txBody>
            <a:bodyPr wrap="square" rtlCol="0">
              <a:spAutoFit/>
            </a:bodyPr>
            <a:lstStyle/>
            <a:p>
              <a:pPr algn="ctr"/>
              <a:r>
                <a:rPr lang="zh-CN" altLang="en-US" sz="1600" dirty="0">
                  <a:solidFill>
                    <a:schemeClr val="bg1">
                      <a:lumMod val="50000"/>
                    </a:schemeClr>
                  </a:solidFill>
                  <a:latin typeface="微软雅黑" pitchFamily="34" charset="-122"/>
                  <a:ea typeface="微软雅黑" pitchFamily="34" charset="-122"/>
                  <a:cs typeface="Roboto Regular"/>
                </a:rPr>
                <a:t>单击此处添加标题</a:t>
              </a:r>
            </a:p>
          </p:txBody>
        </p:sp>
        <p:sp>
          <p:nvSpPr>
            <p:cNvPr id="21" name="Text Placeholder 5"/>
            <p:cNvSpPr txBox="1">
              <a:spLocks/>
            </p:cNvSpPr>
            <p:nvPr/>
          </p:nvSpPr>
          <p:spPr>
            <a:xfrm>
              <a:off x="381000" y="3833019"/>
              <a:ext cx="1935753" cy="415131"/>
            </a:xfrm>
            <a:prstGeom prst="rect">
              <a:avLst/>
            </a:prstGeom>
          </p:spPr>
          <p:txBody>
            <a:bodyPr/>
            <a:lstStyle>
              <a:lvl1pPr marL="342900" indent="-342900" algn="l" defTabSz="914400" rtl="0" eaLnBrk="1" latinLnBrk="0" hangingPunct="1">
                <a:spcBef>
                  <a:spcPct val="20000"/>
                </a:spcBef>
                <a:buFont typeface="Arial" pitchFamily="34" charset="0"/>
                <a:buChar char="•"/>
                <a:defRPr sz="2000" kern="1200">
                  <a:solidFill>
                    <a:schemeClr val="tx1">
                      <a:lumMod val="65000"/>
                      <a:lumOff val="35000"/>
                    </a:schemeClr>
                  </a:solidFill>
                  <a:latin typeface="Franklin Gothic Book" pitchFamily="34" charset="0"/>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lumMod val="65000"/>
                      <a:lumOff val="35000"/>
                    </a:schemeClr>
                  </a:solidFill>
                  <a:latin typeface="Franklin Gothic Book" pitchFamily="34" charset="0"/>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65000"/>
                      <a:lumOff val="35000"/>
                    </a:schemeClr>
                  </a:solidFill>
                  <a:latin typeface="Franklin Gothic Book" pitchFamily="34" charset="0"/>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lumMod val="65000"/>
                      <a:lumOff val="35000"/>
                    </a:schemeClr>
                  </a:solidFill>
                  <a:latin typeface="Franklin Gothic Book"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lumMod val="65000"/>
                      <a:lumOff val="35000"/>
                    </a:schemeClr>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ts val="1200"/>
                </a:lnSpc>
                <a:spcBef>
                  <a:spcPts val="0"/>
                </a:spcBef>
                <a:buNone/>
                <a:defRPr/>
              </a:pPr>
              <a:r>
                <a:rPr lang="zh-CN" altLang="en-US" sz="1400" dirty="0">
                  <a:solidFill>
                    <a:schemeClr val="bg1">
                      <a:lumMod val="50000"/>
                    </a:schemeClr>
                  </a:solidFill>
                  <a:latin typeface="微软雅黑" pitchFamily="34" charset="-122"/>
                  <a:ea typeface="微软雅黑" pitchFamily="34" charset="-122"/>
                  <a:cs typeface="Roboto Light"/>
                </a:rPr>
                <a:t>此处添加详细文本描述，建议与标题相关并符合</a:t>
              </a:r>
              <a:r>
                <a:rPr lang="zh-CN" altLang="en-US" sz="1400" dirty="0" smtClean="0">
                  <a:solidFill>
                    <a:schemeClr val="bg1">
                      <a:lumMod val="50000"/>
                    </a:schemeClr>
                  </a:solidFill>
                  <a:latin typeface="微软雅黑" pitchFamily="34" charset="-122"/>
                  <a:ea typeface="微软雅黑" pitchFamily="34" charset="-122"/>
                  <a:cs typeface="Roboto Light"/>
                </a:rPr>
                <a:t>整体</a:t>
              </a:r>
              <a:endParaRPr lang="zh-CN" altLang="en-US" sz="1400" dirty="0">
                <a:solidFill>
                  <a:schemeClr val="bg1">
                    <a:lumMod val="50000"/>
                  </a:schemeClr>
                </a:solidFill>
                <a:latin typeface="微软雅黑" pitchFamily="34" charset="-122"/>
                <a:ea typeface="微软雅黑" pitchFamily="34" charset="-122"/>
                <a:cs typeface="Roboto Light"/>
              </a:endParaRPr>
            </a:p>
          </p:txBody>
        </p:sp>
        <p:sp>
          <p:nvSpPr>
            <p:cNvPr id="22" name="Text Placeholder 5"/>
            <p:cNvSpPr txBox="1">
              <a:spLocks/>
            </p:cNvSpPr>
            <p:nvPr/>
          </p:nvSpPr>
          <p:spPr>
            <a:xfrm>
              <a:off x="2560047" y="3833019"/>
              <a:ext cx="1935753" cy="415131"/>
            </a:xfrm>
            <a:prstGeom prst="rect">
              <a:avLst/>
            </a:prstGeom>
          </p:spPr>
          <p:txBody>
            <a:bodyPr/>
            <a:lstStyle>
              <a:lvl1pPr marL="342900" indent="-342900" algn="l" defTabSz="914400" rtl="0" eaLnBrk="1" latinLnBrk="0" hangingPunct="1">
                <a:spcBef>
                  <a:spcPct val="20000"/>
                </a:spcBef>
                <a:buFont typeface="Arial" pitchFamily="34" charset="0"/>
                <a:buChar char="•"/>
                <a:defRPr sz="2000" kern="1200">
                  <a:solidFill>
                    <a:schemeClr val="tx1">
                      <a:lumMod val="65000"/>
                      <a:lumOff val="35000"/>
                    </a:schemeClr>
                  </a:solidFill>
                  <a:latin typeface="Franklin Gothic Book" pitchFamily="34" charset="0"/>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lumMod val="65000"/>
                      <a:lumOff val="35000"/>
                    </a:schemeClr>
                  </a:solidFill>
                  <a:latin typeface="Franklin Gothic Book" pitchFamily="34" charset="0"/>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65000"/>
                      <a:lumOff val="35000"/>
                    </a:schemeClr>
                  </a:solidFill>
                  <a:latin typeface="Franklin Gothic Book" pitchFamily="34" charset="0"/>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lumMod val="65000"/>
                      <a:lumOff val="35000"/>
                    </a:schemeClr>
                  </a:solidFill>
                  <a:latin typeface="Franklin Gothic Book"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lumMod val="65000"/>
                      <a:lumOff val="35000"/>
                    </a:schemeClr>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ts val="1200"/>
                </a:lnSpc>
                <a:spcBef>
                  <a:spcPts val="0"/>
                </a:spcBef>
                <a:buNone/>
                <a:defRPr/>
              </a:pPr>
              <a:r>
                <a:rPr lang="zh-CN" altLang="en-US" sz="1400" dirty="0">
                  <a:solidFill>
                    <a:schemeClr val="bg1">
                      <a:lumMod val="50000"/>
                    </a:schemeClr>
                  </a:solidFill>
                  <a:latin typeface="微软雅黑" pitchFamily="34" charset="-122"/>
                  <a:ea typeface="微软雅黑" pitchFamily="34" charset="-122"/>
                  <a:cs typeface="Roboto Light"/>
                </a:rPr>
                <a:t>此处添加详细文本描述，建议与标题相关并符合整体</a:t>
              </a:r>
            </a:p>
          </p:txBody>
        </p:sp>
        <p:sp>
          <p:nvSpPr>
            <p:cNvPr id="23" name="Text Placeholder 5"/>
            <p:cNvSpPr txBox="1">
              <a:spLocks/>
            </p:cNvSpPr>
            <p:nvPr/>
          </p:nvSpPr>
          <p:spPr>
            <a:xfrm>
              <a:off x="4724400" y="3833019"/>
              <a:ext cx="1871724" cy="415131"/>
            </a:xfrm>
            <a:prstGeom prst="rect">
              <a:avLst/>
            </a:prstGeom>
          </p:spPr>
          <p:txBody>
            <a:bodyPr/>
            <a:lstStyle>
              <a:lvl1pPr marL="342900" indent="-342900" algn="l" defTabSz="914400" rtl="0" eaLnBrk="1" latinLnBrk="0" hangingPunct="1">
                <a:spcBef>
                  <a:spcPct val="20000"/>
                </a:spcBef>
                <a:buFont typeface="Arial" pitchFamily="34" charset="0"/>
                <a:buChar char="•"/>
                <a:defRPr sz="2000" kern="1200">
                  <a:solidFill>
                    <a:schemeClr val="tx1">
                      <a:lumMod val="65000"/>
                      <a:lumOff val="35000"/>
                    </a:schemeClr>
                  </a:solidFill>
                  <a:latin typeface="Franklin Gothic Book" pitchFamily="34" charset="0"/>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lumMod val="65000"/>
                      <a:lumOff val="35000"/>
                    </a:schemeClr>
                  </a:solidFill>
                  <a:latin typeface="Franklin Gothic Book" pitchFamily="34" charset="0"/>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65000"/>
                      <a:lumOff val="35000"/>
                    </a:schemeClr>
                  </a:solidFill>
                  <a:latin typeface="Franklin Gothic Book" pitchFamily="34" charset="0"/>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lumMod val="65000"/>
                      <a:lumOff val="35000"/>
                    </a:schemeClr>
                  </a:solidFill>
                  <a:latin typeface="Franklin Gothic Book"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lumMod val="65000"/>
                      <a:lumOff val="35000"/>
                    </a:schemeClr>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ts val="1200"/>
                </a:lnSpc>
                <a:spcBef>
                  <a:spcPts val="0"/>
                </a:spcBef>
                <a:buNone/>
                <a:defRPr/>
              </a:pPr>
              <a:r>
                <a:rPr lang="zh-CN" altLang="en-US" sz="1400" dirty="0">
                  <a:solidFill>
                    <a:schemeClr val="bg1">
                      <a:lumMod val="50000"/>
                    </a:schemeClr>
                  </a:solidFill>
                  <a:latin typeface="微软雅黑" pitchFamily="34" charset="-122"/>
                  <a:ea typeface="微软雅黑" pitchFamily="34" charset="-122"/>
                  <a:cs typeface="Roboto Light"/>
                </a:rPr>
                <a:t>此处添加详细文本描述，建议与标题相关并符合整体</a:t>
              </a:r>
            </a:p>
          </p:txBody>
        </p:sp>
        <p:sp>
          <p:nvSpPr>
            <p:cNvPr id="24" name="Text Placeholder 5"/>
            <p:cNvSpPr txBox="1">
              <a:spLocks/>
            </p:cNvSpPr>
            <p:nvPr/>
          </p:nvSpPr>
          <p:spPr>
            <a:xfrm>
              <a:off x="6629400" y="3833019"/>
              <a:ext cx="1981200" cy="415131"/>
            </a:xfrm>
            <a:prstGeom prst="rect">
              <a:avLst/>
            </a:prstGeom>
          </p:spPr>
          <p:txBody>
            <a:bodyPr/>
            <a:lstStyle>
              <a:lvl1pPr marL="342900" indent="-342900" algn="l" defTabSz="914400" rtl="0" eaLnBrk="1" latinLnBrk="0" hangingPunct="1">
                <a:spcBef>
                  <a:spcPct val="20000"/>
                </a:spcBef>
                <a:buFont typeface="Arial" pitchFamily="34" charset="0"/>
                <a:buChar char="•"/>
                <a:defRPr sz="2000" kern="1200">
                  <a:solidFill>
                    <a:schemeClr val="tx1">
                      <a:lumMod val="65000"/>
                      <a:lumOff val="35000"/>
                    </a:schemeClr>
                  </a:solidFill>
                  <a:latin typeface="Franklin Gothic Book" pitchFamily="34" charset="0"/>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lumMod val="65000"/>
                      <a:lumOff val="35000"/>
                    </a:schemeClr>
                  </a:solidFill>
                  <a:latin typeface="Franklin Gothic Book" pitchFamily="34" charset="0"/>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65000"/>
                      <a:lumOff val="35000"/>
                    </a:schemeClr>
                  </a:solidFill>
                  <a:latin typeface="Franklin Gothic Book" pitchFamily="34" charset="0"/>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lumMod val="65000"/>
                      <a:lumOff val="35000"/>
                    </a:schemeClr>
                  </a:solidFill>
                  <a:latin typeface="Franklin Gothic Book"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lumMod val="65000"/>
                      <a:lumOff val="35000"/>
                    </a:schemeClr>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ts val="1200"/>
                </a:lnSpc>
                <a:spcBef>
                  <a:spcPts val="0"/>
                </a:spcBef>
                <a:buNone/>
                <a:defRPr/>
              </a:pPr>
              <a:r>
                <a:rPr lang="zh-CN" altLang="en-US" sz="1400" dirty="0">
                  <a:solidFill>
                    <a:schemeClr val="bg1">
                      <a:lumMod val="50000"/>
                    </a:schemeClr>
                  </a:solidFill>
                  <a:latin typeface="微软雅黑" pitchFamily="34" charset="-122"/>
                  <a:ea typeface="微软雅黑" pitchFamily="34" charset="-122"/>
                  <a:cs typeface="Roboto Light"/>
                </a:rPr>
                <a:t>此处添加详细文本描述，建议与标题相关并符合整体</a:t>
              </a:r>
            </a:p>
          </p:txBody>
        </p:sp>
        <p:sp>
          <p:nvSpPr>
            <p:cNvPr id="25" name="Rounded Rectangle 44"/>
            <p:cNvSpPr>
              <a:spLocks noChangeAspect="1"/>
            </p:cNvSpPr>
            <p:nvPr/>
          </p:nvSpPr>
          <p:spPr>
            <a:xfrm>
              <a:off x="739276" y="2038350"/>
              <a:ext cx="1219200" cy="1219200"/>
            </a:xfrm>
            <a:prstGeom prst="roundRect">
              <a:avLst>
                <a:gd name="adj" fmla="val 50000"/>
              </a:avLst>
            </a:prstGeom>
            <a:solidFill>
              <a:srgbClr val="01AC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微软雅黑" pitchFamily="34" charset="-122"/>
                <a:ea typeface="微软雅黑" pitchFamily="34" charset="-122"/>
              </a:endParaRPr>
            </a:p>
          </p:txBody>
        </p:sp>
        <p:sp>
          <p:nvSpPr>
            <p:cNvPr id="26" name="TextBox 25"/>
            <p:cNvSpPr txBox="1"/>
            <p:nvPr/>
          </p:nvSpPr>
          <p:spPr>
            <a:xfrm>
              <a:off x="990600" y="2262485"/>
              <a:ext cx="708524" cy="446276"/>
            </a:xfrm>
            <a:prstGeom prst="rect">
              <a:avLst/>
            </a:prstGeom>
            <a:noFill/>
          </p:spPr>
          <p:txBody>
            <a:bodyPr wrap="square" rtlCol="0">
              <a:spAutoFit/>
            </a:bodyPr>
            <a:lstStyle/>
            <a:p>
              <a:pPr algn="ctr"/>
              <a:r>
                <a:rPr lang="en-JM" sz="3600" dirty="0" smtClean="0">
                  <a:solidFill>
                    <a:srgbClr val="FFFFFF"/>
                  </a:solidFill>
                  <a:latin typeface="微软雅黑" pitchFamily="34" charset="-122"/>
                  <a:ea typeface="微软雅黑" pitchFamily="34" charset="-122"/>
                  <a:cs typeface="Roboto Light"/>
                </a:rPr>
                <a:t>10</a:t>
              </a:r>
              <a:r>
                <a:rPr lang="en-JM" sz="2000" dirty="0" smtClean="0">
                  <a:solidFill>
                    <a:srgbClr val="FFFFFF"/>
                  </a:solidFill>
                  <a:latin typeface="微软雅黑" pitchFamily="34" charset="-122"/>
                  <a:ea typeface="微软雅黑" pitchFamily="34" charset="-122"/>
                  <a:cs typeface="Roboto Light"/>
                </a:rPr>
                <a:t>%</a:t>
              </a:r>
              <a:endParaRPr lang="en-JM" sz="2000" dirty="0">
                <a:solidFill>
                  <a:srgbClr val="FFFFFF"/>
                </a:solidFill>
                <a:latin typeface="微软雅黑" pitchFamily="34" charset="-122"/>
                <a:ea typeface="微软雅黑" pitchFamily="34" charset="-122"/>
                <a:cs typeface="Roboto Light"/>
              </a:endParaRPr>
            </a:p>
          </p:txBody>
        </p:sp>
        <p:sp>
          <p:nvSpPr>
            <p:cNvPr id="27" name="Rounded Rectangle 56"/>
            <p:cNvSpPr>
              <a:spLocks noChangeAspect="1"/>
            </p:cNvSpPr>
            <p:nvPr/>
          </p:nvSpPr>
          <p:spPr>
            <a:xfrm>
              <a:off x="2918323" y="2038350"/>
              <a:ext cx="1219200" cy="1219200"/>
            </a:xfrm>
            <a:prstGeom prst="roundRect">
              <a:avLst>
                <a:gd name="adj" fmla="val 50000"/>
              </a:avLst>
            </a:prstGeom>
            <a:solidFill>
              <a:srgbClr val="01AC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微软雅黑" pitchFamily="34" charset="-122"/>
                <a:ea typeface="微软雅黑" pitchFamily="34" charset="-122"/>
              </a:endParaRPr>
            </a:p>
          </p:txBody>
        </p:sp>
        <p:sp>
          <p:nvSpPr>
            <p:cNvPr id="28" name="TextBox 27"/>
            <p:cNvSpPr txBox="1"/>
            <p:nvPr/>
          </p:nvSpPr>
          <p:spPr>
            <a:xfrm>
              <a:off x="3169647" y="2262485"/>
              <a:ext cx="708524" cy="446276"/>
            </a:xfrm>
            <a:prstGeom prst="rect">
              <a:avLst/>
            </a:prstGeom>
            <a:noFill/>
          </p:spPr>
          <p:txBody>
            <a:bodyPr wrap="square" rtlCol="0">
              <a:spAutoFit/>
            </a:bodyPr>
            <a:lstStyle/>
            <a:p>
              <a:pPr algn="ctr"/>
              <a:r>
                <a:rPr lang="en-JM" sz="3600" dirty="0" smtClean="0">
                  <a:solidFill>
                    <a:srgbClr val="FFFFFF"/>
                  </a:solidFill>
                  <a:latin typeface="微软雅黑" pitchFamily="34" charset="-122"/>
                  <a:ea typeface="微软雅黑" pitchFamily="34" charset="-122"/>
                  <a:cs typeface="Roboto Light"/>
                </a:rPr>
                <a:t>40</a:t>
              </a:r>
              <a:r>
                <a:rPr lang="en-JM" sz="2000" dirty="0" smtClean="0">
                  <a:solidFill>
                    <a:srgbClr val="FFFFFF"/>
                  </a:solidFill>
                  <a:latin typeface="微软雅黑" pitchFamily="34" charset="-122"/>
                  <a:ea typeface="微软雅黑" pitchFamily="34" charset="-122"/>
                  <a:cs typeface="Roboto Light"/>
                </a:rPr>
                <a:t>%</a:t>
              </a:r>
              <a:endParaRPr lang="en-JM" sz="2000" dirty="0">
                <a:solidFill>
                  <a:srgbClr val="FFFFFF"/>
                </a:solidFill>
                <a:latin typeface="微软雅黑" pitchFamily="34" charset="-122"/>
                <a:ea typeface="微软雅黑" pitchFamily="34" charset="-122"/>
                <a:cs typeface="Roboto Light"/>
              </a:endParaRPr>
            </a:p>
          </p:txBody>
        </p:sp>
        <p:sp>
          <p:nvSpPr>
            <p:cNvPr id="29" name="Rounded Rectangle 58"/>
            <p:cNvSpPr>
              <a:spLocks noChangeAspect="1"/>
            </p:cNvSpPr>
            <p:nvPr/>
          </p:nvSpPr>
          <p:spPr>
            <a:xfrm>
              <a:off x="5050662" y="2038350"/>
              <a:ext cx="1219200" cy="1219200"/>
            </a:xfrm>
            <a:prstGeom prst="roundRect">
              <a:avLst>
                <a:gd name="adj" fmla="val 50000"/>
              </a:avLst>
            </a:prstGeom>
            <a:solidFill>
              <a:srgbClr val="01AC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微软雅黑" pitchFamily="34" charset="-122"/>
                <a:ea typeface="微软雅黑" pitchFamily="34" charset="-122"/>
              </a:endParaRPr>
            </a:p>
          </p:txBody>
        </p:sp>
        <p:sp>
          <p:nvSpPr>
            <p:cNvPr id="30" name="TextBox 29"/>
            <p:cNvSpPr txBox="1"/>
            <p:nvPr/>
          </p:nvSpPr>
          <p:spPr>
            <a:xfrm>
              <a:off x="5301986" y="2262485"/>
              <a:ext cx="708524" cy="446276"/>
            </a:xfrm>
            <a:prstGeom prst="rect">
              <a:avLst/>
            </a:prstGeom>
            <a:noFill/>
          </p:spPr>
          <p:txBody>
            <a:bodyPr wrap="square" rtlCol="0">
              <a:spAutoFit/>
            </a:bodyPr>
            <a:lstStyle/>
            <a:p>
              <a:pPr algn="ctr"/>
              <a:r>
                <a:rPr lang="en-JM" sz="3600" dirty="0">
                  <a:solidFill>
                    <a:srgbClr val="FFFFFF"/>
                  </a:solidFill>
                  <a:latin typeface="微软雅黑" pitchFamily="34" charset="-122"/>
                  <a:ea typeface="微软雅黑" pitchFamily="34" charset="-122"/>
                  <a:cs typeface="Roboto Light"/>
                </a:rPr>
                <a:t>3</a:t>
              </a:r>
              <a:r>
                <a:rPr lang="en-JM" sz="3600" dirty="0" smtClean="0">
                  <a:solidFill>
                    <a:srgbClr val="FFFFFF"/>
                  </a:solidFill>
                  <a:latin typeface="微软雅黑" pitchFamily="34" charset="-122"/>
                  <a:ea typeface="微软雅黑" pitchFamily="34" charset="-122"/>
                  <a:cs typeface="Roboto Light"/>
                </a:rPr>
                <a:t>0</a:t>
              </a:r>
              <a:r>
                <a:rPr lang="en-JM" sz="2000" dirty="0" smtClean="0">
                  <a:solidFill>
                    <a:srgbClr val="FFFFFF"/>
                  </a:solidFill>
                  <a:latin typeface="微软雅黑" pitchFamily="34" charset="-122"/>
                  <a:ea typeface="微软雅黑" pitchFamily="34" charset="-122"/>
                  <a:cs typeface="Roboto Light"/>
                </a:rPr>
                <a:t>%</a:t>
              </a:r>
              <a:endParaRPr lang="en-JM" sz="2000" dirty="0">
                <a:solidFill>
                  <a:srgbClr val="FFFFFF"/>
                </a:solidFill>
                <a:latin typeface="微软雅黑" pitchFamily="34" charset="-122"/>
                <a:ea typeface="微软雅黑" pitchFamily="34" charset="-122"/>
                <a:cs typeface="Roboto Light"/>
              </a:endParaRPr>
            </a:p>
          </p:txBody>
        </p:sp>
        <p:sp>
          <p:nvSpPr>
            <p:cNvPr id="31" name="Rounded Rectangle 60"/>
            <p:cNvSpPr>
              <a:spLocks noChangeAspect="1"/>
            </p:cNvSpPr>
            <p:nvPr/>
          </p:nvSpPr>
          <p:spPr>
            <a:xfrm>
              <a:off x="7010400" y="2038350"/>
              <a:ext cx="1219200" cy="1219200"/>
            </a:xfrm>
            <a:prstGeom prst="roundRect">
              <a:avLst>
                <a:gd name="adj" fmla="val 50000"/>
              </a:avLst>
            </a:prstGeom>
            <a:solidFill>
              <a:srgbClr val="01AC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latin typeface="微软雅黑" pitchFamily="34" charset="-122"/>
                <a:ea typeface="微软雅黑" pitchFamily="34" charset="-122"/>
              </a:endParaRPr>
            </a:p>
          </p:txBody>
        </p:sp>
        <p:sp>
          <p:nvSpPr>
            <p:cNvPr id="32" name="TextBox 31"/>
            <p:cNvSpPr txBox="1"/>
            <p:nvPr/>
          </p:nvSpPr>
          <p:spPr>
            <a:xfrm>
              <a:off x="7261724" y="2262485"/>
              <a:ext cx="708524" cy="446276"/>
            </a:xfrm>
            <a:prstGeom prst="rect">
              <a:avLst/>
            </a:prstGeom>
            <a:noFill/>
          </p:spPr>
          <p:txBody>
            <a:bodyPr wrap="square" rtlCol="0">
              <a:spAutoFit/>
            </a:bodyPr>
            <a:lstStyle/>
            <a:p>
              <a:pPr algn="ctr"/>
              <a:r>
                <a:rPr lang="en-JM" sz="3600" dirty="0" smtClean="0">
                  <a:solidFill>
                    <a:srgbClr val="FFFFFF"/>
                  </a:solidFill>
                  <a:latin typeface="微软雅黑" pitchFamily="34" charset="-122"/>
                  <a:ea typeface="微软雅黑" pitchFamily="34" charset="-122"/>
                  <a:cs typeface="Roboto Light"/>
                </a:rPr>
                <a:t>60</a:t>
              </a:r>
              <a:r>
                <a:rPr lang="en-JM" sz="2000" dirty="0" smtClean="0">
                  <a:solidFill>
                    <a:srgbClr val="FFFFFF"/>
                  </a:solidFill>
                  <a:latin typeface="微软雅黑" pitchFamily="34" charset="-122"/>
                  <a:ea typeface="微软雅黑" pitchFamily="34" charset="-122"/>
                  <a:cs typeface="Roboto Light"/>
                </a:rPr>
                <a:t>%</a:t>
              </a:r>
              <a:endParaRPr lang="en-JM" sz="2000" dirty="0">
                <a:solidFill>
                  <a:srgbClr val="FFFFFF"/>
                </a:solidFill>
                <a:latin typeface="微软雅黑" pitchFamily="34" charset="-122"/>
                <a:ea typeface="微软雅黑" pitchFamily="34" charset="-122"/>
                <a:cs typeface="Roboto Light"/>
              </a:endParaRPr>
            </a:p>
          </p:txBody>
        </p:sp>
        <p:cxnSp>
          <p:nvCxnSpPr>
            <p:cNvPr id="33" name="Straight Connector 62"/>
            <p:cNvCxnSpPr/>
            <p:nvPr/>
          </p:nvCxnSpPr>
          <p:spPr>
            <a:xfrm>
              <a:off x="2362200" y="2114550"/>
              <a:ext cx="0" cy="1752600"/>
            </a:xfrm>
            <a:prstGeom prst="line">
              <a:avLst/>
            </a:prstGeom>
            <a:ln w="12700" cap="rnd" cmpd="sng">
              <a:solidFill>
                <a:schemeClr val="bg1">
                  <a:lumMod val="50000"/>
                </a:schemeClr>
              </a:solidFill>
              <a:prstDash val="dot"/>
            </a:ln>
            <a:effectLst/>
          </p:spPr>
          <p:style>
            <a:lnRef idx="2">
              <a:schemeClr val="accent1"/>
            </a:lnRef>
            <a:fillRef idx="0">
              <a:schemeClr val="accent1"/>
            </a:fillRef>
            <a:effectRef idx="1">
              <a:schemeClr val="accent1"/>
            </a:effectRef>
            <a:fontRef idx="minor">
              <a:schemeClr val="tx1"/>
            </a:fontRef>
          </p:style>
        </p:cxnSp>
        <p:cxnSp>
          <p:nvCxnSpPr>
            <p:cNvPr id="34" name="Straight Connector 63"/>
            <p:cNvCxnSpPr/>
            <p:nvPr/>
          </p:nvCxnSpPr>
          <p:spPr>
            <a:xfrm>
              <a:off x="4648200" y="2190750"/>
              <a:ext cx="0" cy="1752600"/>
            </a:xfrm>
            <a:prstGeom prst="line">
              <a:avLst/>
            </a:prstGeom>
            <a:ln w="12700" cap="rnd" cmpd="sng">
              <a:solidFill>
                <a:schemeClr val="bg1">
                  <a:lumMod val="50000"/>
                </a:schemeClr>
              </a:solidFill>
              <a:prstDash val="dot"/>
            </a:ln>
            <a:effectLst/>
          </p:spPr>
          <p:style>
            <a:lnRef idx="2">
              <a:schemeClr val="accent1"/>
            </a:lnRef>
            <a:fillRef idx="0">
              <a:schemeClr val="accent1"/>
            </a:fillRef>
            <a:effectRef idx="1">
              <a:schemeClr val="accent1"/>
            </a:effectRef>
            <a:fontRef idx="minor">
              <a:schemeClr val="tx1"/>
            </a:fontRef>
          </p:style>
        </p:cxnSp>
        <p:cxnSp>
          <p:nvCxnSpPr>
            <p:cNvPr id="35" name="Straight Connector 64"/>
            <p:cNvCxnSpPr/>
            <p:nvPr/>
          </p:nvCxnSpPr>
          <p:spPr>
            <a:xfrm>
              <a:off x="6553200" y="2190750"/>
              <a:ext cx="0" cy="1752600"/>
            </a:xfrm>
            <a:prstGeom prst="line">
              <a:avLst/>
            </a:prstGeom>
            <a:ln w="12700" cap="rnd" cmpd="sng">
              <a:solidFill>
                <a:schemeClr val="bg1">
                  <a:lumMod val="50000"/>
                </a:schemeClr>
              </a:solidFill>
              <a:prstDash val="dot"/>
            </a:ln>
            <a:effectLst/>
          </p:spPr>
          <p:style>
            <a:lnRef idx="2">
              <a:schemeClr val="accent1"/>
            </a:lnRef>
            <a:fillRef idx="0">
              <a:schemeClr val="accent1"/>
            </a:fillRef>
            <a:effectRef idx="1">
              <a:schemeClr val="accent1"/>
            </a:effectRef>
            <a:fontRef idx="minor">
              <a:schemeClr val="tx1"/>
            </a:fontRef>
          </p:style>
        </p:cxnSp>
        <p:pic>
          <p:nvPicPr>
            <p:cNvPr id="36" name="Picture 5" descr="video_64px.png"/>
            <p:cNvPicPr>
              <a:picLocks noChangeAspect="1"/>
            </p:cNvPicPr>
            <p:nvPr/>
          </p:nvPicPr>
          <p:blipFill>
            <a:blip r:embed="rId3" cstate="print">
              <a:biLevel thresh="50000"/>
              <a:extLst>
                <a:ext uri="{28A0092B-C50C-407E-A947-70E740481C1C}">
                  <a14:useLocalDpi xmlns:a14="http://schemas.microsoft.com/office/drawing/2010/main" val="0"/>
                </a:ext>
              </a:extLst>
            </a:blip>
            <a:stretch>
              <a:fillRect/>
            </a:stretch>
          </p:blipFill>
          <p:spPr>
            <a:xfrm>
              <a:off x="1219200" y="2724150"/>
              <a:ext cx="256977" cy="222250"/>
            </a:xfrm>
            <a:prstGeom prst="rect">
              <a:avLst/>
            </a:prstGeom>
          </p:spPr>
        </p:pic>
        <p:pic>
          <p:nvPicPr>
            <p:cNvPr id="37" name="Picture 6" descr="scissors_64px.png"/>
            <p:cNvPicPr>
              <a:picLocks noChangeAspect="1"/>
            </p:cNvPicPr>
            <p:nvPr/>
          </p:nvPicPr>
          <p:blipFill>
            <a:blip r:embed="rId4">
              <a:biLevel thresh="50000"/>
              <a:extLst>
                <a:ext uri="{28A0092B-C50C-407E-A947-70E740481C1C}">
                  <a14:useLocalDpi xmlns:a14="http://schemas.microsoft.com/office/drawing/2010/main" val="0"/>
                </a:ext>
              </a:extLst>
            </a:blip>
            <a:stretch>
              <a:fillRect/>
            </a:stretch>
          </p:blipFill>
          <p:spPr>
            <a:xfrm>
              <a:off x="3384063" y="2724150"/>
              <a:ext cx="273538" cy="273538"/>
            </a:xfrm>
            <a:prstGeom prst="rect">
              <a:avLst/>
            </a:prstGeom>
          </p:spPr>
        </p:pic>
        <p:pic>
          <p:nvPicPr>
            <p:cNvPr id="38" name="Picture 7" descr="hotairballoon_64px.png"/>
            <p:cNvPicPr>
              <a:picLocks noChangeAspect="1"/>
            </p:cNvPicPr>
            <p:nvPr/>
          </p:nvPicPr>
          <p:blipFill>
            <a:blip r:embed="rId5">
              <a:biLevel thresh="50000"/>
              <a:extLst>
                <a:ext uri="{28A0092B-C50C-407E-A947-70E740481C1C}">
                  <a14:useLocalDpi xmlns:a14="http://schemas.microsoft.com/office/drawing/2010/main" val="0"/>
                </a:ext>
              </a:extLst>
            </a:blip>
            <a:stretch>
              <a:fillRect/>
            </a:stretch>
          </p:blipFill>
          <p:spPr>
            <a:xfrm>
              <a:off x="5527553" y="2724150"/>
              <a:ext cx="265418" cy="303335"/>
            </a:xfrm>
            <a:prstGeom prst="rect">
              <a:avLst/>
            </a:prstGeom>
          </p:spPr>
        </p:pic>
        <p:pic>
          <p:nvPicPr>
            <p:cNvPr id="39" name="Picture 8" descr="wallet_64px.png"/>
            <p:cNvPicPr>
              <a:picLocks noChangeAspect="1"/>
            </p:cNvPicPr>
            <p:nvPr/>
          </p:nvPicPr>
          <p:blipFill>
            <a:blip r:embed="rId6" cstate="print">
              <a:biLevel thresh="50000"/>
              <a:extLst>
                <a:ext uri="{28A0092B-C50C-407E-A947-70E740481C1C}">
                  <a14:useLocalDpi xmlns:a14="http://schemas.microsoft.com/office/drawing/2010/main" val="0"/>
                </a:ext>
              </a:extLst>
            </a:blip>
            <a:stretch>
              <a:fillRect/>
            </a:stretch>
          </p:blipFill>
          <p:spPr>
            <a:xfrm>
              <a:off x="7467600" y="2724150"/>
              <a:ext cx="262762" cy="221273"/>
            </a:xfrm>
            <a:prstGeom prst="rect">
              <a:avLst/>
            </a:prstGeom>
          </p:spPr>
        </p:pic>
      </p:grpSp>
    </p:spTree>
    <p:extLst>
      <p:ext uri="{BB962C8B-B14F-4D97-AF65-F5344CB8AC3E}">
        <p14:creationId xmlns:p14="http://schemas.microsoft.com/office/powerpoint/2010/main" val="1539262362"/>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320698" y="366480"/>
            <a:ext cx="7519988" cy="878114"/>
            <a:chOff x="2320698" y="395508"/>
            <a:chExt cx="7519988" cy="878114"/>
          </a:xfrm>
        </p:grpSpPr>
        <p:sp>
          <p:nvSpPr>
            <p:cNvPr id="12" name="矩形 11"/>
            <p:cNvSpPr/>
            <p:nvPr/>
          </p:nvSpPr>
          <p:spPr>
            <a:xfrm flipH="1">
              <a:off x="2320698" y="395508"/>
              <a:ext cx="7519988" cy="878114"/>
            </a:xfrm>
            <a:prstGeom prst="rect">
              <a:avLst/>
            </a:prstGeom>
            <a:no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188838" y="560331"/>
              <a:ext cx="3783708" cy="538601"/>
              <a:chOff x="5043488" y="515938"/>
              <a:chExt cx="3783708" cy="538601"/>
            </a:xfrm>
          </p:grpSpPr>
          <p:sp>
            <p:nvSpPr>
              <p:cNvPr id="14"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15" name="组合 26"/>
              <p:cNvGrpSpPr/>
              <p:nvPr/>
            </p:nvGrpSpPr>
            <p:grpSpPr>
              <a:xfrm>
                <a:off x="5043488" y="569913"/>
                <a:ext cx="263525" cy="395287"/>
                <a:chOff x="0" y="0"/>
                <a:chExt cx="213756" cy="427512"/>
              </a:xfrm>
            </p:grpSpPr>
            <p:sp>
              <p:nvSpPr>
                <p:cNvPr id="16" name="直接连接符 27"/>
                <p:cNvSpPr/>
                <p:nvPr/>
              </p:nvSpPr>
              <p:spPr>
                <a:xfrm>
                  <a:off x="0" y="0"/>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sp>
              <p:nvSpPr>
                <p:cNvPr id="17" name="直接连接符 28"/>
                <p:cNvSpPr/>
                <p:nvPr/>
              </p:nvSpPr>
              <p:spPr>
                <a:xfrm flipH="1">
                  <a:off x="0" y="213756"/>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grpSp>
        </p:grpSp>
      </p:grpSp>
      <p:sp>
        <p:nvSpPr>
          <p:cNvPr id="9" name="矩形 25"/>
          <p:cNvSpPr/>
          <p:nvPr/>
        </p:nvSpPr>
        <p:spPr>
          <a:xfrm>
            <a:off x="1851025" y="2336800"/>
            <a:ext cx="1489075" cy="1484313"/>
          </a:xfrm>
          <a:prstGeom prst="rect">
            <a:avLst/>
          </a:prstGeom>
          <a:solidFill>
            <a:schemeClr val="bg1">
              <a:lumMod val="65000"/>
            </a:schemeClr>
          </a:solidFill>
          <a:ln w="9525">
            <a:noFill/>
            <a:miter/>
          </a:ln>
        </p:spPr>
        <p:txBody>
          <a:bodyPr lIns="75520" tIns="37760" rIns="75520" bIns="37760"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0" name="矩形 26"/>
          <p:cNvSpPr/>
          <p:nvPr/>
        </p:nvSpPr>
        <p:spPr>
          <a:xfrm>
            <a:off x="1851025" y="3821113"/>
            <a:ext cx="1489075" cy="890587"/>
          </a:xfrm>
          <a:prstGeom prst="rect">
            <a:avLst/>
          </a:prstGeom>
          <a:solidFill>
            <a:srgbClr val="01ACBE"/>
          </a:solidFill>
          <a:ln w="9525">
            <a:noFill/>
            <a:miter/>
          </a:ln>
        </p:spPr>
        <p:txBody>
          <a:bodyPr lIns="75520" tIns="37760" rIns="75520" bIns="37760" anchor="ctr"/>
          <a:lstStyle/>
          <a:p>
            <a:pPr lvl="0" algn="ctr" eaLnBrk="1" hangingPunct="1">
              <a:buNone/>
            </a:pPr>
            <a:r>
              <a:rPr lang="zh-CN" altLang="en-US" sz="1600" dirty="0">
                <a:solidFill>
                  <a:srgbClr val="FFFFFF"/>
                </a:solidFill>
                <a:latin typeface="微软雅黑" pitchFamily="34" charset="-122"/>
                <a:ea typeface="微软雅黑" pitchFamily="34" charset="-122"/>
                <a:sym typeface="华文黑体" pitchFamily="2" charset="-122"/>
              </a:rPr>
              <a:t>点击添加标题</a:t>
            </a:r>
          </a:p>
          <a:p>
            <a:pPr lvl="0" algn="ctr" eaLnBrk="1" hangingPunct="1">
              <a:buNone/>
            </a:pPr>
            <a:r>
              <a:rPr lang="zh-CN" altLang="en-US" sz="1600" dirty="0">
                <a:solidFill>
                  <a:srgbClr val="FFFFFF"/>
                </a:solidFill>
                <a:latin typeface="微软雅黑" pitchFamily="34" charset="-122"/>
                <a:ea typeface="微软雅黑" pitchFamily="34" charset="-122"/>
                <a:sym typeface="华文黑体" pitchFamily="2" charset="-122"/>
              </a:rPr>
              <a:t>点击添加标题</a:t>
            </a:r>
          </a:p>
        </p:txBody>
      </p:sp>
      <p:sp>
        <p:nvSpPr>
          <p:cNvPr id="18" name="矩形 27"/>
          <p:cNvSpPr/>
          <p:nvPr/>
        </p:nvSpPr>
        <p:spPr>
          <a:xfrm>
            <a:off x="3533775" y="2336800"/>
            <a:ext cx="1487488" cy="1484313"/>
          </a:xfrm>
          <a:prstGeom prst="rect">
            <a:avLst/>
          </a:prstGeom>
          <a:solidFill>
            <a:schemeClr val="bg1">
              <a:lumMod val="65000"/>
            </a:schemeClr>
          </a:solidFill>
          <a:ln w="9525">
            <a:noFill/>
            <a:miter/>
          </a:ln>
        </p:spPr>
        <p:txBody>
          <a:bodyPr lIns="75520" tIns="37760" rIns="75520" bIns="37760"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9" name="矩形 28"/>
          <p:cNvSpPr/>
          <p:nvPr/>
        </p:nvSpPr>
        <p:spPr>
          <a:xfrm>
            <a:off x="3533775" y="3821113"/>
            <a:ext cx="1487488" cy="890587"/>
          </a:xfrm>
          <a:prstGeom prst="rect">
            <a:avLst/>
          </a:prstGeom>
          <a:solidFill>
            <a:srgbClr val="01ACBE"/>
          </a:solidFill>
          <a:ln w="9525">
            <a:noFill/>
            <a:miter/>
          </a:ln>
        </p:spPr>
        <p:txBody>
          <a:bodyPr lIns="75520" tIns="37760" rIns="75520" bIns="37760" anchor="ctr"/>
          <a:lstStyle/>
          <a:p>
            <a:pPr lvl="0" algn="ctr" eaLnBrk="1" hangingPunct="1">
              <a:buNone/>
            </a:pPr>
            <a:r>
              <a:rPr lang="zh-CN" altLang="en-US" sz="1600" dirty="0">
                <a:solidFill>
                  <a:srgbClr val="FFFFFF"/>
                </a:solidFill>
                <a:latin typeface="微软雅黑" pitchFamily="34" charset="-122"/>
                <a:ea typeface="微软雅黑" pitchFamily="34" charset="-122"/>
                <a:sym typeface="华文黑体" pitchFamily="2" charset="-122"/>
              </a:rPr>
              <a:t>点击添加标题</a:t>
            </a:r>
          </a:p>
          <a:p>
            <a:pPr lvl="0" algn="ctr" eaLnBrk="1" hangingPunct="1">
              <a:buNone/>
            </a:pPr>
            <a:r>
              <a:rPr lang="zh-CN" altLang="en-US" sz="1600" dirty="0">
                <a:solidFill>
                  <a:srgbClr val="FFFFFF"/>
                </a:solidFill>
                <a:latin typeface="微软雅黑" pitchFamily="34" charset="-122"/>
                <a:ea typeface="微软雅黑" pitchFamily="34" charset="-122"/>
                <a:sym typeface="华文黑体" pitchFamily="2" charset="-122"/>
              </a:rPr>
              <a:t>点击添加标题</a:t>
            </a:r>
          </a:p>
        </p:txBody>
      </p:sp>
      <p:sp>
        <p:nvSpPr>
          <p:cNvPr id="20" name="矩形 29"/>
          <p:cNvSpPr/>
          <p:nvPr/>
        </p:nvSpPr>
        <p:spPr>
          <a:xfrm>
            <a:off x="5214938" y="2336800"/>
            <a:ext cx="1489075" cy="1484313"/>
          </a:xfrm>
          <a:prstGeom prst="rect">
            <a:avLst/>
          </a:prstGeom>
          <a:solidFill>
            <a:schemeClr val="bg1">
              <a:lumMod val="65000"/>
            </a:schemeClr>
          </a:solidFill>
          <a:ln w="9525">
            <a:noFill/>
            <a:miter/>
          </a:ln>
        </p:spPr>
        <p:txBody>
          <a:bodyPr lIns="75520" tIns="37760" rIns="75520" bIns="37760"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1" name="矩形 30"/>
          <p:cNvSpPr/>
          <p:nvPr/>
        </p:nvSpPr>
        <p:spPr>
          <a:xfrm>
            <a:off x="5214938" y="3821113"/>
            <a:ext cx="1489075" cy="890587"/>
          </a:xfrm>
          <a:prstGeom prst="rect">
            <a:avLst/>
          </a:prstGeom>
          <a:solidFill>
            <a:srgbClr val="01ACBE"/>
          </a:solidFill>
          <a:ln w="9525">
            <a:noFill/>
            <a:miter/>
          </a:ln>
        </p:spPr>
        <p:txBody>
          <a:bodyPr lIns="75520" tIns="37760" rIns="75520" bIns="37760" anchor="ctr"/>
          <a:lstStyle/>
          <a:p>
            <a:pPr lvl="0" algn="ctr" eaLnBrk="1" hangingPunct="1">
              <a:buNone/>
            </a:pPr>
            <a:r>
              <a:rPr lang="zh-CN" altLang="en-US" sz="1600" dirty="0">
                <a:solidFill>
                  <a:srgbClr val="FFFFFF"/>
                </a:solidFill>
                <a:latin typeface="微软雅黑" pitchFamily="34" charset="-122"/>
                <a:ea typeface="微软雅黑" pitchFamily="34" charset="-122"/>
                <a:sym typeface="华文黑体" pitchFamily="2" charset="-122"/>
              </a:rPr>
              <a:t>点击添加标题</a:t>
            </a:r>
          </a:p>
          <a:p>
            <a:pPr lvl="0" algn="ctr" eaLnBrk="1" hangingPunct="1">
              <a:buNone/>
            </a:pPr>
            <a:r>
              <a:rPr lang="zh-CN" altLang="en-US" sz="1600" dirty="0">
                <a:solidFill>
                  <a:srgbClr val="FFFFFF"/>
                </a:solidFill>
                <a:latin typeface="微软雅黑" pitchFamily="34" charset="-122"/>
                <a:ea typeface="微软雅黑" pitchFamily="34" charset="-122"/>
                <a:sym typeface="华文黑体" pitchFamily="2" charset="-122"/>
              </a:rPr>
              <a:t>点击添加标题</a:t>
            </a:r>
          </a:p>
        </p:txBody>
      </p:sp>
      <p:sp>
        <p:nvSpPr>
          <p:cNvPr id="22" name="矩形 31"/>
          <p:cNvSpPr/>
          <p:nvPr/>
        </p:nvSpPr>
        <p:spPr>
          <a:xfrm>
            <a:off x="6897688" y="2336800"/>
            <a:ext cx="1487487" cy="1484313"/>
          </a:xfrm>
          <a:prstGeom prst="rect">
            <a:avLst/>
          </a:prstGeom>
          <a:solidFill>
            <a:schemeClr val="bg1">
              <a:lumMod val="65000"/>
            </a:schemeClr>
          </a:solidFill>
          <a:ln w="9525">
            <a:noFill/>
            <a:miter/>
          </a:ln>
        </p:spPr>
        <p:txBody>
          <a:bodyPr lIns="75520" tIns="37760" rIns="75520" bIns="37760"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3" name="矩形 32"/>
          <p:cNvSpPr/>
          <p:nvPr/>
        </p:nvSpPr>
        <p:spPr>
          <a:xfrm>
            <a:off x="6897688" y="3821113"/>
            <a:ext cx="1487487" cy="890587"/>
          </a:xfrm>
          <a:prstGeom prst="rect">
            <a:avLst/>
          </a:prstGeom>
          <a:solidFill>
            <a:srgbClr val="01ACBE"/>
          </a:solidFill>
          <a:ln w="9525">
            <a:noFill/>
            <a:miter/>
          </a:ln>
        </p:spPr>
        <p:txBody>
          <a:bodyPr lIns="75520" tIns="37760" rIns="75520" bIns="37760" anchor="ctr"/>
          <a:lstStyle/>
          <a:p>
            <a:pPr lvl="0" algn="ctr" eaLnBrk="1" hangingPunct="1">
              <a:buNone/>
            </a:pPr>
            <a:r>
              <a:rPr lang="zh-CN" altLang="en-US" sz="1600" dirty="0">
                <a:solidFill>
                  <a:srgbClr val="FFFFFF"/>
                </a:solidFill>
                <a:latin typeface="微软雅黑" pitchFamily="34" charset="-122"/>
                <a:ea typeface="微软雅黑" pitchFamily="34" charset="-122"/>
                <a:sym typeface="华文黑体" pitchFamily="2" charset="-122"/>
              </a:rPr>
              <a:t>点击添加标题</a:t>
            </a:r>
          </a:p>
          <a:p>
            <a:pPr lvl="0" algn="ctr" eaLnBrk="1" hangingPunct="1">
              <a:buNone/>
            </a:pPr>
            <a:r>
              <a:rPr lang="zh-CN" altLang="en-US" sz="1600" dirty="0">
                <a:solidFill>
                  <a:srgbClr val="FFFFFF"/>
                </a:solidFill>
                <a:latin typeface="微软雅黑" pitchFamily="34" charset="-122"/>
                <a:ea typeface="微软雅黑" pitchFamily="34" charset="-122"/>
                <a:sym typeface="华文黑体" pitchFamily="2" charset="-122"/>
              </a:rPr>
              <a:t>点击添加标题</a:t>
            </a:r>
          </a:p>
        </p:txBody>
      </p:sp>
      <p:sp>
        <p:nvSpPr>
          <p:cNvPr id="24" name="矩形 33"/>
          <p:cNvSpPr/>
          <p:nvPr/>
        </p:nvSpPr>
        <p:spPr>
          <a:xfrm>
            <a:off x="8578850" y="2336800"/>
            <a:ext cx="1489075" cy="1484313"/>
          </a:xfrm>
          <a:prstGeom prst="rect">
            <a:avLst/>
          </a:prstGeom>
          <a:solidFill>
            <a:schemeClr val="bg1">
              <a:lumMod val="65000"/>
            </a:schemeClr>
          </a:solidFill>
          <a:ln w="9525">
            <a:noFill/>
            <a:miter/>
          </a:ln>
        </p:spPr>
        <p:txBody>
          <a:bodyPr lIns="75520" tIns="37760" rIns="75520" bIns="37760"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5" name="矩形 34"/>
          <p:cNvSpPr/>
          <p:nvPr/>
        </p:nvSpPr>
        <p:spPr>
          <a:xfrm>
            <a:off x="8578850" y="3821113"/>
            <a:ext cx="1489075" cy="890587"/>
          </a:xfrm>
          <a:prstGeom prst="rect">
            <a:avLst/>
          </a:prstGeom>
          <a:solidFill>
            <a:srgbClr val="01ACBE"/>
          </a:solidFill>
          <a:ln w="9525">
            <a:noFill/>
            <a:miter/>
          </a:ln>
        </p:spPr>
        <p:txBody>
          <a:bodyPr lIns="75520" tIns="37760" rIns="75520" bIns="37760" anchor="ctr"/>
          <a:lstStyle/>
          <a:p>
            <a:pPr lvl="0" algn="ctr" eaLnBrk="1" hangingPunct="1">
              <a:buNone/>
            </a:pPr>
            <a:r>
              <a:rPr lang="zh-CN" altLang="en-US" sz="1600" dirty="0">
                <a:solidFill>
                  <a:srgbClr val="FFFFFF"/>
                </a:solidFill>
                <a:latin typeface="微软雅黑" pitchFamily="34" charset="-122"/>
                <a:ea typeface="微软雅黑" pitchFamily="34" charset="-122"/>
                <a:sym typeface="华文黑体" pitchFamily="2" charset="-122"/>
              </a:rPr>
              <a:t>点击添加标题</a:t>
            </a:r>
          </a:p>
          <a:p>
            <a:pPr lvl="0" algn="ctr" eaLnBrk="1" hangingPunct="1">
              <a:buNone/>
            </a:pPr>
            <a:r>
              <a:rPr lang="zh-CN" altLang="en-US" sz="1600" dirty="0">
                <a:solidFill>
                  <a:srgbClr val="FFFFFF"/>
                </a:solidFill>
                <a:latin typeface="微软雅黑" pitchFamily="34" charset="-122"/>
                <a:ea typeface="微软雅黑" pitchFamily="34" charset="-122"/>
                <a:sym typeface="华文黑体" pitchFamily="2" charset="-122"/>
              </a:rPr>
              <a:t>点击添加标题</a:t>
            </a:r>
          </a:p>
        </p:txBody>
      </p:sp>
      <p:grpSp>
        <p:nvGrpSpPr>
          <p:cNvPr id="26" name="组合 35"/>
          <p:cNvGrpSpPr/>
          <p:nvPr/>
        </p:nvGrpSpPr>
        <p:grpSpPr>
          <a:xfrm>
            <a:off x="2327275" y="2514600"/>
            <a:ext cx="536575" cy="685800"/>
            <a:chOff x="0" y="0"/>
            <a:chExt cx="366231" cy="470769"/>
          </a:xfrm>
        </p:grpSpPr>
        <p:sp>
          <p:nvSpPr>
            <p:cNvPr id="27" name="Freeform 108"/>
            <p:cNvSpPr/>
            <p:nvPr/>
          </p:nvSpPr>
          <p:spPr>
            <a:xfrm flipH="1">
              <a:off x="0" y="418154"/>
              <a:ext cx="51923" cy="52615"/>
            </a:xfrm>
            <a:custGeom>
              <a:avLst/>
              <a:gdLst>
                <a:gd name="txL" fmla="*/ 0 w 32"/>
                <a:gd name="txT" fmla="*/ 0 h 32"/>
                <a:gd name="txR" fmla="*/ 32 w 32"/>
                <a:gd name="txB" fmla="*/ 32 h 32"/>
              </a:gdLst>
              <a:ahLst/>
              <a:cxnLst>
                <a:cxn ang="0">
                  <a:pos x="0" y="2147483646"/>
                </a:cxn>
                <a:cxn ang="0">
                  <a:pos x="2147483646" y="2147483646"/>
                </a:cxn>
                <a:cxn ang="0">
                  <a:pos x="2147483646" y="2147483646"/>
                </a:cxn>
                <a:cxn ang="0">
                  <a:pos x="2147483646" y="0"/>
                </a:cxn>
                <a:cxn ang="0">
                  <a:pos x="0" y="0"/>
                </a:cxn>
                <a:cxn ang="0">
                  <a:pos x="0" y="2147483646"/>
                </a:cxn>
              </a:cxnLst>
              <a:rect l="txL" t="txT" r="txR" b="tx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alpha val="100000"/>
              </a:srgbClr>
            </a:solidFill>
            <a:ln w="9525">
              <a:noFill/>
            </a:ln>
          </p:spPr>
          <p:txBody>
            <a:bodyPr/>
            <a:lstStyle/>
            <a:p>
              <a:endParaRPr lang="zh-CN" altLang="en-US"/>
            </a:p>
          </p:txBody>
        </p:sp>
        <p:sp>
          <p:nvSpPr>
            <p:cNvPr id="28" name="Freeform 109"/>
            <p:cNvSpPr>
              <a:spLocks noEditPoints="1"/>
            </p:cNvSpPr>
            <p:nvPr/>
          </p:nvSpPr>
          <p:spPr>
            <a:xfrm flipH="1">
              <a:off x="0" y="0"/>
              <a:ext cx="366231" cy="470769"/>
            </a:xfrm>
            <a:custGeom>
              <a:avLst/>
              <a:gdLst>
                <a:gd name="txL" fmla="*/ 0 w 224"/>
                <a:gd name="txT" fmla="*/ 0 h 288"/>
                <a:gd name="txR" fmla="*/ 224 w 224"/>
                <a:gd name="txB" fmla="*/ 288 h 288"/>
              </a:gdLst>
              <a:ahLst/>
              <a:cxnLst>
                <a:cxn ang="0">
                  <a:pos x="2147483646" y="0"/>
                </a:cxn>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alpha val="100000"/>
              </a:srgbClr>
            </a:solidFill>
            <a:ln w="9525">
              <a:noFill/>
            </a:ln>
          </p:spPr>
          <p:txBody>
            <a:bodyPr/>
            <a:lstStyle/>
            <a:p>
              <a:endParaRPr lang="zh-CN" altLang="en-US"/>
            </a:p>
          </p:txBody>
        </p:sp>
        <p:sp>
          <p:nvSpPr>
            <p:cNvPr id="29" name="Rectangle 110"/>
            <p:cNvSpPr/>
            <p:nvPr/>
          </p:nvSpPr>
          <p:spPr>
            <a:xfrm flipH="1">
              <a:off x="0" y="261692"/>
              <a:ext cx="51923" cy="51923"/>
            </a:xfrm>
            <a:prstGeom prst="rect">
              <a:avLst/>
            </a:prstGeom>
            <a:solidFill>
              <a:srgbClr val="FFFFFF"/>
            </a:solidFill>
            <a:ln w="9525">
              <a:noFill/>
              <a:miter/>
            </a:ln>
          </p:spPr>
          <p:txBody>
            <a:bodyPr/>
            <a:lstStyle/>
            <a:p>
              <a:pPr lvl="0" eaLnBrk="1" hangingPunct="1">
                <a:buNone/>
              </a:pPr>
              <a:endParaRPr lang="zh-CN" altLang="zh-CN" sz="1500" dirty="0">
                <a:solidFill>
                  <a:srgbClr val="000000"/>
                </a:solidFill>
                <a:latin typeface="Calibri" pitchFamily="34" charset="0"/>
                <a:ea typeface="宋体" pitchFamily="2" charset="-122"/>
                <a:sym typeface="Calibri" pitchFamily="34" charset="0"/>
              </a:endParaRPr>
            </a:p>
          </p:txBody>
        </p:sp>
        <p:sp>
          <p:nvSpPr>
            <p:cNvPr id="30" name="Rectangle 111"/>
            <p:cNvSpPr/>
            <p:nvPr/>
          </p:nvSpPr>
          <p:spPr>
            <a:xfrm flipH="1">
              <a:off x="0" y="339923"/>
              <a:ext cx="51923" cy="52615"/>
            </a:xfrm>
            <a:prstGeom prst="rect">
              <a:avLst/>
            </a:prstGeom>
            <a:solidFill>
              <a:srgbClr val="FFFFFF"/>
            </a:solidFill>
            <a:ln w="9525">
              <a:noFill/>
              <a:miter/>
            </a:ln>
          </p:spPr>
          <p:txBody>
            <a:bodyPr/>
            <a:lstStyle/>
            <a:p>
              <a:pPr lvl="0" eaLnBrk="1" hangingPunct="1">
                <a:buNone/>
              </a:pPr>
              <a:endParaRPr lang="zh-CN" altLang="zh-CN" sz="1500" dirty="0">
                <a:solidFill>
                  <a:srgbClr val="000000"/>
                </a:solidFill>
                <a:latin typeface="Calibri" pitchFamily="34" charset="0"/>
                <a:ea typeface="宋体" pitchFamily="2" charset="-122"/>
                <a:sym typeface="Calibri" pitchFamily="34" charset="0"/>
              </a:endParaRPr>
            </a:p>
          </p:txBody>
        </p:sp>
      </p:grpSp>
      <p:sp>
        <p:nvSpPr>
          <p:cNvPr id="31" name="Freeform 64"/>
          <p:cNvSpPr>
            <a:spLocks noEditPoints="1"/>
          </p:cNvSpPr>
          <p:nvPr/>
        </p:nvSpPr>
        <p:spPr>
          <a:xfrm flipH="1">
            <a:off x="3908425" y="2552700"/>
            <a:ext cx="738188" cy="609600"/>
          </a:xfrm>
          <a:custGeom>
            <a:avLst/>
            <a:gdLst>
              <a:gd name="txL" fmla="*/ 0 w 308"/>
              <a:gd name="txT" fmla="*/ 0 h 256"/>
              <a:gd name="txR" fmla="*/ 308 w 308"/>
              <a:gd name="txB" fmla="*/ 256 h 256"/>
            </a:gdLst>
            <a:ahLst/>
            <a:cxnLst>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alpha val="100000"/>
            </a:srgbClr>
          </a:solidFill>
          <a:ln w="9525">
            <a:noFill/>
          </a:ln>
        </p:spPr>
        <p:txBody>
          <a:bodyPr/>
          <a:lstStyle/>
          <a:p>
            <a:endParaRPr lang="zh-CN" altLang="en-US"/>
          </a:p>
        </p:txBody>
      </p:sp>
      <p:grpSp>
        <p:nvGrpSpPr>
          <p:cNvPr id="32" name="组合 41"/>
          <p:cNvGrpSpPr/>
          <p:nvPr/>
        </p:nvGrpSpPr>
        <p:grpSpPr>
          <a:xfrm>
            <a:off x="5729288" y="2524125"/>
            <a:ext cx="460375" cy="666750"/>
            <a:chOff x="0" y="0"/>
            <a:chExt cx="314729" cy="458061"/>
          </a:xfrm>
        </p:grpSpPr>
        <p:sp>
          <p:nvSpPr>
            <p:cNvPr id="33" name="Freeform 36"/>
            <p:cNvSpPr/>
            <p:nvPr/>
          </p:nvSpPr>
          <p:spPr>
            <a:xfrm flipH="1">
              <a:off x="92213" y="379880"/>
              <a:ext cx="130302" cy="78181"/>
            </a:xfrm>
            <a:custGeom>
              <a:avLst/>
              <a:gdLst>
                <a:gd name="txL" fmla="*/ 0 w 80"/>
                <a:gd name="txT" fmla="*/ 0 h 48"/>
                <a:gd name="txR" fmla="*/ 80 w 80"/>
                <a:gd name="txB" fmla="*/ 48 h 48"/>
              </a:gdLst>
              <a:ahLst/>
              <a:cxnLst>
                <a:cxn ang="0">
                  <a:pos x="2147483646" y="2147483646"/>
                </a:cxn>
                <a:cxn ang="0">
                  <a:pos x="2147483646" y="2147483646"/>
                </a:cxn>
                <a:cxn ang="0">
                  <a:pos x="2147483646" y="2147483646"/>
                </a:cxn>
                <a:cxn ang="0">
                  <a:pos x="2147483646" y="2147483646"/>
                </a:cxn>
                <a:cxn ang="0">
                  <a:pos x="2147483646" y="2147483646"/>
                </a:cxn>
                <a:cxn ang="0">
                  <a:pos x="0" y="0"/>
                </a:cxn>
                <a:cxn ang="0">
                  <a:pos x="0" y="0"/>
                </a:cxn>
                <a:cxn ang="0">
                  <a:pos x="2147483646" y="2147483646"/>
                </a:cxn>
                <a:cxn ang="0">
                  <a:pos x="2147483646" y="0"/>
                </a:cxn>
                <a:cxn ang="0">
                  <a:pos x="2147483646" y="0"/>
                </a:cxn>
                <a:cxn ang="0">
                  <a:pos x="2147483646" y="2147483646"/>
                </a:cxn>
              </a:cxnLst>
              <a:rect l="txL" t="txT" r="txR" b="tx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alpha val="100000"/>
              </a:srgbClr>
            </a:solidFill>
            <a:ln w="9525">
              <a:noFill/>
            </a:ln>
          </p:spPr>
          <p:txBody>
            <a:bodyPr/>
            <a:lstStyle/>
            <a:p>
              <a:endParaRPr lang="zh-CN" altLang="en-US"/>
            </a:p>
          </p:txBody>
        </p:sp>
        <p:sp>
          <p:nvSpPr>
            <p:cNvPr id="34" name="Freeform 37"/>
            <p:cNvSpPr>
              <a:spLocks noEditPoints="1"/>
            </p:cNvSpPr>
            <p:nvPr/>
          </p:nvSpPr>
          <p:spPr>
            <a:xfrm flipH="1">
              <a:off x="0" y="0"/>
              <a:ext cx="314729" cy="366849"/>
            </a:xfrm>
            <a:custGeom>
              <a:avLst/>
              <a:gdLst>
                <a:gd name="txL" fmla="*/ 0 w 192"/>
                <a:gd name="txT" fmla="*/ 0 h 224"/>
                <a:gd name="txR" fmla="*/ 192 w 192"/>
                <a:gd name="txB" fmla="*/ 224 h 224"/>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alpha val="100000"/>
              </a:srgbClr>
            </a:solidFill>
            <a:ln w="9525">
              <a:noFill/>
            </a:ln>
          </p:spPr>
          <p:txBody>
            <a:bodyPr/>
            <a:lstStyle/>
            <a:p>
              <a:endParaRPr lang="zh-CN" altLang="en-US"/>
            </a:p>
          </p:txBody>
        </p:sp>
      </p:grpSp>
      <p:sp>
        <p:nvSpPr>
          <p:cNvPr id="35" name="Freeform 9"/>
          <p:cNvSpPr/>
          <p:nvPr/>
        </p:nvSpPr>
        <p:spPr>
          <a:xfrm flipH="1">
            <a:off x="7259638" y="2619375"/>
            <a:ext cx="765175" cy="476250"/>
          </a:xfrm>
          <a:custGeom>
            <a:avLst/>
            <a:gdLst>
              <a:gd name="txL" fmla="*/ 0 w 320"/>
              <a:gd name="txT" fmla="*/ 0 h 200"/>
              <a:gd name="txR" fmla="*/ 320 w 320"/>
              <a:gd name="txB" fmla="*/ 200 h 200"/>
            </a:gdLst>
            <a:ahLst/>
            <a:cxnLst>
              <a:cxn ang="0">
                <a:pos x="2147483646" y="2147483646"/>
              </a:cxn>
              <a:cxn ang="0">
                <a:pos x="2147483646" y="0"/>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Lst>
            <a:rect l="txL" t="txT" r="txR" b="tx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alpha val="100000"/>
            </a:srgbClr>
          </a:solidFill>
          <a:ln w="9525">
            <a:noFill/>
          </a:ln>
        </p:spPr>
        <p:txBody>
          <a:bodyPr/>
          <a:lstStyle/>
          <a:p>
            <a:endParaRPr lang="zh-CN" altLang="en-US"/>
          </a:p>
        </p:txBody>
      </p:sp>
      <p:grpSp>
        <p:nvGrpSpPr>
          <p:cNvPr id="36" name="组合 45"/>
          <p:cNvGrpSpPr/>
          <p:nvPr/>
        </p:nvGrpSpPr>
        <p:grpSpPr>
          <a:xfrm>
            <a:off x="8997950" y="2552700"/>
            <a:ext cx="652463" cy="611188"/>
            <a:chOff x="0" y="0"/>
            <a:chExt cx="446032" cy="418971"/>
          </a:xfrm>
        </p:grpSpPr>
        <p:sp>
          <p:nvSpPr>
            <p:cNvPr id="37" name="Freeform 68"/>
            <p:cNvSpPr/>
            <p:nvPr/>
          </p:nvSpPr>
          <p:spPr>
            <a:xfrm flipH="1">
              <a:off x="0" y="183425"/>
              <a:ext cx="66153" cy="235546"/>
            </a:xfrm>
            <a:custGeom>
              <a:avLst/>
              <a:gdLst>
                <a:gd name="txL" fmla="*/ 0 w 40"/>
                <a:gd name="txT" fmla="*/ 0 h 144"/>
                <a:gd name="txR" fmla="*/ 40 w 40"/>
                <a:gd name="txB" fmla="*/ 144 h 144"/>
              </a:gdLst>
              <a:ahLst/>
              <a:cxnLst>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rect l="txL" t="txT" r="txR" b="tx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alpha val="100000"/>
              </a:srgbClr>
            </a:solidFill>
            <a:ln w="9525">
              <a:noFill/>
            </a:ln>
          </p:spPr>
          <p:txBody>
            <a:bodyPr/>
            <a:lstStyle/>
            <a:p>
              <a:endParaRPr lang="zh-CN" altLang="en-US"/>
            </a:p>
          </p:txBody>
        </p:sp>
        <p:sp>
          <p:nvSpPr>
            <p:cNvPr id="38" name="Freeform 69"/>
            <p:cNvSpPr/>
            <p:nvPr/>
          </p:nvSpPr>
          <p:spPr>
            <a:xfrm flipH="1">
              <a:off x="66153" y="366849"/>
              <a:ext cx="313727" cy="52121"/>
            </a:xfrm>
            <a:custGeom>
              <a:avLst/>
              <a:gdLst>
                <a:gd name="txL" fmla="*/ 0 w 192"/>
                <a:gd name="txT" fmla="*/ 0 h 32"/>
                <a:gd name="txR" fmla="*/ 192 w 192"/>
                <a:gd name="txB" fmla="*/ 32 h 32"/>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alpha val="100000"/>
              </a:srgbClr>
            </a:solidFill>
            <a:ln w="9525">
              <a:noFill/>
            </a:ln>
          </p:spPr>
          <p:txBody>
            <a:bodyPr/>
            <a:lstStyle/>
            <a:p>
              <a:endParaRPr lang="zh-CN" altLang="en-US"/>
            </a:p>
          </p:txBody>
        </p:sp>
        <p:sp>
          <p:nvSpPr>
            <p:cNvPr id="39" name="Freeform 70"/>
            <p:cNvSpPr/>
            <p:nvPr/>
          </p:nvSpPr>
          <p:spPr>
            <a:xfrm flipH="1">
              <a:off x="379879" y="183425"/>
              <a:ext cx="66153" cy="235546"/>
            </a:xfrm>
            <a:custGeom>
              <a:avLst/>
              <a:gdLst>
                <a:gd name="txL" fmla="*/ 0 w 40"/>
                <a:gd name="txT" fmla="*/ 0 h 144"/>
                <a:gd name="txR" fmla="*/ 40 w 40"/>
                <a:gd name="txB" fmla="*/ 144 h 144"/>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alpha val="100000"/>
              </a:srgbClr>
            </a:solidFill>
            <a:ln w="9525">
              <a:noFill/>
            </a:ln>
          </p:spPr>
          <p:txBody>
            <a:bodyPr/>
            <a:lstStyle/>
            <a:p>
              <a:endParaRPr lang="zh-CN" altLang="en-US"/>
            </a:p>
          </p:txBody>
        </p:sp>
        <p:sp>
          <p:nvSpPr>
            <p:cNvPr id="40" name="Freeform 71"/>
            <p:cNvSpPr/>
            <p:nvPr/>
          </p:nvSpPr>
          <p:spPr>
            <a:xfrm flipH="1">
              <a:off x="79183" y="0"/>
              <a:ext cx="91211" cy="91211"/>
            </a:xfrm>
            <a:custGeom>
              <a:avLst/>
              <a:gdLst>
                <a:gd name="txL" fmla="*/ 0 w 56"/>
                <a:gd name="txT" fmla="*/ 0 h 56"/>
                <a:gd name="txR" fmla="*/ 56 w 56"/>
                <a:gd name="txB" fmla="*/ 56 h 56"/>
              </a:gdLst>
              <a:ahLst/>
              <a:cxnLst>
                <a:cxn ang="0">
                  <a:pos x="2147483646" y="2147483646"/>
                </a:cxn>
                <a:cxn ang="0">
                  <a:pos x="2147483646" y="2147483646"/>
                </a:cxn>
                <a:cxn ang="0">
                  <a:pos x="0" y="0"/>
                </a:cxn>
                <a:cxn ang="0">
                  <a:pos x="0" y="2147483646"/>
                </a:cxn>
                <a:cxn ang="0">
                  <a:pos x="2147483646" y="2147483646"/>
                </a:cxn>
              </a:cxnLst>
              <a:rect l="txL" t="txT" r="txR" b="tx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alpha val="100000"/>
              </a:srgbClr>
            </a:solidFill>
            <a:ln w="9525">
              <a:noFill/>
            </a:ln>
          </p:spPr>
          <p:txBody>
            <a:bodyPr/>
            <a:lstStyle/>
            <a:p>
              <a:endParaRPr lang="zh-CN" altLang="en-US"/>
            </a:p>
          </p:txBody>
        </p:sp>
        <p:sp>
          <p:nvSpPr>
            <p:cNvPr id="41" name="Freeform 72"/>
            <p:cNvSpPr/>
            <p:nvPr/>
          </p:nvSpPr>
          <p:spPr>
            <a:xfrm flipH="1">
              <a:off x="79183" y="0"/>
              <a:ext cx="287666" cy="157365"/>
            </a:xfrm>
            <a:custGeom>
              <a:avLst/>
              <a:gdLst>
                <a:gd name="txL" fmla="*/ 0 w 176"/>
                <a:gd name="txT" fmla="*/ 0 h 96"/>
                <a:gd name="txR" fmla="*/ 176 w 176"/>
                <a:gd name="txB" fmla="*/ 96 h 96"/>
              </a:gdLst>
              <a:ahLst/>
              <a:cxnLst>
                <a:cxn ang="0">
                  <a:pos x="2147483646" y="2147483646"/>
                </a:cxn>
                <a:cxn ang="0">
                  <a:pos x="2147483646" y="2147483646"/>
                </a:cxn>
                <a:cxn ang="0">
                  <a:pos x="2147483646" y="2147483646"/>
                </a:cxn>
                <a:cxn ang="0">
                  <a:pos x="2147483646" y="2147483646"/>
                </a:cxn>
                <a:cxn ang="0">
                  <a:pos x="2147483646" y="0"/>
                </a:cxn>
                <a:cxn ang="0">
                  <a:pos x="2147483646" y="0"/>
                </a:cxn>
                <a:cxn ang="0">
                  <a:pos x="0" y="2147483646"/>
                </a:cxn>
                <a:cxn ang="0">
                  <a:pos x="0" y="2147483646"/>
                </a:cxn>
                <a:cxn ang="0">
                  <a:pos x="2147483646" y="2147483646"/>
                </a:cxn>
                <a:cxn ang="0">
                  <a:pos x="2147483646" y="2147483646"/>
                </a:cxn>
              </a:cxnLst>
              <a:rect l="txL" t="txT" r="txR" b="tx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alpha val="100000"/>
              </a:srgbClr>
            </a:solidFill>
            <a:ln w="9525">
              <a:noFill/>
            </a:ln>
          </p:spPr>
          <p:txBody>
            <a:bodyPr/>
            <a:lstStyle/>
            <a:p>
              <a:endParaRPr lang="zh-CN" altLang="en-US"/>
            </a:p>
          </p:txBody>
        </p:sp>
        <p:sp>
          <p:nvSpPr>
            <p:cNvPr id="42" name="Rectangle 73"/>
            <p:cNvSpPr/>
            <p:nvPr/>
          </p:nvSpPr>
          <p:spPr>
            <a:xfrm flipH="1">
              <a:off x="92213" y="183425"/>
              <a:ext cx="261606" cy="156362"/>
            </a:xfrm>
            <a:prstGeom prst="rect">
              <a:avLst/>
            </a:prstGeom>
            <a:solidFill>
              <a:srgbClr val="FFFFFF"/>
            </a:solidFill>
            <a:ln w="9525">
              <a:noFill/>
              <a:miter/>
            </a:ln>
          </p:spPr>
          <p:txBody>
            <a:bodyPr/>
            <a:lstStyle/>
            <a:p>
              <a:pPr lvl="0" eaLnBrk="1" hangingPunct="1">
                <a:buNone/>
              </a:pPr>
              <a:endParaRPr lang="zh-CN" altLang="zh-CN" sz="1500" dirty="0">
                <a:solidFill>
                  <a:srgbClr val="000000"/>
                </a:solidFill>
                <a:latin typeface="Calibri" pitchFamily="34" charset="0"/>
                <a:ea typeface="宋体" pitchFamily="2" charset="-122"/>
                <a:sym typeface="Calibri" pitchFamily="34" charset="0"/>
              </a:endParaRPr>
            </a:p>
          </p:txBody>
        </p:sp>
      </p:grpSp>
      <p:grpSp>
        <p:nvGrpSpPr>
          <p:cNvPr id="43" name="组合 52"/>
          <p:cNvGrpSpPr/>
          <p:nvPr/>
        </p:nvGrpSpPr>
        <p:grpSpPr>
          <a:xfrm>
            <a:off x="2506663" y="3405188"/>
            <a:ext cx="6907212" cy="177800"/>
            <a:chOff x="0" y="0"/>
            <a:chExt cx="8352927" cy="216024"/>
          </a:xfrm>
        </p:grpSpPr>
        <p:sp>
          <p:nvSpPr>
            <p:cNvPr id="44" name="椭圆 53"/>
            <p:cNvSpPr/>
            <p:nvPr/>
          </p:nvSpPr>
          <p:spPr>
            <a:xfrm>
              <a:off x="0" y="0"/>
              <a:ext cx="216024" cy="216024"/>
            </a:xfrm>
            <a:prstGeom prst="ellipse">
              <a:avLst/>
            </a:prstGeom>
            <a:solidFill>
              <a:schemeClr val="bg1"/>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45" name="椭圆 54"/>
            <p:cNvSpPr/>
            <p:nvPr/>
          </p:nvSpPr>
          <p:spPr>
            <a:xfrm>
              <a:off x="1994686" y="0"/>
              <a:ext cx="216024" cy="216024"/>
            </a:xfrm>
            <a:prstGeom prst="ellipse">
              <a:avLst/>
            </a:prstGeom>
            <a:solidFill>
              <a:schemeClr val="bg1"/>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46" name="椭圆 55"/>
            <p:cNvSpPr/>
            <p:nvPr/>
          </p:nvSpPr>
          <p:spPr>
            <a:xfrm>
              <a:off x="4068452" y="0"/>
              <a:ext cx="216024" cy="216024"/>
            </a:xfrm>
            <a:prstGeom prst="ellipse">
              <a:avLst/>
            </a:prstGeom>
            <a:solidFill>
              <a:schemeClr val="bg1"/>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47" name="椭圆 56"/>
            <p:cNvSpPr/>
            <p:nvPr/>
          </p:nvSpPr>
          <p:spPr>
            <a:xfrm>
              <a:off x="6102678" y="0"/>
              <a:ext cx="216024" cy="216024"/>
            </a:xfrm>
            <a:prstGeom prst="ellipse">
              <a:avLst/>
            </a:prstGeom>
            <a:solidFill>
              <a:schemeClr val="bg1"/>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48" name="椭圆 57"/>
            <p:cNvSpPr/>
            <p:nvPr/>
          </p:nvSpPr>
          <p:spPr>
            <a:xfrm>
              <a:off x="8136903" y="0"/>
              <a:ext cx="216024" cy="216024"/>
            </a:xfrm>
            <a:prstGeom prst="ellipse">
              <a:avLst/>
            </a:prstGeom>
            <a:solidFill>
              <a:schemeClr val="bg1"/>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49" name="矩形 58"/>
            <p:cNvSpPr/>
            <p:nvPr/>
          </p:nvSpPr>
          <p:spPr>
            <a:xfrm>
              <a:off x="41206" y="85153"/>
              <a:ext cx="8136905" cy="45719"/>
            </a:xfrm>
            <a:prstGeom prst="rect">
              <a:avLst/>
            </a:prstGeom>
            <a:solidFill>
              <a:schemeClr val="bg1"/>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grpSp>
      <p:sp>
        <p:nvSpPr>
          <p:cNvPr id="50" name="等腰三角形 59"/>
          <p:cNvSpPr/>
          <p:nvPr/>
        </p:nvSpPr>
        <p:spPr>
          <a:xfrm flipV="1">
            <a:off x="2492375" y="4711700"/>
            <a:ext cx="206375" cy="177800"/>
          </a:xfrm>
          <a:prstGeom prst="triangle">
            <a:avLst>
              <a:gd name="adj" fmla="val 50000"/>
            </a:avLst>
          </a:prstGeom>
          <a:solidFill>
            <a:srgbClr val="01ACBE"/>
          </a:solidFill>
          <a:ln w="9525">
            <a:noFill/>
            <a:miter/>
          </a:ln>
        </p:spPr>
        <p:txBody>
          <a:bodyPr lIns="75520" tIns="37760" rIns="75520" bIns="37760"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51" name="等腰三角形 60"/>
          <p:cNvSpPr/>
          <p:nvPr/>
        </p:nvSpPr>
        <p:spPr>
          <a:xfrm flipV="1">
            <a:off x="4173538" y="4711700"/>
            <a:ext cx="207962" cy="177800"/>
          </a:xfrm>
          <a:prstGeom prst="triangle">
            <a:avLst>
              <a:gd name="adj" fmla="val 50000"/>
            </a:avLst>
          </a:prstGeom>
          <a:solidFill>
            <a:srgbClr val="01ACBE"/>
          </a:solidFill>
          <a:ln w="9525">
            <a:noFill/>
            <a:miter/>
          </a:ln>
        </p:spPr>
        <p:txBody>
          <a:bodyPr lIns="75520" tIns="37760" rIns="75520" bIns="37760"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52" name="等腰三角形 61"/>
          <p:cNvSpPr/>
          <p:nvPr/>
        </p:nvSpPr>
        <p:spPr>
          <a:xfrm flipV="1">
            <a:off x="5856288" y="4711700"/>
            <a:ext cx="206375" cy="177800"/>
          </a:xfrm>
          <a:prstGeom prst="triangle">
            <a:avLst>
              <a:gd name="adj" fmla="val 50000"/>
            </a:avLst>
          </a:prstGeom>
          <a:solidFill>
            <a:srgbClr val="01ACBE"/>
          </a:solidFill>
          <a:ln w="9525">
            <a:noFill/>
            <a:miter/>
          </a:ln>
        </p:spPr>
        <p:txBody>
          <a:bodyPr lIns="75520" tIns="37760" rIns="75520" bIns="37760"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53" name="等腰三角形 62"/>
          <p:cNvSpPr/>
          <p:nvPr/>
        </p:nvSpPr>
        <p:spPr>
          <a:xfrm flipV="1">
            <a:off x="7537450" y="4711700"/>
            <a:ext cx="207963" cy="177800"/>
          </a:xfrm>
          <a:prstGeom prst="triangle">
            <a:avLst>
              <a:gd name="adj" fmla="val 50000"/>
            </a:avLst>
          </a:prstGeom>
          <a:solidFill>
            <a:srgbClr val="01ACBE"/>
          </a:solidFill>
          <a:ln w="9525">
            <a:noFill/>
            <a:miter/>
          </a:ln>
        </p:spPr>
        <p:txBody>
          <a:bodyPr lIns="75520" tIns="37760" rIns="75520" bIns="37760"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54" name="等腰三角形 63"/>
          <p:cNvSpPr/>
          <p:nvPr/>
        </p:nvSpPr>
        <p:spPr>
          <a:xfrm flipV="1">
            <a:off x="9220200" y="4711700"/>
            <a:ext cx="206375" cy="177800"/>
          </a:xfrm>
          <a:prstGeom prst="triangle">
            <a:avLst>
              <a:gd name="adj" fmla="val 50000"/>
            </a:avLst>
          </a:prstGeom>
          <a:solidFill>
            <a:srgbClr val="01ACBE"/>
          </a:solidFill>
          <a:ln w="9525">
            <a:noFill/>
            <a:miter/>
          </a:ln>
        </p:spPr>
        <p:txBody>
          <a:bodyPr lIns="75520" tIns="37760" rIns="75520" bIns="37760"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55" name="TextBox 64"/>
          <p:cNvSpPr/>
          <p:nvPr/>
        </p:nvSpPr>
        <p:spPr>
          <a:xfrm>
            <a:off x="2057400" y="5000625"/>
            <a:ext cx="1076325" cy="352425"/>
          </a:xfrm>
          <a:prstGeom prst="rect">
            <a:avLst/>
          </a:prstGeom>
          <a:noFill/>
          <a:ln w="9525">
            <a:noFill/>
            <a:miter/>
          </a:ln>
        </p:spPr>
        <p:txBody>
          <a:bodyPr wrap="none" lIns="75520" tIns="37760" rIns="75520" bIns="37760">
            <a:spAutoFit/>
          </a:bodyPr>
          <a:lstStyle/>
          <a:p>
            <a:pPr lvl="0" algn="ctr" eaLnBrk="1" hangingPunct="1">
              <a:buNone/>
            </a:pPr>
            <a:r>
              <a:rPr lang="zh-CN" altLang="en-US" b="1" dirty="0">
                <a:solidFill>
                  <a:schemeClr val="bg1">
                    <a:lumMod val="50000"/>
                  </a:schemeClr>
                </a:solidFill>
                <a:latin typeface="微软雅黑" pitchFamily="34" charset="-122"/>
                <a:ea typeface="微软雅黑" pitchFamily="34" charset="-122"/>
                <a:sym typeface="微软雅黑" pitchFamily="34" charset="-122"/>
              </a:rPr>
              <a:t>添加文字</a:t>
            </a:r>
          </a:p>
        </p:txBody>
      </p:sp>
      <p:sp>
        <p:nvSpPr>
          <p:cNvPr id="56" name="TextBox 65"/>
          <p:cNvSpPr/>
          <p:nvPr/>
        </p:nvSpPr>
        <p:spPr>
          <a:xfrm>
            <a:off x="3740150" y="5000625"/>
            <a:ext cx="1074738" cy="352425"/>
          </a:xfrm>
          <a:prstGeom prst="rect">
            <a:avLst/>
          </a:prstGeom>
          <a:noFill/>
          <a:ln w="9525">
            <a:noFill/>
            <a:miter/>
          </a:ln>
        </p:spPr>
        <p:txBody>
          <a:bodyPr wrap="none" lIns="75520" tIns="37760" rIns="75520" bIns="37760">
            <a:spAutoFit/>
          </a:bodyPr>
          <a:lstStyle/>
          <a:p>
            <a:pPr lvl="0" algn="ctr" eaLnBrk="1" hangingPunct="1">
              <a:buNone/>
            </a:pPr>
            <a:r>
              <a:rPr lang="zh-CN" altLang="en-US" b="1" dirty="0">
                <a:solidFill>
                  <a:schemeClr val="bg1">
                    <a:lumMod val="50000"/>
                  </a:schemeClr>
                </a:solidFill>
                <a:latin typeface="微软雅黑" pitchFamily="34" charset="-122"/>
                <a:ea typeface="微软雅黑" pitchFamily="34" charset="-122"/>
                <a:sym typeface="微软雅黑" pitchFamily="34" charset="-122"/>
              </a:rPr>
              <a:t>添加文字</a:t>
            </a:r>
            <a:endParaRPr lang="zh-CN" altLang="en-US" dirty="0">
              <a:solidFill>
                <a:schemeClr val="bg1">
                  <a:lumMod val="50000"/>
                </a:schemeClr>
              </a:solidFill>
              <a:latin typeface="Arial" pitchFamily="34" charset="0"/>
              <a:ea typeface="宋体" pitchFamily="2" charset="-122"/>
            </a:endParaRPr>
          </a:p>
        </p:txBody>
      </p:sp>
      <p:sp>
        <p:nvSpPr>
          <p:cNvPr id="57" name="TextBox 66"/>
          <p:cNvSpPr/>
          <p:nvPr/>
        </p:nvSpPr>
        <p:spPr>
          <a:xfrm>
            <a:off x="5421313" y="5000625"/>
            <a:ext cx="1076325" cy="352425"/>
          </a:xfrm>
          <a:prstGeom prst="rect">
            <a:avLst/>
          </a:prstGeom>
          <a:noFill/>
          <a:ln w="9525">
            <a:noFill/>
            <a:miter/>
          </a:ln>
        </p:spPr>
        <p:txBody>
          <a:bodyPr wrap="none" lIns="75520" tIns="37760" rIns="75520" bIns="37760">
            <a:spAutoFit/>
          </a:bodyPr>
          <a:lstStyle/>
          <a:p>
            <a:pPr lvl="0" algn="ctr" eaLnBrk="1" hangingPunct="1">
              <a:buNone/>
            </a:pPr>
            <a:r>
              <a:rPr lang="zh-CN" altLang="en-US" b="1" dirty="0">
                <a:solidFill>
                  <a:schemeClr val="bg1">
                    <a:lumMod val="50000"/>
                  </a:schemeClr>
                </a:solidFill>
                <a:latin typeface="微软雅黑" pitchFamily="34" charset="-122"/>
                <a:ea typeface="微软雅黑" pitchFamily="34" charset="-122"/>
                <a:sym typeface="微软雅黑" pitchFamily="34" charset="-122"/>
              </a:rPr>
              <a:t>添加文字</a:t>
            </a:r>
            <a:endParaRPr lang="zh-CN" altLang="en-US" dirty="0">
              <a:solidFill>
                <a:schemeClr val="bg1">
                  <a:lumMod val="50000"/>
                </a:schemeClr>
              </a:solidFill>
              <a:latin typeface="Arial" pitchFamily="34" charset="0"/>
              <a:ea typeface="宋体" pitchFamily="2" charset="-122"/>
            </a:endParaRPr>
          </a:p>
        </p:txBody>
      </p:sp>
      <p:sp>
        <p:nvSpPr>
          <p:cNvPr id="58" name="TextBox 67"/>
          <p:cNvSpPr/>
          <p:nvPr/>
        </p:nvSpPr>
        <p:spPr>
          <a:xfrm>
            <a:off x="7104063" y="5000625"/>
            <a:ext cx="1074737" cy="352425"/>
          </a:xfrm>
          <a:prstGeom prst="rect">
            <a:avLst/>
          </a:prstGeom>
          <a:noFill/>
          <a:ln w="9525">
            <a:noFill/>
            <a:miter/>
          </a:ln>
        </p:spPr>
        <p:txBody>
          <a:bodyPr wrap="none" lIns="75520" tIns="37760" rIns="75520" bIns="37760">
            <a:spAutoFit/>
          </a:bodyPr>
          <a:lstStyle/>
          <a:p>
            <a:pPr lvl="0" algn="ctr" eaLnBrk="1" hangingPunct="1">
              <a:buNone/>
            </a:pPr>
            <a:r>
              <a:rPr lang="zh-CN" altLang="en-US" b="1" dirty="0">
                <a:solidFill>
                  <a:schemeClr val="bg1">
                    <a:lumMod val="50000"/>
                  </a:schemeClr>
                </a:solidFill>
                <a:latin typeface="微软雅黑" pitchFamily="34" charset="-122"/>
                <a:ea typeface="微软雅黑" pitchFamily="34" charset="-122"/>
                <a:sym typeface="微软雅黑" pitchFamily="34" charset="-122"/>
              </a:rPr>
              <a:t>添加文字</a:t>
            </a:r>
            <a:endParaRPr lang="zh-CN" altLang="en-US" dirty="0">
              <a:solidFill>
                <a:schemeClr val="bg1">
                  <a:lumMod val="50000"/>
                </a:schemeClr>
              </a:solidFill>
              <a:latin typeface="Arial" pitchFamily="34" charset="0"/>
              <a:ea typeface="宋体" pitchFamily="2" charset="-122"/>
            </a:endParaRPr>
          </a:p>
        </p:txBody>
      </p:sp>
      <p:sp>
        <p:nvSpPr>
          <p:cNvPr id="59" name="TextBox 68"/>
          <p:cNvSpPr/>
          <p:nvPr/>
        </p:nvSpPr>
        <p:spPr>
          <a:xfrm>
            <a:off x="8785225" y="5000625"/>
            <a:ext cx="1076325" cy="352425"/>
          </a:xfrm>
          <a:prstGeom prst="rect">
            <a:avLst/>
          </a:prstGeom>
          <a:noFill/>
          <a:ln w="9525">
            <a:noFill/>
            <a:miter/>
          </a:ln>
        </p:spPr>
        <p:txBody>
          <a:bodyPr wrap="none" lIns="75520" tIns="37760" rIns="75520" bIns="37760">
            <a:spAutoFit/>
          </a:bodyPr>
          <a:lstStyle/>
          <a:p>
            <a:pPr lvl="0" algn="ctr" eaLnBrk="1" hangingPunct="1">
              <a:buNone/>
            </a:pPr>
            <a:r>
              <a:rPr lang="zh-CN" altLang="en-US" b="1" dirty="0">
                <a:solidFill>
                  <a:schemeClr val="bg1">
                    <a:lumMod val="50000"/>
                  </a:schemeClr>
                </a:solidFill>
                <a:latin typeface="微软雅黑" pitchFamily="34" charset="-122"/>
                <a:ea typeface="微软雅黑" pitchFamily="34" charset="-122"/>
                <a:sym typeface="微软雅黑" pitchFamily="34" charset="-122"/>
              </a:rPr>
              <a:t>添加文字</a:t>
            </a:r>
            <a:endParaRPr lang="zh-CN" altLang="en-US" dirty="0">
              <a:solidFill>
                <a:schemeClr val="bg1">
                  <a:lumMod val="50000"/>
                </a:schemeClr>
              </a:solidFill>
              <a:latin typeface="Arial" pitchFamily="34" charset="0"/>
              <a:ea typeface="宋体" pitchFamily="2" charset="-122"/>
            </a:endParaRPr>
          </a:p>
        </p:txBody>
      </p:sp>
      <p:sp>
        <p:nvSpPr>
          <p:cNvPr id="60" name="矩形 69"/>
          <p:cNvSpPr/>
          <p:nvPr/>
        </p:nvSpPr>
        <p:spPr>
          <a:xfrm>
            <a:off x="1851025" y="5422900"/>
            <a:ext cx="8216900" cy="485775"/>
          </a:xfrm>
          <a:prstGeom prst="rect">
            <a:avLst/>
          </a:prstGeom>
          <a:solidFill>
            <a:srgbClr val="01ACBE"/>
          </a:solidFill>
          <a:ln w="9525">
            <a:noFill/>
            <a:miter/>
          </a:ln>
        </p:spPr>
        <p:txBody>
          <a:bodyPr lIns="75520" tIns="37760" rIns="75520" bIns="37760" anchor="ctr"/>
          <a:lstStyle/>
          <a:p>
            <a:pPr lvl="0" algn="ctr" eaLnBrk="1" hangingPunct="1">
              <a:buNone/>
            </a:pPr>
            <a:r>
              <a:rPr lang="zh-CN" altLang="en-US" sz="2300" dirty="0" smtClean="0">
                <a:solidFill>
                  <a:srgbClr val="FFFFFF"/>
                </a:solidFill>
                <a:latin typeface="微软雅黑" pitchFamily="34" charset="-122"/>
                <a:ea typeface="微软雅黑" pitchFamily="34" charset="-122"/>
                <a:sym typeface="微软雅黑" pitchFamily="34" charset="-122"/>
              </a:rPr>
              <a:t>添加标题</a:t>
            </a:r>
            <a:endParaRPr lang="zh-CN" altLang="en-US" dirty="0">
              <a:latin typeface="Arial" pitchFamily="34" charset="0"/>
              <a:ea typeface="宋体" pitchFamily="2" charset="-122"/>
            </a:endParaRPr>
          </a:p>
        </p:txBody>
      </p:sp>
    </p:spTree>
    <p:extLst>
      <p:ext uri="{BB962C8B-B14F-4D97-AF65-F5344CB8AC3E}">
        <p14:creationId xmlns:p14="http://schemas.microsoft.com/office/powerpoint/2010/main" val="485941490"/>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1"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ppt_x</p:attrName>
                                        </p:attrNameLst>
                                      </p:cBhvr>
                                      <p:tavLst>
                                        <p:tav tm="0">
                                          <p:val>
                                            <p:strVal val="#ppt_x"/>
                                          </p:val>
                                        </p:tav>
                                        <p:tav tm="100000">
                                          <p:val>
                                            <p:strVal val="#ppt_x"/>
                                          </p:val>
                                        </p:tav>
                                      </p:tavLst>
                                    </p:anim>
                                    <p:anim calcmode="lin" valueType="num">
                                      <p:cBhvr>
                                        <p:cTn id="18" dur="500" fill="hold"/>
                                        <p:tgtEl>
                                          <p:spTgt spid="10"/>
                                        </p:tgtEl>
                                        <p:attrNameLst>
                                          <p:attrName>ppt_y</p:attrName>
                                        </p:attrNameLst>
                                      </p:cBhvr>
                                      <p:tavLst>
                                        <p:tav tm="0">
                                          <p:val>
                                            <p:strVal val="0-#ppt_h/2"/>
                                          </p:val>
                                        </p:tav>
                                        <p:tav tm="100000">
                                          <p:val>
                                            <p:strVal val="#ppt_y"/>
                                          </p:val>
                                        </p:tav>
                                      </p:tavLst>
                                    </p:anim>
                                  </p:childTnLst>
                                </p:cTn>
                              </p:par>
                              <p:par>
                                <p:cTn id="19" presetID="2" presetClass="entr" presetSubtype="4" fill="hold" grpId="0" nodeType="withEffect">
                                  <p:stCondLst>
                                    <p:cond delay="50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ppt_x</p:attrName>
                                        </p:attrNameLst>
                                      </p:cBhvr>
                                      <p:tavLst>
                                        <p:tav tm="0">
                                          <p:val>
                                            <p:strVal val="#ppt_x"/>
                                          </p:val>
                                        </p:tav>
                                        <p:tav tm="100000">
                                          <p:val>
                                            <p:strVal val="#ppt_x"/>
                                          </p:val>
                                        </p:tav>
                                      </p:tavLst>
                                    </p:anim>
                                    <p:anim calcmode="lin" valueType="num">
                                      <p:cBhvr>
                                        <p:cTn id="22" dur="50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50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ppt_x</p:attrName>
                                        </p:attrNameLst>
                                      </p:cBhvr>
                                      <p:tavLst>
                                        <p:tav tm="0">
                                          <p:val>
                                            <p:strVal val="#ppt_x"/>
                                          </p:val>
                                        </p:tav>
                                        <p:tav tm="100000">
                                          <p:val>
                                            <p:strVal val="#ppt_x"/>
                                          </p:val>
                                        </p:tav>
                                      </p:tavLst>
                                    </p:anim>
                                    <p:anim calcmode="lin" valueType="num">
                                      <p:cBhvr>
                                        <p:cTn id="26" dur="500" fill="hold"/>
                                        <p:tgtEl>
                                          <p:spTgt spid="19"/>
                                        </p:tgtEl>
                                        <p:attrNameLst>
                                          <p:attrName>ppt_y</p:attrName>
                                        </p:attrNameLst>
                                      </p:cBhvr>
                                      <p:tavLst>
                                        <p:tav tm="0">
                                          <p:val>
                                            <p:strVal val="0-#ppt_h/2"/>
                                          </p:val>
                                        </p:tav>
                                        <p:tav tm="100000">
                                          <p:val>
                                            <p:strVal val="#ppt_y"/>
                                          </p:val>
                                        </p:tav>
                                      </p:tavLst>
                                    </p:anim>
                                  </p:childTnLst>
                                </p:cTn>
                              </p:par>
                              <p:par>
                                <p:cTn id="27" presetID="2" presetClass="entr" presetSubtype="4" fill="hold" grpId="0" nodeType="withEffect">
                                  <p:stCondLst>
                                    <p:cond delay="100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ppt_x</p:attrName>
                                        </p:attrNameLst>
                                      </p:cBhvr>
                                      <p:tavLst>
                                        <p:tav tm="0">
                                          <p:val>
                                            <p:strVal val="#ppt_x"/>
                                          </p:val>
                                        </p:tav>
                                        <p:tav tm="100000">
                                          <p:val>
                                            <p:strVal val="#ppt_x"/>
                                          </p:val>
                                        </p:tav>
                                      </p:tavLst>
                                    </p:anim>
                                    <p:anim calcmode="lin" valueType="num">
                                      <p:cBhvr>
                                        <p:cTn id="30" dur="500" fill="hold"/>
                                        <p:tgtEl>
                                          <p:spTgt spid="20"/>
                                        </p:tgtEl>
                                        <p:attrNameLst>
                                          <p:attrName>ppt_y</p:attrName>
                                        </p:attrNameLst>
                                      </p:cBhvr>
                                      <p:tavLst>
                                        <p:tav tm="0">
                                          <p:val>
                                            <p:strVal val="1+#ppt_h/2"/>
                                          </p:val>
                                        </p:tav>
                                        <p:tav tm="100000">
                                          <p:val>
                                            <p:strVal val="#ppt_y"/>
                                          </p:val>
                                        </p:tav>
                                      </p:tavLst>
                                    </p:anim>
                                  </p:childTnLst>
                                </p:cTn>
                              </p:par>
                              <p:par>
                                <p:cTn id="31" presetID="2" presetClass="entr" presetSubtype="1" fill="hold" grpId="0" nodeType="withEffect">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ppt_x</p:attrName>
                                        </p:attrNameLst>
                                      </p:cBhvr>
                                      <p:tavLst>
                                        <p:tav tm="0">
                                          <p:val>
                                            <p:strVal val="#ppt_x"/>
                                          </p:val>
                                        </p:tav>
                                        <p:tav tm="100000">
                                          <p:val>
                                            <p:strVal val="#ppt_x"/>
                                          </p:val>
                                        </p:tav>
                                      </p:tavLst>
                                    </p:anim>
                                    <p:anim calcmode="lin" valueType="num">
                                      <p:cBhvr>
                                        <p:cTn id="34" dur="500" fill="hold"/>
                                        <p:tgtEl>
                                          <p:spTgt spid="21"/>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stCondLst>
                                    <p:cond delay="150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ppt_x</p:attrName>
                                        </p:attrNameLst>
                                      </p:cBhvr>
                                      <p:tavLst>
                                        <p:tav tm="0">
                                          <p:val>
                                            <p:strVal val="#ppt_x"/>
                                          </p:val>
                                        </p:tav>
                                        <p:tav tm="100000">
                                          <p:val>
                                            <p:strVal val="#ppt_x"/>
                                          </p:val>
                                        </p:tav>
                                      </p:tavLst>
                                    </p:anim>
                                    <p:anim calcmode="lin" valueType="num">
                                      <p:cBhvr>
                                        <p:cTn id="38" dur="500" fill="hold"/>
                                        <p:tgtEl>
                                          <p:spTgt spid="22"/>
                                        </p:tgtEl>
                                        <p:attrNameLst>
                                          <p:attrName>ppt_y</p:attrName>
                                        </p:attrNameLst>
                                      </p:cBhvr>
                                      <p:tavLst>
                                        <p:tav tm="0">
                                          <p:val>
                                            <p:strVal val="1+#ppt_h/2"/>
                                          </p:val>
                                        </p:tav>
                                        <p:tav tm="100000">
                                          <p:val>
                                            <p:strVal val="#ppt_y"/>
                                          </p:val>
                                        </p:tav>
                                      </p:tavLst>
                                    </p:anim>
                                  </p:childTnLst>
                                </p:cTn>
                              </p:par>
                              <p:par>
                                <p:cTn id="39" presetID="2" presetClass="entr" presetSubtype="1" fill="hold" grpId="0" nodeType="withEffect">
                                  <p:stCondLst>
                                    <p:cond delay="150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ppt_x</p:attrName>
                                        </p:attrNameLst>
                                      </p:cBhvr>
                                      <p:tavLst>
                                        <p:tav tm="0">
                                          <p:val>
                                            <p:strVal val="#ppt_x"/>
                                          </p:val>
                                        </p:tav>
                                        <p:tav tm="100000">
                                          <p:val>
                                            <p:strVal val="#ppt_x"/>
                                          </p:val>
                                        </p:tav>
                                      </p:tavLst>
                                    </p:anim>
                                    <p:anim calcmode="lin" valueType="num">
                                      <p:cBhvr>
                                        <p:cTn id="42" dur="500" fill="hold"/>
                                        <p:tgtEl>
                                          <p:spTgt spid="23"/>
                                        </p:tgtEl>
                                        <p:attrNameLst>
                                          <p:attrName>ppt_y</p:attrName>
                                        </p:attrNameLst>
                                      </p:cBhvr>
                                      <p:tavLst>
                                        <p:tav tm="0">
                                          <p:val>
                                            <p:strVal val="0-#ppt_h/2"/>
                                          </p:val>
                                        </p:tav>
                                        <p:tav tm="100000">
                                          <p:val>
                                            <p:strVal val="#ppt_y"/>
                                          </p:val>
                                        </p:tav>
                                      </p:tavLst>
                                    </p:anim>
                                  </p:childTnLst>
                                </p:cTn>
                              </p:par>
                              <p:par>
                                <p:cTn id="43" presetID="2" presetClass="entr" presetSubtype="4" fill="hold" grpId="0" nodeType="withEffect">
                                  <p:stCondLst>
                                    <p:cond delay="2000"/>
                                  </p:stCondLst>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ppt_x</p:attrName>
                                        </p:attrNameLst>
                                      </p:cBhvr>
                                      <p:tavLst>
                                        <p:tav tm="0">
                                          <p:val>
                                            <p:strVal val="#ppt_x"/>
                                          </p:val>
                                        </p:tav>
                                        <p:tav tm="100000">
                                          <p:val>
                                            <p:strVal val="#ppt_x"/>
                                          </p:val>
                                        </p:tav>
                                      </p:tavLst>
                                    </p:anim>
                                    <p:anim calcmode="lin" valueType="num">
                                      <p:cBhvr>
                                        <p:cTn id="46" dur="500" fill="hold"/>
                                        <p:tgtEl>
                                          <p:spTgt spid="24"/>
                                        </p:tgtEl>
                                        <p:attrNameLst>
                                          <p:attrName>ppt_y</p:attrName>
                                        </p:attrNameLst>
                                      </p:cBhvr>
                                      <p:tavLst>
                                        <p:tav tm="0">
                                          <p:val>
                                            <p:strVal val="1+#ppt_h/2"/>
                                          </p:val>
                                        </p:tav>
                                        <p:tav tm="100000">
                                          <p:val>
                                            <p:strVal val="#ppt_y"/>
                                          </p:val>
                                        </p:tav>
                                      </p:tavLst>
                                    </p:anim>
                                  </p:childTnLst>
                                </p:cTn>
                              </p:par>
                              <p:par>
                                <p:cTn id="47" presetID="2" presetClass="entr" presetSubtype="1" fill="hold" grpId="0" nodeType="withEffect">
                                  <p:stCondLst>
                                    <p:cond delay="2000"/>
                                  </p:stCondLst>
                                  <p:childTnLst>
                                    <p:set>
                                      <p:cBhvr>
                                        <p:cTn id="48" dur="1" fill="hold">
                                          <p:stCondLst>
                                            <p:cond delay="0"/>
                                          </p:stCondLst>
                                        </p:cTn>
                                        <p:tgtEl>
                                          <p:spTgt spid="25"/>
                                        </p:tgtEl>
                                        <p:attrNameLst>
                                          <p:attrName>style.visibility</p:attrName>
                                        </p:attrNameLst>
                                      </p:cBhvr>
                                      <p:to>
                                        <p:strVal val="visible"/>
                                      </p:to>
                                    </p:set>
                                    <p:anim calcmode="lin" valueType="num">
                                      <p:cBhvr>
                                        <p:cTn id="49" dur="500" fill="hold"/>
                                        <p:tgtEl>
                                          <p:spTgt spid="25"/>
                                        </p:tgtEl>
                                        <p:attrNameLst>
                                          <p:attrName>ppt_x</p:attrName>
                                        </p:attrNameLst>
                                      </p:cBhvr>
                                      <p:tavLst>
                                        <p:tav tm="0">
                                          <p:val>
                                            <p:strVal val="#ppt_x"/>
                                          </p:val>
                                        </p:tav>
                                        <p:tav tm="100000">
                                          <p:val>
                                            <p:strVal val="#ppt_x"/>
                                          </p:val>
                                        </p:tav>
                                      </p:tavLst>
                                    </p:anim>
                                    <p:anim calcmode="lin" valueType="num">
                                      <p:cBhvr>
                                        <p:cTn id="50" dur="500" fill="hold"/>
                                        <p:tgtEl>
                                          <p:spTgt spid="25"/>
                                        </p:tgtEl>
                                        <p:attrNameLst>
                                          <p:attrName>ppt_y</p:attrName>
                                        </p:attrNameLst>
                                      </p:cBhvr>
                                      <p:tavLst>
                                        <p:tav tm="0">
                                          <p:val>
                                            <p:strVal val="0-#ppt_h/2"/>
                                          </p:val>
                                        </p:tav>
                                        <p:tav tm="100000">
                                          <p:val>
                                            <p:strVal val="#ppt_y"/>
                                          </p:val>
                                        </p:tav>
                                      </p:tavLst>
                                    </p:anim>
                                  </p:childTnLst>
                                </p:cTn>
                              </p:par>
                              <p:par>
                                <p:cTn id="51" presetID="42" presetClass="entr" presetSubtype="0" fill="hold" nodeType="withEffect">
                                  <p:stCondLst>
                                    <p:cond delay="2500"/>
                                  </p:stCondLst>
                                  <p:childTnLst>
                                    <p:set>
                                      <p:cBhvr>
                                        <p:cTn id="52" dur="1" fill="hold">
                                          <p:stCondLst>
                                            <p:cond delay="0"/>
                                          </p:stCondLst>
                                        </p:cTn>
                                        <p:tgtEl>
                                          <p:spTgt spid="26"/>
                                        </p:tgtEl>
                                        <p:attrNameLst>
                                          <p:attrName>style.visibility</p:attrName>
                                        </p:attrNameLst>
                                      </p:cBhvr>
                                      <p:to>
                                        <p:strVal val="visible"/>
                                      </p:to>
                                    </p:set>
                                    <p:animEffect filter="fade">
                                      <p:cBhvr>
                                        <p:cTn id="53" dur="1000"/>
                                        <p:tgtEl>
                                          <p:spTgt spid="26"/>
                                        </p:tgtEl>
                                      </p:cBhvr>
                                    </p:animEffect>
                                    <p:anim calcmode="lin" valueType="num">
                                      <p:cBhvr>
                                        <p:cTn id="54" dur="1000" fill="hold"/>
                                        <p:tgtEl>
                                          <p:spTgt spid="26"/>
                                        </p:tgtEl>
                                        <p:attrNameLst>
                                          <p:attrName>ppt_x</p:attrName>
                                        </p:attrNameLst>
                                      </p:cBhvr>
                                      <p:tavLst>
                                        <p:tav tm="0">
                                          <p:val>
                                            <p:strVal val="#ppt_x"/>
                                          </p:val>
                                        </p:tav>
                                        <p:tav tm="100000">
                                          <p:val>
                                            <p:strVal val="#ppt_x"/>
                                          </p:val>
                                        </p:tav>
                                      </p:tavLst>
                                    </p:anim>
                                    <p:anim calcmode="lin" valueType="num">
                                      <p:cBhvr>
                                        <p:cTn id="55" dur="1000" fill="hold"/>
                                        <p:tgtEl>
                                          <p:spTgt spid="26"/>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2500"/>
                                  </p:stCondLst>
                                  <p:childTnLst>
                                    <p:set>
                                      <p:cBhvr>
                                        <p:cTn id="57" dur="1" fill="hold">
                                          <p:stCondLst>
                                            <p:cond delay="0"/>
                                          </p:stCondLst>
                                        </p:cTn>
                                        <p:tgtEl>
                                          <p:spTgt spid="31"/>
                                        </p:tgtEl>
                                        <p:attrNameLst>
                                          <p:attrName>style.visibility</p:attrName>
                                        </p:attrNameLst>
                                      </p:cBhvr>
                                      <p:to>
                                        <p:strVal val="visible"/>
                                      </p:to>
                                    </p:set>
                                    <p:animEffect filter="fade">
                                      <p:cBhvr>
                                        <p:cTn id="58" dur="1000"/>
                                        <p:tgtEl>
                                          <p:spTgt spid="31"/>
                                        </p:tgtEl>
                                      </p:cBhvr>
                                    </p:animEffect>
                                    <p:anim calcmode="lin" valueType="num">
                                      <p:cBhvr>
                                        <p:cTn id="59" dur="1000" fill="hold"/>
                                        <p:tgtEl>
                                          <p:spTgt spid="31"/>
                                        </p:tgtEl>
                                        <p:attrNameLst>
                                          <p:attrName>ppt_x</p:attrName>
                                        </p:attrNameLst>
                                      </p:cBhvr>
                                      <p:tavLst>
                                        <p:tav tm="0">
                                          <p:val>
                                            <p:strVal val="#ppt_x"/>
                                          </p:val>
                                        </p:tav>
                                        <p:tav tm="100000">
                                          <p:val>
                                            <p:strVal val="#ppt_x"/>
                                          </p:val>
                                        </p:tav>
                                      </p:tavLst>
                                    </p:anim>
                                    <p:anim calcmode="lin" valueType="num">
                                      <p:cBhvr>
                                        <p:cTn id="60" dur="1000" fill="hold"/>
                                        <p:tgtEl>
                                          <p:spTgt spid="31"/>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2500"/>
                                  </p:stCondLst>
                                  <p:childTnLst>
                                    <p:set>
                                      <p:cBhvr>
                                        <p:cTn id="62" dur="1" fill="hold">
                                          <p:stCondLst>
                                            <p:cond delay="0"/>
                                          </p:stCondLst>
                                        </p:cTn>
                                        <p:tgtEl>
                                          <p:spTgt spid="32"/>
                                        </p:tgtEl>
                                        <p:attrNameLst>
                                          <p:attrName>style.visibility</p:attrName>
                                        </p:attrNameLst>
                                      </p:cBhvr>
                                      <p:to>
                                        <p:strVal val="visible"/>
                                      </p:to>
                                    </p:set>
                                    <p:animEffect filter="fade">
                                      <p:cBhvr>
                                        <p:cTn id="63" dur="1000"/>
                                        <p:tgtEl>
                                          <p:spTgt spid="32"/>
                                        </p:tgtEl>
                                      </p:cBhvr>
                                    </p:animEffect>
                                    <p:anim calcmode="lin" valueType="num">
                                      <p:cBhvr>
                                        <p:cTn id="64" dur="1000" fill="hold"/>
                                        <p:tgtEl>
                                          <p:spTgt spid="32"/>
                                        </p:tgtEl>
                                        <p:attrNameLst>
                                          <p:attrName>ppt_x</p:attrName>
                                        </p:attrNameLst>
                                      </p:cBhvr>
                                      <p:tavLst>
                                        <p:tav tm="0">
                                          <p:val>
                                            <p:strVal val="#ppt_x"/>
                                          </p:val>
                                        </p:tav>
                                        <p:tav tm="100000">
                                          <p:val>
                                            <p:strVal val="#ppt_x"/>
                                          </p:val>
                                        </p:tav>
                                      </p:tavLst>
                                    </p:anim>
                                    <p:anim calcmode="lin" valueType="num">
                                      <p:cBhvr>
                                        <p:cTn id="65" dur="1000" fill="hold"/>
                                        <p:tgtEl>
                                          <p:spTgt spid="32"/>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2500"/>
                                  </p:stCondLst>
                                  <p:childTnLst>
                                    <p:set>
                                      <p:cBhvr>
                                        <p:cTn id="67" dur="1" fill="hold">
                                          <p:stCondLst>
                                            <p:cond delay="0"/>
                                          </p:stCondLst>
                                        </p:cTn>
                                        <p:tgtEl>
                                          <p:spTgt spid="35"/>
                                        </p:tgtEl>
                                        <p:attrNameLst>
                                          <p:attrName>style.visibility</p:attrName>
                                        </p:attrNameLst>
                                      </p:cBhvr>
                                      <p:to>
                                        <p:strVal val="visible"/>
                                      </p:to>
                                    </p:set>
                                    <p:animEffect filter="fade">
                                      <p:cBhvr>
                                        <p:cTn id="68" dur="1000"/>
                                        <p:tgtEl>
                                          <p:spTgt spid="35"/>
                                        </p:tgtEl>
                                      </p:cBhvr>
                                    </p:animEffect>
                                    <p:anim calcmode="lin" valueType="num">
                                      <p:cBhvr>
                                        <p:cTn id="69" dur="1000" fill="hold"/>
                                        <p:tgtEl>
                                          <p:spTgt spid="35"/>
                                        </p:tgtEl>
                                        <p:attrNameLst>
                                          <p:attrName>ppt_x</p:attrName>
                                        </p:attrNameLst>
                                      </p:cBhvr>
                                      <p:tavLst>
                                        <p:tav tm="0">
                                          <p:val>
                                            <p:strVal val="#ppt_x"/>
                                          </p:val>
                                        </p:tav>
                                        <p:tav tm="100000">
                                          <p:val>
                                            <p:strVal val="#ppt_x"/>
                                          </p:val>
                                        </p:tav>
                                      </p:tavLst>
                                    </p:anim>
                                    <p:anim calcmode="lin" valueType="num">
                                      <p:cBhvr>
                                        <p:cTn id="70" dur="1000" fill="hold"/>
                                        <p:tgtEl>
                                          <p:spTgt spid="35"/>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2500"/>
                                  </p:stCondLst>
                                  <p:childTnLst>
                                    <p:set>
                                      <p:cBhvr>
                                        <p:cTn id="72" dur="1" fill="hold">
                                          <p:stCondLst>
                                            <p:cond delay="0"/>
                                          </p:stCondLst>
                                        </p:cTn>
                                        <p:tgtEl>
                                          <p:spTgt spid="36"/>
                                        </p:tgtEl>
                                        <p:attrNameLst>
                                          <p:attrName>style.visibility</p:attrName>
                                        </p:attrNameLst>
                                      </p:cBhvr>
                                      <p:to>
                                        <p:strVal val="visible"/>
                                      </p:to>
                                    </p:set>
                                    <p:animEffect filter="fade">
                                      <p:cBhvr>
                                        <p:cTn id="73" dur="1000"/>
                                        <p:tgtEl>
                                          <p:spTgt spid="36"/>
                                        </p:tgtEl>
                                      </p:cBhvr>
                                    </p:animEffect>
                                    <p:anim calcmode="lin" valueType="num">
                                      <p:cBhvr>
                                        <p:cTn id="74" dur="1000" fill="hold"/>
                                        <p:tgtEl>
                                          <p:spTgt spid="36"/>
                                        </p:tgtEl>
                                        <p:attrNameLst>
                                          <p:attrName>ppt_x</p:attrName>
                                        </p:attrNameLst>
                                      </p:cBhvr>
                                      <p:tavLst>
                                        <p:tav tm="0">
                                          <p:val>
                                            <p:strVal val="#ppt_x"/>
                                          </p:val>
                                        </p:tav>
                                        <p:tav tm="100000">
                                          <p:val>
                                            <p:strVal val="#ppt_x"/>
                                          </p:val>
                                        </p:tav>
                                      </p:tavLst>
                                    </p:anim>
                                    <p:anim calcmode="lin" valueType="num">
                                      <p:cBhvr>
                                        <p:cTn id="75" dur="1000" fill="hold"/>
                                        <p:tgtEl>
                                          <p:spTgt spid="36"/>
                                        </p:tgtEl>
                                        <p:attrNameLst>
                                          <p:attrName>ppt_y</p:attrName>
                                        </p:attrNameLst>
                                      </p:cBhvr>
                                      <p:tavLst>
                                        <p:tav tm="0">
                                          <p:val>
                                            <p:strVal val="#ppt_y+.1"/>
                                          </p:val>
                                        </p:tav>
                                        <p:tav tm="100000">
                                          <p:val>
                                            <p:strVal val="#ppt_y"/>
                                          </p:val>
                                        </p:tav>
                                      </p:tavLst>
                                    </p:anim>
                                  </p:childTnLst>
                                </p:cTn>
                              </p:par>
                              <p:par>
                                <p:cTn id="76" presetID="22" presetClass="entr" presetSubtype="8" fill="hold" nodeType="withEffect">
                                  <p:stCondLst>
                                    <p:cond delay="3000"/>
                                  </p:stCondLst>
                                  <p:childTnLst>
                                    <p:set>
                                      <p:cBhvr>
                                        <p:cTn id="77" dur="1" fill="hold">
                                          <p:stCondLst>
                                            <p:cond delay="0"/>
                                          </p:stCondLst>
                                        </p:cTn>
                                        <p:tgtEl>
                                          <p:spTgt spid="43"/>
                                        </p:tgtEl>
                                        <p:attrNameLst>
                                          <p:attrName>style.visibility</p:attrName>
                                        </p:attrNameLst>
                                      </p:cBhvr>
                                      <p:to>
                                        <p:strVal val="visible"/>
                                      </p:to>
                                    </p:set>
                                    <p:animEffect filter="wipe(left)">
                                      <p:cBhvr>
                                        <p:cTn id="78" dur="500"/>
                                        <p:tgtEl>
                                          <p:spTgt spid="43"/>
                                        </p:tgtEl>
                                      </p:cBhvr>
                                    </p:animEffect>
                                  </p:childTnLst>
                                </p:cTn>
                              </p:par>
                              <p:par>
                                <p:cTn id="79" presetID="10" presetClass="entr" presetSubtype="0" fill="hold" grpId="0" nodeType="withEffect">
                                  <p:stCondLst>
                                    <p:cond delay="2500"/>
                                  </p:stCondLst>
                                  <p:childTnLst>
                                    <p:set>
                                      <p:cBhvr>
                                        <p:cTn id="80" dur="1" fill="hold">
                                          <p:stCondLst>
                                            <p:cond delay="0"/>
                                          </p:stCondLst>
                                        </p:cTn>
                                        <p:tgtEl>
                                          <p:spTgt spid="50"/>
                                        </p:tgtEl>
                                        <p:attrNameLst>
                                          <p:attrName>style.visibility</p:attrName>
                                        </p:attrNameLst>
                                      </p:cBhvr>
                                      <p:to>
                                        <p:strVal val="visible"/>
                                      </p:to>
                                    </p:set>
                                    <p:animEffect filter="fade">
                                      <p:cBhvr>
                                        <p:cTn id="81" dur="500"/>
                                        <p:tgtEl>
                                          <p:spTgt spid="50"/>
                                        </p:tgtEl>
                                      </p:cBhvr>
                                    </p:animEffect>
                                  </p:childTnLst>
                                </p:cTn>
                              </p:par>
                              <p:par>
                                <p:cTn id="82" presetID="42" presetClass="entr" presetSubtype="0" fill="hold" grpId="0" nodeType="withEffect">
                                  <p:stCondLst>
                                    <p:cond delay="2500"/>
                                  </p:stCondLst>
                                  <p:childTnLst>
                                    <p:set>
                                      <p:cBhvr>
                                        <p:cTn id="83" dur="1" fill="hold">
                                          <p:stCondLst>
                                            <p:cond delay="0"/>
                                          </p:stCondLst>
                                        </p:cTn>
                                        <p:tgtEl>
                                          <p:spTgt spid="55"/>
                                        </p:tgtEl>
                                        <p:attrNameLst>
                                          <p:attrName>style.visibility</p:attrName>
                                        </p:attrNameLst>
                                      </p:cBhvr>
                                      <p:to>
                                        <p:strVal val="visible"/>
                                      </p:to>
                                    </p:set>
                                    <p:animEffect filter="fade">
                                      <p:cBhvr>
                                        <p:cTn id="84" dur="500"/>
                                        <p:tgtEl>
                                          <p:spTgt spid="55"/>
                                        </p:tgtEl>
                                      </p:cBhvr>
                                    </p:animEffect>
                                    <p:anim calcmode="lin" valueType="num">
                                      <p:cBhvr>
                                        <p:cTn id="85" dur="500" fill="hold"/>
                                        <p:tgtEl>
                                          <p:spTgt spid="55"/>
                                        </p:tgtEl>
                                        <p:attrNameLst>
                                          <p:attrName>ppt_x</p:attrName>
                                        </p:attrNameLst>
                                      </p:cBhvr>
                                      <p:tavLst>
                                        <p:tav tm="0">
                                          <p:val>
                                            <p:strVal val="#ppt_x"/>
                                          </p:val>
                                        </p:tav>
                                        <p:tav tm="100000">
                                          <p:val>
                                            <p:strVal val="#ppt_x"/>
                                          </p:val>
                                        </p:tav>
                                      </p:tavLst>
                                    </p:anim>
                                    <p:anim calcmode="lin" valueType="num">
                                      <p:cBhvr>
                                        <p:cTn id="86" dur="500" fill="hold"/>
                                        <p:tgtEl>
                                          <p:spTgt spid="55"/>
                                        </p:tgtEl>
                                        <p:attrNameLst>
                                          <p:attrName>ppt_y</p:attrName>
                                        </p:attrNameLst>
                                      </p:cBhvr>
                                      <p:tavLst>
                                        <p:tav tm="0">
                                          <p:val>
                                            <p:strVal val="#ppt_y+.1"/>
                                          </p:val>
                                        </p:tav>
                                        <p:tav tm="100000">
                                          <p:val>
                                            <p:strVal val="#ppt_y"/>
                                          </p:val>
                                        </p:tav>
                                      </p:tavLst>
                                    </p:anim>
                                  </p:childTnLst>
                                </p:cTn>
                              </p:par>
                              <p:par>
                                <p:cTn id="87" presetID="10" presetClass="entr" presetSubtype="0" fill="hold" grpId="0" nodeType="withEffect">
                                  <p:stCondLst>
                                    <p:cond delay="3000"/>
                                  </p:stCondLst>
                                  <p:childTnLst>
                                    <p:set>
                                      <p:cBhvr>
                                        <p:cTn id="88" dur="1" fill="hold">
                                          <p:stCondLst>
                                            <p:cond delay="0"/>
                                          </p:stCondLst>
                                        </p:cTn>
                                        <p:tgtEl>
                                          <p:spTgt spid="51"/>
                                        </p:tgtEl>
                                        <p:attrNameLst>
                                          <p:attrName>style.visibility</p:attrName>
                                        </p:attrNameLst>
                                      </p:cBhvr>
                                      <p:to>
                                        <p:strVal val="visible"/>
                                      </p:to>
                                    </p:set>
                                    <p:animEffect filter="fade">
                                      <p:cBhvr>
                                        <p:cTn id="89" dur="500"/>
                                        <p:tgtEl>
                                          <p:spTgt spid="51"/>
                                        </p:tgtEl>
                                      </p:cBhvr>
                                    </p:animEffect>
                                  </p:childTnLst>
                                </p:cTn>
                              </p:par>
                              <p:par>
                                <p:cTn id="90" presetID="10" presetClass="entr" presetSubtype="0" fill="hold" grpId="0" nodeType="withEffect">
                                  <p:stCondLst>
                                    <p:cond delay="3500"/>
                                  </p:stCondLst>
                                  <p:childTnLst>
                                    <p:set>
                                      <p:cBhvr>
                                        <p:cTn id="91" dur="1" fill="hold">
                                          <p:stCondLst>
                                            <p:cond delay="0"/>
                                          </p:stCondLst>
                                        </p:cTn>
                                        <p:tgtEl>
                                          <p:spTgt spid="52"/>
                                        </p:tgtEl>
                                        <p:attrNameLst>
                                          <p:attrName>style.visibility</p:attrName>
                                        </p:attrNameLst>
                                      </p:cBhvr>
                                      <p:to>
                                        <p:strVal val="visible"/>
                                      </p:to>
                                    </p:set>
                                    <p:animEffect filter="fade">
                                      <p:cBhvr>
                                        <p:cTn id="92" dur="500"/>
                                        <p:tgtEl>
                                          <p:spTgt spid="52"/>
                                        </p:tgtEl>
                                      </p:cBhvr>
                                    </p:animEffect>
                                  </p:childTnLst>
                                </p:cTn>
                              </p:par>
                              <p:par>
                                <p:cTn id="93" presetID="10" presetClass="entr" presetSubtype="0" fill="hold" grpId="0" nodeType="withEffect">
                                  <p:stCondLst>
                                    <p:cond delay="4000"/>
                                  </p:stCondLst>
                                  <p:childTnLst>
                                    <p:set>
                                      <p:cBhvr>
                                        <p:cTn id="94" dur="1" fill="hold">
                                          <p:stCondLst>
                                            <p:cond delay="0"/>
                                          </p:stCondLst>
                                        </p:cTn>
                                        <p:tgtEl>
                                          <p:spTgt spid="53"/>
                                        </p:tgtEl>
                                        <p:attrNameLst>
                                          <p:attrName>style.visibility</p:attrName>
                                        </p:attrNameLst>
                                      </p:cBhvr>
                                      <p:to>
                                        <p:strVal val="visible"/>
                                      </p:to>
                                    </p:set>
                                    <p:animEffect filter="fade">
                                      <p:cBhvr>
                                        <p:cTn id="95" dur="500"/>
                                        <p:tgtEl>
                                          <p:spTgt spid="53"/>
                                        </p:tgtEl>
                                      </p:cBhvr>
                                    </p:animEffect>
                                  </p:childTnLst>
                                </p:cTn>
                              </p:par>
                              <p:par>
                                <p:cTn id="96" presetID="10" presetClass="entr" presetSubtype="0" fill="hold" grpId="0" nodeType="withEffect">
                                  <p:stCondLst>
                                    <p:cond delay="4500"/>
                                  </p:stCondLst>
                                  <p:childTnLst>
                                    <p:set>
                                      <p:cBhvr>
                                        <p:cTn id="97" dur="1" fill="hold">
                                          <p:stCondLst>
                                            <p:cond delay="0"/>
                                          </p:stCondLst>
                                        </p:cTn>
                                        <p:tgtEl>
                                          <p:spTgt spid="54"/>
                                        </p:tgtEl>
                                        <p:attrNameLst>
                                          <p:attrName>style.visibility</p:attrName>
                                        </p:attrNameLst>
                                      </p:cBhvr>
                                      <p:to>
                                        <p:strVal val="visible"/>
                                      </p:to>
                                    </p:set>
                                    <p:animEffect filter="fade">
                                      <p:cBhvr>
                                        <p:cTn id="98" dur="500"/>
                                        <p:tgtEl>
                                          <p:spTgt spid="54"/>
                                        </p:tgtEl>
                                      </p:cBhvr>
                                    </p:animEffect>
                                  </p:childTnLst>
                                </p:cTn>
                              </p:par>
                              <p:par>
                                <p:cTn id="99" presetID="42" presetClass="entr" presetSubtype="0" fill="hold" grpId="0" nodeType="withEffect">
                                  <p:stCondLst>
                                    <p:cond delay="3000"/>
                                  </p:stCondLst>
                                  <p:childTnLst>
                                    <p:set>
                                      <p:cBhvr>
                                        <p:cTn id="100" dur="1" fill="hold">
                                          <p:stCondLst>
                                            <p:cond delay="0"/>
                                          </p:stCondLst>
                                        </p:cTn>
                                        <p:tgtEl>
                                          <p:spTgt spid="56"/>
                                        </p:tgtEl>
                                        <p:attrNameLst>
                                          <p:attrName>style.visibility</p:attrName>
                                        </p:attrNameLst>
                                      </p:cBhvr>
                                      <p:to>
                                        <p:strVal val="visible"/>
                                      </p:to>
                                    </p:set>
                                    <p:animEffect filter="fade">
                                      <p:cBhvr>
                                        <p:cTn id="101" dur="500"/>
                                        <p:tgtEl>
                                          <p:spTgt spid="56"/>
                                        </p:tgtEl>
                                      </p:cBhvr>
                                    </p:animEffect>
                                    <p:anim calcmode="lin" valueType="num">
                                      <p:cBhvr>
                                        <p:cTn id="102" dur="500" fill="hold"/>
                                        <p:tgtEl>
                                          <p:spTgt spid="56"/>
                                        </p:tgtEl>
                                        <p:attrNameLst>
                                          <p:attrName>ppt_x</p:attrName>
                                        </p:attrNameLst>
                                      </p:cBhvr>
                                      <p:tavLst>
                                        <p:tav tm="0">
                                          <p:val>
                                            <p:strVal val="#ppt_x"/>
                                          </p:val>
                                        </p:tav>
                                        <p:tav tm="100000">
                                          <p:val>
                                            <p:strVal val="#ppt_x"/>
                                          </p:val>
                                        </p:tav>
                                      </p:tavLst>
                                    </p:anim>
                                    <p:anim calcmode="lin" valueType="num">
                                      <p:cBhvr>
                                        <p:cTn id="103" dur="500" fill="hold"/>
                                        <p:tgtEl>
                                          <p:spTgt spid="56"/>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3500"/>
                                  </p:stCondLst>
                                  <p:childTnLst>
                                    <p:set>
                                      <p:cBhvr>
                                        <p:cTn id="105" dur="1" fill="hold">
                                          <p:stCondLst>
                                            <p:cond delay="0"/>
                                          </p:stCondLst>
                                        </p:cTn>
                                        <p:tgtEl>
                                          <p:spTgt spid="57"/>
                                        </p:tgtEl>
                                        <p:attrNameLst>
                                          <p:attrName>style.visibility</p:attrName>
                                        </p:attrNameLst>
                                      </p:cBhvr>
                                      <p:to>
                                        <p:strVal val="visible"/>
                                      </p:to>
                                    </p:set>
                                    <p:animEffect filter="fade">
                                      <p:cBhvr>
                                        <p:cTn id="106" dur="500"/>
                                        <p:tgtEl>
                                          <p:spTgt spid="57"/>
                                        </p:tgtEl>
                                      </p:cBhvr>
                                    </p:animEffect>
                                    <p:anim calcmode="lin" valueType="num">
                                      <p:cBhvr>
                                        <p:cTn id="107" dur="500" fill="hold"/>
                                        <p:tgtEl>
                                          <p:spTgt spid="57"/>
                                        </p:tgtEl>
                                        <p:attrNameLst>
                                          <p:attrName>ppt_x</p:attrName>
                                        </p:attrNameLst>
                                      </p:cBhvr>
                                      <p:tavLst>
                                        <p:tav tm="0">
                                          <p:val>
                                            <p:strVal val="#ppt_x"/>
                                          </p:val>
                                        </p:tav>
                                        <p:tav tm="100000">
                                          <p:val>
                                            <p:strVal val="#ppt_x"/>
                                          </p:val>
                                        </p:tav>
                                      </p:tavLst>
                                    </p:anim>
                                    <p:anim calcmode="lin" valueType="num">
                                      <p:cBhvr>
                                        <p:cTn id="108" dur="500" fill="hold"/>
                                        <p:tgtEl>
                                          <p:spTgt spid="57"/>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4000"/>
                                  </p:stCondLst>
                                  <p:childTnLst>
                                    <p:set>
                                      <p:cBhvr>
                                        <p:cTn id="110" dur="1" fill="hold">
                                          <p:stCondLst>
                                            <p:cond delay="0"/>
                                          </p:stCondLst>
                                        </p:cTn>
                                        <p:tgtEl>
                                          <p:spTgt spid="58"/>
                                        </p:tgtEl>
                                        <p:attrNameLst>
                                          <p:attrName>style.visibility</p:attrName>
                                        </p:attrNameLst>
                                      </p:cBhvr>
                                      <p:to>
                                        <p:strVal val="visible"/>
                                      </p:to>
                                    </p:set>
                                    <p:animEffect filter="fade">
                                      <p:cBhvr>
                                        <p:cTn id="111" dur="500"/>
                                        <p:tgtEl>
                                          <p:spTgt spid="58"/>
                                        </p:tgtEl>
                                      </p:cBhvr>
                                    </p:animEffect>
                                    <p:anim calcmode="lin" valueType="num">
                                      <p:cBhvr>
                                        <p:cTn id="112" dur="500" fill="hold"/>
                                        <p:tgtEl>
                                          <p:spTgt spid="58"/>
                                        </p:tgtEl>
                                        <p:attrNameLst>
                                          <p:attrName>ppt_x</p:attrName>
                                        </p:attrNameLst>
                                      </p:cBhvr>
                                      <p:tavLst>
                                        <p:tav tm="0">
                                          <p:val>
                                            <p:strVal val="#ppt_x"/>
                                          </p:val>
                                        </p:tav>
                                        <p:tav tm="100000">
                                          <p:val>
                                            <p:strVal val="#ppt_x"/>
                                          </p:val>
                                        </p:tav>
                                      </p:tavLst>
                                    </p:anim>
                                    <p:anim calcmode="lin" valueType="num">
                                      <p:cBhvr>
                                        <p:cTn id="113" dur="500" fill="hold"/>
                                        <p:tgtEl>
                                          <p:spTgt spid="58"/>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4500"/>
                                  </p:stCondLst>
                                  <p:childTnLst>
                                    <p:set>
                                      <p:cBhvr>
                                        <p:cTn id="115" dur="1" fill="hold">
                                          <p:stCondLst>
                                            <p:cond delay="0"/>
                                          </p:stCondLst>
                                        </p:cTn>
                                        <p:tgtEl>
                                          <p:spTgt spid="59"/>
                                        </p:tgtEl>
                                        <p:attrNameLst>
                                          <p:attrName>style.visibility</p:attrName>
                                        </p:attrNameLst>
                                      </p:cBhvr>
                                      <p:to>
                                        <p:strVal val="visible"/>
                                      </p:to>
                                    </p:set>
                                    <p:animEffect filter="fade">
                                      <p:cBhvr>
                                        <p:cTn id="116" dur="500"/>
                                        <p:tgtEl>
                                          <p:spTgt spid="59"/>
                                        </p:tgtEl>
                                      </p:cBhvr>
                                    </p:animEffect>
                                    <p:anim calcmode="lin" valueType="num">
                                      <p:cBhvr>
                                        <p:cTn id="117" dur="500" fill="hold"/>
                                        <p:tgtEl>
                                          <p:spTgt spid="59"/>
                                        </p:tgtEl>
                                        <p:attrNameLst>
                                          <p:attrName>ppt_x</p:attrName>
                                        </p:attrNameLst>
                                      </p:cBhvr>
                                      <p:tavLst>
                                        <p:tav tm="0">
                                          <p:val>
                                            <p:strVal val="#ppt_x"/>
                                          </p:val>
                                        </p:tav>
                                        <p:tav tm="100000">
                                          <p:val>
                                            <p:strVal val="#ppt_x"/>
                                          </p:val>
                                        </p:tav>
                                      </p:tavLst>
                                    </p:anim>
                                    <p:anim calcmode="lin" valueType="num">
                                      <p:cBhvr>
                                        <p:cTn id="118" dur="500" fill="hold"/>
                                        <p:tgtEl>
                                          <p:spTgt spid="59"/>
                                        </p:tgtEl>
                                        <p:attrNameLst>
                                          <p:attrName>ppt_y</p:attrName>
                                        </p:attrNameLst>
                                      </p:cBhvr>
                                      <p:tavLst>
                                        <p:tav tm="0">
                                          <p:val>
                                            <p:strVal val="#ppt_y+.1"/>
                                          </p:val>
                                        </p:tav>
                                        <p:tav tm="100000">
                                          <p:val>
                                            <p:strVal val="#ppt_y"/>
                                          </p:val>
                                        </p:tav>
                                      </p:tavLst>
                                    </p:anim>
                                  </p:childTnLst>
                                </p:cTn>
                              </p:par>
                            </p:childTnLst>
                          </p:cTn>
                        </p:par>
                        <p:par>
                          <p:cTn id="119" fill="hold">
                            <p:stCondLst>
                              <p:cond delay="5500"/>
                            </p:stCondLst>
                            <p:childTnLst>
                              <p:par>
                                <p:cTn id="120" presetID="42" presetClass="entr" presetSubtype="0" fill="hold" grpId="0" nodeType="afterEffect">
                                  <p:stCondLst>
                                    <p:cond delay="0"/>
                                  </p:stCondLst>
                                  <p:childTnLst>
                                    <p:set>
                                      <p:cBhvr>
                                        <p:cTn id="121" dur="1" fill="hold">
                                          <p:stCondLst>
                                            <p:cond delay="0"/>
                                          </p:stCondLst>
                                        </p:cTn>
                                        <p:tgtEl>
                                          <p:spTgt spid="60"/>
                                        </p:tgtEl>
                                        <p:attrNameLst>
                                          <p:attrName>style.visibility</p:attrName>
                                        </p:attrNameLst>
                                      </p:cBhvr>
                                      <p:to>
                                        <p:strVal val="visible"/>
                                      </p:to>
                                    </p:set>
                                    <p:animEffect filter="fade">
                                      <p:cBhvr>
                                        <p:cTn id="122" dur="1000"/>
                                        <p:tgtEl>
                                          <p:spTgt spid="60"/>
                                        </p:tgtEl>
                                      </p:cBhvr>
                                    </p:animEffect>
                                    <p:anim calcmode="lin" valueType="num">
                                      <p:cBhvr>
                                        <p:cTn id="123" dur="1000" fill="hold"/>
                                        <p:tgtEl>
                                          <p:spTgt spid="60"/>
                                        </p:tgtEl>
                                        <p:attrNameLst>
                                          <p:attrName>ppt_x</p:attrName>
                                        </p:attrNameLst>
                                      </p:cBhvr>
                                      <p:tavLst>
                                        <p:tav tm="0">
                                          <p:val>
                                            <p:strVal val="#ppt_x"/>
                                          </p:val>
                                        </p:tav>
                                        <p:tav tm="100000">
                                          <p:val>
                                            <p:strVal val="#ppt_x"/>
                                          </p:val>
                                        </p:tav>
                                      </p:tavLst>
                                    </p:anim>
                                    <p:anim calcmode="lin" valueType="num">
                                      <p:cBhvr>
                                        <p:cTn id="124"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8" grpId="0" bldLvl="0" animBg="1"/>
      <p:bldP spid="19" grpId="0" bldLvl="0" animBg="1"/>
      <p:bldP spid="20" grpId="0" bldLvl="0" animBg="1"/>
      <p:bldP spid="21" grpId="0" bldLvl="0" animBg="1"/>
      <p:bldP spid="22" grpId="0" bldLvl="0" animBg="1"/>
      <p:bldP spid="23" grpId="0" bldLvl="0" animBg="1"/>
      <p:bldP spid="24" grpId="0" bldLvl="0" animBg="1"/>
      <p:bldP spid="25" grpId="0" bldLvl="0" animBg="1"/>
      <p:bldP spid="50" grpId="0" bldLvl="0" animBg="1"/>
      <p:bldP spid="51" grpId="0" bldLvl="0" animBg="1"/>
      <p:bldP spid="52" grpId="0" bldLvl="0" animBg="1"/>
      <p:bldP spid="53" grpId="0" bldLvl="0" animBg="1"/>
      <p:bldP spid="54" grpId="0" bldLvl="0" animBg="1"/>
      <p:bldP spid="55" grpId="0" bldLvl="0"/>
      <p:bldP spid="56" grpId="0" bldLvl="0"/>
      <p:bldP spid="57" grpId="0" bldLvl="0"/>
      <p:bldP spid="58" grpId="0" bldLvl="0"/>
      <p:bldP spid="59" grpId="0" bldLvl="0"/>
      <p:bldP spid="60"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320698" y="366480"/>
            <a:ext cx="7519988" cy="878114"/>
            <a:chOff x="2320698" y="395508"/>
            <a:chExt cx="7519988" cy="878114"/>
          </a:xfrm>
        </p:grpSpPr>
        <p:sp>
          <p:nvSpPr>
            <p:cNvPr id="12" name="矩形 11"/>
            <p:cNvSpPr/>
            <p:nvPr/>
          </p:nvSpPr>
          <p:spPr>
            <a:xfrm flipH="1">
              <a:off x="2320698" y="395508"/>
              <a:ext cx="7519988" cy="878114"/>
            </a:xfrm>
            <a:prstGeom prst="rect">
              <a:avLst/>
            </a:prstGeom>
            <a:no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188838" y="560331"/>
              <a:ext cx="3783708" cy="538601"/>
              <a:chOff x="5043488" y="515938"/>
              <a:chExt cx="3783708" cy="538601"/>
            </a:xfrm>
          </p:grpSpPr>
          <p:sp>
            <p:nvSpPr>
              <p:cNvPr id="14"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15" name="组合 26"/>
              <p:cNvGrpSpPr/>
              <p:nvPr/>
            </p:nvGrpSpPr>
            <p:grpSpPr>
              <a:xfrm>
                <a:off x="5043488" y="569913"/>
                <a:ext cx="263525" cy="395287"/>
                <a:chOff x="0" y="0"/>
                <a:chExt cx="213756" cy="427512"/>
              </a:xfrm>
            </p:grpSpPr>
            <p:sp>
              <p:nvSpPr>
                <p:cNvPr id="16" name="直接连接符 27"/>
                <p:cNvSpPr/>
                <p:nvPr/>
              </p:nvSpPr>
              <p:spPr>
                <a:xfrm>
                  <a:off x="0" y="0"/>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sp>
              <p:nvSpPr>
                <p:cNvPr id="17" name="直接连接符 28"/>
                <p:cNvSpPr/>
                <p:nvPr/>
              </p:nvSpPr>
              <p:spPr>
                <a:xfrm flipH="1">
                  <a:off x="0" y="213756"/>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grpSp>
        </p:grpSp>
      </p:grpSp>
      <p:grpSp>
        <p:nvGrpSpPr>
          <p:cNvPr id="9" name="组合 8"/>
          <p:cNvGrpSpPr/>
          <p:nvPr/>
        </p:nvGrpSpPr>
        <p:grpSpPr>
          <a:xfrm>
            <a:off x="387401" y="2399140"/>
            <a:ext cx="11464200" cy="3580724"/>
            <a:chOff x="387401" y="1281562"/>
            <a:chExt cx="7300095" cy="2280109"/>
          </a:xfrm>
        </p:grpSpPr>
        <p:sp>
          <p:nvSpPr>
            <p:cNvPr id="10" name="Notched Right Arrow 3"/>
            <p:cNvSpPr/>
            <p:nvPr/>
          </p:nvSpPr>
          <p:spPr>
            <a:xfrm>
              <a:off x="412801" y="2164264"/>
              <a:ext cx="7193266" cy="127760"/>
            </a:xfrm>
            <a:prstGeom prst="notchedRightArrow">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3200" dirty="0">
                <a:latin typeface="Roboto condensed"/>
                <a:cs typeface="Roboto condensed"/>
              </a:endParaRPr>
            </a:p>
          </p:txBody>
        </p:sp>
        <p:sp>
          <p:nvSpPr>
            <p:cNvPr id="18" name="Teardrop 5"/>
            <p:cNvSpPr/>
            <p:nvPr/>
          </p:nvSpPr>
          <p:spPr>
            <a:xfrm rot="2700000" flipV="1">
              <a:off x="387401" y="1281562"/>
              <a:ext cx="674282" cy="674282"/>
            </a:xfrm>
            <a:prstGeom prst="teardrop">
              <a:avLst>
                <a:gd name="adj" fmla="val 103995"/>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Roboto condensed"/>
                <a:cs typeface="Roboto condensed"/>
              </a:endParaRPr>
            </a:p>
          </p:txBody>
        </p:sp>
        <p:sp>
          <p:nvSpPr>
            <p:cNvPr id="19" name="TextBox 6"/>
            <p:cNvSpPr txBox="1"/>
            <p:nvPr/>
          </p:nvSpPr>
          <p:spPr>
            <a:xfrm>
              <a:off x="445875"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400" dirty="0" smtClean="0">
                  <a:solidFill>
                    <a:schemeClr val="bg1">
                      <a:alpha val="70000"/>
                    </a:schemeClr>
                  </a:solidFill>
                  <a:latin typeface="Roboto condensed"/>
                  <a:cs typeface="Roboto condensed"/>
                </a:rPr>
                <a:t> </a:t>
              </a:r>
            </a:p>
            <a:p>
              <a:pPr lvl="0" algn="ctr">
                <a:lnSpc>
                  <a:spcPts val="2000"/>
                </a:lnSpc>
              </a:pPr>
              <a:r>
                <a:rPr lang="en-US" altLang="ko-KR" sz="3600" dirty="0" smtClean="0">
                  <a:solidFill>
                    <a:schemeClr val="bg1"/>
                  </a:solidFill>
                  <a:latin typeface="Roboto condensed"/>
                  <a:cs typeface="Roboto condensed"/>
                </a:rPr>
                <a:t>01</a:t>
              </a:r>
              <a:endParaRPr lang="ko-KR" altLang="en-US" sz="3600" dirty="0">
                <a:solidFill>
                  <a:schemeClr val="bg1"/>
                </a:solidFill>
                <a:latin typeface="Roboto condensed"/>
                <a:cs typeface="Roboto condensed"/>
              </a:endParaRPr>
            </a:p>
          </p:txBody>
        </p:sp>
        <p:sp>
          <p:nvSpPr>
            <p:cNvPr id="20" name="Oval 7"/>
            <p:cNvSpPr/>
            <p:nvPr/>
          </p:nvSpPr>
          <p:spPr>
            <a:xfrm>
              <a:off x="673742" y="2176963"/>
              <a:ext cx="101600" cy="101600"/>
            </a:xfrm>
            <a:prstGeom prst="ellipse">
              <a:avLst/>
            </a:prstGeom>
            <a:solidFill>
              <a:srgbClr val="01AC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3200" dirty="0">
                <a:latin typeface="Roboto condensed"/>
                <a:cs typeface="Roboto condensed"/>
              </a:endParaRPr>
            </a:p>
          </p:txBody>
        </p:sp>
        <p:sp>
          <p:nvSpPr>
            <p:cNvPr id="21" name="Teardrop 9"/>
            <p:cNvSpPr/>
            <p:nvPr/>
          </p:nvSpPr>
          <p:spPr>
            <a:xfrm rot="2700000" flipV="1">
              <a:off x="1851076" y="1281562"/>
              <a:ext cx="674282" cy="674282"/>
            </a:xfrm>
            <a:prstGeom prst="teardrop">
              <a:avLst>
                <a:gd name="adj" fmla="val 103995"/>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Roboto condensed"/>
                <a:cs typeface="Roboto condensed"/>
              </a:endParaRPr>
            </a:p>
          </p:txBody>
        </p:sp>
        <p:sp>
          <p:nvSpPr>
            <p:cNvPr id="22" name="TextBox 10"/>
            <p:cNvSpPr txBox="1"/>
            <p:nvPr/>
          </p:nvSpPr>
          <p:spPr>
            <a:xfrm>
              <a:off x="1909550"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400" dirty="0" smtClean="0">
                  <a:solidFill>
                    <a:schemeClr val="bg1">
                      <a:alpha val="70000"/>
                    </a:schemeClr>
                  </a:solidFill>
                  <a:latin typeface="Roboto condensed"/>
                  <a:cs typeface="Roboto condensed"/>
                </a:rPr>
                <a:t> </a:t>
              </a:r>
            </a:p>
            <a:p>
              <a:pPr lvl="0" algn="ctr">
                <a:lnSpc>
                  <a:spcPts val="2000"/>
                </a:lnSpc>
              </a:pPr>
              <a:r>
                <a:rPr lang="en-US" altLang="ko-KR" sz="3600" dirty="0" smtClean="0">
                  <a:solidFill>
                    <a:schemeClr val="bg1"/>
                  </a:solidFill>
                  <a:latin typeface="Roboto condensed"/>
                  <a:cs typeface="Roboto condensed"/>
                </a:rPr>
                <a:t>02</a:t>
              </a:r>
              <a:endParaRPr lang="ko-KR" altLang="en-US" sz="3600" dirty="0">
                <a:solidFill>
                  <a:schemeClr val="bg1"/>
                </a:solidFill>
                <a:latin typeface="Roboto condensed"/>
                <a:cs typeface="Roboto condensed"/>
              </a:endParaRPr>
            </a:p>
          </p:txBody>
        </p:sp>
        <p:sp>
          <p:nvSpPr>
            <p:cNvPr id="23" name="Oval 11"/>
            <p:cNvSpPr/>
            <p:nvPr/>
          </p:nvSpPr>
          <p:spPr>
            <a:xfrm>
              <a:off x="2140592" y="2176963"/>
              <a:ext cx="101600" cy="101600"/>
            </a:xfrm>
            <a:prstGeom prst="ellipse">
              <a:avLst/>
            </a:prstGeom>
            <a:solidFill>
              <a:srgbClr val="01AC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3200" dirty="0">
                <a:latin typeface="Roboto condensed"/>
                <a:cs typeface="Roboto condensed"/>
              </a:endParaRPr>
            </a:p>
          </p:txBody>
        </p:sp>
        <p:sp>
          <p:nvSpPr>
            <p:cNvPr id="24" name="Teardrop 13"/>
            <p:cNvSpPr/>
            <p:nvPr/>
          </p:nvSpPr>
          <p:spPr>
            <a:xfrm rot="2700000" flipV="1">
              <a:off x="3314751" y="1281562"/>
              <a:ext cx="674282" cy="674282"/>
            </a:xfrm>
            <a:prstGeom prst="teardrop">
              <a:avLst>
                <a:gd name="adj" fmla="val 103995"/>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Roboto condensed"/>
                <a:cs typeface="Roboto condensed"/>
              </a:endParaRPr>
            </a:p>
          </p:txBody>
        </p:sp>
        <p:sp>
          <p:nvSpPr>
            <p:cNvPr id="25" name="TextBox 14"/>
            <p:cNvSpPr txBox="1"/>
            <p:nvPr/>
          </p:nvSpPr>
          <p:spPr>
            <a:xfrm>
              <a:off x="3373225" y="1382918"/>
              <a:ext cx="557505" cy="494504"/>
            </a:xfrm>
            <a:prstGeom prst="rect">
              <a:avLst/>
            </a:prstGeom>
            <a:noFill/>
          </p:spPr>
          <p:txBody>
            <a:bodyPr wrap="square" lIns="72000" tIns="0" rIns="72000" bIns="0" rtlCol="0" anchor="ctr">
              <a:noAutofit/>
            </a:bodyPr>
            <a:lstStyle/>
            <a:p>
              <a:pPr lvl="0" algn="ctr">
                <a:lnSpc>
                  <a:spcPts val="1000"/>
                </a:lnSpc>
              </a:pPr>
              <a:endParaRPr lang="en-US" altLang="ko-KR" sz="1400" dirty="0" smtClean="0">
                <a:solidFill>
                  <a:schemeClr val="bg1">
                    <a:alpha val="70000"/>
                  </a:schemeClr>
                </a:solidFill>
                <a:latin typeface="Roboto condensed"/>
                <a:cs typeface="Roboto condensed"/>
              </a:endParaRPr>
            </a:p>
            <a:p>
              <a:pPr lvl="0" algn="ctr">
                <a:lnSpc>
                  <a:spcPts val="2000"/>
                </a:lnSpc>
              </a:pPr>
              <a:r>
                <a:rPr lang="en-US" altLang="ko-KR" sz="3600" dirty="0" smtClean="0">
                  <a:solidFill>
                    <a:schemeClr val="bg1"/>
                  </a:solidFill>
                  <a:latin typeface="Roboto condensed"/>
                  <a:cs typeface="Roboto condensed"/>
                </a:rPr>
                <a:t>03</a:t>
              </a:r>
              <a:endParaRPr lang="ko-KR" altLang="en-US" sz="3600" dirty="0">
                <a:solidFill>
                  <a:schemeClr val="bg1"/>
                </a:solidFill>
                <a:latin typeface="Roboto condensed"/>
                <a:cs typeface="Roboto condensed"/>
              </a:endParaRPr>
            </a:p>
          </p:txBody>
        </p:sp>
        <p:sp>
          <p:nvSpPr>
            <p:cNvPr id="26" name="Oval 15"/>
            <p:cNvSpPr/>
            <p:nvPr/>
          </p:nvSpPr>
          <p:spPr>
            <a:xfrm>
              <a:off x="3601092" y="2176963"/>
              <a:ext cx="101600" cy="101600"/>
            </a:xfrm>
            <a:prstGeom prst="ellipse">
              <a:avLst/>
            </a:prstGeom>
            <a:solidFill>
              <a:srgbClr val="01AC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3200" dirty="0">
                <a:latin typeface="Roboto condensed"/>
                <a:cs typeface="Roboto condensed"/>
              </a:endParaRPr>
            </a:p>
          </p:txBody>
        </p:sp>
        <p:sp>
          <p:nvSpPr>
            <p:cNvPr id="27" name="Teardrop 17"/>
            <p:cNvSpPr/>
            <p:nvPr/>
          </p:nvSpPr>
          <p:spPr>
            <a:xfrm rot="2700000" flipV="1">
              <a:off x="4778426" y="1281562"/>
              <a:ext cx="674282" cy="674282"/>
            </a:xfrm>
            <a:prstGeom prst="teardrop">
              <a:avLst>
                <a:gd name="adj" fmla="val 103995"/>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Roboto condensed"/>
                <a:cs typeface="Roboto condensed"/>
              </a:endParaRPr>
            </a:p>
          </p:txBody>
        </p:sp>
        <p:sp>
          <p:nvSpPr>
            <p:cNvPr id="28" name="TextBox 18"/>
            <p:cNvSpPr txBox="1"/>
            <p:nvPr/>
          </p:nvSpPr>
          <p:spPr>
            <a:xfrm>
              <a:off x="4836900" y="1382918"/>
              <a:ext cx="557505" cy="494504"/>
            </a:xfrm>
            <a:prstGeom prst="rect">
              <a:avLst/>
            </a:prstGeom>
            <a:noFill/>
          </p:spPr>
          <p:txBody>
            <a:bodyPr wrap="square" lIns="72000" tIns="0" rIns="72000" bIns="0" rtlCol="0" anchor="ctr">
              <a:noAutofit/>
            </a:bodyPr>
            <a:lstStyle/>
            <a:p>
              <a:pPr lvl="0" algn="ctr">
                <a:lnSpc>
                  <a:spcPts val="1000"/>
                </a:lnSpc>
              </a:pPr>
              <a:endParaRPr lang="en-US" altLang="ko-KR" sz="1400" dirty="0" smtClean="0">
                <a:solidFill>
                  <a:schemeClr val="bg1">
                    <a:alpha val="70000"/>
                  </a:schemeClr>
                </a:solidFill>
                <a:latin typeface="Roboto condensed"/>
                <a:cs typeface="Roboto condensed"/>
              </a:endParaRPr>
            </a:p>
            <a:p>
              <a:pPr lvl="0" algn="ctr">
                <a:lnSpc>
                  <a:spcPts val="2000"/>
                </a:lnSpc>
              </a:pPr>
              <a:r>
                <a:rPr lang="en-US" altLang="ko-KR" sz="3600" dirty="0" smtClean="0">
                  <a:solidFill>
                    <a:schemeClr val="bg1"/>
                  </a:solidFill>
                  <a:latin typeface="Roboto condensed"/>
                  <a:cs typeface="Roboto condensed"/>
                </a:rPr>
                <a:t>04</a:t>
              </a:r>
              <a:endParaRPr lang="ko-KR" altLang="en-US" sz="3600" dirty="0">
                <a:solidFill>
                  <a:schemeClr val="bg1"/>
                </a:solidFill>
                <a:latin typeface="Roboto condensed"/>
                <a:cs typeface="Roboto condensed"/>
              </a:endParaRPr>
            </a:p>
          </p:txBody>
        </p:sp>
        <p:sp>
          <p:nvSpPr>
            <p:cNvPr id="29" name="Oval 19"/>
            <p:cNvSpPr/>
            <p:nvPr/>
          </p:nvSpPr>
          <p:spPr>
            <a:xfrm>
              <a:off x="5067942" y="2176963"/>
              <a:ext cx="101600" cy="101600"/>
            </a:xfrm>
            <a:prstGeom prst="ellipse">
              <a:avLst/>
            </a:prstGeom>
            <a:solidFill>
              <a:srgbClr val="01AC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3200" dirty="0">
                <a:latin typeface="Roboto condensed"/>
                <a:cs typeface="Roboto condensed"/>
              </a:endParaRPr>
            </a:p>
          </p:txBody>
        </p:sp>
        <p:sp>
          <p:nvSpPr>
            <p:cNvPr id="30" name="Teardrop 21"/>
            <p:cNvSpPr/>
            <p:nvPr/>
          </p:nvSpPr>
          <p:spPr>
            <a:xfrm rot="2700000" flipV="1">
              <a:off x="6242101" y="1281562"/>
              <a:ext cx="674282" cy="674282"/>
            </a:xfrm>
            <a:prstGeom prst="teardrop">
              <a:avLst>
                <a:gd name="adj" fmla="val 103995"/>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Roboto condensed"/>
                <a:cs typeface="Roboto condensed"/>
              </a:endParaRPr>
            </a:p>
          </p:txBody>
        </p:sp>
        <p:sp>
          <p:nvSpPr>
            <p:cNvPr id="31" name="TextBox 22"/>
            <p:cNvSpPr txBox="1"/>
            <p:nvPr/>
          </p:nvSpPr>
          <p:spPr>
            <a:xfrm>
              <a:off x="6300575" y="1382918"/>
              <a:ext cx="557505" cy="494504"/>
            </a:xfrm>
            <a:prstGeom prst="rect">
              <a:avLst/>
            </a:prstGeom>
            <a:noFill/>
          </p:spPr>
          <p:txBody>
            <a:bodyPr wrap="square" lIns="72000" tIns="0" rIns="72000" bIns="0" rtlCol="0" anchor="ctr">
              <a:noAutofit/>
            </a:bodyPr>
            <a:lstStyle/>
            <a:p>
              <a:pPr lvl="0" algn="ctr">
                <a:lnSpc>
                  <a:spcPts val="1000"/>
                </a:lnSpc>
              </a:pPr>
              <a:endParaRPr lang="en-US" altLang="ko-KR" sz="1400" dirty="0" smtClean="0">
                <a:solidFill>
                  <a:schemeClr val="bg1">
                    <a:alpha val="70000"/>
                  </a:schemeClr>
                </a:solidFill>
                <a:latin typeface="Roboto condensed"/>
                <a:cs typeface="Roboto condensed"/>
              </a:endParaRPr>
            </a:p>
            <a:p>
              <a:pPr lvl="0" algn="ctr">
                <a:lnSpc>
                  <a:spcPts val="2000"/>
                </a:lnSpc>
              </a:pPr>
              <a:r>
                <a:rPr lang="en-US" altLang="ko-KR" sz="3600" dirty="0" smtClean="0">
                  <a:solidFill>
                    <a:schemeClr val="bg1"/>
                  </a:solidFill>
                  <a:latin typeface="Roboto condensed"/>
                  <a:cs typeface="Roboto condensed"/>
                </a:rPr>
                <a:t>05</a:t>
              </a:r>
              <a:endParaRPr lang="ko-KR" altLang="en-US" sz="3600" dirty="0">
                <a:solidFill>
                  <a:schemeClr val="bg1"/>
                </a:solidFill>
                <a:latin typeface="Roboto condensed"/>
                <a:cs typeface="Roboto condensed"/>
              </a:endParaRPr>
            </a:p>
          </p:txBody>
        </p:sp>
        <p:sp>
          <p:nvSpPr>
            <p:cNvPr id="32" name="Oval 23"/>
            <p:cNvSpPr/>
            <p:nvPr/>
          </p:nvSpPr>
          <p:spPr>
            <a:xfrm>
              <a:off x="6528442" y="2176963"/>
              <a:ext cx="101600" cy="101600"/>
            </a:xfrm>
            <a:prstGeom prst="ellipse">
              <a:avLst/>
            </a:prstGeom>
            <a:solidFill>
              <a:srgbClr val="01AC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3200" dirty="0">
                <a:latin typeface="Roboto condensed"/>
                <a:cs typeface="Roboto condensed"/>
              </a:endParaRPr>
            </a:p>
          </p:txBody>
        </p:sp>
        <p:grpSp>
          <p:nvGrpSpPr>
            <p:cNvPr id="33" name="Group 24"/>
            <p:cNvGrpSpPr/>
            <p:nvPr/>
          </p:nvGrpSpPr>
          <p:grpSpPr>
            <a:xfrm>
              <a:off x="569867" y="2404330"/>
              <a:ext cx="1262929" cy="1157341"/>
              <a:chOff x="667471" y="2995559"/>
              <a:chExt cx="1262929" cy="1157341"/>
            </a:xfrm>
          </p:grpSpPr>
          <p:sp>
            <p:nvSpPr>
              <p:cNvPr id="46" name="TextBox 25"/>
              <p:cNvSpPr txBox="1"/>
              <p:nvPr/>
            </p:nvSpPr>
            <p:spPr>
              <a:xfrm>
                <a:off x="667471" y="2995559"/>
                <a:ext cx="1156100" cy="235181"/>
              </a:xfrm>
              <a:prstGeom prst="rect">
                <a:avLst/>
              </a:prstGeom>
              <a:noFill/>
            </p:spPr>
            <p:txBody>
              <a:bodyPr wrap="square" rtlCol="0">
                <a:spAutoFit/>
              </a:bodyPr>
              <a:lstStyle/>
              <a:p>
                <a:pPr lvl="0"/>
                <a:r>
                  <a:rPr lang="en-US" altLang="ko-KR" dirty="0" smtClean="0">
                    <a:solidFill>
                      <a:schemeClr val="bg1">
                        <a:lumMod val="50000"/>
                      </a:schemeClr>
                    </a:solidFill>
                    <a:latin typeface="Roboto condensed"/>
                    <a:cs typeface="Roboto condensed"/>
                  </a:rPr>
                  <a:t>Lorem Ipsum</a:t>
                </a:r>
                <a:endParaRPr lang="ko-KR" altLang="en-US" dirty="0">
                  <a:solidFill>
                    <a:schemeClr val="bg1">
                      <a:lumMod val="50000"/>
                    </a:schemeClr>
                  </a:solidFill>
                  <a:latin typeface="Roboto condensed"/>
                  <a:cs typeface="Roboto condensed"/>
                </a:endParaRPr>
              </a:p>
            </p:txBody>
          </p:sp>
          <p:sp>
            <p:nvSpPr>
              <p:cNvPr id="47" name="텍스트 개체 틀 2"/>
              <p:cNvSpPr txBox="1">
                <a:spLocks/>
              </p:cNvSpPr>
              <p:nvPr/>
            </p:nvSpPr>
            <p:spPr>
              <a:xfrm>
                <a:off x="667471" y="3229080"/>
                <a:ext cx="1262929" cy="92382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400" dirty="0">
                    <a:solidFill>
                      <a:schemeClr val="bg1">
                        <a:lumMod val="50000"/>
                      </a:schemeClr>
                    </a:solidFill>
                    <a:latin typeface="Roboto condensed"/>
                    <a:cs typeface="Roboto condensed"/>
                  </a:rPr>
                  <a:t>Lorem ipsum dolor sit amet, consectetur adipiscing elit. </a:t>
                </a:r>
                <a:r>
                  <a:rPr lang="en-US" altLang="ko-KR" sz="1400" dirty="0" smtClean="0">
                    <a:solidFill>
                      <a:schemeClr val="bg1">
                        <a:lumMod val="50000"/>
                      </a:schemeClr>
                    </a:solidFill>
                    <a:latin typeface="Roboto condensed"/>
                    <a:cs typeface="Roboto condensed"/>
                  </a:rPr>
                  <a:t>Curabitur </a:t>
                </a:r>
                <a:r>
                  <a:rPr lang="en-US" altLang="ko-KR" sz="1400" dirty="0">
                    <a:solidFill>
                      <a:schemeClr val="bg1">
                        <a:lumMod val="50000"/>
                      </a:schemeClr>
                    </a:solidFill>
                    <a:latin typeface="Roboto condensed"/>
                    <a:cs typeface="Roboto condensed"/>
                  </a:rPr>
                  <a:t>elementum posuere pretium. </a:t>
                </a:r>
              </a:p>
            </p:txBody>
          </p:sp>
        </p:grpSp>
        <p:grpSp>
          <p:nvGrpSpPr>
            <p:cNvPr id="34" name="Group 27"/>
            <p:cNvGrpSpPr/>
            <p:nvPr/>
          </p:nvGrpSpPr>
          <p:grpSpPr>
            <a:xfrm>
              <a:off x="2033542" y="2404330"/>
              <a:ext cx="1262929" cy="1157341"/>
              <a:chOff x="667471" y="2995559"/>
              <a:chExt cx="1262929" cy="1157341"/>
            </a:xfrm>
          </p:grpSpPr>
          <p:sp>
            <p:nvSpPr>
              <p:cNvPr id="44" name="TextBox 28"/>
              <p:cNvSpPr txBox="1"/>
              <p:nvPr/>
            </p:nvSpPr>
            <p:spPr>
              <a:xfrm>
                <a:off x="667471" y="2995559"/>
                <a:ext cx="1156100" cy="235181"/>
              </a:xfrm>
              <a:prstGeom prst="rect">
                <a:avLst/>
              </a:prstGeom>
              <a:noFill/>
            </p:spPr>
            <p:txBody>
              <a:bodyPr wrap="square" rtlCol="0">
                <a:spAutoFit/>
              </a:bodyPr>
              <a:lstStyle/>
              <a:p>
                <a:pPr lvl="0"/>
                <a:r>
                  <a:rPr lang="en-US" altLang="ko-KR" dirty="0" smtClean="0">
                    <a:solidFill>
                      <a:schemeClr val="bg1">
                        <a:lumMod val="50000"/>
                      </a:schemeClr>
                    </a:solidFill>
                    <a:latin typeface="Roboto condensed"/>
                    <a:cs typeface="Roboto condensed"/>
                  </a:rPr>
                  <a:t>Lorem Ipsum</a:t>
                </a:r>
                <a:endParaRPr lang="ko-KR" altLang="en-US" dirty="0">
                  <a:solidFill>
                    <a:schemeClr val="bg1">
                      <a:lumMod val="50000"/>
                    </a:schemeClr>
                  </a:solidFill>
                  <a:latin typeface="Roboto condensed"/>
                  <a:cs typeface="Roboto condensed"/>
                </a:endParaRPr>
              </a:p>
            </p:txBody>
          </p:sp>
          <p:sp>
            <p:nvSpPr>
              <p:cNvPr id="45" name="텍스트 개체 틀 2"/>
              <p:cNvSpPr txBox="1">
                <a:spLocks/>
              </p:cNvSpPr>
              <p:nvPr/>
            </p:nvSpPr>
            <p:spPr>
              <a:xfrm>
                <a:off x="667471" y="3229080"/>
                <a:ext cx="1262929" cy="92382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400" dirty="0">
                    <a:solidFill>
                      <a:schemeClr val="bg1">
                        <a:lumMod val="50000"/>
                      </a:schemeClr>
                    </a:solidFill>
                    <a:latin typeface="Roboto condensed"/>
                    <a:cs typeface="Roboto condensed"/>
                  </a:rPr>
                  <a:t>Lorem ipsum dolor sit amet, consectetur adipiscing elit. </a:t>
                </a:r>
                <a:r>
                  <a:rPr lang="en-US" altLang="ko-KR" sz="1400" dirty="0" smtClean="0">
                    <a:solidFill>
                      <a:schemeClr val="bg1">
                        <a:lumMod val="50000"/>
                      </a:schemeClr>
                    </a:solidFill>
                    <a:latin typeface="Roboto condensed"/>
                    <a:cs typeface="Roboto condensed"/>
                  </a:rPr>
                  <a:t>Curabitur </a:t>
                </a:r>
                <a:r>
                  <a:rPr lang="en-US" altLang="ko-KR" sz="1400" dirty="0">
                    <a:solidFill>
                      <a:schemeClr val="bg1">
                        <a:lumMod val="50000"/>
                      </a:schemeClr>
                    </a:solidFill>
                    <a:latin typeface="Roboto condensed"/>
                    <a:cs typeface="Roboto condensed"/>
                  </a:rPr>
                  <a:t>elementum posuere pretium. </a:t>
                </a:r>
              </a:p>
            </p:txBody>
          </p:sp>
        </p:grpSp>
        <p:grpSp>
          <p:nvGrpSpPr>
            <p:cNvPr id="35" name="Group 30"/>
            <p:cNvGrpSpPr/>
            <p:nvPr/>
          </p:nvGrpSpPr>
          <p:grpSpPr>
            <a:xfrm>
              <a:off x="3497217" y="2404330"/>
              <a:ext cx="1262929" cy="1157341"/>
              <a:chOff x="667471" y="2995559"/>
              <a:chExt cx="1262929" cy="1157341"/>
            </a:xfrm>
          </p:grpSpPr>
          <p:sp>
            <p:nvSpPr>
              <p:cNvPr id="42" name="TextBox 31"/>
              <p:cNvSpPr txBox="1"/>
              <p:nvPr/>
            </p:nvSpPr>
            <p:spPr>
              <a:xfrm>
                <a:off x="667471" y="2995559"/>
                <a:ext cx="1156100" cy="235181"/>
              </a:xfrm>
              <a:prstGeom prst="rect">
                <a:avLst/>
              </a:prstGeom>
              <a:noFill/>
            </p:spPr>
            <p:txBody>
              <a:bodyPr wrap="square" rtlCol="0">
                <a:spAutoFit/>
              </a:bodyPr>
              <a:lstStyle/>
              <a:p>
                <a:pPr lvl="0"/>
                <a:r>
                  <a:rPr lang="en-US" altLang="ko-KR" dirty="0" smtClean="0">
                    <a:solidFill>
                      <a:schemeClr val="bg1">
                        <a:lumMod val="50000"/>
                      </a:schemeClr>
                    </a:solidFill>
                    <a:latin typeface="Roboto condensed"/>
                    <a:cs typeface="Roboto condensed"/>
                  </a:rPr>
                  <a:t>Lorem Ipsum</a:t>
                </a:r>
                <a:endParaRPr lang="ko-KR" altLang="en-US" dirty="0">
                  <a:solidFill>
                    <a:schemeClr val="bg1">
                      <a:lumMod val="50000"/>
                    </a:schemeClr>
                  </a:solidFill>
                  <a:latin typeface="Roboto condensed"/>
                  <a:cs typeface="Roboto condensed"/>
                </a:endParaRPr>
              </a:p>
            </p:txBody>
          </p:sp>
          <p:sp>
            <p:nvSpPr>
              <p:cNvPr id="43" name="텍스트 개체 틀 2"/>
              <p:cNvSpPr txBox="1">
                <a:spLocks/>
              </p:cNvSpPr>
              <p:nvPr/>
            </p:nvSpPr>
            <p:spPr>
              <a:xfrm>
                <a:off x="667471" y="3229080"/>
                <a:ext cx="1262929" cy="92382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400" dirty="0">
                    <a:solidFill>
                      <a:schemeClr val="bg1">
                        <a:lumMod val="50000"/>
                      </a:schemeClr>
                    </a:solidFill>
                    <a:latin typeface="Roboto condensed"/>
                    <a:cs typeface="Roboto condensed"/>
                  </a:rPr>
                  <a:t>Lorem ipsum dolor sit amet, consectetur adipiscing elit. </a:t>
                </a:r>
                <a:r>
                  <a:rPr lang="en-US" altLang="ko-KR" sz="1400" dirty="0" smtClean="0">
                    <a:solidFill>
                      <a:schemeClr val="bg1">
                        <a:lumMod val="50000"/>
                      </a:schemeClr>
                    </a:solidFill>
                    <a:latin typeface="Roboto condensed"/>
                    <a:cs typeface="Roboto condensed"/>
                  </a:rPr>
                  <a:t>Curabitur </a:t>
                </a:r>
                <a:r>
                  <a:rPr lang="en-US" altLang="ko-KR" sz="1400" dirty="0">
                    <a:solidFill>
                      <a:schemeClr val="bg1">
                        <a:lumMod val="50000"/>
                      </a:schemeClr>
                    </a:solidFill>
                    <a:latin typeface="Roboto condensed"/>
                    <a:cs typeface="Roboto condensed"/>
                  </a:rPr>
                  <a:t>elementum posuere pretium. </a:t>
                </a:r>
              </a:p>
            </p:txBody>
          </p:sp>
        </p:grpSp>
        <p:grpSp>
          <p:nvGrpSpPr>
            <p:cNvPr id="36" name="Group 33"/>
            <p:cNvGrpSpPr/>
            <p:nvPr/>
          </p:nvGrpSpPr>
          <p:grpSpPr>
            <a:xfrm>
              <a:off x="4960892" y="2404330"/>
              <a:ext cx="1262929" cy="1157341"/>
              <a:chOff x="667471" y="2995559"/>
              <a:chExt cx="1262929" cy="1157341"/>
            </a:xfrm>
          </p:grpSpPr>
          <p:sp>
            <p:nvSpPr>
              <p:cNvPr id="40" name="TextBox 34"/>
              <p:cNvSpPr txBox="1"/>
              <p:nvPr/>
            </p:nvSpPr>
            <p:spPr>
              <a:xfrm>
                <a:off x="667471" y="2995559"/>
                <a:ext cx="1156100" cy="235181"/>
              </a:xfrm>
              <a:prstGeom prst="rect">
                <a:avLst/>
              </a:prstGeom>
              <a:noFill/>
            </p:spPr>
            <p:txBody>
              <a:bodyPr wrap="square" rtlCol="0">
                <a:spAutoFit/>
              </a:bodyPr>
              <a:lstStyle/>
              <a:p>
                <a:pPr lvl="0"/>
                <a:r>
                  <a:rPr lang="en-US" altLang="ko-KR" dirty="0" smtClean="0">
                    <a:solidFill>
                      <a:schemeClr val="bg1">
                        <a:lumMod val="50000"/>
                      </a:schemeClr>
                    </a:solidFill>
                    <a:latin typeface="Roboto condensed"/>
                    <a:cs typeface="Roboto condensed"/>
                  </a:rPr>
                  <a:t>Lorem Ipsum</a:t>
                </a:r>
                <a:endParaRPr lang="ko-KR" altLang="en-US" dirty="0">
                  <a:solidFill>
                    <a:schemeClr val="bg1">
                      <a:lumMod val="50000"/>
                    </a:schemeClr>
                  </a:solidFill>
                  <a:latin typeface="Roboto condensed"/>
                  <a:cs typeface="Roboto condensed"/>
                </a:endParaRPr>
              </a:p>
            </p:txBody>
          </p:sp>
          <p:sp>
            <p:nvSpPr>
              <p:cNvPr id="41" name="텍스트 개체 틀 2"/>
              <p:cNvSpPr txBox="1">
                <a:spLocks/>
              </p:cNvSpPr>
              <p:nvPr/>
            </p:nvSpPr>
            <p:spPr>
              <a:xfrm>
                <a:off x="667471" y="3229080"/>
                <a:ext cx="1262929" cy="92382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400" dirty="0">
                    <a:solidFill>
                      <a:schemeClr val="bg1">
                        <a:lumMod val="50000"/>
                      </a:schemeClr>
                    </a:solidFill>
                    <a:latin typeface="Roboto condensed"/>
                    <a:cs typeface="Roboto condensed"/>
                  </a:rPr>
                  <a:t>Lorem ipsum dolor sit amet, consectetur adipiscing elit. </a:t>
                </a:r>
                <a:r>
                  <a:rPr lang="en-US" altLang="ko-KR" sz="1400" dirty="0" smtClean="0">
                    <a:solidFill>
                      <a:schemeClr val="bg1">
                        <a:lumMod val="50000"/>
                      </a:schemeClr>
                    </a:solidFill>
                    <a:latin typeface="Roboto condensed"/>
                    <a:cs typeface="Roboto condensed"/>
                  </a:rPr>
                  <a:t>Curabitur </a:t>
                </a:r>
                <a:r>
                  <a:rPr lang="en-US" altLang="ko-KR" sz="1400" dirty="0">
                    <a:solidFill>
                      <a:schemeClr val="bg1">
                        <a:lumMod val="50000"/>
                      </a:schemeClr>
                    </a:solidFill>
                    <a:latin typeface="Roboto condensed"/>
                    <a:cs typeface="Roboto condensed"/>
                  </a:rPr>
                  <a:t>elementum posuere pretium. </a:t>
                </a:r>
              </a:p>
            </p:txBody>
          </p:sp>
        </p:grpSp>
        <p:grpSp>
          <p:nvGrpSpPr>
            <p:cNvPr id="37" name="Group 36"/>
            <p:cNvGrpSpPr/>
            <p:nvPr/>
          </p:nvGrpSpPr>
          <p:grpSpPr>
            <a:xfrm>
              <a:off x="6424567" y="2404330"/>
              <a:ext cx="1262929" cy="1157341"/>
              <a:chOff x="667471" y="2995559"/>
              <a:chExt cx="1262929" cy="1157341"/>
            </a:xfrm>
          </p:grpSpPr>
          <p:sp>
            <p:nvSpPr>
              <p:cNvPr id="38" name="TextBox 37"/>
              <p:cNvSpPr txBox="1"/>
              <p:nvPr/>
            </p:nvSpPr>
            <p:spPr>
              <a:xfrm>
                <a:off x="667471" y="2995559"/>
                <a:ext cx="1156100" cy="235181"/>
              </a:xfrm>
              <a:prstGeom prst="rect">
                <a:avLst/>
              </a:prstGeom>
              <a:noFill/>
            </p:spPr>
            <p:txBody>
              <a:bodyPr wrap="square" rtlCol="0">
                <a:spAutoFit/>
              </a:bodyPr>
              <a:lstStyle/>
              <a:p>
                <a:pPr lvl="0"/>
                <a:r>
                  <a:rPr lang="en-US" altLang="ko-KR" dirty="0" smtClean="0">
                    <a:solidFill>
                      <a:schemeClr val="bg1">
                        <a:lumMod val="50000"/>
                      </a:schemeClr>
                    </a:solidFill>
                    <a:latin typeface="Roboto condensed"/>
                    <a:cs typeface="Roboto condensed"/>
                  </a:rPr>
                  <a:t>Lorem Ipsum</a:t>
                </a:r>
                <a:endParaRPr lang="ko-KR" altLang="en-US" dirty="0">
                  <a:solidFill>
                    <a:schemeClr val="bg1">
                      <a:lumMod val="50000"/>
                    </a:schemeClr>
                  </a:solidFill>
                  <a:latin typeface="Roboto condensed"/>
                  <a:cs typeface="Roboto condensed"/>
                </a:endParaRPr>
              </a:p>
            </p:txBody>
          </p:sp>
          <p:sp>
            <p:nvSpPr>
              <p:cNvPr id="39" name="텍스트 개체 틀 2"/>
              <p:cNvSpPr txBox="1">
                <a:spLocks/>
              </p:cNvSpPr>
              <p:nvPr/>
            </p:nvSpPr>
            <p:spPr>
              <a:xfrm>
                <a:off x="667471" y="3229080"/>
                <a:ext cx="1262929" cy="92382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400" dirty="0">
                    <a:solidFill>
                      <a:schemeClr val="bg1">
                        <a:lumMod val="50000"/>
                      </a:schemeClr>
                    </a:solidFill>
                    <a:latin typeface="Roboto condensed"/>
                    <a:cs typeface="Roboto condensed"/>
                  </a:rPr>
                  <a:t>Lorem ipsum dolor sit amet, consectetur adipiscing elit. </a:t>
                </a:r>
                <a:r>
                  <a:rPr lang="en-US" altLang="ko-KR" sz="1400" dirty="0" smtClean="0">
                    <a:solidFill>
                      <a:schemeClr val="bg1">
                        <a:lumMod val="50000"/>
                      </a:schemeClr>
                    </a:solidFill>
                    <a:latin typeface="Roboto condensed"/>
                    <a:cs typeface="Roboto condensed"/>
                  </a:rPr>
                  <a:t>Curabitur </a:t>
                </a:r>
                <a:r>
                  <a:rPr lang="en-US" altLang="ko-KR" sz="1400" dirty="0">
                    <a:solidFill>
                      <a:schemeClr val="bg1">
                        <a:lumMod val="50000"/>
                      </a:schemeClr>
                    </a:solidFill>
                    <a:latin typeface="Roboto condensed"/>
                    <a:cs typeface="Roboto condensed"/>
                  </a:rPr>
                  <a:t>elementum posuere pretium. </a:t>
                </a:r>
              </a:p>
            </p:txBody>
          </p:sp>
        </p:grpSp>
      </p:grpSp>
    </p:spTree>
    <p:extLst>
      <p:ext uri="{BB962C8B-B14F-4D97-AF65-F5344CB8AC3E}">
        <p14:creationId xmlns:p14="http://schemas.microsoft.com/office/powerpoint/2010/main" val="485941490"/>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71997" y="2175329"/>
            <a:ext cx="10309231" cy="2220666"/>
            <a:chOff x="971997" y="2061029"/>
            <a:chExt cx="10309231" cy="2220666"/>
          </a:xfrm>
        </p:grpSpPr>
        <p:grpSp>
          <p:nvGrpSpPr>
            <p:cNvPr id="3" name="组合 2"/>
            <p:cNvGrpSpPr/>
            <p:nvPr/>
          </p:nvGrpSpPr>
          <p:grpSpPr>
            <a:xfrm>
              <a:off x="3093583" y="2061029"/>
              <a:ext cx="8187645" cy="2220666"/>
              <a:chOff x="2320697" y="395508"/>
              <a:chExt cx="8187645" cy="878114"/>
            </a:xfrm>
          </p:grpSpPr>
          <p:sp>
            <p:nvSpPr>
              <p:cNvPr id="7" name="矩形 6"/>
              <p:cNvSpPr/>
              <p:nvPr/>
            </p:nvSpPr>
            <p:spPr>
              <a:xfrm flipH="1">
                <a:off x="2320697" y="395508"/>
                <a:ext cx="8187645" cy="878114"/>
              </a:xfrm>
              <a:prstGeom prst="rect">
                <a:avLst/>
              </a:prstGeom>
              <a:no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3448624" y="614306"/>
                <a:ext cx="6110328" cy="395287"/>
                <a:chOff x="4303274" y="569913"/>
                <a:chExt cx="6110328" cy="395287"/>
              </a:xfrm>
            </p:grpSpPr>
            <p:sp>
              <p:nvSpPr>
                <p:cNvPr id="9" name="矩形 3"/>
                <p:cNvSpPr/>
                <p:nvPr/>
              </p:nvSpPr>
              <p:spPr>
                <a:xfrm>
                  <a:off x="5304529" y="609815"/>
                  <a:ext cx="5109073" cy="328597"/>
                </a:xfrm>
                <a:prstGeom prst="rect">
                  <a:avLst/>
                </a:prstGeom>
                <a:noFill/>
                <a:ln w="9525">
                  <a:noFill/>
                  <a:miter/>
                </a:ln>
              </p:spPr>
              <p:txBody>
                <a:bodyPr wrap="none" lIns="91431" tIns="45716" rIns="91431" bIns="45716">
                  <a:spAutoFit/>
                </a:bodyPr>
                <a:lstStyle/>
                <a:p>
                  <a:pPr lvl="0" eaLnBrk="1" hangingPunct="1">
                    <a:buNone/>
                  </a:pPr>
                  <a:r>
                    <a:rPr lang="zh-CN" altLang="en-US" sz="4800" b="1"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4800" b="1" dirty="0">
                    <a:solidFill>
                      <a:schemeClr val="bg1">
                        <a:lumMod val="50000"/>
                      </a:schemeClr>
                    </a:solidFill>
                    <a:latin typeface="Arial" pitchFamily="34" charset="0"/>
                    <a:ea typeface="微软雅黑" pitchFamily="34" charset="-122"/>
                    <a:sym typeface="Arial" pitchFamily="34" charset="0"/>
                  </a:endParaRPr>
                </a:p>
              </p:txBody>
            </p:sp>
            <p:grpSp>
              <p:nvGrpSpPr>
                <p:cNvPr id="10" name="组合 26"/>
                <p:cNvGrpSpPr/>
                <p:nvPr/>
              </p:nvGrpSpPr>
              <p:grpSpPr>
                <a:xfrm>
                  <a:off x="4303274" y="569913"/>
                  <a:ext cx="263525" cy="395287"/>
                  <a:chOff x="-600423" y="0"/>
                  <a:chExt cx="213756" cy="427512"/>
                </a:xfrm>
              </p:grpSpPr>
              <p:sp>
                <p:nvSpPr>
                  <p:cNvPr id="11" name="直接连接符 27"/>
                  <p:cNvSpPr/>
                  <p:nvPr/>
                </p:nvSpPr>
                <p:spPr>
                  <a:xfrm>
                    <a:off x="-600423" y="0"/>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sp>
                <p:nvSpPr>
                  <p:cNvPr id="12" name="直接连接符 28"/>
                  <p:cNvSpPr/>
                  <p:nvPr/>
                </p:nvSpPr>
                <p:spPr>
                  <a:xfrm flipH="1">
                    <a:off x="-600423" y="213756"/>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grpSp>
          </p:grpSp>
        </p:grpSp>
        <p:grpSp>
          <p:nvGrpSpPr>
            <p:cNvPr id="4" name="组合 3"/>
            <p:cNvGrpSpPr/>
            <p:nvPr/>
          </p:nvGrpSpPr>
          <p:grpSpPr>
            <a:xfrm>
              <a:off x="971997" y="2061029"/>
              <a:ext cx="2121586" cy="2220666"/>
              <a:chOff x="2215144" y="982844"/>
              <a:chExt cx="1120898" cy="923141"/>
            </a:xfrm>
          </p:grpSpPr>
          <p:sp>
            <p:nvSpPr>
              <p:cNvPr id="5" name="平行四边形 4"/>
              <p:cNvSpPr/>
              <p:nvPr/>
            </p:nvSpPr>
            <p:spPr>
              <a:xfrm>
                <a:off x="2215144" y="982844"/>
                <a:ext cx="1120898" cy="923141"/>
              </a:xfrm>
              <a:prstGeom prst="parallelogram">
                <a:avLst>
                  <a:gd name="adj" fmla="val 0"/>
                </a:avLst>
              </a:prstGeom>
              <a:solidFill>
                <a:srgbClr val="01ACBE"/>
              </a:solid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6" name="文本框 9"/>
              <p:cNvSpPr txBox="1"/>
              <p:nvPr/>
            </p:nvSpPr>
            <p:spPr>
              <a:xfrm>
                <a:off x="2245058" y="1190776"/>
                <a:ext cx="1066799" cy="495983"/>
              </a:xfrm>
              <a:prstGeom prst="rect">
                <a:avLst/>
              </a:prstGeom>
              <a:noFill/>
            </p:spPr>
            <p:txBody>
              <a:bodyPr wrap="square" rtlCol="0">
                <a:spAutoFit/>
              </a:bodyPr>
              <a:lstStyle/>
              <a:p>
                <a:pPr algn="ctr"/>
                <a:r>
                  <a:rPr lang="en-US" altLang="zh-CN" sz="7200" dirty="0" smtClean="0">
                    <a:solidFill>
                      <a:schemeClr val="bg1"/>
                    </a:solidFill>
                    <a:latin typeface="Impact" panose="020B0806030902050204" pitchFamily="34" charset="0"/>
                  </a:rPr>
                  <a:t>04</a:t>
                </a:r>
                <a:endParaRPr lang="zh-CN" altLang="en-US" sz="7200" dirty="0">
                  <a:solidFill>
                    <a:schemeClr val="bg1"/>
                  </a:solidFill>
                  <a:latin typeface="Impact" panose="020B0806030902050204" pitchFamily="34" charset="0"/>
                </a:endParaRPr>
              </a:p>
            </p:txBody>
          </p:sp>
        </p:grpSp>
      </p:grpSp>
    </p:spTree>
    <p:extLst>
      <p:ext uri="{BB962C8B-B14F-4D97-AF65-F5344CB8AC3E}">
        <p14:creationId xmlns:p14="http://schemas.microsoft.com/office/powerpoint/2010/main" val="2111875465"/>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320698" y="366480"/>
            <a:ext cx="7519988" cy="878114"/>
            <a:chOff x="2320698" y="395508"/>
            <a:chExt cx="7519988" cy="878114"/>
          </a:xfrm>
        </p:grpSpPr>
        <p:sp>
          <p:nvSpPr>
            <p:cNvPr id="12" name="矩形 11"/>
            <p:cNvSpPr/>
            <p:nvPr/>
          </p:nvSpPr>
          <p:spPr>
            <a:xfrm flipH="1">
              <a:off x="2320698" y="395508"/>
              <a:ext cx="7519988" cy="878114"/>
            </a:xfrm>
            <a:prstGeom prst="rect">
              <a:avLst/>
            </a:prstGeom>
            <a:no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188838" y="560331"/>
              <a:ext cx="3783708" cy="538601"/>
              <a:chOff x="5043488" y="515938"/>
              <a:chExt cx="3783708" cy="538601"/>
            </a:xfrm>
          </p:grpSpPr>
          <p:sp>
            <p:nvSpPr>
              <p:cNvPr id="14"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15" name="组合 26"/>
              <p:cNvGrpSpPr/>
              <p:nvPr/>
            </p:nvGrpSpPr>
            <p:grpSpPr>
              <a:xfrm>
                <a:off x="5043488" y="569913"/>
                <a:ext cx="263525" cy="395287"/>
                <a:chOff x="0" y="0"/>
                <a:chExt cx="213756" cy="427512"/>
              </a:xfrm>
            </p:grpSpPr>
            <p:sp>
              <p:nvSpPr>
                <p:cNvPr id="16" name="直接连接符 27"/>
                <p:cNvSpPr/>
                <p:nvPr/>
              </p:nvSpPr>
              <p:spPr>
                <a:xfrm>
                  <a:off x="0" y="0"/>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sp>
              <p:nvSpPr>
                <p:cNvPr id="17" name="直接连接符 28"/>
                <p:cNvSpPr/>
                <p:nvPr/>
              </p:nvSpPr>
              <p:spPr>
                <a:xfrm flipH="1">
                  <a:off x="0" y="213756"/>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grpSp>
        </p:grpSp>
      </p:grpSp>
      <p:sp>
        <p:nvSpPr>
          <p:cNvPr id="9" name="Rectangle 3"/>
          <p:cNvSpPr/>
          <p:nvPr/>
        </p:nvSpPr>
        <p:spPr>
          <a:xfrm>
            <a:off x="6168089" y="1835298"/>
            <a:ext cx="5212200" cy="2426086"/>
          </a:xfrm>
          <a:prstGeom prst="rect">
            <a:avLst/>
          </a:prstGeom>
          <a:solidFill>
            <a:srgbClr val="01ACBE"/>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latin typeface="+mn-ea"/>
            </a:endParaRPr>
          </a:p>
        </p:txBody>
      </p:sp>
      <p:sp>
        <p:nvSpPr>
          <p:cNvPr id="10" name="TextBox 9"/>
          <p:cNvSpPr txBox="1"/>
          <p:nvPr/>
        </p:nvSpPr>
        <p:spPr>
          <a:xfrm>
            <a:off x="958949" y="4552142"/>
            <a:ext cx="10421340" cy="1667874"/>
          </a:xfrm>
          <a:prstGeom prst="rect">
            <a:avLst/>
          </a:prstGeom>
          <a:noFill/>
        </p:spPr>
        <p:txBody>
          <a:bodyPr wrap="square" lIns="0" tIns="0" rIns="91420" bIns="0" numCol="2" spcCol="274258" rtlCol="0">
            <a:noAutofit/>
          </a:bodyPr>
          <a:lstStyle/>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r>
              <a:rPr lang="zh-CN" altLang="en-US" sz="1400" dirty="0" smtClean="0">
                <a:solidFill>
                  <a:schemeClr val="bg1">
                    <a:lumMod val="50000"/>
                  </a:schemeClr>
                </a:solidFill>
                <a:latin typeface="+mn-ea"/>
                <a:cs typeface="Calibri"/>
              </a:rPr>
              <a:t>。</a:t>
            </a:r>
            <a:endParaRPr lang="en-US" altLang="zh-CN" sz="1400" dirty="0" smtClean="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a:t>
            </a:r>
          </a:p>
        </p:txBody>
      </p:sp>
      <p:sp>
        <p:nvSpPr>
          <p:cNvPr id="18" name="Subtitle 2"/>
          <p:cNvSpPr txBox="1"/>
          <p:nvPr/>
        </p:nvSpPr>
        <p:spPr>
          <a:xfrm>
            <a:off x="6486955" y="1886924"/>
            <a:ext cx="923584" cy="1237766"/>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7200" b="1" dirty="0">
                <a:solidFill>
                  <a:schemeClr val="bg1"/>
                </a:solidFill>
                <a:latin typeface="+mn-ea"/>
                <a:cs typeface="Helvetica Neue"/>
              </a:rPr>
              <a:t>“</a:t>
            </a:r>
          </a:p>
        </p:txBody>
      </p:sp>
      <p:sp>
        <p:nvSpPr>
          <p:cNvPr id="19" name="Subtitle 2"/>
          <p:cNvSpPr txBox="1"/>
          <p:nvPr/>
        </p:nvSpPr>
        <p:spPr>
          <a:xfrm>
            <a:off x="6710617" y="2587671"/>
            <a:ext cx="4185200" cy="1364318"/>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800" dirty="0">
                <a:solidFill>
                  <a:schemeClr val="bg1"/>
                </a:solidFill>
                <a:latin typeface="微软雅黑" pitchFamily="34" charset="-122"/>
                <a:ea typeface="微软雅黑" pitchFamily="34" charset="-122"/>
              </a:rPr>
              <a:t>详写内容</a:t>
            </a:r>
            <a:r>
              <a:rPr lang="en-US" altLang="zh-CN" sz="1800" dirty="0">
                <a:solidFill>
                  <a:schemeClr val="bg1"/>
                </a:solidFill>
                <a:latin typeface="微软雅黑" pitchFamily="34" charset="-122"/>
                <a:ea typeface="微软雅黑" pitchFamily="34" charset="-122"/>
              </a:rPr>
              <a:t>……</a:t>
            </a:r>
            <a:r>
              <a:rPr lang="zh-CN" altLang="en-US" sz="1800" dirty="0">
                <a:solidFill>
                  <a:schemeClr val="bg1"/>
                </a:solidFill>
                <a:latin typeface="微软雅黑" pitchFamily="34" charset="-122"/>
                <a:ea typeface="微软雅黑" pitchFamily="34" charset="-122"/>
              </a:rPr>
              <a:t>点击输入本栏的具体文字，简明扼要的说明分项内容，此为概念图解，请根据具体内容酌情修改。</a:t>
            </a:r>
            <a:endParaRPr lang="en-US" altLang="zh-CN" sz="1800" dirty="0">
              <a:solidFill>
                <a:schemeClr val="bg1"/>
              </a:solidFill>
              <a:latin typeface="微软雅黑" pitchFamily="34" charset="-122"/>
              <a:ea typeface="微软雅黑" pitchFamily="34" charset="-122"/>
            </a:endParaRPr>
          </a:p>
        </p:txBody>
      </p:sp>
      <p:sp>
        <p:nvSpPr>
          <p:cNvPr id="20" name="Subtitle 2"/>
          <p:cNvSpPr txBox="1"/>
          <p:nvPr/>
        </p:nvSpPr>
        <p:spPr>
          <a:xfrm>
            <a:off x="10503842" y="3512456"/>
            <a:ext cx="1134486" cy="604729"/>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7200" b="1" dirty="0">
                <a:solidFill>
                  <a:schemeClr val="bg1"/>
                </a:solidFill>
                <a:latin typeface="+mn-ea"/>
                <a:cs typeface="Helvetica Neue"/>
              </a:rPr>
              <a:t>”</a:t>
            </a:r>
          </a:p>
        </p:txBody>
      </p:sp>
      <p:pic>
        <p:nvPicPr>
          <p:cNvPr id="21" name="图片占位符 2"/>
          <p:cNvPicPr>
            <a:picLocks noChangeAspect="1"/>
          </p:cNvPicPr>
          <p:nvPr/>
        </p:nvPicPr>
        <p:blipFill>
          <a:blip r:embed="rId3" cstate="print"/>
          <a:srcRect/>
          <a:stretch>
            <a:fillRect/>
          </a:stretch>
        </p:blipFill>
        <p:spPr>
          <a:xfrm>
            <a:off x="958949" y="1835299"/>
            <a:ext cx="5214010" cy="2426086"/>
          </a:xfrm>
          <a:prstGeom prst="rect">
            <a:avLst/>
          </a:prstGeom>
        </p:spPr>
      </p:pic>
    </p:spTree>
    <p:extLst>
      <p:ext uri="{BB962C8B-B14F-4D97-AF65-F5344CB8AC3E}">
        <p14:creationId xmlns:p14="http://schemas.microsoft.com/office/powerpoint/2010/main" val="1666225915"/>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1000"/>
                                        <p:tgtEl>
                                          <p:spTgt spid="20"/>
                                        </p:tgtEl>
                                      </p:cBhvr>
                                    </p:animEffect>
                                    <p:anim calcmode="lin" valueType="num">
                                      <p:cBhvr>
                                        <p:cTn id="29" dur="1000" fill="hold"/>
                                        <p:tgtEl>
                                          <p:spTgt spid="20"/>
                                        </p:tgtEl>
                                        <p:attrNameLst>
                                          <p:attrName>ppt_x</p:attrName>
                                        </p:attrNameLst>
                                      </p:cBhvr>
                                      <p:tavLst>
                                        <p:tav tm="0">
                                          <p:val>
                                            <p:strVal val="#ppt_x"/>
                                          </p:val>
                                        </p:tav>
                                        <p:tav tm="100000">
                                          <p:val>
                                            <p:strVal val="#ppt_x"/>
                                          </p:val>
                                        </p:tav>
                                      </p:tavLst>
                                    </p:anim>
                                    <p:anim calcmode="lin" valueType="num">
                                      <p:cBhvr>
                                        <p:cTn id="30" dur="1000" fill="hold"/>
                                        <p:tgtEl>
                                          <p:spTgt spid="2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1000"/>
                                        <p:tgtEl>
                                          <p:spTgt spid="21"/>
                                        </p:tgtEl>
                                      </p:cBhvr>
                                    </p:animEffect>
                                    <p:anim calcmode="lin" valueType="num">
                                      <p:cBhvr>
                                        <p:cTn id="39" dur="1000" fill="hold"/>
                                        <p:tgtEl>
                                          <p:spTgt spid="21"/>
                                        </p:tgtEl>
                                        <p:attrNameLst>
                                          <p:attrName>ppt_x</p:attrName>
                                        </p:attrNameLst>
                                      </p:cBhvr>
                                      <p:tavLst>
                                        <p:tav tm="0">
                                          <p:val>
                                            <p:strVal val="#ppt_x"/>
                                          </p:val>
                                        </p:tav>
                                        <p:tav tm="100000">
                                          <p:val>
                                            <p:strVal val="#ppt_x"/>
                                          </p:val>
                                        </p:tav>
                                      </p:tavLst>
                                    </p:anim>
                                    <p:anim calcmode="lin" valueType="num">
                                      <p:cBhvr>
                                        <p:cTn id="4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8" grpId="0"/>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320698" y="366480"/>
            <a:ext cx="7519988" cy="878114"/>
            <a:chOff x="2320698" y="395508"/>
            <a:chExt cx="7519988" cy="878114"/>
          </a:xfrm>
        </p:grpSpPr>
        <p:sp>
          <p:nvSpPr>
            <p:cNvPr id="12" name="矩形 11"/>
            <p:cNvSpPr/>
            <p:nvPr/>
          </p:nvSpPr>
          <p:spPr>
            <a:xfrm flipH="1">
              <a:off x="2320698" y="395508"/>
              <a:ext cx="7519988" cy="878114"/>
            </a:xfrm>
            <a:prstGeom prst="rect">
              <a:avLst/>
            </a:prstGeom>
            <a:no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188838" y="560331"/>
              <a:ext cx="3783708" cy="538601"/>
              <a:chOff x="5043488" y="515938"/>
              <a:chExt cx="3783708" cy="538601"/>
            </a:xfrm>
          </p:grpSpPr>
          <p:sp>
            <p:nvSpPr>
              <p:cNvPr id="14"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15" name="组合 26"/>
              <p:cNvGrpSpPr/>
              <p:nvPr/>
            </p:nvGrpSpPr>
            <p:grpSpPr>
              <a:xfrm>
                <a:off x="5043488" y="569913"/>
                <a:ext cx="263525" cy="395287"/>
                <a:chOff x="0" y="0"/>
                <a:chExt cx="213756" cy="427512"/>
              </a:xfrm>
            </p:grpSpPr>
            <p:sp>
              <p:nvSpPr>
                <p:cNvPr id="16" name="直接连接符 27"/>
                <p:cNvSpPr/>
                <p:nvPr/>
              </p:nvSpPr>
              <p:spPr>
                <a:xfrm>
                  <a:off x="0" y="0"/>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sp>
              <p:nvSpPr>
                <p:cNvPr id="17" name="直接连接符 28"/>
                <p:cNvSpPr/>
                <p:nvPr/>
              </p:nvSpPr>
              <p:spPr>
                <a:xfrm flipH="1">
                  <a:off x="0" y="213756"/>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grpSp>
        </p:grpSp>
      </p:grpSp>
      <p:grpSp>
        <p:nvGrpSpPr>
          <p:cNvPr id="9" name="组合 8"/>
          <p:cNvGrpSpPr>
            <a:grpSpLocks noChangeAspect="1"/>
          </p:cNvGrpSpPr>
          <p:nvPr/>
        </p:nvGrpSpPr>
        <p:grpSpPr>
          <a:xfrm>
            <a:off x="1799440" y="2069430"/>
            <a:ext cx="1448169" cy="1800000"/>
            <a:chOff x="1881188" y="2136775"/>
            <a:chExt cx="1744662" cy="2168525"/>
          </a:xfrm>
        </p:grpSpPr>
        <p:sp>
          <p:nvSpPr>
            <p:cNvPr id="10" name="Freeform 11"/>
            <p:cNvSpPr>
              <a:spLocks/>
            </p:cNvSpPr>
            <p:nvPr/>
          </p:nvSpPr>
          <p:spPr bwMode="auto">
            <a:xfrm>
              <a:off x="1881188" y="2136775"/>
              <a:ext cx="1744662" cy="2168525"/>
            </a:xfrm>
            <a:custGeom>
              <a:avLst/>
              <a:gdLst>
                <a:gd name="T0" fmla="*/ 0 w 2452"/>
                <a:gd name="T1" fmla="*/ 1226 h 3050"/>
                <a:gd name="T2" fmla="*/ 1226 w 2452"/>
                <a:gd name="T3" fmla="*/ 3050 h 3050"/>
                <a:gd name="T4" fmla="*/ 2452 w 2452"/>
                <a:gd name="T5" fmla="*/ 1226 h 3050"/>
                <a:gd name="T6" fmla="*/ 2452 w 2452"/>
                <a:gd name="T7" fmla="*/ 1226 h 3050"/>
                <a:gd name="T8" fmla="*/ 1226 w 2452"/>
                <a:gd name="T9" fmla="*/ 0 h 3050"/>
                <a:gd name="T10" fmla="*/ 1226 w 2452"/>
                <a:gd name="T11" fmla="*/ 0 h 3050"/>
                <a:gd name="T12" fmla="*/ 0 w 2452"/>
                <a:gd name="T13" fmla="*/ 1226 h 3050"/>
              </a:gdLst>
              <a:ahLst/>
              <a:cxnLst>
                <a:cxn ang="0">
                  <a:pos x="T0" y="T1"/>
                </a:cxn>
                <a:cxn ang="0">
                  <a:pos x="T2" y="T3"/>
                </a:cxn>
                <a:cxn ang="0">
                  <a:pos x="T4" y="T5"/>
                </a:cxn>
                <a:cxn ang="0">
                  <a:pos x="T6" y="T7"/>
                </a:cxn>
                <a:cxn ang="0">
                  <a:pos x="T8" y="T9"/>
                </a:cxn>
                <a:cxn ang="0">
                  <a:pos x="T10" y="T11"/>
                </a:cxn>
                <a:cxn ang="0">
                  <a:pos x="T12" y="T13"/>
                </a:cxn>
              </a:cxnLst>
              <a:rect l="0" t="0" r="r" b="b"/>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rgbClr val="01ACBE"/>
            </a:solid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8" name="Oval 15"/>
            <p:cNvSpPr>
              <a:spLocks noChangeArrowheads="1"/>
            </p:cNvSpPr>
            <p:nvPr/>
          </p:nvSpPr>
          <p:spPr bwMode="auto">
            <a:xfrm>
              <a:off x="2078236" y="2333767"/>
              <a:ext cx="1352154" cy="1350680"/>
            </a:xfrm>
            <a:prstGeom prst="ellipse">
              <a:avLst/>
            </a:prstGeom>
            <a:solidFill>
              <a:srgbClr val="F8F8F8"/>
            </a:solid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grpSp>
        <p:nvGrpSpPr>
          <p:cNvPr id="19" name="组合 18"/>
          <p:cNvGrpSpPr>
            <a:grpSpLocks noChangeAspect="1"/>
          </p:cNvGrpSpPr>
          <p:nvPr/>
        </p:nvGrpSpPr>
        <p:grpSpPr>
          <a:xfrm>
            <a:off x="4216371" y="2069430"/>
            <a:ext cx="1446852" cy="1800000"/>
            <a:chOff x="4114800" y="2136775"/>
            <a:chExt cx="1743075" cy="2168525"/>
          </a:xfrm>
        </p:grpSpPr>
        <p:sp>
          <p:nvSpPr>
            <p:cNvPr id="20" name="Freeform 12"/>
            <p:cNvSpPr>
              <a:spLocks/>
            </p:cNvSpPr>
            <p:nvPr/>
          </p:nvSpPr>
          <p:spPr bwMode="auto">
            <a:xfrm>
              <a:off x="4114800" y="2136775"/>
              <a:ext cx="1743075" cy="2168525"/>
            </a:xfrm>
            <a:custGeom>
              <a:avLst/>
              <a:gdLst>
                <a:gd name="T0" fmla="*/ 0 w 2452"/>
                <a:gd name="T1" fmla="*/ 1226 h 3050"/>
                <a:gd name="T2" fmla="*/ 1226 w 2452"/>
                <a:gd name="T3" fmla="*/ 3050 h 3050"/>
                <a:gd name="T4" fmla="*/ 2452 w 2452"/>
                <a:gd name="T5" fmla="*/ 1226 h 3050"/>
                <a:gd name="T6" fmla="*/ 2452 w 2452"/>
                <a:gd name="T7" fmla="*/ 1226 h 3050"/>
                <a:gd name="T8" fmla="*/ 1226 w 2452"/>
                <a:gd name="T9" fmla="*/ 0 h 3050"/>
                <a:gd name="T10" fmla="*/ 1226 w 2452"/>
                <a:gd name="T11" fmla="*/ 0 h 3050"/>
                <a:gd name="T12" fmla="*/ 0 w 2452"/>
                <a:gd name="T13" fmla="*/ 1226 h 3050"/>
              </a:gdLst>
              <a:ahLst/>
              <a:cxnLst>
                <a:cxn ang="0">
                  <a:pos x="T0" y="T1"/>
                </a:cxn>
                <a:cxn ang="0">
                  <a:pos x="T2" y="T3"/>
                </a:cxn>
                <a:cxn ang="0">
                  <a:pos x="T4" y="T5"/>
                </a:cxn>
                <a:cxn ang="0">
                  <a:pos x="T6" y="T7"/>
                </a:cxn>
                <a:cxn ang="0">
                  <a:pos x="T8" y="T9"/>
                </a:cxn>
                <a:cxn ang="0">
                  <a:pos x="T10" y="T11"/>
                </a:cxn>
                <a:cxn ang="0">
                  <a:pos x="T12" y="T13"/>
                </a:cxn>
              </a:cxnLst>
              <a:rect l="0" t="0" r="r" b="b"/>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rgbClr val="01ACBE"/>
            </a:solid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21" name="Oval 15"/>
            <p:cNvSpPr>
              <a:spLocks noChangeArrowheads="1"/>
            </p:cNvSpPr>
            <p:nvPr/>
          </p:nvSpPr>
          <p:spPr bwMode="auto">
            <a:xfrm>
              <a:off x="4316468" y="2333767"/>
              <a:ext cx="1352154" cy="1350680"/>
            </a:xfrm>
            <a:prstGeom prst="ellipse">
              <a:avLst/>
            </a:prstGeom>
            <a:solidFill>
              <a:srgbClr val="F8F8F8"/>
            </a:solid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grpSp>
        <p:nvGrpSpPr>
          <p:cNvPr id="22" name="组合 21"/>
          <p:cNvGrpSpPr>
            <a:grpSpLocks noChangeAspect="1"/>
          </p:cNvGrpSpPr>
          <p:nvPr/>
        </p:nvGrpSpPr>
        <p:grpSpPr>
          <a:xfrm>
            <a:off x="6603937" y="2069430"/>
            <a:ext cx="1448169" cy="1800000"/>
            <a:chOff x="6391275" y="2136775"/>
            <a:chExt cx="1744662" cy="2168525"/>
          </a:xfrm>
        </p:grpSpPr>
        <p:sp>
          <p:nvSpPr>
            <p:cNvPr id="23" name="Freeform 13"/>
            <p:cNvSpPr>
              <a:spLocks/>
            </p:cNvSpPr>
            <p:nvPr/>
          </p:nvSpPr>
          <p:spPr bwMode="auto">
            <a:xfrm>
              <a:off x="6391275" y="2136775"/>
              <a:ext cx="1744662" cy="2168525"/>
            </a:xfrm>
            <a:custGeom>
              <a:avLst/>
              <a:gdLst>
                <a:gd name="T0" fmla="*/ 0 w 2452"/>
                <a:gd name="T1" fmla="*/ 1226 h 3050"/>
                <a:gd name="T2" fmla="*/ 1226 w 2452"/>
                <a:gd name="T3" fmla="*/ 3050 h 3050"/>
                <a:gd name="T4" fmla="*/ 2452 w 2452"/>
                <a:gd name="T5" fmla="*/ 1226 h 3050"/>
                <a:gd name="T6" fmla="*/ 1226 w 2452"/>
                <a:gd name="T7" fmla="*/ 0 h 3050"/>
                <a:gd name="T8" fmla="*/ 1226 w 2452"/>
                <a:gd name="T9" fmla="*/ 0 h 3050"/>
                <a:gd name="T10" fmla="*/ 0 w 2452"/>
                <a:gd name="T11" fmla="*/ 1226 h 3050"/>
              </a:gdLst>
              <a:ahLst/>
              <a:cxnLst>
                <a:cxn ang="0">
                  <a:pos x="T0" y="T1"/>
                </a:cxn>
                <a:cxn ang="0">
                  <a:pos x="T2" y="T3"/>
                </a:cxn>
                <a:cxn ang="0">
                  <a:pos x="T4" y="T5"/>
                </a:cxn>
                <a:cxn ang="0">
                  <a:pos x="T6" y="T7"/>
                </a:cxn>
                <a:cxn ang="0">
                  <a:pos x="T8" y="T9"/>
                </a:cxn>
                <a:cxn ang="0">
                  <a:pos x="T10" y="T11"/>
                </a:cxn>
              </a:cxnLst>
              <a:rect l="0" t="0" r="r" b="b"/>
              <a:pathLst>
                <a:path w="2452" h="3050">
                  <a:moveTo>
                    <a:pt x="0" y="1226"/>
                  </a:moveTo>
                  <a:cubicBezTo>
                    <a:pt x="0" y="1903"/>
                    <a:pt x="1226" y="3050"/>
                    <a:pt x="1226" y="3050"/>
                  </a:cubicBezTo>
                  <a:cubicBezTo>
                    <a:pt x="1226" y="3050"/>
                    <a:pt x="2452" y="1903"/>
                    <a:pt x="2452" y="1226"/>
                  </a:cubicBezTo>
                  <a:cubicBezTo>
                    <a:pt x="2452" y="549"/>
                    <a:pt x="1903" y="0"/>
                    <a:pt x="1226" y="0"/>
                  </a:cubicBezTo>
                  <a:lnTo>
                    <a:pt x="1226" y="0"/>
                  </a:lnTo>
                  <a:cubicBezTo>
                    <a:pt x="549" y="0"/>
                    <a:pt x="0" y="549"/>
                    <a:pt x="0" y="1226"/>
                  </a:cubicBezTo>
                  <a:close/>
                </a:path>
              </a:pathLst>
            </a:custGeom>
            <a:solidFill>
              <a:srgbClr val="01ACBE"/>
            </a:solid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24" name="Oval 15"/>
            <p:cNvSpPr>
              <a:spLocks noChangeArrowheads="1"/>
            </p:cNvSpPr>
            <p:nvPr/>
          </p:nvSpPr>
          <p:spPr bwMode="auto">
            <a:xfrm>
              <a:off x="6595644" y="2333767"/>
              <a:ext cx="1352154" cy="1350680"/>
            </a:xfrm>
            <a:prstGeom prst="ellipse">
              <a:avLst/>
            </a:prstGeom>
            <a:solidFill>
              <a:srgbClr val="F8F8F8"/>
            </a:solid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grpSp>
        <p:nvGrpSpPr>
          <p:cNvPr id="25" name="组合 24"/>
          <p:cNvGrpSpPr>
            <a:grpSpLocks noChangeAspect="1"/>
          </p:cNvGrpSpPr>
          <p:nvPr/>
        </p:nvGrpSpPr>
        <p:grpSpPr>
          <a:xfrm>
            <a:off x="9002911" y="2069430"/>
            <a:ext cx="1446852" cy="1800000"/>
            <a:chOff x="8689975" y="2136775"/>
            <a:chExt cx="1743075" cy="2168525"/>
          </a:xfrm>
        </p:grpSpPr>
        <p:sp>
          <p:nvSpPr>
            <p:cNvPr id="26" name="Freeform 14"/>
            <p:cNvSpPr>
              <a:spLocks/>
            </p:cNvSpPr>
            <p:nvPr/>
          </p:nvSpPr>
          <p:spPr bwMode="auto">
            <a:xfrm>
              <a:off x="8689975" y="2136775"/>
              <a:ext cx="1743075" cy="2168525"/>
            </a:xfrm>
            <a:custGeom>
              <a:avLst/>
              <a:gdLst>
                <a:gd name="T0" fmla="*/ 0 w 2452"/>
                <a:gd name="T1" fmla="*/ 1226 h 3050"/>
                <a:gd name="T2" fmla="*/ 1226 w 2452"/>
                <a:gd name="T3" fmla="*/ 3050 h 3050"/>
                <a:gd name="T4" fmla="*/ 2452 w 2452"/>
                <a:gd name="T5" fmla="*/ 1226 h 3050"/>
                <a:gd name="T6" fmla="*/ 2452 w 2452"/>
                <a:gd name="T7" fmla="*/ 1226 h 3050"/>
                <a:gd name="T8" fmla="*/ 1226 w 2452"/>
                <a:gd name="T9" fmla="*/ 0 h 3050"/>
                <a:gd name="T10" fmla="*/ 1226 w 2452"/>
                <a:gd name="T11" fmla="*/ 0 h 3050"/>
                <a:gd name="T12" fmla="*/ 0 w 2452"/>
                <a:gd name="T13" fmla="*/ 1226 h 3050"/>
              </a:gdLst>
              <a:ahLst/>
              <a:cxnLst>
                <a:cxn ang="0">
                  <a:pos x="T0" y="T1"/>
                </a:cxn>
                <a:cxn ang="0">
                  <a:pos x="T2" y="T3"/>
                </a:cxn>
                <a:cxn ang="0">
                  <a:pos x="T4" y="T5"/>
                </a:cxn>
                <a:cxn ang="0">
                  <a:pos x="T6" y="T7"/>
                </a:cxn>
                <a:cxn ang="0">
                  <a:pos x="T8" y="T9"/>
                </a:cxn>
                <a:cxn ang="0">
                  <a:pos x="T10" y="T11"/>
                </a:cxn>
                <a:cxn ang="0">
                  <a:pos x="T12" y="T13"/>
                </a:cxn>
              </a:cxnLst>
              <a:rect l="0" t="0" r="r" b="b"/>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rgbClr val="01ACBE"/>
            </a:solid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27" name="Oval 15"/>
            <p:cNvSpPr>
              <a:spLocks noChangeArrowheads="1"/>
            </p:cNvSpPr>
            <p:nvPr/>
          </p:nvSpPr>
          <p:spPr bwMode="auto">
            <a:xfrm>
              <a:off x="8874820" y="2333767"/>
              <a:ext cx="1352154" cy="1350680"/>
            </a:xfrm>
            <a:prstGeom prst="ellipse">
              <a:avLst/>
            </a:prstGeom>
            <a:solidFill>
              <a:srgbClr val="F8F8F8"/>
            </a:solid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28" name="TextBox 27"/>
          <p:cNvSpPr txBox="1"/>
          <p:nvPr/>
        </p:nvSpPr>
        <p:spPr>
          <a:xfrm>
            <a:off x="2174710" y="2439573"/>
            <a:ext cx="697627" cy="707886"/>
          </a:xfrm>
          <a:prstGeom prst="rect">
            <a:avLst/>
          </a:prstGeom>
          <a:noFill/>
        </p:spPr>
        <p:txBody>
          <a:bodyPr wrap="none" rtlCol="0">
            <a:spAutoFit/>
          </a:bodyPr>
          <a:lstStyle/>
          <a:p>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标题</a:t>
            </a:r>
            <a:endParaRPr lang="en-US" altLang="zh-CN" sz="20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590983" y="2439573"/>
            <a:ext cx="697627" cy="707886"/>
          </a:xfrm>
          <a:prstGeom prst="rect">
            <a:avLst/>
          </a:prstGeom>
          <a:noFill/>
        </p:spPr>
        <p:txBody>
          <a:bodyPr wrap="none" rtlCol="0">
            <a:spAutoFit/>
          </a:bodyPr>
          <a:lstStyle/>
          <a:p>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标题</a:t>
            </a:r>
            <a:endParaRPr lang="en-US" altLang="zh-CN" sz="20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979207" y="2439573"/>
            <a:ext cx="697627" cy="707886"/>
          </a:xfrm>
          <a:prstGeom prst="rect">
            <a:avLst/>
          </a:prstGeom>
          <a:noFill/>
        </p:spPr>
        <p:txBody>
          <a:bodyPr wrap="none" rtlCol="0">
            <a:spAutoFit/>
          </a:bodyPr>
          <a:lstStyle/>
          <a:p>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标题</a:t>
            </a:r>
            <a:endParaRPr lang="en-US" altLang="zh-CN" sz="20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9368711" y="2439573"/>
            <a:ext cx="697627" cy="707886"/>
          </a:xfrm>
          <a:prstGeom prst="rect">
            <a:avLst/>
          </a:prstGeom>
          <a:noFill/>
        </p:spPr>
        <p:txBody>
          <a:bodyPr wrap="none" rtlCol="0">
            <a:spAutoFit/>
          </a:bodyPr>
          <a:lstStyle/>
          <a:p>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标题</a:t>
            </a:r>
            <a:endParaRPr lang="en-US" altLang="zh-CN" sz="20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486694" y="4028877"/>
            <a:ext cx="2085285" cy="1815653"/>
            <a:chOff x="1600200" y="4427438"/>
            <a:chExt cx="2308225" cy="1815653"/>
          </a:xfrm>
        </p:grpSpPr>
        <p:sp>
          <p:nvSpPr>
            <p:cNvPr id="33" name="Freeform 6"/>
            <p:cNvSpPr>
              <a:spLocks/>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bg1">
                <a:lumMod val="85000"/>
              </a:schemeClr>
            </a:solidFill>
            <a:ln w="9"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400">
                <a:solidFill>
                  <a:schemeClr val="bg1">
                    <a:lumMod val="50000"/>
                  </a:schemeClr>
                </a:solidFill>
              </a:endParaRPr>
            </a:p>
          </p:txBody>
        </p:sp>
        <p:sp>
          <p:nvSpPr>
            <p:cNvPr id="34" name="Rectangle 11"/>
            <p:cNvSpPr>
              <a:spLocks noChangeArrowheads="1"/>
            </p:cNvSpPr>
            <p:nvPr/>
          </p:nvSpPr>
          <p:spPr bwMode="auto">
            <a:xfrm>
              <a:off x="1768475" y="4588534"/>
              <a:ext cx="2025651" cy="1365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a:lstStyle>
            <a:p>
              <a:pPr algn="just"/>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       在</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这里添加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你需要的文字内容，</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请根据自己要求更改</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。在这里添加你需要的文字内容，</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请根据自己要求更改。</a:t>
              </a:r>
            </a:p>
          </p:txBody>
        </p:sp>
      </p:grpSp>
      <p:grpSp>
        <p:nvGrpSpPr>
          <p:cNvPr id="35" name="组合 34"/>
          <p:cNvGrpSpPr/>
          <p:nvPr/>
        </p:nvGrpSpPr>
        <p:grpSpPr>
          <a:xfrm>
            <a:off x="3913725" y="4028877"/>
            <a:ext cx="2085285" cy="1815653"/>
            <a:chOff x="1600200" y="4427438"/>
            <a:chExt cx="2308225" cy="1815653"/>
          </a:xfrm>
        </p:grpSpPr>
        <p:sp>
          <p:nvSpPr>
            <p:cNvPr id="36" name="Freeform 6"/>
            <p:cNvSpPr>
              <a:spLocks/>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bg1">
                <a:lumMod val="85000"/>
              </a:schemeClr>
            </a:solidFill>
            <a:ln w="9"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400">
                <a:solidFill>
                  <a:schemeClr val="bg1">
                    <a:lumMod val="50000"/>
                  </a:schemeClr>
                </a:solidFill>
              </a:endParaRPr>
            </a:p>
          </p:txBody>
        </p:sp>
        <p:sp>
          <p:nvSpPr>
            <p:cNvPr id="37" name="Rectangle 11"/>
            <p:cNvSpPr>
              <a:spLocks noChangeArrowheads="1"/>
            </p:cNvSpPr>
            <p:nvPr/>
          </p:nvSpPr>
          <p:spPr bwMode="auto">
            <a:xfrm>
              <a:off x="1768475" y="4588534"/>
              <a:ext cx="2025651" cy="1365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a:lstStyle>
            <a:p>
              <a:pPr algn="just"/>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       在</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这里添加你需要的文字内容，请根据自己要求更改。在这里添加你需要的文字内容，请根据自己要求更改。</a:t>
              </a:r>
            </a:p>
          </p:txBody>
        </p:sp>
      </p:grpSp>
      <p:grpSp>
        <p:nvGrpSpPr>
          <p:cNvPr id="38" name="组合 37"/>
          <p:cNvGrpSpPr/>
          <p:nvPr/>
        </p:nvGrpSpPr>
        <p:grpSpPr>
          <a:xfrm>
            <a:off x="6302083" y="4028877"/>
            <a:ext cx="2085285" cy="1815653"/>
            <a:chOff x="1600200" y="4427438"/>
            <a:chExt cx="2308225" cy="1815653"/>
          </a:xfrm>
        </p:grpSpPr>
        <p:sp>
          <p:nvSpPr>
            <p:cNvPr id="39" name="Freeform 6"/>
            <p:cNvSpPr>
              <a:spLocks/>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bg1">
                <a:lumMod val="85000"/>
              </a:schemeClr>
            </a:solidFill>
            <a:ln w="9"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400">
                <a:solidFill>
                  <a:schemeClr val="bg1">
                    <a:lumMod val="50000"/>
                  </a:schemeClr>
                </a:solidFill>
              </a:endParaRPr>
            </a:p>
          </p:txBody>
        </p:sp>
        <p:sp>
          <p:nvSpPr>
            <p:cNvPr id="40" name="Rectangle 11"/>
            <p:cNvSpPr>
              <a:spLocks noChangeArrowheads="1"/>
            </p:cNvSpPr>
            <p:nvPr/>
          </p:nvSpPr>
          <p:spPr bwMode="auto">
            <a:xfrm>
              <a:off x="1768475" y="4588534"/>
              <a:ext cx="2025651" cy="1365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a:lstStyle>
            <a:p>
              <a:pPr algn="just"/>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       在</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这里添加你需要的文字内容，请根据自己要求更改。在这里添加你需要的文字内容，请根据自己要求更改。</a:t>
              </a:r>
            </a:p>
          </p:txBody>
        </p:sp>
      </p:grpSp>
      <p:grpSp>
        <p:nvGrpSpPr>
          <p:cNvPr id="41" name="组合 40"/>
          <p:cNvGrpSpPr/>
          <p:nvPr/>
        </p:nvGrpSpPr>
        <p:grpSpPr>
          <a:xfrm>
            <a:off x="8690441" y="4028877"/>
            <a:ext cx="2085285" cy="1815653"/>
            <a:chOff x="1600200" y="4427438"/>
            <a:chExt cx="2308225" cy="1815653"/>
          </a:xfrm>
        </p:grpSpPr>
        <p:sp>
          <p:nvSpPr>
            <p:cNvPr id="42" name="Freeform 6"/>
            <p:cNvSpPr>
              <a:spLocks/>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bg1">
                <a:lumMod val="85000"/>
              </a:schemeClr>
            </a:solidFill>
            <a:ln w="9"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400">
                <a:solidFill>
                  <a:schemeClr val="bg1">
                    <a:lumMod val="50000"/>
                  </a:schemeClr>
                </a:solidFill>
              </a:endParaRPr>
            </a:p>
          </p:txBody>
        </p:sp>
        <p:sp>
          <p:nvSpPr>
            <p:cNvPr id="43" name="Rectangle 11"/>
            <p:cNvSpPr>
              <a:spLocks noChangeArrowheads="1"/>
            </p:cNvSpPr>
            <p:nvPr/>
          </p:nvSpPr>
          <p:spPr bwMode="auto">
            <a:xfrm>
              <a:off x="1768475" y="4588534"/>
              <a:ext cx="2025651" cy="1365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a:lstStyle>
            <a:p>
              <a:pPr algn="just"/>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       在</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这里添加你需要的文字内容，请根据自己要求更改。在这里添加你需要的文字内容，请根据自己要求更改。</a:t>
              </a:r>
            </a:p>
          </p:txBody>
        </p:sp>
      </p:grpSp>
    </p:spTree>
    <p:extLst>
      <p:ext uri="{BB962C8B-B14F-4D97-AF65-F5344CB8AC3E}">
        <p14:creationId xmlns:p14="http://schemas.microsoft.com/office/powerpoint/2010/main" val="1539262362"/>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par>
                                <p:cTn id="16" presetID="53" presetClass="entr" presetSubtype="16" fill="hold" nodeType="withEffect">
                                  <p:stCondLst>
                                    <p:cond delay="20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animEffect transition="in" filter="fade">
                                      <p:cBhvr>
                                        <p:cTn id="20" dur="500"/>
                                        <p:tgtEl>
                                          <p:spTgt spid="19"/>
                                        </p:tgtEl>
                                      </p:cBhvr>
                                    </p:animEffect>
                                  </p:childTnLst>
                                </p:cTn>
                              </p:par>
                              <p:par>
                                <p:cTn id="21" presetID="53" presetClass="entr" presetSubtype="16" fill="hold" nodeType="withEffect">
                                  <p:stCondLst>
                                    <p:cond delay="40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animEffect transition="in" filter="fade">
                                      <p:cBhvr>
                                        <p:cTn id="25" dur="500"/>
                                        <p:tgtEl>
                                          <p:spTgt spid="22"/>
                                        </p:tgtEl>
                                      </p:cBhvr>
                                    </p:animEffect>
                                  </p:childTnLst>
                                </p:cTn>
                              </p:par>
                              <p:par>
                                <p:cTn id="26" presetID="53" presetClass="entr" presetSubtype="16" fill="hold" nodeType="withEffect">
                                  <p:stCondLst>
                                    <p:cond delay="60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Effect transition="in" filter="fade">
                                      <p:cBhvr>
                                        <p:cTn id="30" dur="500"/>
                                        <p:tgtEl>
                                          <p:spTgt spid="25"/>
                                        </p:tgtEl>
                                      </p:cBhvr>
                                    </p:animEffect>
                                  </p:childTnLst>
                                </p:cTn>
                              </p:par>
                            </p:childTnLst>
                          </p:cTn>
                        </p:par>
                        <p:par>
                          <p:cTn id="31" fill="hold">
                            <p:stCondLst>
                              <p:cond delay="1600"/>
                            </p:stCondLst>
                            <p:childTnLst>
                              <p:par>
                                <p:cTn id="32" presetID="31" presetClass="entr" presetSubtype="0"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300" fill="hold"/>
                                        <p:tgtEl>
                                          <p:spTgt spid="28"/>
                                        </p:tgtEl>
                                        <p:attrNameLst>
                                          <p:attrName>ppt_w</p:attrName>
                                        </p:attrNameLst>
                                      </p:cBhvr>
                                      <p:tavLst>
                                        <p:tav tm="0">
                                          <p:val>
                                            <p:fltVal val="0"/>
                                          </p:val>
                                        </p:tav>
                                        <p:tav tm="100000">
                                          <p:val>
                                            <p:strVal val="#ppt_w"/>
                                          </p:val>
                                        </p:tav>
                                      </p:tavLst>
                                    </p:anim>
                                    <p:anim calcmode="lin" valueType="num">
                                      <p:cBhvr>
                                        <p:cTn id="35" dur="300" fill="hold"/>
                                        <p:tgtEl>
                                          <p:spTgt spid="28"/>
                                        </p:tgtEl>
                                        <p:attrNameLst>
                                          <p:attrName>ppt_h</p:attrName>
                                        </p:attrNameLst>
                                      </p:cBhvr>
                                      <p:tavLst>
                                        <p:tav tm="0">
                                          <p:val>
                                            <p:fltVal val="0"/>
                                          </p:val>
                                        </p:tav>
                                        <p:tav tm="100000">
                                          <p:val>
                                            <p:strVal val="#ppt_h"/>
                                          </p:val>
                                        </p:tav>
                                      </p:tavLst>
                                    </p:anim>
                                    <p:anim calcmode="lin" valueType="num">
                                      <p:cBhvr>
                                        <p:cTn id="36" dur="300" fill="hold"/>
                                        <p:tgtEl>
                                          <p:spTgt spid="28"/>
                                        </p:tgtEl>
                                        <p:attrNameLst>
                                          <p:attrName>style.rotation</p:attrName>
                                        </p:attrNameLst>
                                      </p:cBhvr>
                                      <p:tavLst>
                                        <p:tav tm="0">
                                          <p:val>
                                            <p:fltVal val="90"/>
                                          </p:val>
                                        </p:tav>
                                        <p:tav tm="100000">
                                          <p:val>
                                            <p:fltVal val="0"/>
                                          </p:val>
                                        </p:tav>
                                      </p:tavLst>
                                    </p:anim>
                                    <p:animEffect transition="in" filter="fade">
                                      <p:cBhvr>
                                        <p:cTn id="37" dur="300"/>
                                        <p:tgtEl>
                                          <p:spTgt spid="28"/>
                                        </p:tgtEl>
                                      </p:cBhvr>
                                    </p:animEffect>
                                  </p:childTnLst>
                                </p:cTn>
                              </p:par>
                            </p:childTnLst>
                          </p:cTn>
                        </p:par>
                        <p:par>
                          <p:cTn id="38" fill="hold">
                            <p:stCondLst>
                              <p:cond delay="1900"/>
                            </p:stCondLst>
                            <p:childTnLst>
                              <p:par>
                                <p:cTn id="39" presetID="22" presetClass="entr" presetSubtype="1" fill="hold"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up)">
                                      <p:cBhvr>
                                        <p:cTn id="41" dur="500"/>
                                        <p:tgtEl>
                                          <p:spTgt spid="32"/>
                                        </p:tgtEl>
                                      </p:cBhvr>
                                    </p:animEffect>
                                  </p:childTnLst>
                                </p:cTn>
                              </p:par>
                            </p:childTnLst>
                          </p:cTn>
                        </p:par>
                        <p:par>
                          <p:cTn id="42" fill="hold">
                            <p:stCondLst>
                              <p:cond delay="2400"/>
                            </p:stCondLst>
                            <p:childTnLst>
                              <p:par>
                                <p:cTn id="43" presetID="31" presetClass="entr" presetSubtype="0"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p:stCondLst>
                              <p:cond delay="2700"/>
                            </p:stCondLst>
                            <p:childTnLst>
                              <p:par>
                                <p:cTn id="50" presetID="22" presetClass="entr" presetSubtype="1"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wipe(up)">
                                      <p:cBhvr>
                                        <p:cTn id="52" dur="500"/>
                                        <p:tgtEl>
                                          <p:spTgt spid="35"/>
                                        </p:tgtEl>
                                      </p:cBhvr>
                                    </p:animEffect>
                                  </p:childTnLst>
                                </p:cTn>
                              </p:par>
                            </p:childTnLst>
                          </p:cTn>
                        </p:par>
                        <p:par>
                          <p:cTn id="53" fill="hold">
                            <p:stCondLst>
                              <p:cond delay="3200"/>
                            </p:stCondLst>
                            <p:childTnLst>
                              <p:par>
                                <p:cTn id="54" presetID="31" presetClass="entr" presetSubtype="0" fill="hold" grpId="0" nodeType="afterEffect">
                                  <p:stCondLst>
                                    <p:cond delay="0"/>
                                  </p:stCondLst>
                                  <p:childTnLst>
                                    <p:set>
                                      <p:cBhvr>
                                        <p:cTn id="55" dur="1" fill="hold">
                                          <p:stCondLst>
                                            <p:cond delay="0"/>
                                          </p:stCondLst>
                                        </p:cTn>
                                        <p:tgtEl>
                                          <p:spTgt spid="30"/>
                                        </p:tgtEl>
                                        <p:attrNameLst>
                                          <p:attrName>style.visibility</p:attrName>
                                        </p:attrNameLst>
                                      </p:cBhvr>
                                      <p:to>
                                        <p:strVal val="visible"/>
                                      </p:to>
                                    </p:set>
                                    <p:anim calcmode="lin" valueType="num">
                                      <p:cBhvr>
                                        <p:cTn id="56" dur="300" fill="hold"/>
                                        <p:tgtEl>
                                          <p:spTgt spid="30"/>
                                        </p:tgtEl>
                                        <p:attrNameLst>
                                          <p:attrName>ppt_w</p:attrName>
                                        </p:attrNameLst>
                                      </p:cBhvr>
                                      <p:tavLst>
                                        <p:tav tm="0">
                                          <p:val>
                                            <p:fltVal val="0"/>
                                          </p:val>
                                        </p:tav>
                                        <p:tav tm="100000">
                                          <p:val>
                                            <p:strVal val="#ppt_w"/>
                                          </p:val>
                                        </p:tav>
                                      </p:tavLst>
                                    </p:anim>
                                    <p:anim calcmode="lin" valueType="num">
                                      <p:cBhvr>
                                        <p:cTn id="57" dur="300" fill="hold"/>
                                        <p:tgtEl>
                                          <p:spTgt spid="30"/>
                                        </p:tgtEl>
                                        <p:attrNameLst>
                                          <p:attrName>ppt_h</p:attrName>
                                        </p:attrNameLst>
                                      </p:cBhvr>
                                      <p:tavLst>
                                        <p:tav tm="0">
                                          <p:val>
                                            <p:fltVal val="0"/>
                                          </p:val>
                                        </p:tav>
                                        <p:tav tm="100000">
                                          <p:val>
                                            <p:strVal val="#ppt_h"/>
                                          </p:val>
                                        </p:tav>
                                      </p:tavLst>
                                    </p:anim>
                                    <p:anim calcmode="lin" valueType="num">
                                      <p:cBhvr>
                                        <p:cTn id="58" dur="300" fill="hold"/>
                                        <p:tgtEl>
                                          <p:spTgt spid="30"/>
                                        </p:tgtEl>
                                        <p:attrNameLst>
                                          <p:attrName>style.rotation</p:attrName>
                                        </p:attrNameLst>
                                      </p:cBhvr>
                                      <p:tavLst>
                                        <p:tav tm="0">
                                          <p:val>
                                            <p:fltVal val="90"/>
                                          </p:val>
                                        </p:tav>
                                        <p:tav tm="100000">
                                          <p:val>
                                            <p:fltVal val="0"/>
                                          </p:val>
                                        </p:tav>
                                      </p:tavLst>
                                    </p:anim>
                                    <p:animEffect transition="in" filter="fade">
                                      <p:cBhvr>
                                        <p:cTn id="59" dur="300"/>
                                        <p:tgtEl>
                                          <p:spTgt spid="30"/>
                                        </p:tgtEl>
                                      </p:cBhvr>
                                    </p:animEffect>
                                  </p:childTnLst>
                                </p:cTn>
                              </p:par>
                            </p:childTnLst>
                          </p:cTn>
                        </p:par>
                        <p:par>
                          <p:cTn id="60" fill="hold">
                            <p:stCondLst>
                              <p:cond delay="3500"/>
                            </p:stCondLst>
                            <p:childTnLst>
                              <p:par>
                                <p:cTn id="61" presetID="22" presetClass="entr" presetSubtype="1" fill="hold"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up)">
                                      <p:cBhvr>
                                        <p:cTn id="63" dur="500"/>
                                        <p:tgtEl>
                                          <p:spTgt spid="38"/>
                                        </p:tgtEl>
                                      </p:cBhvr>
                                    </p:animEffect>
                                  </p:childTnLst>
                                </p:cTn>
                              </p:par>
                            </p:childTnLst>
                          </p:cTn>
                        </p:par>
                        <p:par>
                          <p:cTn id="64" fill="hold">
                            <p:stCondLst>
                              <p:cond delay="4000"/>
                            </p:stCondLst>
                            <p:childTnLst>
                              <p:par>
                                <p:cTn id="65" presetID="31" presetClass="entr" presetSubtype="0"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p:cTn id="67" dur="300" fill="hold"/>
                                        <p:tgtEl>
                                          <p:spTgt spid="31"/>
                                        </p:tgtEl>
                                        <p:attrNameLst>
                                          <p:attrName>ppt_w</p:attrName>
                                        </p:attrNameLst>
                                      </p:cBhvr>
                                      <p:tavLst>
                                        <p:tav tm="0">
                                          <p:val>
                                            <p:fltVal val="0"/>
                                          </p:val>
                                        </p:tav>
                                        <p:tav tm="100000">
                                          <p:val>
                                            <p:strVal val="#ppt_w"/>
                                          </p:val>
                                        </p:tav>
                                      </p:tavLst>
                                    </p:anim>
                                    <p:anim calcmode="lin" valueType="num">
                                      <p:cBhvr>
                                        <p:cTn id="68" dur="300" fill="hold"/>
                                        <p:tgtEl>
                                          <p:spTgt spid="31"/>
                                        </p:tgtEl>
                                        <p:attrNameLst>
                                          <p:attrName>ppt_h</p:attrName>
                                        </p:attrNameLst>
                                      </p:cBhvr>
                                      <p:tavLst>
                                        <p:tav tm="0">
                                          <p:val>
                                            <p:fltVal val="0"/>
                                          </p:val>
                                        </p:tav>
                                        <p:tav tm="100000">
                                          <p:val>
                                            <p:strVal val="#ppt_h"/>
                                          </p:val>
                                        </p:tav>
                                      </p:tavLst>
                                    </p:anim>
                                    <p:anim calcmode="lin" valueType="num">
                                      <p:cBhvr>
                                        <p:cTn id="69" dur="300" fill="hold"/>
                                        <p:tgtEl>
                                          <p:spTgt spid="31"/>
                                        </p:tgtEl>
                                        <p:attrNameLst>
                                          <p:attrName>style.rotation</p:attrName>
                                        </p:attrNameLst>
                                      </p:cBhvr>
                                      <p:tavLst>
                                        <p:tav tm="0">
                                          <p:val>
                                            <p:fltVal val="90"/>
                                          </p:val>
                                        </p:tav>
                                        <p:tav tm="100000">
                                          <p:val>
                                            <p:fltVal val="0"/>
                                          </p:val>
                                        </p:tav>
                                      </p:tavLst>
                                    </p:anim>
                                    <p:animEffect transition="in" filter="fade">
                                      <p:cBhvr>
                                        <p:cTn id="70" dur="300"/>
                                        <p:tgtEl>
                                          <p:spTgt spid="31"/>
                                        </p:tgtEl>
                                      </p:cBhvr>
                                    </p:animEffect>
                                  </p:childTnLst>
                                </p:cTn>
                              </p:par>
                            </p:childTnLst>
                          </p:cTn>
                        </p:par>
                        <p:par>
                          <p:cTn id="71" fill="hold">
                            <p:stCondLst>
                              <p:cond delay="4300"/>
                            </p:stCondLst>
                            <p:childTnLst>
                              <p:par>
                                <p:cTn id="72" presetID="22" presetClass="entr" presetSubtype="1" fill="hold"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wipe(up)">
                                      <p:cBhvr>
                                        <p:cTn id="7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320698" y="366480"/>
            <a:ext cx="7519988" cy="878114"/>
            <a:chOff x="2320698" y="395508"/>
            <a:chExt cx="7519988" cy="878114"/>
          </a:xfrm>
        </p:grpSpPr>
        <p:sp>
          <p:nvSpPr>
            <p:cNvPr id="12" name="矩形 11"/>
            <p:cNvSpPr/>
            <p:nvPr/>
          </p:nvSpPr>
          <p:spPr>
            <a:xfrm flipH="1">
              <a:off x="2320698" y="395508"/>
              <a:ext cx="7519988" cy="878114"/>
            </a:xfrm>
            <a:prstGeom prst="rect">
              <a:avLst/>
            </a:prstGeom>
            <a:noFill/>
            <a:ln>
              <a:solidFill>
                <a:srgbClr val="01AC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188838" y="560331"/>
              <a:ext cx="3783708" cy="538601"/>
              <a:chOff x="5043488" y="515938"/>
              <a:chExt cx="3783708" cy="538601"/>
            </a:xfrm>
          </p:grpSpPr>
          <p:sp>
            <p:nvSpPr>
              <p:cNvPr id="14"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15" name="组合 26"/>
              <p:cNvGrpSpPr/>
              <p:nvPr/>
            </p:nvGrpSpPr>
            <p:grpSpPr>
              <a:xfrm>
                <a:off x="5043488" y="569913"/>
                <a:ext cx="263525" cy="395287"/>
                <a:chOff x="0" y="0"/>
                <a:chExt cx="213756" cy="427512"/>
              </a:xfrm>
            </p:grpSpPr>
            <p:sp>
              <p:nvSpPr>
                <p:cNvPr id="16" name="直接连接符 27"/>
                <p:cNvSpPr/>
                <p:nvPr/>
              </p:nvSpPr>
              <p:spPr>
                <a:xfrm>
                  <a:off x="0" y="0"/>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sp>
              <p:nvSpPr>
                <p:cNvPr id="17" name="直接连接符 28"/>
                <p:cNvSpPr/>
                <p:nvPr/>
              </p:nvSpPr>
              <p:spPr>
                <a:xfrm flipH="1">
                  <a:off x="0" y="213756"/>
                  <a:ext cx="213756" cy="213756"/>
                </a:xfrm>
                <a:prstGeom prst="line">
                  <a:avLst/>
                </a:prstGeom>
                <a:ln w="19050" cap="flat" cmpd="sng">
                  <a:solidFill>
                    <a:srgbClr val="01ACBE"/>
                  </a:solidFill>
                  <a:prstDash val="solid"/>
                  <a:miter/>
                  <a:headEnd type="oval" w="med" len="med"/>
                  <a:tailEnd type="oval" w="lg" len="lg"/>
                </a:ln>
              </p:spPr>
              <p:txBody>
                <a:bodyPr/>
                <a:lstStyle/>
                <a:p>
                  <a:endParaRPr lang="zh-CN" altLang="en-US"/>
                </a:p>
              </p:txBody>
            </p:sp>
          </p:grpSp>
        </p:grpSp>
      </p:grpSp>
      <p:sp>
        <p:nvSpPr>
          <p:cNvPr id="9" name="Oval 87"/>
          <p:cNvSpPr/>
          <p:nvPr/>
        </p:nvSpPr>
        <p:spPr>
          <a:xfrm>
            <a:off x="5017646" y="2945433"/>
            <a:ext cx="2072343" cy="2072343"/>
          </a:xfrm>
          <a:prstGeom prst="ellipse">
            <a:avLst/>
          </a:prstGeom>
          <a:solidFill>
            <a:schemeClr val="bg1">
              <a:lumMod val="65000"/>
            </a:schemeClr>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E3D29D"/>
              </a:solidFill>
            </a:endParaRPr>
          </a:p>
        </p:txBody>
      </p:sp>
      <p:sp>
        <p:nvSpPr>
          <p:cNvPr id="10" name="Oval 88"/>
          <p:cNvSpPr/>
          <p:nvPr/>
        </p:nvSpPr>
        <p:spPr>
          <a:xfrm>
            <a:off x="3797633" y="3277419"/>
            <a:ext cx="1408371" cy="1408371"/>
          </a:xfrm>
          <a:prstGeom prst="ellipse">
            <a:avLst/>
          </a:prstGeom>
          <a:solidFill>
            <a:srgbClr val="01ACBE"/>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bg1">
                  <a:lumMod val="50000"/>
                </a:schemeClr>
              </a:solidFill>
            </a:endParaRPr>
          </a:p>
        </p:txBody>
      </p:sp>
      <p:sp>
        <p:nvSpPr>
          <p:cNvPr id="18" name="Oval 89"/>
          <p:cNvSpPr/>
          <p:nvPr/>
        </p:nvSpPr>
        <p:spPr>
          <a:xfrm>
            <a:off x="6901631" y="3277418"/>
            <a:ext cx="1408371" cy="1408371"/>
          </a:xfrm>
          <a:prstGeom prst="ellipse">
            <a:avLst/>
          </a:prstGeom>
          <a:solidFill>
            <a:srgbClr val="01ACBE"/>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E3D29D"/>
              </a:solidFill>
            </a:endParaRPr>
          </a:p>
        </p:txBody>
      </p:sp>
      <p:sp>
        <p:nvSpPr>
          <p:cNvPr id="19" name="Oval 90"/>
          <p:cNvSpPr/>
          <p:nvPr/>
        </p:nvSpPr>
        <p:spPr>
          <a:xfrm rot="16200000">
            <a:off x="5349633" y="4829417"/>
            <a:ext cx="1408371" cy="1408371"/>
          </a:xfrm>
          <a:prstGeom prst="ellipse">
            <a:avLst/>
          </a:prstGeom>
          <a:solidFill>
            <a:srgbClr val="01ACBE"/>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E3D29D"/>
              </a:solidFill>
            </a:endParaRPr>
          </a:p>
        </p:txBody>
      </p:sp>
      <p:sp>
        <p:nvSpPr>
          <p:cNvPr id="20" name="Oval 92"/>
          <p:cNvSpPr/>
          <p:nvPr/>
        </p:nvSpPr>
        <p:spPr>
          <a:xfrm rot="16200000">
            <a:off x="5349632" y="1725419"/>
            <a:ext cx="1408371" cy="1408371"/>
          </a:xfrm>
          <a:prstGeom prst="ellipse">
            <a:avLst/>
          </a:prstGeom>
          <a:solidFill>
            <a:srgbClr val="01ACBE"/>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E3D29D"/>
              </a:solidFill>
            </a:endParaRPr>
          </a:p>
        </p:txBody>
      </p:sp>
      <p:cxnSp>
        <p:nvCxnSpPr>
          <p:cNvPr id="21" name="Elbow Connector 93"/>
          <p:cNvCxnSpPr>
            <a:stCxn id="10" idx="2"/>
          </p:cNvCxnSpPr>
          <p:nvPr/>
        </p:nvCxnSpPr>
        <p:spPr>
          <a:xfrm rot="10800000" flipV="1">
            <a:off x="1002847" y="3981604"/>
            <a:ext cx="2794787" cy="427605"/>
          </a:xfrm>
          <a:prstGeom prst="bentConnector3">
            <a:avLst>
              <a:gd name="adj1" fmla="val 41821"/>
            </a:avLst>
          </a:prstGeom>
          <a:ln w="12700" cmpd="dbl">
            <a:solidFill>
              <a:schemeClr val="bg1">
                <a:lumMod val="65000"/>
              </a:schemeClr>
            </a:solidFill>
            <a:prstDash val="lgDash"/>
            <a:tailEnd type="diamond" w="lg" len="med"/>
          </a:ln>
        </p:spPr>
        <p:style>
          <a:lnRef idx="1">
            <a:schemeClr val="accent1"/>
          </a:lnRef>
          <a:fillRef idx="0">
            <a:schemeClr val="accent1"/>
          </a:fillRef>
          <a:effectRef idx="0">
            <a:schemeClr val="accent1"/>
          </a:effectRef>
          <a:fontRef idx="minor">
            <a:schemeClr val="tx1"/>
          </a:fontRef>
        </p:style>
      </p:cxnSp>
      <p:cxnSp>
        <p:nvCxnSpPr>
          <p:cNvPr id="22" name="Elbow Connector 94"/>
          <p:cNvCxnSpPr>
            <a:stCxn id="19" idx="0"/>
          </p:cNvCxnSpPr>
          <p:nvPr/>
        </p:nvCxnSpPr>
        <p:spPr>
          <a:xfrm rot="10800000" flipV="1">
            <a:off x="2232931" y="5533602"/>
            <a:ext cx="3116702" cy="436716"/>
          </a:xfrm>
          <a:prstGeom prst="bentConnector3">
            <a:avLst/>
          </a:prstGeom>
          <a:ln w="12700" cmpd="dbl">
            <a:solidFill>
              <a:schemeClr val="bg1">
                <a:lumMod val="65000"/>
              </a:schemeClr>
            </a:solidFill>
            <a:prstDash val="lgDash"/>
            <a:tailEnd type="diamond" w="lg" len="med"/>
          </a:ln>
        </p:spPr>
        <p:style>
          <a:lnRef idx="1">
            <a:schemeClr val="accent1"/>
          </a:lnRef>
          <a:fillRef idx="0">
            <a:schemeClr val="accent1"/>
          </a:fillRef>
          <a:effectRef idx="0">
            <a:schemeClr val="accent1"/>
          </a:effectRef>
          <a:fontRef idx="minor">
            <a:schemeClr val="tx1"/>
          </a:fontRef>
        </p:style>
      </p:cxnSp>
      <p:cxnSp>
        <p:nvCxnSpPr>
          <p:cNvPr id="23" name="Elbow Connector 95"/>
          <p:cNvCxnSpPr>
            <a:stCxn id="20" idx="4"/>
          </p:cNvCxnSpPr>
          <p:nvPr/>
        </p:nvCxnSpPr>
        <p:spPr>
          <a:xfrm flipV="1">
            <a:off x="6758003" y="1953483"/>
            <a:ext cx="3334414" cy="476121"/>
          </a:xfrm>
          <a:prstGeom prst="bentConnector3">
            <a:avLst/>
          </a:prstGeom>
          <a:ln w="12700" cmpd="dbl">
            <a:solidFill>
              <a:schemeClr val="bg1">
                <a:lumMod val="65000"/>
              </a:schemeClr>
            </a:solidFill>
            <a:prstDash val="lgDash"/>
            <a:tailEnd type="diamond" w="lg" len="med"/>
          </a:ln>
        </p:spPr>
        <p:style>
          <a:lnRef idx="1">
            <a:schemeClr val="accent1"/>
          </a:lnRef>
          <a:fillRef idx="0">
            <a:schemeClr val="accent1"/>
          </a:fillRef>
          <a:effectRef idx="0">
            <a:schemeClr val="accent1"/>
          </a:effectRef>
          <a:fontRef idx="minor">
            <a:schemeClr val="tx1"/>
          </a:fontRef>
        </p:style>
      </p:cxnSp>
      <p:cxnSp>
        <p:nvCxnSpPr>
          <p:cNvPr id="24" name="Elbow Connector 96"/>
          <p:cNvCxnSpPr>
            <a:stCxn id="18" idx="6"/>
          </p:cNvCxnSpPr>
          <p:nvPr/>
        </p:nvCxnSpPr>
        <p:spPr>
          <a:xfrm flipV="1">
            <a:off x="8310002" y="3550799"/>
            <a:ext cx="2794786" cy="430805"/>
          </a:xfrm>
          <a:prstGeom prst="bentConnector3">
            <a:avLst>
              <a:gd name="adj1" fmla="val 44158"/>
            </a:avLst>
          </a:prstGeom>
          <a:ln w="12700" cmpd="dbl">
            <a:solidFill>
              <a:schemeClr val="bg1">
                <a:lumMod val="65000"/>
              </a:schemeClr>
            </a:solidFill>
            <a:prstDash val="lgDash"/>
            <a:tailEnd type="diamond" w="lg" len="med"/>
          </a:ln>
        </p:spPr>
        <p:style>
          <a:lnRef idx="1">
            <a:schemeClr val="accent1"/>
          </a:lnRef>
          <a:fillRef idx="0">
            <a:schemeClr val="accent1"/>
          </a:fillRef>
          <a:effectRef idx="0">
            <a:schemeClr val="accent1"/>
          </a:effectRef>
          <a:fontRef idx="minor">
            <a:schemeClr val="tx1"/>
          </a:fontRef>
        </p:style>
      </p:cxnSp>
      <p:sp>
        <p:nvSpPr>
          <p:cNvPr id="25" name="Rectangle 97"/>
          <p:cNvSpPr/>
          <p:nvPr/>
        </p:nvSpPr>
        <p:spPr>
          <a:xfrm>
            <a:off x="2096639" y="5210436"/>
            <a:ext cx="1730319" cy="646331"/>
          </a:xfrm>
          <a:prstGeom prst="rect">
            <a:avLst/>
          </a:prstGeom>
        </p:spPr>
        <p:txBody>
          <a:bodyPr wrap="square">
            <a:spAutoFit/>
          </a:bodyPr>
          <a:lstStyle/>
          <a:p>
            <a:r>
              <a:rPr lang="id-ID" sz="1200" dirty="0">
                <a:solidFill>
                  <a:schemeClr val="bg1">
                    <a:lumMod val="50000"/>
                  </a:schemeClr>
                </a:solidFill>
              </a:rPr>
              <a:t>Go ahead and replace it with your own text. This is an example text,</a:t>
            </a:r>
          </a:p>
        </p:txBody>
      </p:sp>
      <p:sp>
        <p:nvSpPr>
          <p:cNvPr id="26" name="Rectangle 98"/>
          <p:cNvSpPr/>
          <p:nvPr/>
        </p:nvSpPr>
        <p:spPr>
          <a:xfrm>
            <a:off x="898271" y="3682774"/>
            <a:ext cx="1730319" cy="646331"/>
          </a:xfrm>
          <a:prstGeom prst="rect">
            <a:avLst/>
          </a:prstGeom>
        </p:spPr>
        <p:txBody>
          <a:bodyPr wrap="square">
            <a:spAutoFit/>
          </a:bodyPr>
          <a:lstStyle/>
          <a:p>
            <a:r>
              <a:rPr lang="id-ID" sz="1200" dirty="0">
                <a:solidFill>
                  <a:schemeClr val="bg1">
                    <a:lumMod val="50000"/>
                  </a:schemeClr>
                </a:solidFill>
              </a:rPr>
              <a:t>Go ahead and replace it with your own text. This is an example text,</a:t>
            </a:r>
          </a:p>
        </p:txBody>
      </p:sp>
      <p:sp>
        <p:nvSpPr>
          <p:cNvPr id="27" name="Rectangle 99"/>
          <p:cNvSpPr/>
          <p:nvPr/>
        </p:nvSpPr>
        <p:spPr>
          <a:xfrm>
            <a:off x="9578555" y="3658436"/>
            <a:ext cx="1730319" cy="646331"/>
          </a:xfrm>
          <a:prstGeom prst="rect">
            <a:avLst/>
          </a:prstGeom>
        </p:spPr>
        <p:txBody>
          <a:bodyPr wrap="square">
            <a:spAutoFit/>
          </a:bodyPr>
          <a:lstStyle/>
          <a:p>
            <a:r>
              <a:rPr lang="id-ID" sz="1200" dirty="0">
                <a:solidFill>
                  <a:schemeClr val="bg1">
                    <a:lumMod val="50000"/>
                  </a:schemeClr>
                </a:solidFill>
              </a:rPr>
              <a:t>Go ahead and replace it with your own text. This is an example text,</a:t>
            </a:r>
          </a:p>
        </p:txBody>
      </p:sp>
      <p:sp>
        <p:nvSpPr>
          <p:cNvPr id="28" name="Rectangle 100"/>
          <p:cNvSpPr/>
          <p:nvPr/>
        </p:nvSpPr>
        <p:spPr>
          <a:xfrm>
            <a:off x="8455124" y="1996621"/>
            <a:ext cx="1730319" cy="646331"/>
          </a:xfrm>
          <a:prstGeom prst="rect">
            <a:avLst/>
          </a:prstGeom>
        </p:spPr>
        <p:txBody>
          <a:bodyPr wrap="square">
            <a:spAutoFit/>
          </a:bodyPr>
          <a:lstStyle/>
          <a:p>
            <a:r>
              <a:rPr lang="id-ID" sz="1200" dirty="0">
                <a:solidFill>
                  <a:schemeClr val="bg1">
                    <a:lumMod val="50000"/>
                  </a:schemeClr>
                </a:solidFill>
              </a:rPr>
              <a:t>Go ahead and replace it with your own text. This is an example text,</a:t>
            </a:r>
          </a:p>
        </p:txBody>
      </p:sp>
      <p:sp>
        <p:nvSpPr>
          <p:cNvPr id="29" name="Rectangle 101"/>
          <p:cNvSpPr/>
          <p:nvPr/>
        </p:nvSpPr>
        <p:spPr>
          <a:xfrm>
            <a:off x="2735691" y="4060683"/>
            <a:ext cx="874736" cy="369332"/>
          </a:xfrm>
          <a:prstGeom prst="rect">
            <a:avLst/>
          </a:prstGeom>
        </p:spPr>
        <p:txBody>
          <a:bodyPr wrap="square">
            <a:spAutoFit/>
          </a:bodyPr>
          <a:lstStyle/>
          <a:p>
            <a:r>
              <a:rPr lang="id-ID" dirty="0" smtClean="0">
                <a:solidFill>
                  <a:schemeClr val="bg1">
                    <a:lumMod val="50000"/>
                  </a:schemeClr>
                </a:solidFill>
                <a:latin typeface="Bebas Neue" panose="020B0606020202050201" pitchFamily="34" charset="0"/>
              </a:rPr>
              <a:t>idea</a:t>
            </a:r>
            <a:endParaRPr lang="id-ID" dirty="0">
              <a:solidFill>
                <a:schemeClr val="bg1">
                  <a:lumMod val="50000"/>
                </a:schemeClr>
              </a:solidFill>
              <a:latin typeface="Bebas Neue" panose="020B0606020202050201" pitchFamily="34" charset="0"/>
            </a:endParaRPr>
          </a:p>
        </p:txBody>
      </p:sp>
      <p:sp>
        <p:nvSpPr>
          <p:cNvPr id="30" name="Rectangle 102"/>
          <p:cNvSpPr/>
          <p:nvPr/>
        </p:nvSpPr>
        <p:spPr>
          <a:xfrm>
            <a:off x="7580685" y="2037188"/>
            <a:ext cx="1069814" cy="369332"/>
          </a:xfrm>
          <a:prstGeom prst="rect">
            <a:avLst/>
          </a:prstGeom>
        </p:spPr>
        <p:txBody>
          <a:bodyPr wrap="square">
            <a:spAutoFit/>
          </a:bodyPr>
          <a:lstStyle/>
          <a:p>
            <a:r>
              <a:rPr lang="id-ID" dirty="0" smtClean="0">
                <a:solidFill>
                  <a:schemeClr val="bg1">
                    <a:lumMod val="50000"/>
                  </a:schemeClr>
                </a:solidFill>
                <a:latin typeface="Bebas Neue" panose="020B0606020202050201" pitchFamily="34" charset="0"/>
              </a:rPr>
              <a:t>sketch</a:t>
            </a:r>
            <a:endParaRPr lang="id-ID" dirty="0">
              <a:solidFill>
                <a:schemeClr val="bg1">
                  <a:lumMod val="50000"/>
                </a:schemeClr>
              </a:solidFill>
              <a:latin typeface="Bebas Neue" panose="020B0606020202050201" pitchFamily="34" charset="0"/>
            </a:endParaRPr>
          </a:p>
        </p:txBody>
      </p:sp>
      <p:sp>
        <p:nvSpPr>
          <p:cNvPr id="31" name="Rectangle 103"/>
          <p:cNvSpPr/>
          <p:nvPr/>
        </p:nvSpPr>
        <p:spPr>
          <a:xfrm>
            <a:off x="8778082" y="3607812"/>
            <a:ext cx="1069814" cy="369332"/>
          </a:xfrm>
          <a:prstGeom prst="rect">
            <a:avLst/>
          </a:prstGeom>
        </p:spPr>
        <p:txBody>
          <a:bodyPr wrap="square">
            <a:spAutoFit/>
          </a:bodyPr>
          <a:lstStyle/>
          <a:p>
            <a:r>
              <a:rPr lang="id-ID" dirty="0" smtClean="0">
                <a:solidFill>
                  <a:schemeClr val="bg1">
                    <a:lumMod val="50000"/>
                  </a:schemeClr>
                </a:solidFill>
                <a:latin typeface="Bebas Neue" panose="020B0606020202050201" pitchFamily="34" charset="0"/>
              </a:rPr>
              <a:t>build</a:t>
            </a:r>
            <a:endParaRPr lang="id-ID" dirty="0">
              <a:solidFill>
                <a:schemeClr val="bg1">
                  <a:lumMod val="50000"/>
                </a:schemeClr>
              </a:solidFill>
              <a:latin typeface="Bebas Neue" panose="020B0606020202050201" pitchFamily="34" charset="0"/>
            </a:endParaRPr>
          </a:p>
        </p:txBody>
      </p:sp>
      <p:sp>
        <p:nvSpPr>
          <p:cNvPr id="32" name="Rectangle 104"/>
          <p:cNvSpPr/>
          <p:nvPr/>
        </p:nvSpPr>
        <p:spPr>
          <a:xfrm>
            <a:off x="3873013" y="5600987"/>
            <a:ext cx="1069814" cy="369332"/>
          </a:xfrm>
          <a:prstGeom prst="rect">
            <a:avLst/>
          </a:prstGeom>
        </p:spPr>
        <p:txBody>
          <a:bodyPr wrap="square">
            <a:spAutoFit/>
          </a:bodyPr>
          <a:lstStyle/>
          <a:p>
            <a:r>
              <a:rPr lang="id-ID" dirty="0" smtClean="0">
                <a:solidFill>
                  <a:schemeClr val="bg1">
                    <a:lumMod val="50000"/>
                  </a:schemeClr>
                </a:solidFill>
                <a:latin typeface="Bebas Neue" panose="020B0606020202050201" pitchFamily="34" charset="0"/>
              </a:rPr>
              <a:t>test</a:t>
            </a:r>
            <a:endParaRPr lang="id-ID" dirty="0">
              <a:solidFill>
                <a:schemeClr val="bg1">
                  <a:lumMod val="50000"/>
                </a:schemeClr>
              </a:solidFill>
              <a:latin typeface="Bebas Neue" panose="020B0606020202050201" pitchFamily="34" charset="0"/>
            </a:endParaRPr>
          </a:p>
        </p:txBody>
      </p:sp>
      <p:grpSp>
        <p:nvGrpSpPr>
          <p:cNvPr id="33" name="Group 105"/>
          <p:cNvGrpSpPr/>
          <p:nvPr/>
        </p:nvGrpSpPr>
        <p:grpSpPr>
          <a:xfrm>
            <a:off x="5829182" y="5220866"/>
            <a:ext cx="439685" cy="530489"/>
            <a:chOff x="134906" y="3220464"/>
            <a:chExt cx="730251" cy="881063"/>
          </a:xfrm>
          <a:noFill/>
        </p:grpSpPr>
        <p:sp>
          <p:nvSpPr>
            <p:cNvPr id="34" name="Freeform 34"/>
            <p:cNvSpPr>
              <a:spLocks/>
            </p:cNvSpPr>
            <p:nvPr/>
          </p:nvSpPr>
          <p:spPr bwMode="auto">
            <a:xfrm>
              <a:off x="134906" y="3220464"/>
              <a:ext cx="730251" cy="577851"/>
            </a:xfrm>
            <a:custGeom>
              <a:avLst/>
              <a:gdLst>
                <a:gd name="T0" fmla="*/ 124 w 192"/>
                <a:gd name="T1" fmla="*/ 96 h 152"/>
                <a:gd name="T2" fmla="*/ 116 w 192"/>
                <a:gd name="T3" fmla="*/ 92 h 152"/>
                <a:gd name="T4" fmla="*/ 116 w 192"/>
                <a:gd name="T5" fmla="*/ 80 h 152"/>
                <a:gd name="T6" fmla="*/ 120 w 192"/>
                <a:gd name="T7" fmla="*/ 60 h 152"/>
                <a:gd name="T8" fmla="*/ 121 w 192"/>
                <a:gd name="T9" fmla="*/ 25 h 152"/>
                <a:gd name="T10" fmla="*/ 96 w 192"/>
                <a:gd name="T11" fmla="*/ 0 h 152"/>
                <a:gd name="T12" fmla="*/ 72 w 192"/>
                <a:gd name="T13" fmla="*/ 24 h 152"/>
                <a:gd name="T14" fmla="*/ 72 w 192"/>
                <a:gd name="T15" fmla="*/ 60 h 152"/>
                <a:gd name="T16" fmla="*/ 76 w 192"/>
                <a:gd name="T17" fmla="*/ 80 h 152"/>
                <a:gd name="T18" fmla="*/ 76 w 192"/>
                <a:gd name="T19" fmla="*/ 92 h 152"/>
                <a:gd name="T20" fmla="*/ 68 w 192"/>
                <a:gd name="T21" fmla="*/ 96 h 152"/>
                <a:gd name="T22" fmla="*/ 16 w 192"/>
                <a:gd name="T23" fmla="*/ 96 h 152"/>
                <a:gd name="T24" fmla="*/ 0 w 192"/>
                <a:gd name="T25" fmla="*/ 116 h 152"/>
                <a:gd name="T26" fmla="*/ 0 w 192"/>
                <a:gd name="T27" fmla="*/ 152 h 152"/>
                <a:gd name="T28" fmla="*/ 192 w 192"/>
                <a:gd name="T29" fmla="*/ 152 h 152"/>
                <a:gd name="T30" fmla="*/ 192 w 192"/>
                <a:gd name="T31" fmla="*/ 116 h 152"/>
                <a:gd name="T32" fmla="*/ 176 w 192"/>
                <a:gd name="T33" fmla="*/ 96 h 152"/>
                <a:gd name="T34" fmla="*/ 124 w 192"/>
                <a:gd name="T35" fmla="*/ 9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52">
                  <a:moveTo>
                    <a:pt x="124" y="96"/>
                  </a:moveTo>
                  <a:cubicBezTo>
                    <a:pt x="121" y="96"/>
                    <a:pt x="118" y="95"/>
                    <a:pt x="116" y="92"/>
                  </a:cubicBezTo>
                  <a:cubicBezTo>
                    <a:pt x="114" y="89"/>
                    <a:pt x="115" y="83"/>
                    <a:pt x="116" y="80"/>
                  </a:cubicBezTo>
                  <a:cubicBezTo>
                    <a:pt x="119" y="72"/>
                    <a:pt x="120" y="68"/>
                    <a:pt x="120" y="60"/>
                  </a:cubicBezTo>
                  <a:cubicBezTo>
                    <a:pt x="121" y="25"/>
                    <a:pt x="121" y="25"/>
                    <a:pt x="121" y="25"/>
                  </a:cubicBezTo>
                  <a:cubicBezTo>
                    <a:pt x="121" y="11"/>
                    <a:pt x="110" y="0"/>
                    <a:pt x="96" y="0"/>
                  </a:cubicBezTo>
                  <a:cubicBezTo>
                    <a:pt x="82" y="0"/>
                    <a:pt x="72" y="10"/>
                    <a:pt x="72" y="24"/>
                  </a:cubicBezTo>
                  <a:cubicBezTo>
                    <a:pt x="72" y="60"/>
                    <a:pt x="72" y="60"/>
                    <a:pt x="72" y="60"/>
                  </a:cubicBezTo>
                  <a:cubicBezTo>
                    <a:pt x="72" y="68"/>
                    <a:pt x="73" y="72"/>
                    <a:pt x="76" y="80"/>
                  </a:cubicBezTo>
                  <a:cubicBezTo>
                    <a:pt x="77" y="83"/>
                    <a:pt x="78" y="89"/>
                    <a:pt x="76" y="92"/>
                  </a:cubicBezTo>
                  <a:cubicBezTo>
                    <a:pt x="74" y="95"/>
                    <a:pt x="71" y="96"/>
                    <a:pt x="68" y="96"/>
                  </a:cubicBezTo>
                  <a:cubicBezTo>
                    <a:pt x="16" y="96"/>
                    <a:pt x="16" y="96"/>
                    <a:pt x="16" y="96"/>
                  </a:cubicBezTo>
                  <a:cubicBezTo>
                    <a:pt x="8" y="96"/>
                    <a:pt x="0" y="108"/>
                    <a:pt x="0" y="116"/>
                  </a:cubicBezTo>
                  <a:cubicBezTo>
                    <a:pt x="0" y="152"/>
                    <a:pt x="0" y="152"/>
                    <a:pt x="0" y="152"/>
                  </a:cubicBezTo>
                  <a:cubicBezTo>
                    <a:pt x="192" y="152"/>
                    <a:pt x="192" y="152"/>
                    <a:pt x="192" y="152"/>
                  </a:cubicBezTo>
                  <a:cubicBezTo>
                    <a:pt x="192" y="116"/>
                    <a:pt x="192" y="116"/>
                    <a:pt x="192" y="116"/>
                  </a:cubicBezTo>
                  <a:cubicBezTo>
                    <a:pt x="192" y="108"/>
                    <a:pt x="184" y="96"/>
                    <a:pt x="176" y="96"/>
                  </a:cubicBezTo>
                  <a:lnTo>
                    <a:pt x="124" y="96"/>
                  </a:lnTo>
                  <a:close/>
                </a:path>
              </a:pathLst>
            </a:cu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2400"/>
            </a:p>
          </p:txBody>
        </p:sp>
        <p:sp>
          <p:nvSpPr>
            <p:cNvPr id="35" name="Freeform 35"/>
            <p:cNvSpPr>
              <a:spLocks/>
            </p:cNvSpPr>
            <p:nvPr/>
          </p:nvSpPr>
          <p:spPr bwMode="auto">
            <a:xfrm>
              <a:off x="165069" y="3798314"/>
              <a:ext cx="669926" cy="303213"/>
            </a:xfrm>
            <a:custGeom>
              <a:avLst/>
              <a:gdLst>
                <a:gd name="T0" fmla="*/ 422 w 422"/>
                <a:gd name="T1" fmla="*/ 191 h 191"/>
                <a:gd name="T2" fmla="*/ 115 w 422"/>
                <a:gd name="T3" fmla="*/ 191 h 191"/>
                <a:gd name="T4" fmla="*/ 115 w 422"/>
                <a:gd name="T5" fmla="*/ 95 h 191"/>
                <a:gd name="T6" fmla="*/ 67 w 422"/>
                <a:gd name="T7" fmla="*/ 191 h 191"/>
                <a:gd name="T8" fmla="*/ 0 w 422"/>
                <a:gd name="T9" fmla="*/ 191 h 191"/>
                <a:gd name="T10" fmla="*/ 0 w 422"/>
                <a:gd name="T11" fmla="*/ 0 h 191"/>
                <a:gd name="T12" fmla="*/ 422 w 422"/>
                <a:gd name="T13" fmla="*/ 0 h 191"/>
                <a:gd name="T14" fmla="*/ 422 w 422"/>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2" h="191">
                  <a:moveTo>
                    <a:pt x="422" y="191"/>
                  </a:moveTo>
                  <a:lnTo>
                    <a:pt x="115" y="191"/>
                  </a:lnTo>
                  <a:lnTo>
                    <a:pt x="115" y="95"/>
                  </a:lnTo>
                  <a:lnTo>
                    <a:pt x="67" y="191"/>
                  </a:lnTo>
                  <a:lnTo>
                    <a:pt x="0" y="191"/>
                  </a:lnTo>
                  <a:lnTo>
                    <a:pt x="0" y="0"/>
                  </a:lnTo>
                  <a:lnTo>
                    <a:pt x="422" y="0"/>
                  </a:lnTo>
                  <a:lnTo>
                    <a:pt x="422" y="191"/>
                  </a:lnTo>
                  <a:close/>
                </a:path>
              </a:pathLst>
            </a:cu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2400"/>
            </a:p>
          </p:txBody>
        </p:sp>
        <p:sp>
          <p:nvSpPr>
            <p:cNvPr id="36" name="Line 36"/>
            <p:cNvSpPr>
              <a:spLocks noChangeShapeType="1"/>
            </p:cNvSpPr>
            <p:nvPr/>
          </p:nvSpPr>
          <p:spPr bwMode="auto">
            <a:xfrm>
              <a:off x="742919" y="3904677"/>
              <a:ext cx="0" cy="196850"/>
            </a:xfrm>
            <a:prstGeom prst="line">
              <a:avLst/>
            </a:pr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2400"/>
            </a:p>
          </p:txBody>
        </p:sp>
        <p:sp>
          <p:nvSpPr>
            <p:cNvPr id="37" name="Line 37"/>
            <p:cNvSpPr>
              <a:spLocks noChangeShapeType="1"/>
            </p:cNvSpPr>
            <p:nvPr/>
          </p:nvSpPr>
          <p:spPr bwMode="auto">
            <a:xfrm>
              <a:off x="652432" y="3949127"/>
              <a:ext cx="0" cy="152400"/>
            </a:xfrm>
            <a:prstGeom prst="line">
              <a:avLst/>
            </a:pr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2400"/>
            </a:p>
          </p:txBody>
        </p:sp>
        <p:sp>
          <p:nvSpPr>
            <p:cNvPr id="38" name="Line 38"/>
            <p:cNvSpPr>
              <a:spLocks noChangeShapeType="1"/>
            </p:cNvSpPr>
            <p:nvPr/>
          </p:nvSpPr>
          <p:spPr bwMode="auto">
            <a:xfrm>
              <a:off x="560357" y="4011039"/>
              <a:ext cx="0" cy="90488"/>
            </a:xfrm>
            <a:prstGeom prst="line">
              <a:avLst/>
            </a:pr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2400"/>
            </a:p>
          </p:txBody>
        </p:sp>
        <p:sp>
          <p:nvSpPr>
            <p:cNvPr id="39" name="Oval 39"/>
            <p:cNvSpPr>
              <a:spLocks noChangeArrowheads="1"/>
            </p:cNvSpPr>
            <p:nvPr/>
          </p:nvSpPr>
          <p:spPr bwMode="auto">
            <a:xfrm>
              <a:off x="480981" y="3296664"/>
              <a:ext cx="38100" cy="38100"/>
            </a:xfrm>
            <a:prstGeom prst="ellipse">
              <a:avLst/>
            </a:pr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2400"/>
            </a:p>
          </p:txBody>
        </p:sp>
      </p:grpSp>
      <p:grpSp>
        <p:nvGrpSpPr>
          <p:cNvPr id="40" name="Group 112"/>
          <p:cNvGrpSpPr/>
          <p:nvPr/>
        </p:nvGrpSpPr>
        <p:grpSpPr>
          <a:xfrm>
            <a:off x="4255017" y="3760740"/>
            <a:ext cx="484609" cy="484609"/>
            <a:chOff x="6264275" y="814388"/>
            <a:chExt cx="881063" cy="881063"/>
          </a:xfrm>
        </p:grpSpPr>
        <p:sp>
          <p:nvSpPr>
            <p:cNvPr id="41" name="Freeform 25"/>
            <p:cNvSpPr>
              <a:spLocks/>
            </p:cNvSpPr>
            <p:nvPr/>
          </p:nvSpPr>
          <p:spPr bwMode="auto">
            <a:xfrm>
              <a:off x="6264275" y="904876"/>
              <a:ext cx="365125" cy="790575"/>
            </a:xfrm>
            <a:custGeom>
              <a:avLst/>
              <a:gdLst>
                <a:gd name="T0" fmla="*/ 96 w 96"/>
                <a:gd name="T1" fmla="*/ 208 h 208"/>
                <a:gd name="T2" fmla="*/ 21 w 96"/>
                <a:gd name="T3" fmla="*/ 208 h 208"/>
                <a:gd name="T4" fmla="*/ 0 w 96"/>
                <a:gd name="T5" fmla="*/ 188 h 208"/>
                <a:gd name="T6" fmla="*/ 0 w 96"/>
                <a:gd name="T7" fmla="*/ 0 h 208"/>
              </a:gdLst>
              <a:ahLst/>
              <a:cxnLst>
                <a:cxn ang="0">
                  <a:pos x="T0" y="T1"/>
                </a:cxn>
                <a:cxn ang="0">
                  <a:pos x="T2" y="T3"/>
                </a:cxn>
                <a:cxn ang="0">
                  <a:pos x="T4" y="T5"/>
                </a:cxn>
                <a:cxn ang="0">
                  <a:pos x="T6" y="T7"/>
                </a:cxn>
              </a:cxnLst>
              <a:rect l="0" t="0" r="r" b="b"/>
              <a:pathLst>
                <a:path w="96" h="208">
                  <a:moveTo>
                    <a:pt x="96" y="208"/>
                  </a:moveTo>
                  <a:cubicBezTo>
                    <a:pt x="21" y="208"/>
                    <a:pt x="21" y="208"/>
                    <a:pt x="21" y="208"/>
                  </a:cubicBezTo>
                  <a:cubicBezTo>
                    <a:pt x="9" y="208"/>
                    <a:pt x="0" y="199"/>
                    <a:pt x="0" y="188"/>
                  </a:cubicBezTo>
                  <a:cubicBezTo>
                    <a:pt x="0" y="0"/>
                    <a:pt x="0" y="0"/>
                    <a:pt x="0" y="0"/>
                  </a:cubicBez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sp>
          <p:nvSpPr>
            <p:cNvPr id="42" name="Line 26"/>
            <p:cNvSpPr>
              <a:spLocks noChangeShapeType="1"/>
            </p:cNvSpPr>
            <p:nvPr/>
          </p:nvSpPr>
          <p:spPr bwMode="auto">
            <a:xfrm>
              <a:off x="6354763" y="904876"/>
              <a:ext cx="608013" cy="0"/>
            </a:xfrm>
            <a:prstGeom prst="line">
              <a:avLst/>
            </a:prstGeom>
            <a:noFill/>
            <a:ln w="1587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sp>
          <p:nvSpPr>
            <p:cNvPr id="43" name="Freeform 27"/>
            <p:cNvSpPr>
              <a:spLocks/>
            </p:cNvSpPr>
            <p:nvPr/>
          </p:nvSpPr>
          <p:spPr bwMode="auto">
            <a:xfrm>
              <a:off x="6264275" y="814388"/>
              <a:ext cx="728663" cy="303213"/>
            </a:xfrm>
            <a:custGeom>
              <a:avLst/>
              <a:gdLst>
                <a:gd name="T0" fmla="*/ 192 w 192"/>
                <a:gd name="T1" fmla="*/ 0 h 80"/>
                <a:gd name="T2" fmla="*/ 24 w 192"/>
                <a:gd name="T3" fmla="*/ 0 h 80"/>
                <a:gd name="T4" fmla="*/ 0 w 192"/>
                <a:gd name="T5" fmla="*/ 24 h 80"/>
                <a:gd name="T6" fmla="*/ 24 w 192"/>
                <a:gd name="T7" fmla="*/ 48 h 80"/>
                <a:gd name="T8" fmla="*/ 192 w 192"/>
                <a:gd name="T9" fmla="*/ 48 h 80"/>
                <a:gd name="T10" fmla="*/ 192 w 192"/>
                <a:gd name="T11" fmla="*/ 80 h 80"/>
              </a:gdLst>
              <a:ahLst/>
              <a:cxnLst>
                <a:cxn ang="0">
                  <a:pos x="T0" y="T1"/>
                </a:cxn>
                <a:cxn ang="0">
                  <a:pos x="T2" y="T3"/>
                </a:cxn>
                <a:cxn ang="0">
                  <a:pos x="T4" y="T5"/>
                </a:cxn>
                <a:cxn ang="0">
                  <a:pos x="T6" y="T7"/>
                </a:cxn>
                <a:cxn ang="0">
                  <a:pos x="T8" y="T9"/>
                </a:cxn>
                <a:cxn ang="0">
                  <a:pos x="T10" y="T11"/>
                </a:cxn>
              </a:cxnLst>
              <a:rect l="0" t="0" r="r" b="b"/>
              <a:pathLst>
                <a:path w="192" h="80">
                  <a:moveTo>
                    <a:pt x="192" y="0"/>
                  </a:moveTo>
                  <a:cubicBezTo>
                    <a:pt x="24" y="0"/>
                    <a:pt x="24" y="0"/>
                    <a:pt x="24" y="0"/>
                  </a:cubicBezTo>
                  <a:cubicBezTo>
                    <a:pt x="11" y="0"/>
                    <a:pt x="0" y="11"/>
                    <a:pt x="0" y="24"/>
                  </a:cubicBezTo>
                  <a:cubicBezTo>
                    <a:pt x="0" y="38"/>
                    <a:pt x="11" y="48"/>
                    <a:pt x="24" y="48"/>
                  </a:cubicBezTo>
                  <a:cubicBezTo>
                    <a:pt x="192" y="48"/>
                    <a:pt x="192" y="48"/>
                    <a:pt x="192" y="48"/>
                  </a:cubicBezTo>
                  <a:cubicBezTo>
                    <a:pt x="192" y="80"/>
                    <a:pt x="192" y="80"/>
                    <a:pt x="192" y="80"/>
                  </a:cubicBez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sp>
          <p:nvSpPr>
            <p:cNvPr id="44" name="Line 28"/>
            <p:cNvSpPr>
              <a:spLocks noChangeShapeType="1"/>
            </p:cNvSpPr>
            <p:nvPr/>
          </p:nvSpPr>
          <p:spPr bwMode="auto">
            <a:xfrm flipV="1">
              <a:off x="6902450" y="1346201"/>
              <a:ext cx="0" cy="212725"/>
            </a:xfrm>
            <a:prstGeom prst="line">
              <a:avLst/>
            </a:prstGeom>
            <a:noFill/>
            <a:ln w="15875"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sp>
          <p:nvSpPr>
            <p:cNvPr id="45" name="Freeform 29"/>
            <p:cNvSpPr>
              <a:spLocks/>
            </p:cNvSpPr>
            <p:nvPr/>
          </p:nvSpPr>
          <p:spPr bwMode="auto">
            <a:xfrm>
              <a:off x="6810375" y="1466851"/>
              <a:ext cx="182563" cy="92075"/>
            </a:xfrm>
            <a:custGeom>
              <a:avLst/>
              <a:gdLst>
                <a:gd name="T0" fmla="*/ 0 w 115"/>
                <a:gd name="T1" fmla="*/ 0 h 58"/>
                <a:gd name="T2" fmla="*/ 58 w 115"/>
                <a:gd name="T3" fmla="*/ 58 h 58"/>
                <a:gd name="T4" fmla="*/ 115 w 115"/>
                <a:gd name="T5" fmla="*/ 0 h 58"/>
              </a:gdLst>
              <a:ahLst/>
              <a:cxnLst>
                <a:cxn ang="0">
                  <a:pos x="T0" y="T1"/>
                </a:cxn>
                <a:cxn ang="0">
                  <a:pos x="T2" y="T3"/>
                </a:cxn>
                <a:cxn ang="0">
                  <a:pos x="T4" y="T5"/>
                </a:cxn>
              </a:cxnLst>
              <a:rect l="0" t="0" r="r" b="b"/>
              <a:pathLst>
                <a:path w="115" h="58">
                  <a:moveTo>
                    <a:pt x="0" y="0"/>
                  </a:moveTo>
                  <a:lnTo>
                    <a:pt x="58" y="58"/>
                  </a:lnTo>
                  <a:lnTo>
                    <a:pt x="115"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sp>
          <p:nvSpPr>
            <p:cNvPr id="46" name="Oval 30"/>
            <p:cNvSpPr>
              <a:spLocks noChangeArrowheads="1"/>
            </p:cNvSpPr>
            <p:nvPr/>
          </p:nvSpPr>
          <p:spPr bwMode="auto">
            <a:xfrm>
              <a:off x="6659563" y="1209676"/>
              <a:ext cx="485775" cy="485775"/>
            </a:xfrm>
            <a:prstGeom prst="ellipse">
              <a:avLst/>
            </a:prstGeom>
            <a:noFill/>
            <a:ln w="15875"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grpSp>
      <p:grpSp>
        <p:nvGrpSpPr>
          <p:cNvPr id="47" name="Group 119"/>
          <p:cNvGrpSpPr/>
          <p:nvPr/>
        </p:nvGrpSpPr>
        <p:grpSpPr>
          <a:xfrm>
            <a:off x="7368009" y="3720730"/>
            <a:ext cx="474675" cy="474676"/>
            <a:chOff x="6399213" y="695325"/>
            <a:chExt cx="850899" cy="850901"/>
          </a:xfrm>
        </p:grpSpPr>
        <p:sp>
          <p:nvSpPr>
            <p:cNvPr id="48" name="Freeform 34"/>
            <p:cNvSpPr>
              <a:spLocks/>
            </p:cNvSpPr>
            <p:nvPr/>
          </p:nvSpPr>
          <p:spPr bwMode="auto">
            <a:xfrm>
              <a:off x="6565900" y="862013"/>
              <a:ext cx="684212" cy="684213"/>
            </a:xfrm>
            <a:custGeom>
              <a:avLst/>
              <a:gdLst>
                <a:gd name="T0" fmla="*/ 431 w 431"/>
                <a:gd name="T1" fmla="*/ 0 h 431"/>
                <a:gd name="T2" fmla="*/ 431 w 431"/>
                <a:gd name="T3" fmla="*/ 431 h 431"/>
                <a:gd name="T4" fmla="*/ 0 w 431"/>
                <a:gd name="T5" fmla="*/ 431 h 431"/>
              </a:gdLst>
              <a:ahLst/>
              <a:cxnLst>
                <a:cxn ang="0">
                  <a:pos x="T0" y="T1"/>
                </a:cxn>
                <a:cxn ang="0">
                  <a:pos x="T2" y="T3"/>
                </a:cxn>
                <a:cxn ang="0">
                  <a:pos x="T4" y="T5"/>
                </a:cxn>
              </a:cxnLst>
              <a:rect l="0" t="0" r="r" b="b"/>
              <a:pathLst>
                <a:path w="431" h="431">
                  <a:moveTo>
                    <a:pt x="431" y="0"/>
                  </a:moveTo>
                  <a:lnTo>
                    <a:pt x="431" y="431"/>
                  </a:lnTo>
                  <a:lnTo>
                    <a:pt x="0" y="431"/>
                  </a:lnTo>
                </a:path>
              </a:pathLst>
            </a:custGeom>
            <a:noFill/>
            <a:ln w="158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sp>
          <p:nvSpPr>
            <p:cNvPr id="49" name="Freeform 35"/>
            <p:cNvSpPr>
              <a:spLocks/>
            </p:cNvSpPr>
            <p:nvPr/>
          </p:nvSpPr>
          <p:spPr bwMode="auto">
            <a:xfrm>
              <a:off x="6473825" y="769938"/>
              <a:ext cx="715962" cy="715963"/>
            </a:xfrm>
            <a:custGeom>
              <a:avLst/>
              <a:gdLst>
                <a:gd name="T0" fmla="*/ 451 w 451"/>
                <a:gd name="T1" fmla="*/ 0 h 451"/>
                <a:gd name="T2" fmla="*/ 451 w 451"/>
                <a:gd name="T3" fmla="*/ 451 h 451"/>
                <a:gd name="T4" fmla="*/ 0 w 451"/>
                <a:gd name="T5" fmla="*/ 451 h 451"/>
              </a:gdLst>
              <a:ahLst/>
              <a:cxnLst>
                <a:cxn ang="0">
                  <a:pos x="T0" y="T1"/>
                </a:cxn>
                <a:cxn ang="0">
                  <a:pos x="T2" y="T3"/>
                </a:cxn>
                <a:cxn ang="0">
                  <a:pos x="T4" y="T5"/>
                </a:cxn>
              </a:cxnLst>
              <a:rect l="0" t="0" r="r" b="b"/>
              <a:pathLst>
                <a:path w="451" h="451">
                  <a:moveTo>
                    <a:pt x="451" y="0"/>
                  </a:moveTo>
                  <a:lnTo>
                    <a:pt x="451" y="451"/>
                  </a:lnTo>
                  <a:lnTo>
                    <a:pt x="0" y="451"/>
                  </a:lnTo>
                </a:path>
              </a:pathLst>
            </a:custGeom>
            <a:noFill/>
            <a:ln w="158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sp>
          <p:nvSpPr>
            <p:cNvPr id="50" name="Rectangle 36"/>
            <p:cNvSpPr>
              <a:spLocks noChangeArrowheads="1"/>
            </p:cNvSpPr>
            <p:nvPr/>
          </p:nvSpPr>
          <p:spPr bwMode="auto">
            <a:xfrm>
              <a:off x="6399213" y="695325"/>
              <a:ext cx="728662" cy="728663"/>
            </a:xfrm>
            <a:prstGeom prst="rect">
              <a:avLst/>
            </a:prstGeom>
            <a:noFill/>
            <a:ln w="158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sp>
          <p:nvSpPr>
            <p:cNvPr id="51" name="Freeform 37"/>
            <p:cNvSpPr>
              <a:spLocks/>
            </p:cNvSpPr>
            <p:nvPr/>
          </p:nvSpPr>
          <p:spPr bwMode="auto">
            <a:xfrm>
              <a:off x="6550025" y="965200"/>
              <a:ext cx="482600" cy="307975"/>
            </a:xfrm>
            <a:custGeom>
              <a:avLst/>
              <a:gdLst>
                <a:gd name="T0" fmla="*/ 304 w 304"/>
                <a:gd name="T1" fmla="*/ 194 h 194"/>
                <a:gd name="T2" fmla="*/ 230 w 304"/>
                <a:gd name="T3" fmla="*/ 0 h 194"/>
                <a:gd name="T4" fmla="*/ 134 w 304"/>
                <a:gd name="T5" fmla="*/ 143 h 194"/>
                <a:gd name="T6" fmla="*/ 75 w 304"/>
                <a:gd name="T7" fmla="*/ 71 h 194"/>
                <a:gd name="T8" fmla="*/ 0 w 304"/>
                <a:gd name="T9" fmla="*/ 194 h 194"/>
              </a:gdLst>
              <a:ahLst/>
              <a:cxnLst>
                <a:cxn ang="0">
                  <a:pos x="T0" y="T1"/>
                </a:cxn>
                <a:cxn ang="0">
                  <a:pos x="T2" y="T3"/>
                </a:cxn>
                <a:cxn ang="0">
                  <a:pos x="T4" y="T5"/>
                </a:cxn>
                <a:cxn ang="0">
                  <a:pos x="T6" y="T7"/>
                </a:cxn>
                <a:cxn ang="0">
                  <a:pos x="T8" y="T9"/>
                </a:cxn>
              </a:cxnLst>
              <a:rect l="0" t="0" r="r" b="b"/>
              <a:pathLst>
                <a:path w="304" h="194">
                  <a:moveTo>
                    <a:pt x="304" y="194"/>
                  </a:moveTo>
                  <a:lnTo>
                    <a:pt x="230" y="0"/>
                  </a:lnTo>
                  <a:lnTo>
                    <a:pt x="134" y="143"/>
                  </a:lnTo>
                  <a:lnTo>
                    <a:pt x="75" y="71"/>
                  </a:lnTo>
                  <a:lnTo>
                    <a:pt x="0" y="194"/>
                  </a:lnTo>
                </a:path>
              </a:pathLst>
            </a:custGeom>
            <a:noFill/>
            <a:ln w="15875"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sp>
          <p:nvSpPr>
            <p:cNvPr id="52" name="Oval 38"/>
            <p:cNvSpPr>
              <a:spLocks noChangeArrowheads="1"/>
            </p:cNvSpPr>
            <p:nvPr/>
          </p:nvSpPr>
          <p:spPr bwMode="auto">
            <a:xfrm>
              <a:off x="6550025" y="808038"/>
              <a:ext cx="119062" cy="119063"/>
            </a:xfrm>
            <a:prstGeom prst="ellipse">
              <a:avLst/>
            </a:prstGeom>
            <a:noFill/>
            <a:ln w="15875"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sp>
          <p:nvSpPr>
            <p:cNvPr id="53" name="Line 39"/>
            <p:cNvSpPr>
              <a:spLocks noChangeShapeType="1"/>
            </p:cNvSpPr>
            <p:nvPr/>
          </p:nvSpPr>
          <p:spPr bwMode="auto">
            <a:xfrm flipH="1">
              <a:off x="6399213" y="1273175"/>
              <a:ext cx="728662" cy="0"/>
            </a:xfrm>
            <a:prstGeom prst="line">
              <a:avLst/>
            </a:prstGeom>
            <a:noFill/>
            <a:ln w="158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grpSp>
      <p:grpSp>
        <p:nvGrpSpPr>
          <p:cNvPr id="54" name="Group 126"/>
          <p:cNvGrpSpPr/>
          <p:nvPr/>
        </p:nvGrpSpPr>
        <p:grpSpPr>
          <a:xfrm>
            <a:off x="5860006" y="2168185"/>
            <a:ext cx="408861" cy="466068"/>
            <a:chOff x="6873875" y="742950"/>
            <a:chExt cx="771526" cy="879476"/>
          </a:xfrm>
        </p:grpSpPr>
        <p:sp>
          <p:nvSpPr>
            <p:cNvPr id="55" name="Line 43"/>
            <p:cNvSpPr>
              <a:spLocks noChangeShapeType="1"/>
            </p:cNvSpPr>
            <p:nvPr/>
          </p:nvSpPr>
          <p:spPr bwMode="auto">
            <a:xfrm>
              <a:off x="7162800" y="1471613"/>
              <a:ext cx="0" cy="76200"/>
            </a:xfrm>
            <a:prstGeom prst="line">
              <a:avLst/>
            </a:prstGeom>
            <a:noFill/>
            <a:ln w="1587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56" name="Line 44"/>
            <p:cNvSpPr>
              <a:spLocks noChangeShapeType="1"/>
            </p:cNvSpPr>
            <p:nvPr/>
          </p:nvSpPr>
          <p:spPr bwMode="auto">
            <a:xfrm>
              <a:off x="7223125" y="1471613"/>
              <a:ext cx="0" cy="76200"/>
            </a:xfrm>
            <a:prstGeom prst="line">
              <a:avLst/>
            </a:prstGeom>
            <a:noFill/>
            <a:ln w="1587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57" name="Freeform 45"/>
            <p:cNvSpPr>
              <a:spLocks/>
            </p:cNvSpPr>
            <p:nvPr/>
          </p:nvSpPr>
          <p:spPr bwMode="auto">
            <a:xfrm>
              <a:off x="6964363" y="1547813"/>
              <a:ext cx="457200" cy="74613"/>
            </a:xfrm>
            <a:custGeom>
              <a:avLst/>
              <a:gdLst>
                <a:gd name="T0" fmla="*/ 120 w 120"/>
                <a:gd name="T1" fmla="*/ 20 h 20"/>
                <a:gd name="T2" fmla="*/ 60 w 120"/>
                <a:gd name="T3" fmla="*/ 0 h 20"/>
                <a:gd name="T4" fmla="*/ 0 w 120"/>
                <a:gd name="T5" fmla="*/ 20 h 20"/>
                <a:gd name="T6" fmla="*/ 120 w 120"/>
                <a:gd name="T7" fmla="*/ 20 h 20"/>
              </a:gdLst>
              <a:ahLst/>
              <a:cxnLst>
                <a:cxn ang="0">
                  <a:pos x="T0" y="T1"/>
                </a:cxn>
                <a:cxn ang="0">
                  <a:pos x="T2" y="T3"/>
                </a:cxn>
                <a:cxn ang="0">
                  <a:pos x="T4" y="T5"/>
                </a:cxn>
                <a:cxn ang="0">
                  <a:pos x="T6" y="T7"/>
                </a:cxn>
              </a:cxnLst>
              <a:rect l="0" t="0" r="r" b="b"/>
              <a:pathLst>
                <a:path w="120" h="20">
                  <a:moveTo>
                    <a:pt x="120" y="20"/>
                  </a:moveTo>
                  <a:cubicBezTo>
                    <a:pt x="103" y="7"/>
                    <a:pt x="83" y="0"/>
                    <a:pt x="60" y="0"/>
                  </a:cubicBezTo>
                  <a:cubicBezTo>
                    <a:pt x="37" y="0"/>
                    <a:pt x="17" y="7"/>
                    <a:pt x="0" y="20"/>
                  </a:cubicBezTo>
                  <a:lnTo>
                    <a:pt x="120" y="20"/>
                  </a:lnTo>
                  <a:close/>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58" name="Oval 46"/>
            <p:cNvSpPr>
              <a:spLocks noChangeArrowheads="1"/>
            </p:cNvSpPr>
            <p:nvPr/>
          </p:nvSpPr>
          <p:spPr bwMode="auto">
            <a:xfrm>
              <a:off x="6904038" y="773113"/>
              <a:ext cx="577850" cy="576263"/>
            </a:xfrm>
            <a:prstGeom prst="ellipse">
              <a:avLst/>
            </a:pr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59" name="Freeform 47"/>
            <p:cNvSpPr>
              <a:spLocks/>
            </p:cNvSpPr>
            <p:nvPr/>
          </p:nvSpPr>
          <p:spPr bwMode="auto">
            <a:xfrm>
              <a:off x="6904038" y="773113"/>
              <a:ext cx="741363" cy="739775"/>
            </a:xfrm>
            <a:custGeom>
              <a:avLst/>
              <a:gdLst>
                <a:gd name="T0" fmla="*/ 152 w 195"/>
                <a:gd name="T1" fmla="*/ 0 h 195"/>
                <a:gd name="T2" fmla="*/ 152 w 195"/>
                <a:gd name="T3" fmla="*/ 152 h 195"/>
                <a:gd name="T4" fmla="*/ 0 w 195"/>
                <a:gd name="T5" fmla="*/ 152 h 195"/>
              </a:gdLst>
              <a:ahLst/>
              <a:cxnLst>
                <a:cxn ang="0">
                  <a:pos x="T0" y="T1"/>
                </a:cxn>
                <a:cxn ang="0">
                  <a:pos x="T2" y="T3"/>
                </a:cxn>
                <a:cxn ang="0">
                  <a:pos x="T4" y="T5"/>
                </a:cxn>
              </a:cxnLst>
              <a:rect l="0" t="0" r="r" b="b"/>
              <a:pathLst>
                <a:path w="195" h="195">
                  <a:moveTo>
                    <a:pt x="152" y="0"/>
                  </a:moveTo>
                  <a:cubicBezTo>
                    <a:pt x="195" y="42"/>
                    <a:pt x="195" y="110"/>
                    <a:pt x="152" y="152"/>
                  </a:cubicBezTo>
                  <a:cubicBezTo>
                    <a:pt x="110" y="195"/>
                    <a:pt x="42" y="195"/>
                    <a:pt x="0" y="152"/>
                  </a:cubicBez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60" name="Line 48"/>
            <p:cNvSpPr>
              <a:spLocks noChangeShapeType="1"/>
            </p:cNvSpPr>
            <p:nvPr/>
          </p:nvSpPr>
          <p:spPr bwMode="auto">
            <a:xfrm flipV="1">
              <a:off x="6873875" y="1319213"/>
              <a:ext cx="60325" cy="60325"/>
            </a:xfrm>
            <a:prstGeom prst="line">
              <a:avLst/>
            </a:prstGeom>
            <a:noFill/>
            <a:ln w="1587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61" name="Line 49"/>
            <p:cNvSpPr>
              <a:spLocks noChangeShapeType="1"/>
            </p:cNvSpPr>
            <p:nvPr/>
          </p:nvSpPr>
          <p:spPr bwMode="auto">
            <a:xfrm flipV="1">
              <a:off x="7451725" y="742950"/>
              <a:ext cx="60325" cy="60325"/>
            </a:xfrm>
            <a:prstGeom prst="line">
              <a:avLst/>
            </a:prstGeom>
            <a:noFill/>
            <a:ln w="1587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grpSp>
      <p:grpSp>
        <p:nvGrpSpPr>
          <p:cNvPr id="62" name="Group 134"/>
          <p:cNvGrpSpPr/>
          <p:nvPr/>
        </p:nvGrpSpPr>
        <p:grpSpPr>
          <a:xfrm flipH="1">
            <a:off x="5618509" y="3573685"/>
            <a:ext cx="838090" cy="849991"/>
            <a:chOff x="1909763" y="950913"/>
            <a:chExt cx="782637" cy="793750"/>
          </a:xfrm>
          <a:solidFill>
            <a:schemeClr val="bg1"/>
          </a:solidFill>
        </p:grpSpPr>
        <p:sp>
          <p:nvSpPr>
            <p:cNvPr id="63" name="Freeform 59"/>
            <p:cNvSpPr>
              <a:spLocks noEditPoints="1"/>
            </p:cNvSpPr>
            <p:nvPr/>
          </p:nvSpPr>
          <p:spPr bwMode="auto">
            <a:xfrm>
              <a:off x="1909763" y="1204913"/>
              <a:ext cx="539750" cy="539750"/>
            </a:xfrm>
            <a:custGeom>
              <a:avLst/>
              <a:gdLst>
                <a:gd name="T0" fmla="*/ 0 w 340"/>
                <a:gd name="T1" fmla="*/ 340 h 340"/>
                <a:gd name="T2" fmla="*/ 340 w 340"/>
                <a:gd name="T3" fmla="*/ 340 h 340"/>
                <a:gd name="T4" fmla="*/ 340 w 340"/>
                <a:gd name="T5" fmla="*/ 0 h 340"/>
                <a:gd name="T6" fmla="*/ 0 w 340"/>
                <a:gd name="T7" fmla="*/ 0 h 340"/>
                <a:gd name="T8" fmla="*/ 0 w 340"/>
                <a:gd name="T9" fmla="*/ 340 h 340"/>
                <a:gd name="T10" fmla="*/ 304 w 340"/>
                <a:gd name="T11" fmla="*/ 251 h 340"/>
                <a:gd name="T12" fmla="*/ 35 w 340"/>
                <a:gd name="T13" fmla="*/ 251 h 340"/>
                <a:gd name="T14" fmla="*/ 35 w 340"/>
                <a:gd name="T15" fmla="*/ 36 h 340"/>
                <a:gd name="T16" fmla="*/ 304 w 340"/>
                <a:gd name="T17" fmla="*/ 36 h 340"/>
                <a:gd name="T18" fmla="*/ 304 w 340"/>
                <a:gd name="T19" fmla="*/ 25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340">
                  <a:moveTo>
                    <a:pt x="0" y="340"/>
                  </a:moveTo>
                  <a:lnTo>
                    <a:pt x="340" y="340"/>
                  </a:lnTo>
                  <a:lnTo>
                    <a:pt x="340" y="0"/>
                  </a:lnTo>
                  <a:lnTo>
                    <a:pt x="0" y="0"/>
                  </a:lnTo>
                  <a:lnTo>
                    <a:pt x="0" y="340"/>
                  </a:lnTo>
                  <a:close/>
                  <a:moveTo>
                    <a:pt x="304" y="251"/>
                  </a:moveTo>
                  <a:lnTo>
                    <a:pt x="35" y="251"/>
                  </a:lnTo>
                  <a:lnTo>
                    <a:pt x="35" y="36"/>
                  </a:lnTo>
                  <a:lnTo>
                    <a:pt x="304" y="36"/>
                  </a:lnTo>
                  <a:lnTo>
                    <a:pt x="304"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4" name="Freeform 60"/>
            <p:cNvSpPr>
              <a:spLocks/>
            </p:cNvSpPr>
            <p:nvPr/>
          </p:nvSpPr>
          <p:spPr bwMode="auto">
            <a:xfrm>
              <a:off x="2060575" y="950913"/>
              <a:ext cx="631825" cy="569913"/>
            </a:xfrm>
            <a:custGeom>
              <a:avLst/>
              <a:gdLst>
                <a:gd name="T0" fmla="*/ 334 w 398"/>
                <a:gd name="T1" fmla="*/ 0 h 359"/>
                <a:gd name="T2" fmla="*/ 0 w 398"/>
                <a:gd name="T3" fmla="*/ 64 h 359"/>
                <a:gd name="T4" fmla="*/ 15 w 398"/>
                <a:gd name="T5" fmla="*/ 143 h 359"/>
                <a:gd name="T6" fmla="*/ 51 w 398"/>
                <a:gd name="T7" fmla="*/ 143 h 359"/>
                <a:gd name="T8" fmla="*/ 41 w 398"/>
                <a:gd name="T9" fmla="*/ 93 h 359"/>
                <a:gd name="T10" fmla="*/ 305 w 398"/>
                <a:gd name="T11" fmla="*/ 40 h 359"/>
                <a:gd name="T12" fmla="*/ 346 w 398"/>
                <a:gd name="T13" fmla="*/ 251 h 359"/>
                <a:gd name="T14" fmla="*/ 262 w 398"/>
                <a:gd name="T15" fmla="*/ 268 h 359"/>
                <a:gd name="T16" fmla="*/ 262 w 398"/>
                <a:gd name="T17" fmla="*/ 359 h 359"/>
                <a:gd name="T18" fmla="*/ 398 w 398"/>
                <a:gd name="T19" fmla="*/ 332 h 359"/>
                <a:gd name="T20" fmla="*/ 334 w 398"/>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359">
                  <a:moveTo>
                    <a:pt x="334" y="0"/>
                  </a:moveTo>
                  <a:lnTo>
                    <a:pt x="0" y="64"/>
                  </a:lnTo>
                  <a:lnTo>
                    <a:pt x="15" y="143"/>
                  </a:lnTo>
                  <a:lnTo>
                    <a:pt x="51" y="143"/>
                  </a:lnTo>
                  <a:lnTo>
                    <a:pt x="41" y="93"/>
                  </a:lnTo>
                  <a:lnTo>
                    <a:pt x="305" y="40"/>
                  </a:lnTo>
                  <a:lnTo>
                    <a:pt x="346" y="251"/>
                  </a:lnTo>
                  <a:lnTo>
                    <a:pt x="262" y="268"/>
                  </a:lnTo>
                  <a:lnTo>
                    <a:pt x="262" y="359"/>
                  </a:lnTo>
                  <a:lnTo>
                    <a:pt x="398" y="332"/>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1044793588"/>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62"/>
                                        </p:tgtEl>
                                        <p:attrNameLst>
                                          <p:attrName>style.visibility</p:attrName>
                                        </p:attrNameLst>
                                      </p:cBhvr>
                                      <p:to>
                                        <p:strVal val="visible"/>
                                      </p:to>
                                    </p:set>
                                    <p:anim calcmode="lin" valueType="num">
                                      <p:cBhvr>
                                        <p:cTn id="17" dur="500" fill="hold"/>
                                        <p:tgtEl>
                                          <p:spTgt spid="62"/>
                                        </p:tgtEl>
                                        <p:attrNameLst>
                                          <p:attrName>ppt_w</p:attrName>
                                        </p:attrNameLst>
                                      </p:cBhvr>
                                      <p:tavLst>
                                        <p:tav tm="0">
                                          <p:val>
                                            <p:fltVal val="0"/>
                                          </p:val>
                                        </p:tav>
                                        <p:tav tm="100000">
                                          <p:val>
                                            <p:strVal val="#ppt_w"/>
                                          </p:val>
                                        </p:tav>
                                      </p:tavLst>
                                    </p:anim>
                                    <p:anim calcmode="lin" valueType="num">
                                      <p:cBhvr>
                                        <p:cTn id="18" dur="500" fill="hold"/>
                                        <p:tgtEl>
                                          <p:spTgt spid="62"/>
                                        </p:tgtEl>
                                        <p:attrNameLst>
                                          <p:attrName>ppt_h</p:attrName>
                                        </p:attrNameLst>
                                      </p:cBhvr>
                                      <p:tavLst>
                                        <p:tav tm="0">
                                          <p:val>
                                            <p:fltVal val="0"/>
                                          </p:val>
                                        </p:tav>
                                        <p:tav tm="100000">
                                          <p:val>
                                            <p:strVal val="#ppt_h"/>
                                          </p:val>
                                        </p:tav>
                                      </p:tavLst>
                                    </p:anim>
                                    <p:animEffect transition="in" filter="fade">
                                      <p:cBhvr>
                                        <p:cTn id="19" dur="500"/>
                                        <p:tgtEl>
                                          <p:spTgt spid="62"/>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childTnLst>
                                </p:cTn>
                              </p:par>
                            </p:childTnLst>
                          </p:cTn>
                        </p:par>
                        <p:par>
                          <p:cTn id="28" fill="hold">
                            <p:stCondLst>
                              <p:cond delay="2500"/>
                            </p:stCondLst>
                            <p:childTnLst>
                              <p:par>
                                <p:cTn id="29" presetID="22" presetClass="entr" presetSubtype="2"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right)">
                                      <p:cBhvr>
                                        <p:cTn id="31" dur="500"/>
                                        <p:tgtEl>
                                          <p:spTgt spid="21"/>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left)">
                                      <p:cBhvr>
                                        <p:cTn id="35" dur="500"/>
                                        <p:tgtEl>
                                          <p:spTgt spid="29"/>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4500"/>
                            </p:stCondLst>
                            <p:childTnLst>
                              <p:par>
                                <p:cTn id="45" presetID="10" presetClass="entr" presetSubtype="0" fill="hold" nodeType="after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fade">
                                      <p:cBhvr>
                                        <p:cTn id="47" dur="500"/>
                                        <p:tgtEl>
                                          <p:spTgt spid="54"/>
                                        </p:tgtEl>
                                      </p:cBhvr>
                                    </p:animEffect>
                                  </p:childTnLst>
                                </p:cTn>
                              </p:par>
                            </p:childTnLst>
                          </p:cTn>
                        </p:par>
                        <p:par>
                          <p:cTn id="48" fill="hold">
                            <p:stCondLst>
                              <p:cond delay="5000"/>
                            </p:stCondLst>
                            <p:childTnLst>
                              <p:par>
                                <p:cTn id="49" presetID="22" presetClass="entr" presetSubtype="8"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500"/>
                                        <p:tgtEl>
                                          <p:spTgt spid="23"/>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left)">
                                      <p:cBhvr>
                                        <p:cTn id="59" dur="500"/>
                                        <p:tgtEl>
                                          <p:spTgt spid="28"/>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childTnLst>
                          </p:cTn>
                        </p:par>
                        <p:par>
                          <p:cTn id="64" fill="hold">
                            <p:stCondLst>
                              <p:cond delay="7000"/>
                            </p:stCondLst>
                            <p:childTnLst>
                              <p:par>
                                <p:cTn id="65" presetID="10" presetClass="entr" presetSubtype="0" fill="hold" nodeType="after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500"/>
                                        <p:tgtEl>
                                          <p:spTgt spid="47"/>
                                        </p:tgtEl>
                                      </p:cBhvr>
                                    </p:animEffect>
                                  </p:childTnLst>
                                </p:cTn>
                              </p:par>
                            </p:childTnLst>
                          </p:cTn>
                        </p:par>
                        <p:par>
                          <p:cTn id="68" fill="hold">
                            <p:stCondLst>
                              <p:cond delay="7500"/>
                            </p:stCondLst>
                            <p:childTnLst>
                              <p:par>
                                <p:cTn id="69" presetID="22" presetClass="entr" presetSubtype="8" fill="hold"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left)">
                                      <p:cBhvr>
                                        <p:cTn id="71" dur="500"/>
                                        <p:tgtEl>
                                          <p:spTgt spid="24"/>
                                        </p:tgtEl>
                                      </p:cBhvr>
                                    </p:animEffect>
                                  </p:childTnLst>
                                </p:cTn>
                              </p:par>
                            </p:childTnLst>
                          </p:cTn>
                        </p:par>
                        <p:par>
                          <p:cTn id="72" fill="hold">
                            <p:stCondLst>
                              <p:cond delay="8000"/>
                            </p:stCondLst>
                            <p:childTnLst>
                              <p:par>
                                <p:cTn id="73" presetID="22" presetClass="entr" presetSubtype="8"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wipe(left)">
                                      <p:cBhvr>
                                        <p:cTn id="75" dur="500"/>
                                        <p:tgtEl>
                                          <p:spTgt spid="31"/>
                                        </p:tgtEl>
                                      </p:cBhvr>
                                    </p:animEffect>
                                  </p:childTnLst>
                                </p:cTn>
                              </p:par>
                            </p:childTnLst>
                          </p:cTn>
                        </p:par>
                        <p:par>
                          <p:cTn id="76" fill="hold">
                            <p:stCondLst>
                              <p:cond delay="8500"/>
                            </p:stCondLst>
                            <p:childTnLst>
                              <p:par>
                                <p:cTn id="77" presetID="22" presetClass="entr" presetSubtype="8"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wipe(left)">
                                      <p:cBhvr>
                                        <p:cTn id="79" dur="500"/>
                                        <p:tgtEl>
                                          <p:spTgt spid="27"/>
                                        </p:tgtEl>
                                      </p:cBhvr>
                                    </p:animEffect>
                                  </p:childTnLst>
                                </p:cTn>
                              </p:par>
                            </p:childTnLst>
                          </p:cTn>
                        </p:par>
                        <p:par>
                          <p:cTn id="80" fill="hold">
                            <p:stCondLst>
                              <p:cond delay="9000"/>
                            </p:stCondLst>
                            <p:childTnLst>
                              <p:par>
                                <p:cTn id="81" presetID="10" presetClass="entr" presetSubtype="0"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fade">
                                      <p:cBhvr>
                                        <p:cTn id="83" dur="500"/>
                                        <p:tgtEl>
                                          <p:spTgt spid="19"/>
                                        </p:tgtEl>
                                      </p:cBhvr>
                                    </p:animEffect>
                                  </p:childTnLst>
                                </p:cTn>
                              </p:par>
                            </p:childTnLst>
                          </p:cTn>
                        </p:par>
                        <p:par>
                          <p:cTn id="84" fill="hold">
                            <p:stCondLst>
                              <p:cond delay="9500"/>
                            </p:stCondLst>
                            <p:childTnLst>
                              <p:par>
                                <p:cTn id="85" presetID="10" presetClass="entr" presetSubtype="0" fill="hold" nodeType="after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fade">
                                      <p:cBhvr>
                                        <p:cTn id="87" dur="500"/>
                                        <p:tgtEl>
                                          <p:spTgt spid="33"/>
                                        </p:tgtEl>
                                      </p:cBhvr>
                                    </p:animEffect>
                                  </p:childTnLst>
                                </p:cTn>
                              </p:par>
                            </p:childTnLst>
                          </p:cTn>
                        </p:par>
                        <p:par>
                          <p:cTn id="88" fill="hold">
                            <p:stCondLst>
                              <p:cond delay="10000"/>
                            </p:stCondLst>
                            <p:childTnLst>
                              <p:par>
                                <p:cTn id="89" presetID="22" presetClass="entr" presetSubtype="2" fill="hold"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wipe(right)">
                                      <p:cBhvr>
                                        <p:cTn id="91" dur="500"/>
                                        <p:tgtEl>
                                          <p:spTgt spid="22"/>
                                        </p:tgtEl>
                                      </p:cBhvr>
                                    </p:animEffect>
                                  </p:childTnLst>
                                </p:cTn>
                              </p:par>
                            </p:childTnLst>
                          </p:cTn>
                        </p:par>
                        <p:par>
                          <p:cTn id="92" fill="hold">
                            <p:stCondLst>
                              <p:cond delay="10500"/>
                            </p:stCondLst>
                            <p:childTnLst>
                              <p:par>
                                <p:cTn id="93" presetID="22" presetClass="entr" presetSubtype="8" fill="hold" grpId="0" nodeType="afterEffect">
                                  <p:stCondLst>
                                    <p:cond delay="0"/>
                                  </p:stCondLst>
                                  <p:childTnLst>
                                    <p:set>
                                      <p:cBhvr>
                                        <p:cTn id="94" dur="1" fill="hold">
                                          <p:stCondLst>
                                            <p:cond delay="0"/>
                                          </p:stCondLst>
                                        </p:cTn>
                                        <p:tgtEl>
                                          <p:spTgt spid="32"/>
                                        </p:tgtEl>
                                        <p:attrNameLst>
                                          <p:attrName>style.visibility</p:attrName>
                                        </p:attrNameLst>
                                      </p:cBhvr>
                                      <p:to>
                                        <p:strVal val="visible"/>
                                      </p:to>
                                    </p:set>
                                    <p:animEffect transition="in" filter="wipe(left)">
                                      <p:cBhvr>
                                        <p:cTn id="95" dur="500"/>
                                        <p:tgtEl>
                                          <p:spTgt spid="32"/>
                                        </p:tgtEl>
                                      </p:cBhvr>
                                    </p:animEffect>
                                  </p:childTnLst>
                                </p:cTn>
                              </p:par>
                            </p:childTnLst>
                          </p:cTn>
                        </p:par>
                        <p:par>
                          <p:cTn id="96" fill="hold">
                            <p:stCondLst>
                              <p:cond delay="11000"/>
                            </p:stCondLst>
                            <p:childTnLst>
                              <p:par>
                                <p:cTn id="97" presetID="22" presetClass="entr" presetSubtype="8" fill="hold" grpId="0" nodeType="after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wipe(left)">
                                      <p:cBhvr>
                                        <p:cTn id="9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8" grpId="0" animBg="1"/>
      <p:bldP spid="19" grpId="0" animBg="1"/>
      <p:bldP spid="20" grpId="0" animBg="1"/>
      <p:bldP spid="25" grpId="0"/>
      <p:bldP spid="26" grpId="0"/>
      <p:bldP spid="27" grpId="0"/>
      <p:bldP spid="28" grpId="0"/>
      <p:bldP spid="29" grpId="0"/>
      <p:bldP spid="30" grpId="0"/>
      <p:bldP spid="31" grpId="0"/>
      <p:bldP spid="3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矩形 85"/>
          <p:cNvSpPr/>
          <p:nvPr/>
        </p:nvSpPr>
        <p:spPr>
          <a:xfrm>
            <a:off x="0" y="3708400"/>
            <a:ext cx="12190413" cy="3151188"/>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TextBox 33"/>
          <p:cNvSpPr txBox="1"/>
          <p:nvPr/>
        </p:nvSpPr>
        <p:spPr>
          <a:xfrm>
            <a:off x="3888089" y="4920181"/>
            <a:ext cx="4858294" cy="369418"/>
          </a:xfrm>
          <a:prstGeom prst="rect">
            <a:avLst/>
          </a:prstGeom>
          <a:noFill/>
        </p:spPr>
        <p:txBody>
          <a:bodyPr wrap="square" lIns="91436" tIns="45718" rIns="91436" bIns="45718" rtlCol="0">
            <a:spAutoFit/>
          </a:bodyPr>
          <a:lstStyle/>
          <a:p>
            <a:r>
              <a:rPr lang="zh-CN" altLang="en-US" dirty="0" smtClean="0">
                <a:solidFill>
                  <a:schemeClr val="bg1"/>
                </a:solidFill>
                <a:latin typeface="微软雅黑" pitchFamily="34" charset="-122"/>
                <a:ea typeface="微软雅黑" pitchFamily="34" charset="-122"/>
              </a:rPr>
              <a:t>某某公司某某职位某某职位  演讲人：</a:t>
            </a:r>
            <a:r>
              <a:rPr lang="zh-CN" altLang="en-US" dirty="0">
                <a:solidFill>
                  <a:schemeClr val="bg1"/>
                </a:solidFill>
                <a:latin typeface="微软雅黑" pitchFamily="34" charset="-122"/>
                <a:ea typeface="微软雅黑" pitchFamily="34" charset="-122"/>
              </a:rPr>
              <a:t>通用名</a:t>
            </a:r>
          </a:p>
        </p:txBody>
      </p:sp>
      <p:sp>
        <p:nvSpPr>
          <p:cNvPr id="88" name="TextBox 34"/>
          <p:cNvSpPr txBox="1"/>
          <p:nvPr/>
        </p:nvSpPr>
        <p:spPr>
          <a:xfrm>
            <a:off x="4131747" y="5278614"/>
            <a:ext cx="3512548" cy="400203"/>
          </a:xfrm>
          <a:prstGeom prst="rect">
            <a:avLst/>
          </a:prstGeom>
          <a:noFill/>
        </p:spPr>
        <p:txBody>
          <a:bodyPr wrap="square" lIns="91436" tIns="45718" rIns="91436" bIns="45718" rtlCol="0">
            <a:spAutoFit/>
          </a:bodyPr>
          <a:lstStyle/>
          <a:p>
            <a:pPr algn="ctr"/>
            <a:r>
              <a:rPr lang="en-US" altLang="zh-CN" sz="1000" dirty="0">
                <a:solidFill>
                  <a:schemeClr val="bg1"/>
                </a:solidFill>
              </a:rPr>
              <a:t>2016 year-end summary work summarizes the boutique PPT</a:t>
            </a:r>
          </a:p>
          <a:p>
            <a:pPr algn="ctr"/>
            <a:r>
              <a:rPr lang="en-US" altLang="zh-CN" sz="1000" dirty="0">
                <a:solidFill>
                  <a:schemeClr val="bg1"/>
                </a:solidFill>
              </a:rPr>
              <a:t>About the summary text input or copy here</a:t>
            </a:r>
          </a:p>
        </p:txBody>
      </p:sp>
      <p:sp>
        <p:nvSpPr>
          <p:cNvPr id="89" name="圆角矩形 88"/>
          <p:cNvSpPr/>
          <p:nvPr/>
        </p:nvSpPr>
        <p:spPr>
          <a:xfrm>
            <a:off x="3275742" y="4125167"/>
            <a:ext cx="5746696" cy="668014"/>
          </a:xfrm>
          <a:prstGeom prst="roundRect">
            <a:avLst>
              <a:gd name="adj" fmla="val 42270"/>
            </a:avLst>
          </a:prstGeom>
          <a:solidFill>
            <a:schemeClr val="bg1"/>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a:p>
        </p:txBody>
      </p:sp>
      <p:sp>
        <p:nvSpPr>
          <p:cNvPr id="90" name="TextBox 36"/>
          <p:cNvSpPr txBox="1"/>
          <p:nvPr/>
        </p:nvSpPr>
        <p:spPr>
          <a:xfrm>
            <a:off x="3431214" y="4210826"/>
            <a:ext cx="5505736" cy="492557"/>
          </a:xfrm>
          <a:prstGeom prst="rect">
            <a:avLst/>
          </a:prstGeom>
          <a:noFill/>
        </p:spPr>
        <p:txBody>
          <a:bodyPr wrap="square" lIns="91436" tIns="45718" rIns="91436" bIns="45718" rtlCol="0">
            <a:spAutoFit/>
          </a:bodyPr>
          <a:lstStyle/>
          <a:p>
            <a:pPr algn="ctr"/>
            <a:r>
              <a:rPr lang="zh-CN" altLang="en-US" sz="2600" b="1" dirty="0" smtClean="0">
                <a:solidFill>
                  <a:srgbClr val="01ACBE"/>
                </a:solidFill>
                <a:latin typeface="微软雅黑" pitchFamily="34" charset="-122"/>
                <a:ea typeface="微软雅黑" pitchFamily="34" charset="-122"/>
              </a:rPr>
              <a:t>适用商业计划</a:t>
            </a:r>
            <a:r>
              <a:rPr lang="en-US" altLang="zh-CN" sz="2600" b="1" dirty="0" smtClean="0">
                <a:solidFill>
                  <a:srgbClr val="01ACBE"/>
                </a:solidFill>
                <a:latin typeface="微软雅黑" pitchFamily="34" charset="-122"/>
                <a:ea typeface="微软雅黑" pitchFamily="34" charset="-122"/>
              </a:rPr>
              <a:t>/</a:t>
            </a:r>
            <a:r>
              <a:rPr lang="zh-CN" altLang="en-US" sz="2600" b="1" dirty="0" smtClean="0">
                <a:solidFill>
                  <a:srgbClr val="01ACBE"/>
                </a:solidFill>
                <a:latin typeface="微软雅黑" pitchFamily="34" charset="-122"/>
                <a:ea typeface="微软雅黑" pitchFamily="34" charset="-122"/>
              </a:rPr>
              <a:t>融资项目</a:t>
            </a:r>
            <a:r>
              <a:rPr lang="en-US" altLang="zh-CN" sz="2600" b="1" dirty="0" smtClean="0">
                <a:solidFill>
                  <a:srgbClr val="01ACBE"/>
                </a:solidFill>
                <a:latin typeface="微软雅黑" pitchFamily="34" charset="-122"/>
                <a:ea typeface="微软雅黑" pitchFamily="34" charset="-122"/>
              </a:rPr>
              <a:t>/</a:t>
            </a:r>
            <a:r>
              <a:rPr lang="zh-CN" altLang="en-US" sz="2600" b="1" dirty="0" smtClean="0">
                <a:solidFill>
                  <a:srgbClr val="01ACBE"/>
                </a:solidFill>
                <a:latin typeface="微软雅黑" pitchFamily="34" charset="-122"/>
                <a:ea typeface="微软雅黑" pitchFamily="34" charset="-122"/>
              </a:rPr>
              <a:t>创业计划</a:t>
            </a:r>
            <a:endParaRPr lang="zh-CN" altLang="en-US" sz="2600" b="1" dirty="0">
              <a:solidFill>
                <a:srgbClr val="01ACBE"/>
              </a:solidFill>
              <a:latin typeface="微软雅黑" pitchFamily="34" charset="-122"/>
              <a:ea typeface="微软雅黑" pitchFamily="34" charset="-122"/>
            </a:endParaRPr>
          </a:p>
        </p:txBody>
      </p:sp>
      <p:grpSp>
        <p:nvGrpSpPr>
          <p:cNvPr id="91" name="组合 90"/>
          <p:cNvGrpSpPr/>
          <p:nvPr/>
        </p:nvGrpSpPr>
        <p:grpSpPr>
          <a:xfrm>
            <a:off x="3120175" y="4112467"/>
            <a:ext cx="878900" cy="701612"/>
            <a:chOff x="899592" y="2377261"/>
            <a:chExt cx="720079" cy="574619"/>
          </a:xfrm>
          <a:effectLst>
            <a:outerShdw blurRad="50800" dist="38100" dir="2700000" algn="tl" rotWithShape="0">
              <a:prstClr val="black">
                <a:alpha val="40000"/>
              </a:prstClr>
            </a:outerShdw>
          </a:effectLst>
        </p:grpSpPr>
        <p:sp>
          <p:nvSpPr>
            <p:cNvPr id="92" name="圆角矩形 91"/>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93" name="圆角矩形 92"/>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94" name="Picture 2" descr="C:\Users\Administrator\Desktop\手.png"/>
          <p:cNvPicPr>
            <a:picLocks noChangeAspect="1" noChangeArrowheads="1"/>
          </p:cNvPicPr>
          <p:nvPr/>
        </p:nvPicPr>
        <p:blipFill>
          <a:blip r:embed="rId3"/>
          <a:srcRect/>
          <a:stretch>
            <a:fillRect/>
          </a:stretch>
        </p:blipFill>
        <p:spPr bwMode="auto">
          <a:xfrm flipH="1">
            <a:off x="3051323" y="4219992"/>
            <a:ext cx="2922318" cy="2839836"/>
          </a:xfrm>
          <a:prstGeom prst="rect">
            <a:avLst/>
          </a:prstGeom>
          <a:noFill/>
        </p:spPr>
      </p:pic>
      <p:grpSp>
        <p:nvGrpSpPr>
          <p:cNvPr id="95" name="组合 94"/>
          <p:cNvGrpSpPr/>
          <p:nvPr/>
        </p:nvGrpSpPr>
        <p:grpSpPr>
          <a:xfrm>
            <a:off x="2318606" y="2149565"/>
            <a:ext cx="7540724" cy="1177097"/>
            <a:chOff x="3238500" y="3107958"/>
            <a:chExt cx="5729514" cy="894370"/>
          </a:xfrm>
        </p:grpSpPr>
        <p:sp>
          <p:nvSpPr>
            <p:cNvPr id="96" name="文本框 283"/>
            <p:cNvSpPr txBox="1"/>
            <p:nvPr/>
          </p:nvSpPr>
          <p:spPr>
            <a:xfrm>
              <a:off x="3341427" y="3157958"/>
              <a:ext cx="5509154" cy="841866"/>
            </a:xfrm>
            <a:prstGeom prst="rect">
              <a:avLst/>
            </a:prstGeom>
            <a:noFill/>
          </p:spPr>
          <p:txBody>
            <a:bodyPr wrap="none" rtlCol="0">
              <a:spAutoFit/>
            </a:bodyPr>
            <a:lstStyle/>
            <a:p>
              <a:pPr algn="ctr"/>
              <a:r>
                <a:rPr lang="zh-CN" altLang="en-US" sz="6600" b="1" dirty="0" smtClean="0">
                  <a:solidFill>
                    <a:srgbClr val="01ACBE"/>
                  </a:solidFill>
                  <a:latin typeface="微软雅黑" pitchFamily="34" charset="-122"/>
                  <a:ea typeface="微软雅黑" pitchFamily="34" charset="-122"/>
                </a:rPr>
                <a:t>谢谢您的观看指导</a:t>
              </a:r>
              <a:r>
                <a:rPr lang="en-US" altLang="zh-CN" sz="6600" b="1" dirty="0" smtClean="0">
                  <a:solidFill>
                    <a:srgbClr val="01ACBE"/>
                  </a:solidFill>
                  <a:latin typeface="微软雅黑" pitchFamily="34" charset="-122"/>
                  <a:ea typeface="微软雅黑" pitchFamily="34" charset="-122"/>
                </a:rPr>
                <a:t>!</a:t>
              </a:r>
              <a:endParaRPr lang="zh-CN" altLang="en-US" sz="6600" b="1" dirty="0">
                <a:solidFill>
                  <a:srgbClr val="01ACBE"/>
                </a:solidFill>
                <a:latin typeface="微软雅黑" pitchFamily="34" charset="-122"/>
                <a:ea typeface="微软雅黑" pitchFamily="34" charset="-122"/>
              </a:endParaRPr>
            </a:p>
          </p:txBody>
        </p:sp>
        <p:grpSp>
          <p:nvGrpSpPr>
            <p:cNvPr id="97" name="组合 96"/>
            <p:cNvGrpSpPr/>
            <p:nvPr/>
          </p:nvGrpSpPr>
          <p:grpSpPr>
            <a:xfrm>
              <a:off x="3238500" y="3107958"/>
              <a:ext cx="5729514" cy="894370"/>
              <a:chOff x="3200400" y="3107958"/>
              <a:chExt cx="5729514" cy="894370"/>
            </a:xfrm>
          </p:grpSpPr>
          <p:cxnSp>
            <p:nvCxnSpPr>
              <p:cNvPr id="98" name="直接连接符 97"/>
              <p:cNvCxnSpPr/>
              <p:nvPr/>
            </p:nvCxnSpPr>
            <p:spPr>
              <a:xfrm>
                <a:off x="3214914" y="3107958"/>
                <a:ext cx="5715000" cy="0"/>
              </a:xfrm>
              <a:prstGeom prst="line">
                <a:avLst/>
              </a:prstGeom>
              <a:ln>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3200400" y="4002328"/>
                <a:ext cx="5715000" cy="0"/>
              </a:xfrm>
              <a:prstGeom prst="line">
                <a:avLst/>
              </a:prstGeom>
              <a:ln>
                <a:solidFill>
                  <a:srgbClr val="01ACBE"/>
                </a:solidFill>
              </a:ln>
            </p:spPr>
            <p:style>
              <a:lnRef idx="1">
                <a:schemeClr val="accent1"/>
              </a:lnRef>
              <a:fillRef idx="0">
                <a:schemeClr val="accent1"/>
              </a:fillRef>
              <a:effectRef idx="0">
                <a:schemeClr val="accent1"/>
              </a:effectRef>
              <a:fontRef idx="minor">
                <a:schemeClr val="tx1"/>
              </a:fontRef>
            </p:style>
          </p:cxnSp>
        </p:grpSp>
      </p:grpSp>
      <p:sp>
        <p:nvSpPr>
          <p:cNvPr id="100" name="文本框 283"/>
          <p:cNvSpPr txBox="1"/>
          <p:nvPr/>
        </p:nvSpPr>
        <p:spPr>
          <a:xfrm>
            <a:off x="4178830" y="356653"/>
            <a:ext cx="3820278" cy="1862048"/>
          </a:xfrm>
          <a:prstGeom prst="rect">
            <a:avLst/>
          </a:prstGeom>
          <a:noFill/>
        </p:spPr>
        <p:txBody>
          <a:bodyPr wrap="none" rtlCol="0">
            <a:spAutoFit/>
          </a:bodyPr>
          <a:lstStyle/>
          <a:p>
            <a:pPr algn="ctr"/>
            <a:r>
              <a:rPr lang="en-US" altLang="zh-CN" sz="11500" b="1" dirty="0" smtClean="0">
                <a:solidFill>
                  <a:srgbClr val="01ACBE"/>
                </a:solidFill>
                <a:latin typeface="微软雅黑" pitchFamily="34" charset="-122"/>
                <a:ea typeface="微软雅黑" pitchFamily="34" charset="-122"/>
              </a:rPr>
              <a:t>2019</a:t>
            </a:r>
            <a:endParaRPr lang="zh-CN" altLang="en-US" sz="5400" b="1" dirty="0">
              <a:solidFill>
                <a:srgbClr val="01ACBE"/>
              </a:solidFill>
              <a:latin typeface="微软雅黑" pitchFamily="34" charset="-122"/>
              <a:ea typeface="微软雅黑" pitchFamily="34" charset="-122"/>
            </a:endParaRPr>
          </a:p>
        </p:txBody>
      </p:sp>
    </p:spTree>
    <p:extLst>
      <p:ext uri="{BB962C8B-B14F-4D97-AF65-F5344CB8AC3E}">
        <p14:creationId xmlns:p14="http://schemas.microsoft.com/office/powerpoint/2010/main" val="1907106394"/>
      </p:ext>
    </p:extLst>
  </p:cSld>
  <p:clrMapOvr>
    <a:masterClrMapping/>
  </p:clrMapOvr>
  <mc:AlternateContent xmlns:mc="http://schemas.openxmlformats.org/markup-compatibility/2006" xmlns:p14="http://schemas.microsoft.com/office/powerpoint/2010/main">
    <mc:Choice Requires="p14">
      <p:transition spd="slow" advClick="0" advTm="1000">
        <p14:vortex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500" fill="hold"/>
                                        <p:tgtEl>
                                          <p:spTgt spid="95"/>
                                        </p:tgtEl>
                                        <p:attrNameLst>
                                          <p:attrName>ppt_x</p:attrName>
                                        </p:attrNameLst>
                                      </p:cBhvr>
                                      <p:tavLst>
                                        <p:tav tm="0">
                                          <p:val>
                                            <p:strVal val="#ppt_x"/>
                                          </p:val>
                                        </p:tav>
                                        <p:tav tm="100000">
                                          <p:val>
                                            <p:strVal val="#ppt_x"/>
                                          </p:val>
                                        </p:tav>
                                      </p:tavLst>
                                    </p:anim>
                                    <p:anim calcmode="lin" valueType="num">
                                      <p:cBhvr additive="base">
                                        <p:cTn id="8" dur="500" fill="hold"/>
                                        <p:tgtEl>
                                          <p:spTgt spid="95"/>
                                        </p:tgtEl>
                                        <p:attrNameLst>
                                          <p:attrName>ppt_y</p:attrName>
                                        </p:attrNameLst>
                                      </p:cBhvr>
                                      <p:tavLst>
                                        <p:tav tm="0">
                                          <p:val>
                                            <p:strVal val="0-#ppt_h/2"/>
                                          </p:val>
                                        </p:tav>
                                        <p:tav tm="100000">
                                          <p:val>
                                            <p:strVal val="#ppt_y"/>
                                          </p:val>
                                        </p:tav>
                                      </p:tavLst>
                                    </p:anim>
                                  </p:childTnLst>
                                </p:cTn>
                              </p:par>
                              <p:par>
                                <p:cTn id="9" presetID="42" presetClass="entr" presetSubtype="0" fill="hold" grpId="0" nodeType="withEffect">
                                  <p:stCondLst>
                                    <p:cond delay="250"/>
                                  </p:stCondLst>
                                  <p:childTnLst>
                                    <p:set>
                                      <p:cBhvr>
                                        <p:cTn id="10" dur="1" fill="hold">
                                          <p:stCondLst>
                                            <p:cond delay="0"/>
                                          </p:stCondLst>
                                        </p:cTn>
                                        <p:tgtEl>
                                          <p:spTgt spid="100"/>
                                        </p:tgtEl>
                                        <p:attrNameLst>
                                          <p:attrName>style.visibility</p:attrName>
                                        </p:attrNameLst>
                                      </p:cBhvr>
                                      <p:to>
                                        <p:strVal val="visible"/>
                                      </p:to>
                                    </p:set>
                                    <p:animEffect transition="in" filter="fade">
                                      <p:cBhvr>
                                        <p:cTn id="11" dur="1000"/>
                                        <p:tgtEl>
                                          <p:spTgt spid="100"/>
                                        </p:tgtEl>
                                      </p:cBhvr>
                                    </p:animEffect>
                                    <p:anim calcmode="lin" valueType="num">
                                      <p:cBhvr>
                                        <p:cTn id="12" dur="1000" fill="hold"/>
                                        <p:tgtEl>
                                          <p:spTgt spid="100"/>
                                        </p:tgtEl>
                                        <p:attrNameLst>
                                          <p:attrName>ppt_x</p:attrName>
                                        </p:attrNameLst>
                                      </p:cBhvr>
                                      <p:tavLst>
                                        <p:tav tm="0">
                                          <p:val>
                                            <p:strVal val="#ppt_x"/>
                                          </p:val>
                                        </p:tav>
                                        <p:tav tm="100000">
                                          <p:val>
                                            <p:strVal val="#ppt_x"/>
                                          </p:val>
                                        </p:tav>
                                      </p:tavLst>
                                    </p:anim>
                                    <p:anim calcmode="lin" valueType="num">
                                      <p:cBhvr>
                                        <p:cTn id="13" dur="1000" fill="hold"/>
                                        <p:tgtEl>
                                          <p:spTgt spid="100"/>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14" presetClass="entr" presetSubtype="10" fill="hold" grpId="0" nodeType="after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randombar(horizontal)">
                                      <p:cBhvr>
                                        <p:cTn id="17" dur="500"/>
                                        <p:tgtEl>
                                          <p:spTgt spid="86"/>
                                        </p:tgtEl>
                                      </p:cBhvr>
                                    </p:animEffect>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89"/>
                                        </p:tgtEl>
                                        <p:attrNameLst>
                                          <p:attrName>style.visibility</p:attrName>
                                        </p:attrNameLst>
                                      </p:cBhvr>
                                      <p:to>
                                        <p:strVal val="visible"/>
                                      </p:to>
                                    </p:set>
                                    <p:animEffect transition="in" filter="fade">
                                      <p:cBhvr>
                                        <p:cTn id="21" dur="500"/>
                                        <p:tgtEl>
                                          <p:spTgt spid="89"/>
                                        </p:tgtEl>
                                      </p:cBhvr>
                                    </p:animEffect>
                                  </p:childTnLst>
                                </p:cTn>
                              </p:par>
                              <p:par>
                                <p:cTn id="22" presetID="10" presetClass="entr" presetSubtype="0" fill="hold" nodeType="withEffect">
                                  <p:stCondLst>
                                    <p:cond delay="0"/>
                                  </p:stCondLst>
                                  <p:childTnLst>
                                    <p:set>
                                      <p:cBhvr>
                                        <p:cTn id="23" dur="1" fill="hold">
                                          <p:stCondLst>
                                            <p:cond delay="0"/>
                                          </p:stCondLst>
                                        </p:cTn>
                                        <p:tgtEl>
                                          <p:spTgt spid="91"/>
                                        </p:tgtEl>
                                        <p:attrNameLst>
                                          <p:attrName>style.visibility</p:attrName>
                                        </p:attrNameLst>
                                      </p:cBhvr>
                                      <p:to>
                                        <p:strVal val="visible"/>
                                      </p:to>
                                    </p:set>
                                    <p:animEffect transition="in" filter="fade">
                                      <p:cBhvr>
                                        <p:cTn id="24" dur="500"/>
                                        <p:tgtEl>
                                          <p:spTgt spid="91"/>
                                        </p:tgtEl>
                                      </p:cBhvr>
                                    </p:animEffect>
                                  </p:childTnLst>
                                </p:cTn>
                              </p:par>
                            </p:childTnLst>
                          </p:cTn>
                        </p:par>
                        <p:par>
                          <p:cTn id="25" fill="hold">
                            <p:stCondLst>
                              <p:cond delay="2250"/>
                            </p:stCondLst>
                            <p:childTnLst>
                              <p:par>
                                <p:cTn id="26" presetID="1" presetClass="entr" presetSubtype="0" fill="hold" nodeType="afterEffect">
                                  <p:stCondLst>
                                    <p:cond delay="0"/>
                                  </p:stCondLst>
                                  <p:childTnLst>
                                    <p:set>
                                      <p:cBhvr>
                                        <p:cTn id="27" dur="1" fill="hold">
                                          <p:stCondLst>
                                            <p:cond delay="0"/>
                                          </p:stCondLst>
                                        </p:cTn>
                                        <p:tgtEl>
                                          <p:spTgt spid="91"/>
                                        </p:tgtEl>
                                        <p:attrNameLst>
                                          <p:attrName>style.visibility</p:attrName>
                                        </p:attrNameLst>
                                      </p:cBhvr>
                                      <p:to>
                                        <p:strVal val="visible"/>
                                      </p:to>
                                    </p:set>
                                  </p:childTnLst>
                                </p:cTn>
                              </p:par>
                              <p:par>
                                <p:cTn id="28" presetID="63" presetClass="path" presetSubtype="0" accel="50000" decel="50000" fill="hold" nodeType="withEffect">
                                  <p:stCondLst>
                                    <p:cond delay="0"/>
                                  </p:stCondLst>
                                  <p:childTnLst>
                                    <p:animMotion origin="layout" path="M -0.00833 3.87283E-6 L 0.43099 3.87283E-6 " pathEditMode="relative" rAng="0" ptsTypes="AA">
                                      <p:cBhvr>
                                        <p:cTn id="29" dur="2000" fill="hold"/>
                                        <p:tgtEl>
                                          <p:spTgt spid="91"/>
                                        </p:tgtEl>
                                        <p:attrNameLst>
                                          <p:attrName>ppt_x</p:attrName>
                                          <p:attrName>ppt_y</p:attrName>
                                        </p:attrNameLst>
                                      </p:cBhvr>
                                      <p:rCtr x="21966" y="0"/>
                                    </p:animMotion>
                                  </p:childTnLst>
                                </p:cTn>
                              </p:par>
                              <p:par>
                                <p:cTn id="30" presetID="10" presetClass="entr" presetSubtype="0" fill="hold" nodeType="with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500"/>
                                        <p:tgtEl>
                                          <p:spTgt spid="94"/>
                                        </p:tgtEl>
                                      </p:cBhvr>
                                    </p:animEffect>
                                  </p:childTnLst>
                                </p:cTn>
                              </p:par>
                              <p:par>
                                <p:cTn id="33" presetID="0" presetClass="path" presetSubtype="0" accel="50000" decel="50000" fill="hold" nodeType="withEffect">
                                  <p:stCondLst>
                                    <p:cond delay="0"/>
                                  </p:stCondLst>
                                  <p:childTnLst>
                                    <p:animMotion origin="layout" path="M -0.01315 4.39306E-6 C 0.26393 -0.00648 0.11627 -0.00463 0.42981 -0.00463 " pathEditMode="relative" rAng="0" ptsTypes="fA">
                                      <p:cBhvr>
                                        <p:cTn id="34" dur="2000" fill="hold"/>
                                        <p:tgtEl>
                                          <p:spTgt spid="94"/>
                                        </p:tgtEl>
                                        <p:attrNameLst>
                                          <p:attrName>ppt_x</p:attrName>
                                          <p:attrName>ppt_y</p:attrName>
                                        </p:attrNameLst>
                                      </p:cBhvr>
                                      <p:rCtr x="22148" y="-324"/>
                                    </p:animMotion>
                                  </p:childTnLst>
                                </p:cTn>
                              </p:par>
                              <p:par>
                                <p:cTn id="35" presetID="10" presetClass="exit" presetSubtype="0" fill="hold" nodeType="withEffect">
                                  <p:stCondLst>
                                    <p:cond delay="2000"/>
                                  </p:stCondLst>
                                  <p:childTnLst>
                                    <p:animEffect transition="out" filter="fade">
                                      <p:cBhvr>
                                        <p:cTn id="36" dur="500"/>
                                        <p:tgtEl>
                                          <p:spTgt spid="94"/>
                                        </p:tgtEl>
                                      </p:cBhvr>
                                    </p:animEffect>
                                    <p:set>
                                      <p:cBhvr>
                                        <p:cTn id="37" dur="1" fill="hold">
                                          <p:stCondLst>
                                            <p:cond delay="499"/>
                                          </p:stCondLst>
                                        </p:cTn>
                                        <p:tgtEl>
                                          <p:spTgt spid="94"/>
                                        </p:tgtEl>
                                        <p:attrNameLst>
                                          <p:attrName>style.visibility</p:attrName>
                                        </p:attrNameLst>
                                      </p:cBhvr>
                                      <p:to>
                                        <p:strVal val="hidden"/>
                                      </p:to>
                                    </p:set>
                                  </p:childTnLst>
                                </p:cTn>
                              </p:par>
                              <p:par>
                                <p:cTn id="38" presetID="22" presetClass="entr" presetSubtype="8" fill="hold" grpId="0" nodeType="withEffect">
                                  <p:stCondLst>
                                    <p:cond delay="300"/>
                                  </p:stCondLst>
                                  <p:childTnLst>
                                    <p:set>
                                      <p:cBhvr>
                                        <p:cTn id="39" dur="1" fill="hold">
                                          <p:stCondLst>
                                            <p:cond delay="0"/>
                                          </p:stCondLst>
                                        </p:cTn>
                                        <p:tgtEl>
                                          <p:spTgt spid="90"/>
                                        </p:tgtEl>
                                        <p:attrNameLst>
                                          <p:attrName>style.visibility</p:attrName>
                                        </p:attrNameLst>
                                      </p:cBhvr>
                                      <p:to>
                                        <p:strVal val="visible"/>
                                      </p:to>
                                    </p:set>
                                    <p:animEffect transition="in" filter="wipe(left)">
                                      <p:cBhvr>
                                        <p:cTn id="40" dur="1600"/>
                                        <p:tgtEl>
                                          <p:spTgt spid="90"/>
                                        </p:tgtEl>
                                      </p:cBhvr>
                                    </p:animEffect>
                                  </p:childTnLst>
                                </p:cTn>
                              </p:par>
                            </p:childTnLst>
                          </p:cTn>
                        </p:par>
                        <p:par>
                          <p:cTn id="41" fill="hold">
                            <p:stCondLst>
                              <p:cond delay="4750"/>
                            </p:stCondLst>
                            <p:childTnLst>
                              <p:par>
                                <p:cTn id="42" presetID="42" presetClass="entr" presetSubtype="0" fill="hold" grpId="0" nodeType="afterEffect">
                                  <p:stCondLst>
                                    <p:cond delay="0"/>
                                  </p:stCondLst>
                                  <p:childTnLst>
                                    <p:set>
                                      <p:cBhvr>
                                        <p:cTn id="43" dur="1" fill="hold">
                                          <p:stCondLst>
                                            <p:cond delay="0"/>
                                          </p:stCondLst>
                                        </p:cTn>
                                        <p:tgtEl>
                                          <p:spTgt spid="87"/>
                                        </p:tgtEl>
                                        <p:attrNameLst>
                                          <p:attrName>style.visibility</p:attrName>
                                        </p:attrNameLst>
                                      </p:cBhvr>
                                      <p:to>
                                        <p:strVal val="visible"/>
                                      </p:to>
                                    </p:set>
                                    <p:animEffect transition="in" filter="fade">
                                      <p:cBhvr>
                                        <p:cTn id="44" dur="1000"/>
                                        <p:tgtEl>
                                          <p:spTgt spid="87"/>
                                        </p:tgtEl>
                                      </p:cBhvr>
                                    </p:animEffect>
                                    <p:anim calcmode="lin" valueType="num">
                                      <p:cBhvr>
                                        <p:cTn id="45" dur="1000" fill="hold"/>
                                        <p:tgtEl>
                                          <p:spTgt spid="87"/>
                                        </p:tgtEl>
                                        <p:attrNameLst>
                                          <p:attrName>ppt_x</p:attrName>
                                        </p:attrNameLst>
                                      </p:cBhvr>
                                      <p:tavLst>
                                        <p:tav tm="0">
                                          <p:val>
                                            <p:strVal val="#ppt_x"/>
                                          </p:val>
                                        </p:tav>
                                        <p:tav tm="100000">
                                          <p:val>
                                            <p:strVal val="#ppt_x"/>
                                          </p:val>
                                        </p:tav>
                                      </p:tavLst>
                                    </p:anim>
                                    <p:anim calcmode="lin" valueType="num">
                                      <p:cBhvr>
                                        <p:cTn id="46" dur="1000" fill="hold"/>
                                        <p:tgtEl>
                                          <p:spTgt spid="87"/>
                                        </p:tgtEl>
                                        <p:attrNameLst>
                                          <p:attrName>ppt_y</p:attrName>
                                        </p:attrNameLst>
                                      </p:cBhvr>
                                      <p:tavLst>
                                        <p:tav tm="0">
                                          <p:val>
                                            <p:strVal val="#ppt_y+.1"/>
                                          </p:val>
                                        </p:tav>
                                        <p:tav tm="100000">
                                          <p:val>
                                            <p:strVal val="#ppt_y"/>
                                          </p:val>
                                        </p:tav>
                                      </p:tavLst>
                                    </p:anim>
                                  </p:childTnLst>
                                </p:cTn>
                              </p:par>
                            </p:childTnLst>
                          </p:cTn>
                        </p:par>
                        <p:par>
                          <p:cTn id="47" fill="hold">
                            <p:stCondLst>
                              <p:cond delay="5750"/>
                            </p:stCondLst>
                            <p:childTnLst>
                              <p:par>
                                <p:cTn id="48" presetID="10" presetClass="entr" presetSubtype="0" fill="hold" grpId="0" nodeType="afterEffect">
                                  <p:stCondLst>
                                    <p:cond delay="0"/>
                                  </p:stCondLst>
                                  <p:childTnLst>
                                    <p:set>
                                      <p:cBhvr>
                                        <p:cTn id="49" dur="1" fill="hold">
                                          <p:stCondLst>
                                            <p:cond delay="0"/>
                                          </p:stCondLst>
                                        </p:cTn>
                                        <p:tgtEl>
                                          <p:spTgt spid="88"/>
                                        </p:tgtEl>
                                        <p:attrNameLst>
                                          <p:attrName>style.visibility</p:attrName>
                                        </p:attrNameLst>
                                      </p:cBhvr>
                                      <p:to>
                                        <p:strVal val="visible"/>
                                      </p:to>
                                    </p:set>
                                    <p:animEffect transition="in" filter="fade">
                                      <p:cBhvr>
                                        <p:cTn id="50"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p:bldP spid="88" grpId="0"/>
      <p:bldP spid="89" grpId="0" animBg="1"/>
      <p:bldP spid="90" grpId="0"/>
      <p:bldP spid="10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1173</TotalTime>
  <Words>2282</Words>
  <Application>Microsoft Office PowerPoint</Application>
  <PresentationFormat>自定义</PresentationFormat>
  <Paragraphs>286</Paragraphs>
  <Slides>25</Slides>
  <Notes>25</Notes>
  <HiddenSlides>0</HiddenSlides>
  <MMClips>1</MMClips>
  <ScaleCrop>false</ScaleCrop>
  <HeadingPairs>
    <vt:vector size="6" baseType="variant">
      <vt:variant>
        <vt:lpstr>已用的字体</vt:lpstr>
      </vt:variant>
      <vt:variant>
        <vt:i4>21</vt:i4>
      </vt:variant>
      <vt:variant>
        <vt:lpstr>主题</vt:lpstr>
      </vt:variant>
      <vt:variant>
        <vt:i4>10</vt:i4>
      </vt:variant>
      <vt:variant>
        <vt:lpstr>幻灯片标题</vt:lpstr>
      </vt:variant>
      <vt:variant>
        <vt:i4>25</vt:i4>
      </vt:variant>
    </vt:vector>
  </HeadingPairs>
  <TitlesOfParts>
    <vt:vector size="56" baseType="lpstr">
      <vt:lpstr>Bebas Neue</vt:lpstr>
      <vt:lpstr>Helvetica Neue</vt:lpstr>
      <vt:lpstr>ITC Avant Garde Std Bk</vt:lpstr>
      <vt:lpstr>LiHei Pro</vt:lpstr>
      <vt:lpstr>맑은 고딕</vt:lpstr>
      <vt:lpstr>Open Sans</vt:lpstr>
      <vt:lpstr>Open Sans Extrabold</vt:lpstr>
      <vt:lpstr>Open Sans Semibold</vt:lpstr>
      <vt:lpstr>Roboto condensed</vt:lpstr>
      <vt:lpstr>Roboto Light</vt:lpstr>
      <vt:lpstr>Signika</vt:lpstr>
      <vt:lpstr>等线</vt:lpstr>
      <vt:lpstr>等线 Light</vt:lpstr>
      <vt:lpstr>华文黑体</vt:lpstr>
      <vt:lpstr>迷你简汉真广标</vt:lpstr>
      <vt:lpstr>宋体</vt:lpstr>
      <vt:lpstr>微软雅黑</vt:lpstr>
      <vt:lpstr>Arial</vt:lpstr>
      <vt:lpstr>Calibri</vt:lpstr>
      <vt:lpstr>Impact</vt:lpstr>
      <vt:lpstr>Roboto Regular</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书签式三项并列关系图表</dc:title>
  <dc:creator>lzj</dc:creator>
  <cp:lastModifiedBy>Administrator</cp:lastModifiedBy>
  <cp:revision>771</cp:revision>
  <dcterms:created xsi:type="dcterms:W3CDTF">2015-12-01T09:06:39Z</dcterms:created>
  <dcterms:modified xsi:type="dcterms:W3CDTF">2017-10-06T08:52:00Z</dcterms:modified>
</cp:coreProperties>
</file>