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73" r:id="rId5"/>
    <p:sldId id="290" r:id="rId6"/>
    <p:sldId id="264" r:id="rId7"/>
    <p:sldId id="274" r:id="rId8"/>
    <p:sldId id="265" r:id="rId9"/>
    <p:sldId id="259" r:id="rId10"/>
    <p:sldId id="268" r:id="rId11"/>
    <p:sldId id="270" r:id="rId12"/>
    <p:sldId id="287" r:id="rId13"/>
    <p:sldId id="260" r:id="rId14"/>
    <p:sldId id="289" r:id="rId15"/>
    <p:sldId id="275" r:id="rId16"/>
    <p:sldId id="288" r:id="rId17"/>
    <p:sldId id="263" r:id="rId18"/>
    <p:sldId id="276" r:id="rId19"/>
    <p:sldId id="266" r:id="rId20"/>
    <p:sldId id="261" r:id="rId21"/>
    <p:sldId id="269" r:id="rId22"/>
    <p:sldId id="272" r:id="rId23"/>
    <p:sldId id="262" r:id="rId24"/>
    <p:sldId id="267" r:id="rId25"/>
    <p:sldId id="271" r:id="rId26"/>
    <p:sldId id="286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D3DC"/>
    <a:srgbClr val="FADB63"/>
    <a:srgbClr val="F2895C"/>
    <a:srgbClr val="B6DB86"/>
    <a:srgbClr val="36206E"/>
    <a:srgbClr val="FFC000"/>
    <a:srgbClr val="F75CE1"/>
    <a:srgbClr val="12B180"/>
    <a:srgbClr val="00B0F0"/>
    <a:srgbClr val="DCE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393" autoAdjust="0"/>
    <p:restoredTop sz="94444" autoAdjust="0"/>
  </p:normalViewPr>
  <p:slideViewPr>
    <p:cSldViewPr snapToGrid="0">
      <p:cViewPr varScale="1">
        <p:scale>
          <a:sx n="87" d="100"/>
          <a:sy n="87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21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3E0A7-C474-4664-996A-167766E2107D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42D9D-F411-4B6C-81B2-CD26C8324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6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841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084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660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2355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1214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612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7066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495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331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7791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97306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06427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1637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768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445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210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958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881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4079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1749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2482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2479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1851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5218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9615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242D9D-F411-4B6C-81B2-CD26C8324B61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9300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609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3457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649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3102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540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810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765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073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320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96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40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15565F-E9DC-4100-B3F2-3519CA0872E5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A8025-3632-4632-95B7-A0DBF4D63EB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7856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 50"/>
          <p:cNvSpPr/>
          <p:nvPr/>
        </p:nvSpPr>
        <p:spPr>
          <a:xfrm>
            <a:off x="910747" y="-3264"/>
            <a:ext cx="5057776" cy="3290711"/>
          </a:xfrm>
          <a:custGeom>
            <a:avLst/>
            <a:gdLst>
              <a:gd name="connsiteX0" fmla="*/ 117284 w 5057776"/>
              <a:gd name="connsiteY0" fmla="*/ 0 h 3290711"/>
              <a:gd name="connsiteX1" fmla="*/ 4940492 w 5057776"/>
              <a:gd name="connsiteY1" fmla="*/ 0 h 3290711"/>
              <a:gd name="connsiteX2" fmla="*/ 4944082 w 5057776"/>
              <a:gd name="connsiteY2" fmla="*/ 9809 h 3290711"/>
              <a:gd name="connsiteX3" fmla="*/ 5057776 w 5057776"/>
              <a:gd name="connsiteY3" fmla="*/ 761823 h 3290711"/>
              <a:gd name="connsiteX4" fmla="*/ 2528888 w 5057776"/>
              <a:gd name="connsiteY4" fmla="*/ 3290711 h 3290711"/>
              <a:gd name="connsiteX5" fmla="*/ 0 w 5057776"/>
              <a:gd name="connsiteY5" fmla="*/ 761823 h 3290711"/>
              <a:gd name="connsiteX6" fmla="*/ 113694 w 5057776"/>
              <a:gd name="connsiteY6" fmla="*/ 9809 h 329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57776" h="3290711">
                <a:moveTo>
                  <a:pt x="117284" y="0"/>
                </a:moveTo>
                <a:lnTo>
                  <a:pt x="4940492" y="0"/>
                </a:lnTo>
                <a:lnTo>
                  <a:pt x="4944082" y="9809"/>
                </a:lnTo>
                <a:cubicBezTo>
                  <a:pt x="5017972" y="247370"/>
                  <a:pt x="5057776" y="499948"/>
                  <a:pt x="5057776" y="761823"/>
                </a:cubicBezTo>
                <a:cubicBezTo>
                  <a:pt x="5057776" y="2158489"/>
                  <a:pt x="3925554" y="3290711"/>
                  <a:pt x="2528888" y="3290711"/>
                </a:cubicBezTo>
                <a:cubicBezTo>
                  <a:pt x="1132222" y="3290711"/>
                  <a:pt x="0" y="2158489"/>
                  <a:pt x="0" y="761823"/>
                </a:cubicBezTo>
                <a:cubicBezTo>
                  <a:pt x="0" y="499948"/>
                  <a:pt x="39805" y="247370"/>
                  <a:pt x="113694" y="9809"/>
                </a:cubicBezTo>
                <a:close/>
              </a:path>
            </a:pathLst>
          </a:cu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314450" y="0"/>
            <a:ext cx="1752600" cy="17526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510292" y="-19050"/>
            <a:ext cx="1752600" cy="1752600"/>
          </a:xfrm>
          <a:prstGeom prst="line">
            <a:avLst/>
          </a:prstGeom>
          <a:ln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914400" y="-57150"/>
            <a:ext cx="2721126" cy="27432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336566" y="-57150"/>
            <a:ext cx="1580797" cy="1580797"/>
          </a:xfrm>
          <a:prstGeom prst="line">
            <a:avLst/>
          </a:prstGeom>
          <a:ln w="38100">
            <a:solidFill>
              <a:srgbClr val="12B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744084" y="-28575"/>
            <a:ext cx="2677639" cy="275501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1138817" y="2743200"/>
            <a:ext cx="742950" cy="742950"/>
          </a:xfrm>
          <a:prstGeom prst="ellipse">
            <a:avLst/>
          </a:prstGeom>
          <a:solidFill>
            <a:srgbClr val="453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00624" y="3287447"/>
            <a:ext cx="371475" cy="371475"/>
          </a:xfrm>
          <a:prstGeom prst="ellipse">
            <a:avLst/>
          </a:prstGeom>
          <a:solidFill>
            <a:srgbClr val="3D0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0" y="5247368"/>
            <a:ext cx="734816" cy="62855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-86497" y="4671283"/>
            <a:ext cx="1041775" cy="885286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451563" y="5661795"/>
            <a:ext cx="1445602" cy="1253896"/>
          </a:xfrm>
          <a:prstGeom prst="line">
            <a:avLst/>
          </a:prstGeom>
          <a:ln w="76200"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直角三角形 28"/>
          <p:cNvSpPr/>
          <p:nvPr/>
        </p:nvSpPr>
        <p:spPr>
          <a:xfrm rot="1222800" flipH="1">
            <a:off x="2453302" y="5207832"/>
            <a:ext cx="364469" cy="448633"/>
          </a:xfrm>
          <a:prstGeom prst="rtTriangle">
            <a:avLst/>
          </a:prstGeom>
          <a:solidFill>
            <a:srgbClr val="F75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直角三角形 29"/>
          <p:cNvSpPr/>
          <p:nvPr/>
        </p:nvSpPr>
        <p:spPr>
          <a:xfrm rot="3958907">
            <a:off x="3272075" y="4135914"/>
            <a:ext cx="218345" cy="34484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10526068" y="-72070"/>
            <a:ext cx="1126636" cy="1114425"/>
          </a:xfrm>
          <a:prstGeom prst="line">
            <a:avLst/>
          </a:prstGeom>
          <a:ln w="76200">
            <a:solidFill>
              <a:srgbClr val="12B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9889893" y="-28575"/>
            <a:ext cx="2063982" cy="2141861"/>
          </a:xfrm>
          <a:prstGeom prst="line">
            <a:avLst/>
          </a:prstGeom>
          <a:ln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11551491" y="0"/>
            <a:ext cx="656821" cy="66967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11173767" y="206376"/>
            <a:ext cx="1034544" cy="103152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 rot="4252133">
            <a:off x="2021445" y="4403048"/>
            <a:ext cx="656603" cy="868102"/>
            <a:chOff x="2080810" y="3931999"/>
            <a:chExt cx="1972480" cy="1338801"/>
          </a:xfrm>
        </p:grpSpPr>
        <p:sp>
          <p:nvSpPr>
            <p:cNvPr id="41" name="直角三角形 40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直角三角形 41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 rot="3506551">
            <a:off x="9699878" y="590682"/>
            <a:ext cx="506105" cy="669127"/>
            <a:chOff x="2080810" y="3931999"/>
            <a:chExt cx="1972480" cy="1338801"/>
          </a:xfrm>
        </p:grpSpPr>
        <p:sp>
          <p:nvSpPr>
            <p:cNvPr id="45" name="直角三角形 44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直角三角形 45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 rot="7047817">
            <a:off x="10837265" y="3075189"/>
            <a:ext cx="495006" cy="435559"/>
            <a:chOff x="7586506" y="-4470258"/>
            <a:chExt cx="2307523" cy="3729346"/>
          </a:xfrm>
        </p:grpSpPr>
        <p:sp>
          <p:nvSpPr>
            <p:cNvPr id="31" name="直角三角形 30"/>
            <p:cNvSpPr/>
            <p:nvPr/>
          </p:nvSpPr>
          <p:spPr>
            <a:xfrm rot="10073143">
              <a:off x="9073538" y="-4470258"/>
              <a:ext cx="753386" cy="2298471"/>
            </a:xfrm>
            <a:prstGeom prst="rt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直角三角形 46"/>
            <p:cNvSpPr/>
            <p:nvPr/>
          </p:nvSpPr>
          <p:spPr>
            <a:xfrm rot="3007780" flipH="1">
              <a:off x="8506966" y="-2127974"/>
              <a:ext cx="933749" cy="1840376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直角三角形 47"/>
            <p:cNvSpPr/>
            <p:nvPr/>
          </p:nvSpPr>
          <p:spPr>
            <a:xfrm rot="7758206">
              <a:off x="7801329" y="-3737812"/>
              <a:ext cx="1622433" cy="2052079"/>
            </a:xfrm>
            <a:prstGeom prst="rtTriangle">
              <a:avLst/>
            </a:prstGeom>
            <a:solidFill>
              <a:srgbClr val="F75C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241602" y="3321382"/>
            <a:ext cx="5727583" cy="1788854"/>
            <a:chOff x="1828740" y="1975636"/>
            <a:chExt cx="5165710" cy="1788854"/>
          </a:xfrm>
        </p:grpSpPr>
        <p:sp>
          <p:nvSpPr>
            <p:cNvPr id="62" name="文本框 61"/>
            <p:cNvSpPr txBox="1"/>
            <p:nvPr/>
          </p:nvSpPr>
          <p:spPr>
            <a:xfrm>
              <a:off x="1828740" y="1975636"/>
              <a:ext cx="516571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zh-CN" altLang="en-US" sz="80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851600" y="3118159"/>
              <a:ext cx="50279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微商运营推广方案</a:t>
              </a:r>
              <a:r>
                <a:rPr lang="en-US" altLang="zh-CN" sz="3600" b="1" dirty="0" err="1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36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</a:p>
          </p:txBody>
        </p:sp>
      </p:grpSp>
      <p:sp>
        <p:nvSpPr>
          <p:cNvPr id="64" name="文本框 63"/>
          <p:cNvSpPr txBox="1"/>
          <p:nvPr/>
        </p:nvSpPr>
        <p:spPr>
          <a:xfrm>
            <a:off x="5254304" y="5536158"/>
            <a:ext cx="556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扁平化呈现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绝对专业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超级吸睛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266318" y="5185190"/>
            <a:ext cx="5550788" cy="375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053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任意多边形 44"/>
          <p:cNvSpPr/>
          <p:nvPr/>
        </p:nvSpPr>
        <p:spPr>
          <a:xfrm>
            <a:off x="0" y="744118"/>
            <a:ext cx="3693107" cy="5439190"/>
          </a:xfrm>
          <a:custGeom>
            <a:avLst/>
            <a:gdLst>
              <a:gd name="connsiteX0" fmla="*/ 973512 w 3693107"/>
              <a:gd name="connsiteY0" fmla="*/ 0 h 5439190"/>
              <a:gd name="connsiteX1" fmla="*/ 3693107 w 3693107"/>
              <a:gd name="connsiteY1" fmla="*/ 2719595 h 5439190"/>
              <a:gd name="connsiteX2" fmla="*/ 973512 w 3693107"/>
              <a:gd name="connsiteY2" fmla="*/ 5439190 h 5439190"/>
              <a:gd name="connsiteX3" fmla="*/ 164788 w 3693107"/>
              <a:gd name="connsiteY3" fmla="*/ 5316923 h 5439190"/>
              <a:gd name="connsiteX4" fmla="*/ 0 w 3693107"/>
              <a:gd name="connsiteY4" fmla="*/ 5256610 h 5439190"/>
              <a:gd name="connsiteX5" fmla="*/ 0 w 3693107"/>
              <a:gd name="connsiteY5" fmla="*/ 182581 h 5439190"/>
              <a:gd name="connsiteX6" fmla="*/ 164788 w 3693107"/>
              <a:gd name="connsiteY6" fmla="*/ 122268 h 5439190"/>
              <a:gd name="connsiteX7" fmla="*/ 973512 w 3693107"/>
              <a:gd name="connsiteY7" fmla="*/ 0 h 5439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93107" h="5439190">
                <a:moveTo>
                  <a:pt x="973512" y="0"/>
                </a:moveTo>
                <a:cubicBezTo>
                  <a:pt x="2475503" y="0"/>
                  <a:pt x="3693107" y="1217604"/>
                  <a:pt x="3693107" y="2719595"/>
                </a:cubicBezTo>
                <a:cubicBezTo>
                  <a:pt x="3693107" y="4221586"/>
                  <a:pt x="2475503" y="5439190"/>
                  <a:pt x="973512" y="5439190"/>
                </a:cubicBezTo>
                <a:cubicBezTo>
                  <a:pt x="691889" y="5439190"/>
                  <a:pt x="420264" y="5396384"/>
                  <a:pt x="164788" y="5316923"/>
                </a:cubicBezTo>
                <a:lnTo>
                  <a:pt x="0" y="5256610"/>
                </a:lnTo>
                <a:lnTo>
                  <a:pt x="0" y="182581"/>
                </a:lnTo>
                <a:lnTo>
                  <a:pt x="164788" y="122268"/>
                </a:lnTo>
                <a:cubicBezTo>
                  <a:pt x="420264" y="42807"/>
                  <a:pt x="691889" y="0"/>
                  <a:pt x="973512" y="0"/>
                </a:cubicBezTo>
                <a:close/>
              </a:path>
            </a:pathLst>
          </a:cu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直角三角形 4"/>
          <p:cNvSpPr/>
          <p:nvPr/>
        </p:nvSpPr>
        <p:spPr>
          <a:xfrm rot="1222800" flipH="1">
            <a:off x="2090807" y="5236410"/>
            <a:ext cx="364469" cy="448633"/>
          </a:xfrm>
          <a:prstGeom prst="rtTriangle">
            <a:avLst/>
          </a:prstGeom>
          <a:solidFill>
            <a:srgbClr val="F75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直角三角形 5"/>
          <p:cNvSpPr/>
          <p:nvPr/>
        </p:nvSpPr>
        <p:spPr>
          <a:xfrm rot="3958907">
            <a:off x="2664481" y="1468329"/>
            <a:ext cx="218345" cy="34484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 rot="2397140">
            <a:off x="3122606" y="1668019"/>
            <a:ext cx="656603" cy="868102"/>
            <a:chOff x="2080810" y="3931999"/>
            <a:chExt cx="1972480" cy="1338801"/>
          </a:xfrm>
        </p:grpSpPr>
        <p:sp>
          <p:nvSpPr>
            <p:cNvPr id="8" name="直角三角形 7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0" name="直接连接符 9"/>
          <p:cNvCxnSpPr/>
          <p:nvPr/>
        </p:nvCxnSpPr>
        <p:spPr>
          <a:xfrm flipH="1">
            <a:off x="-40395" y="2043969"/>
            <a:ext cx="1250443" cy="1069625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-40394" y="1400175"/>
            <a:ext cx="1599586" cy="1359307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-28379" y="744118"/>
            <a:ext cx="3092211" cy="2682144"/>
          </a:xfrm>
          <a:prstGeom prst="line">
            <a:avLst/>
          </a:prstGeom>
          <a:ln w="76200"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694421" y="3485751"/>
            <a:ext cx="23750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Impact" panose="020B0806030902050204" pitchFamily="34" charset="0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4421" y="4078516"/>
            <a:ext cx="9819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6075855" y="2387719"/>
            <a:ext cx="3954003" cy="483740"/>
            <a:chOff x="3970279" y="2360042"/>
            <a:chExt cx="3954003" cy="483740"/>
          </a:xfrm>
        </p:grpSpPr>
        <p:grpSp>
          <p:nvGrpSpPr>
            <p:cNvPr id="17" name="组合 16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互联网局势分析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75855" y="3192721"/>
            <a:ext cx="3954003" cy="483740"/>
            <a:chOff x="3970279" y="2360042"/>
            <a:chExt cx="3954003" cy="483740"/>
          </a:xfrm>
        </p:grpSpPr>
        <p:grpSp>
          <p:nvGrpSpPr>
            <p:cNvPr id="23" name="组合 22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4" name="直接连接符 23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文本框 24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公司现状分析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075855" y="3974749"/>
            <a:ext cx="3954003" cy="483740"/>
            <a:chOff x="3970279" y="2360042"/>
            <a:chExt cx="3954003" cy="483740"/>
          </a:xfrm>
        </p:grpSpPr>
        <p:grpSp>
          <p:nvGrpSpPr>
            <p:cNvPr id="29" name="组合 28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0" name="直接连接符 29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优秀案例剖析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075855" y="4787105"/>
            <a:ext cx="3954003" cy="483740"/>
            <a:chOff x="3970279" y="2360042"/>
            <a:chExt cx="3954003" cy="483740"/>
          </a:xfrm>
        </p:grpSpPr>
        <p:grpSp>
          <p:nvGrpSpPr>
            <p:cNvPr id="35" name="组合 34"/>
            <p:cNvGrpSpPr/>
            <p:nvPr/>
          </p:nvGrpSpPr>
          <p:grpSpPr>
            <a:xfrm>
              <a:off x="3970279" y="2360042"/>
              <a:ext cx="795528" cy="460766"/>
              <a:chOff x="3739896" y="2442118"/>
              <a:chExt cx="795528" cy="460766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794760" y="2442118"/>
                <a:ext cx="443484" cy="460766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3739896" y="2472446"/>
                <a:ext cx="79552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000" b="1" i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6" name="直接连接符 35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4672584" y="2382117"/>
              <a:ext cx="32516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下阶段具体举措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 rot="4004128">
            <a:off x="9215867" y="2054867"/>
            <a:ext cx="274625" cy="363085"/>
            <a:chOff x="2080810" y="3931999"/>
            <a:chExt cx="1972480" cy="1338801"/>
          </a:xfrm>
        </p:grpSpPr>
        <p:sp>
          <p:nvSpPr>
            <p:cNvPr id="41" name="直角三角形 40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直角三角形 41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9" name="直接连接符 48"/>
          <p:cNvCxnSpPr/>
          <p:nvPr/>
        </p:nvCxnSpPr>
        <p:spPr>
          <a:xfrm flipH="1">
            <a:off x="-28379" y="5803291"/>
            <a:ext cx="479029" cy="409761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>
            <a:off x="-18782" y="5561431"/>
            <a:ext cx="871758" cy="745702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 rot="1151299">
            <a:off x="10203456" y="1876208"/>
            <a:ext cx="245587" cy="324694"/>
            <a:chOff x="2080810" y="3931999"/>
            <a:chExt cx="1972480" cy="1338801"/>
          </a:xfrm>
        </p:grpSpPr>
        <p:sp>
          <p:nvSpPr>
            <p:cNvPr id="54" name="直角三角形 53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直角三角形 54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6" name="组合 55"/>
          <p:cNvGrpSpPr/>
          <p:nvPr/>
        </p:nvGrpSpPr>
        <p:grpSpPr>
          <a:xfrm rot="2911354">
            <a:off x="10325503" y="1494777"/>
            <a:ext cx="158047" cy="208956"/>
            <a:chOff x="2080810" y="3931999"/>
            <a:chExt cx="1972480" cy="1338801"/>
          </a:xfrm>
        </p:grpSpPr>
        <p:sp>
          <p:nvSpPr>
            <p:cNvPr id="57" name="直角三角形 56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直角三角形 57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28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7867" y="2250018"/>
            <a:ext cx="5554133" cy="2582333"/>
          </a:xfrm>
          <a:prstGeom prst="rect">
            <a:avLst/>
          </a:prstGeom>
          <a:solidFill>
            <a:srgbClr val="DC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/>
          <a:srcRect b="22919"/>
          <a:stretch/>
        </p:blipFill>
        <p:spPr>
          <a:xfrm>
            <a:off x="3378284" y="2357113"/>
            <a:ext cx="2815818" cy="2624328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6824134" y="2648289"/>
            <a:ext cx="5654040" cy="1944318"/>
            <a:chOff x="6637867" y="2193205"/>
            <a:chExt cx="5654040" cy="1944318"/>
          </a:xfrm>
        </p:grpSpPr>
        <p:sp>
          <p:nvSpPr>
            <p:cNvPr id="9" name="文本框 8"/>
            <p:cNvSpPr txBox="1"/>
            <p:nvPr/>
          </p:nvSpPr>
          <p:spPr>
            <a:xfrm>
              <a:off x="6637867" y="2193205"/>
              <a:ext cx="56540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 smtClean="0">
                  <a:solidFill>
                    <a:srgbClr val="3620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互联网局势分析</a:t>
              </a:r>
              <a:endParaRPr lang="zh-CN" altLang="en-US" sz="5400" b="1" dirty="0">
                <a:solidFill>
                  <a:srgbClr val="36206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37867" y="3214193"/>
              <a:ext cx="54098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本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章节的简要介绍或者有煽动力的文字。本模板的主要风格是时下最流行的扁平化，所有素材均可自由编辑替换。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729623" y="3112958"/>
              <a:ext cx="503904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3038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98"/>
            <a:ext cx="12168188" cy="685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299" y="1179882"/>
            <a:ext cx="5779889" cy="5671420"/>
          </a:xfrm>
          <a:prstGeom prst="rect">
            <a:avLst/>
          </a:prstGeom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591" y="1080839"/>
            <a:ext cx="2491153" cy="276095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817839" y="4584223"/>
            <a:ext cx="3637241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8467114" y="418014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9278243" y="3369590"/>
            <a:ext cx="811213" cy="652700"/>
          </a:xfrm>
          <a:custGeom>
            <a:avLst/>
            <a:gdLst>
              <a:gd name="T0" fmla="*/ 44 w 174"/>
              <a:gd name="T1" fmla="*/ 121 h 140"/>
              <a:gd name="T2" fmla="*/ 31 w 174"/>
              <a:gd name="T3" fmla="*/ 140 h 140"/>
              <a:gd name="T4" fmla="*/ 141 w 174"/>
              <a:gd name="T5" fmla="*/ 140 h 140"/>
              <a:gd name="T6" fmla="*/ 128 w 174"/>
              <a:gd name="T7" fmla="*/ 121 h 140"/>
              <a:gd name="T8" fmla="*/ 44 w 174"/>
              <a:gd name="T9" fmla="*/ 121 h 140"/>
              <a:gd name="T10" fmla="*/ 0 w 174"/>
              <a:gd name="T11" fmla="*/ 0 h 140"/>
              <a:gd name="T12" fmla="*/ 0 w 174"/>
              <a:gd name="T13" fmla="*/ 106 h 140"/>
              <a:gd name="T14" fmla="*/ 174 w 174"/>
              <a:gd name="T15" fmla="*/ 106 h 140"/>
              <a:gd name="T16" fmla="*/ 174 w 174"/>
              <a:gd name="T17" fmla="*/ 0 h 140"/>
              <a:gd name="T18" fmla="*/ 0 w 174"/>
              <a:gd name="T19" fmla="*/ 0 h 140"/>
              <a:gd name="T20" fmla="*/ 162 w 174"/>
              <a:gd name="T21" fmla="*/ 95 h 140"/>
              <a:gd name="T22" fmla="*/ 11 w 174"/>
              <a:gd name="T23" fmla="*/ 95 h 140"/>
              <a:gd name="T24" fmla="*/ 11 w 174"/>
              <a:gd name="T25" fmla="*/ 11 h 140"/>
              <a:gd name="T26" fmla="*/ 162 w 174"/>
              <a:gd name="T27" fmla="*/ 11 h 140"/>
              <a:gd name="T28" fmla="*/ 162 w 174"/>
              <a:gd name="T29" fmla="*/ 9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4" h="140">
                <a:moveTo>
                  <a:pt x="44" y="121"/>
                </a:moveTo>
                <a:lnTo>
                  <a:pt x="31" y="140"/>
                </a:lnTo>
                <a:lnTo>
                  <a:pt x="141" y="140"/>
                </a:lnTo>
                <a:lnTo>
                  <a:pt x="128" y="121"/>
                </a:lnTo>
                <a:lnTo>
                  <a:pt x="44" y="121"/>
                </a:lnTo>
                <a:close/>
                <a:moveTo>
                  <a:pt x="0" y="0"/>
                </a:moveTo>
                <a:lnTo>
                  <a:pt x="0" y="106"/>
                </a:lnTo>
                <a:lnTo>
                  <a:pt x="174" y="106"/>
                </a:lnTo>
                <a:lnTo>
                  <a:pt x="174" y="0"/>
                </a:lnTo>
                <a:lnTo>
                  <a:pt x="0" y="0"/>
                </a:lnTo>
                <a:close/>
                <a:moveTo>
                  <a:pt x="162" y="95"/>
                </a:moveTo>
                <a:lnTo>
                  <a:pt x="11" y="95"/>
                </a:lnTo>
                <a:lnTo>
                  <a:pt x="11" y="11"/>
                </a:lnTo>
                <a:lnTo>
                  <a:pt x="162" y="11"/>
                </a:lnTo>
                <a:lnTo>
                  <a:pt x="162" y="95"/>
                </a:lnTo>
                <a:close/>
              </a:path>
            </a:pathLst>
          </a:custGeom>
          <a:solidFill>
            <a:srgbClr val="445469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>
              <a:solidFill>
                <a:srgbClr val="4454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51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003" y="4161191"/>
            <a:ext cx="6719883" cy="1782803"/>
          </a:xfrm>
          <a:prstGeom prst="rect">
            <a:avLst/>
          </a:prstGeom>
          <a:effectLst>
            <a:reflection blurRad="6350" stA="30000" endPos="18000" dir="5400000" sy="-100000" algn="bl" rotWithShape="0"/>
          </a:effectLst>
        </p:spPr>
      </p:pic>
      <p:sp>
        <p:nvSpPr>
          <p:cNvPr id="6" name="Rectangle 9"/>
          <p:cNvSpPr/>
          <p:nvPr/>
        </p:nvSpPr>
        <p:spPr>
          <a:xfrm>
            <a:off x="5405288" y="4240782"/>
            <a:ext cx="5670239" cy="1454496"/>
          </a:xfrm>
          <a:custGeom>
            <a:avLst/>
            <a:gdLst>
              <a:gd name="connsiteX0" fmla="*/ 0 w 2362200"/>
              <a:gd name="connsiteY0" fmla="*/ 0 h 838200"/>
              <a:gd name="connsiteX1" fmla="*/ 2362200 w 2362200"/>
              <a:gd name="connsiteY1" fmla="*/ 0 h 838200"/>
              <a:gd name="connsiteX2" fmla="*/ 2362200 w 2362200"/>
              <a:gd name="connsiteY2" fmla="*/ 838200 h 838200"/>
              <a:gd name="connsiteX3" fmla="*/ 0 w 2362200"/>
              <a:gd name="connsiteY3" fmla="*/ 838200 h 838200"/>
              <a:gd name="connsiteX4" fmla="*/ 0 w 2362200"/>
              <a:gd name="connsiteY4" fmla="*/ 0 h 838200"/>
              <a:gd name="connsiteX0" fmla="*/ 0 w 2362200"/>
              <a:gd name="connsiteY0" fmla="*/ 0 h 1293019"/>
              <a:gd name="connsiteX1" fmla="*/ 2362200 w 2362200"/>
              <a:gd name="connsiteY1" fmla="*/ 0 h 1293019"/>
              <a:gd name="connsiteX2" fmla="*/ 2362200 w 2362200"/>
              <a:gd name="connsiteY2" fmla="*/ 838200 h 1293019"/>
              <a:gd name="connsiteX3" fmla="*/ 938213 w 2362200"/>
              <a:gd name="connsiteY3" fmla="*/ 1293019 h 1293019"/>
              <a:gd name="connsiteX4" fmla="*/ 0 w 2362200"/>
              <a:gd name="connsiteY4" fmla="*/ 0 h 1293019"/>
              <a:gd name="connsiteX0" fmla="*/ 0 w 3455194"/>
              <a:gd name="connsiteY0" fmla="*/ 392907 h 1293019"/>
              <a:gd name="connsiteX1" fmla="*/ 3455194 w 3455194"/>
              <a:gd name="connsiteY1" fmla="*/ 0 h 1293019"/>
              <a:gd name="connsiteX2" fmla="*/ 3455194 w 3455194"/>
              <a:gd name="connsiteY2" fmla="*/ 838200 h 1293019"/>
              <a:gd name="connsiteX3" fmla="*/ 2031207 w 3455194"/>
              <a:gd name="connsiteY3" fmla="*/ 1293019 h 1293019"/>
              <a:gd name="connsiteX4" fmla="*/ 0 w 3455194"/>
              <a:gd name="connsiteY4" fmla="*/ 392907 h 1293019"/>
              <a:gd name="connsiteX0" fmla="*/ 0 w 3748087"/>
              <a:gd name="connsiteY0" fmla="*/ 426245 h 1293019"/>
              <a:gd name="connsiteX1" fmla="*/ 3748087 w 3748087"/>
              <a:gd name="connsiteY1" fmla="*/ 0 h 1293019"/>
              <a:gd name="connsiteX2" fmla="*/ 3748087 w 3748087"/>
              <a:gd name="connsiteY2" fmla="*/ 838200 h 1293019"/>
              <a:gd name="connsiteX3" fmla="*/ 2324100 w 3748087"/>
              <a:gd name="connsiteY3" fmla="*/ 1293019 h 1293019"/>
              <a:gd name="connsiteX4" fmla="*/ 0 w 3748087"/>
              <a:gd name="connsiteY4" fmla="*/ 426245 h 1293019"/>
              <a:gd name="connsiteX0" fmla="*/ 0 w 3748087"/>
              <a:gd name="connsiteY0" fmla="*/ 859632 h 1726406"/>
              <a:gd name="connsiteX1" fmla="*/ 2724150 w 3748087"/>
              <a:gd name="connsiteY1" fmla="*/ 0 h 1726406"/>
              <a:gd name="connsiteX2" fmla="*/ 3748087 w 3748087"/>
              <a:gd name="connsiteY2" fmla="*/ 1271587 h 1726406"/>
              <a:gd name="connsiteX3" fmla="*/ 2324100 w 3748087"/>
              <a:gd name="connsiteY3" fmla="*/ 1726406 h 1726406"/>
              <a:gd name="connsiteX4" fmla="*/ 0 w 3748087"/>
              <a:gd name="connsiteY4" fmla="*/ 859632 h 1726406"/>
              <a:gd name="connsiteX0" fmla="*/ 0 w 4976812"/>
              <a:gd name="connsiteY0" fmla="*/ 859632 h 1726406"/>
              <a:gd name="connsiteX1" fmla="*/ 2724150 w 4976812"/>
              <a:gd name="connsiteY1" fmla="*/ 0 h 1726406"/>
              <a:gd name="connsiteX2" fmla="*/ 4976812 w 4976812"/>
              <a:gd name="connsiteY2" fmla="*/ 552449 h 1726406"/>
              <a:gd name="connsiteX3" fmla="*/ 2324100 w 4976812"/>
              <a:gd name="connsiteY3" fmla="*/ 1726406 h 1726406"/>
              <a:gd name="connsiteX4" fmla="*/ 0 w 4976812"/>
              <a:gd name="connsiteY4" fmla="*/ 859632 h 1726406"/>
              <a:gd name="connsiteX0" fmla="*/ 0 w 4976812"/>
              <a:gd name="connsiteY0" fmla="*/ 778669 h 1645443"/>
              <a:gd name="connsiteX1" fmla="*/ 2738438 w 4976812"/>
              <a:gd name="connsiteY1" fmla="*/ 0 h 1645443"/>
              <a:gd name="connsiteX2" fmla="*/ 4976812 w 4976812"/>
              <a:gd name="connsiteY2" fmla="*/ 471486 h 1645443"/>
              <a:gd name="connsiteX3" fmla="*/ 2324100 w 4976812"/>
              <a:gd name="connsiteY3" fmla="*/ 1645443 h 1645443"/>
              <a:gd name="connsiteX4" fmla="*/ 0 w 4976812"/>
              <a:gd name="connsiteY4" fmla="*/ 778669 h 1645443"/>
              <a:gd name="connsiteX0" fmla="*/ 0 w 4976812"/>
              <a:gd name="connsiteY0" fmla="*/ 864394 h 1731168"/>
              <a:gd name="connsiteX1" fmla="*/ 2733675 w 4976812"/>
              <a:gd name="connsiteY1" fmla="*/ 0 h 1731168"/>
              <a:gd name="connsiteX2" fmla="*/ 4976812 w 4976812"/>
              <a:gd name="connsiteY2" fmla="*/ 557211 h 1731168"/>
              <a:gd name="connsiteX3" fmla="*/ 2324100 w 4976812"/>
              <a:gd name="connsiteY3" fmla="*/ 1731168 h 1731168"/>
              <a:gd name="connsiteX4" fmla="*/ 0 w 4976812"/>
              <a:gd name="connsiteY4" fmla="*/ 864394 h 1731168"/>
              <a:gd name="connsiteX0" fmla="*/ 0 w 4976812"/>
              <a:gd name="connsiteY0" fmla="*/ 864394 h 1650206"/>
              <a:gd name="connsiteX1" fmla="*/ 2733675 w 4976812"/>
              <a:gd name="connsiteY1" fmla="*/ 0 h 1650206"/>
              <a:gd name="connsiteX2" fmla="*/ 4976812 w 4976812"/>
              <a:gd name="connsiteY2" fmla="*/ 557211 h 1650206"/>
              <a:gd name="connsiteX3" fmla="*/ 2314575 w 4976812"/>
              <a:gd name="connsiteY3" fmla="*/ 1650206 h 1650206"/>
              <a:gd name="connsiteX4" fmla="*/ 0 w 4976812"/>
              <a:gd name="connsiteY4" fmla="*/ 864394 h 1650206"/>
              <a:gd name="connsiteX0" fmla="*/ 0 w 4976812"/>
              <a:gd name="connsiteY0" fmla="*/ 864394 h 1740693"/>
              <a:gd name="connsiteX1" fmla="*/ 2733675 w 4976812"/>
              <a:gd name="connsiteY1" fmla="*/ 0 h 1740693"/>
              <a:gd name="connsiteX2" fmla="*/ 4976812 w 4976812"/>
              <a:gd name="connsiteY2" fmla="*/ 557211 h 1740693"/>
              <a:gd name="connsiteX3" fmla="*/ 2319338 w 4976812"/>
              <a:gd name="connsiteY3" fmla="*/ 1740693 h 1740693"/>
              <a:gd name="connsiteX4" fmla="*/ 0 w 4976812"/>
              <a:gd name="connsiteY4" fmla="*/ 864394 h 1740693"/>
              <a:gd name="connsiteX0" fmla="*/ 0 w 4881562"/>
              <a:gd name="connsiteY0" fmla="*/ 864394 h 1740693"/>
              <a:gd name="connsiteX1" fmla="*/ 2638425 w 4881562"/>
              <a:gd name="connsiteY1" fmla="*/ 0 h 1740693"/>
              <a:gd name="connsiteX2" fmla="*/ 4881562 w 4881562"/>
              <a:gd name="connsiteY2" fmla="*/ 557211 h 1740693"/>
              <a:gd name="connsiteX3" fmla="*/ 2224088 w 4881562"/>
              <a:gd name="connsiteY3" fmla="*/ 1740693 h 1740693"/>
              <a:gd name="connsiteX4" fmla="*/ 0 w 4881562"/>
              <a:gd name="connsiteY4" fmla="*/ 864394 h 1740693"/>
              <a:gd name="connsiteX0" fmla="*/ 0 w 4991100"/>
              <a:gd name="connsiteY0" fmla="*/ 869156 h 1740693"/>
              <a:gd name="connsiteX1" fmla="*/ 2747963 w 4991100"/>
              <a:gd name="connsiteY1" fmla="*/ 0 h 1740693"/>
              <a:gd name="connsiteX2" fmla="*/ 4991100 w 4991100"/>
              <a:gd name="connsiteY2" fmla="*/ 557211 h 1740693"/>
              <a:gd name="connsiteX3" fmla="*/ 2333626 w 4991100"/>
              <a:gd name="connsiteY3" fmla="*/ 1740693 h 1740693"/>
              <a:gd name="connsiteX4" fmla="*/ 0 w 4991100"/>
              <a:gd name="connsiteY4" fmla="*/ 869156 h 1740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91100" h="1740693">
                <a:moveTo>
                  <a:pt x="0" y="869156"/>
                </a:moveTo>
                <a:lnTo>
                  <a:pt x="2747963" y="0"/>
                </a:lnTo>
                <a:lnTo>
                  <a:pt x="4991100" y="557211"/>
                </a:lnTo>
                <a:lnTo>
                  <a:pt x="2333626" y="1740693"/>
                </a:lnTo>
                <a:lnTo>
                  <a:pt x="0" y="869156"/>
                </a:lnTo>
                <a:close/>
              </a:path>
            </a:pathLst>
          </a:custGeom>
          <a:solidFill>
            <a:srgbClr val="31A8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Callout 31"/>
          <p:cNvSpPr/>
          <p:nvPr/>
        </p:nvSpPr>
        <p:spPr>
          <a:xfrm flipH="1">
            <a:off x="6822651" y="3872624"/>
            <a:ext cx="1182328" cy="909060"/>
          </a:xfrm>
          <a:prstGeom prst="wedgeEllipseCallout">
            <a:avLst/>
          </a:prstGeom>
          <a:solidFill>
            <a:srgbClr val="B6DB86"/>
          </a:solidFill>
          <a:ln>
            <a:noFill/>
          </a:ln>
          <a:effectLst>
            <a:outerShdw blurRad="139700" dist="317500" dir="720000" sx="90000" sy="-19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Callout 32"/>
          <p:cNvSpPr/>
          <p:nvPr/>
        </p:nvSpPr>
        <p:spPr>
          <a:xfrm>
            <a:off x="8079673" y="3420792"/>
            <a:ext cx="1746731" cy="1277599"/>
          </a:xfrm>
          <a:prstGeom prst="wedgeEllipseCallout">
            <a:avLst/>
          </a:prstGeom>
          <a:solidFill>
            <a:srgbClr val="F2895C"/>
          </a:solidFill>
          <a:ln>
            <a:noFill/>
          </a:ln>
          <a:effectLst>
            <a:outerShdw blurRad="139700" dist="317500" dir="720000" sx="90000" sy="-19000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Callout 33"/>
          <p:cNvSpPr/>
          <p:nvPr/>
        </p:nvSpPr>
        <p:spPr>
          <a:xfrm>
            <a:off x="9953403" y="3810394"/>
            <a:ext cx="1147523" cy="742992"/>
          </a:xfrm>
          <a:prstGeom prst="wedgeEllipseCallout">
            <a:avLst/>
          </a:prstGeom>
          <a:solidFill>
            <a:srgbClr val="7FBC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Oval Callout 35"/>
          <p:cNvSpPr/>
          <p:nvPr/>
        </p:nvSpPr>
        <p:spPr>
          <a:xfrm flipH="1">
            <a:off x="6822651" y="2484638"/>
            <a:ext cx="1701392" cy="1079389"/>
          </a:xfrm>
          <a:prstGeom prst="wedgeEllipseCallout">
            <a:avLst/>
          </a:prstGeom>
          <a:solidFill>
            <a:srgbClr val="FAD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Callout 36"/>
          <p:cNvSpPr/>
          <p:nvPr/>
        </p:nvSpPr>
        <p:spPr>
          <a:xfrm>
            <a:off x="8349496" y="2094118"/>
            <a:ext cx="1207085" cy="781040"/>
          </a:xfrm>
          <a:prstGeom prst="wedgeEllipseCallout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Oval Callout 37"/>
          <p:cNvSpPr/>
          <p:nvPr/>
        </p:nvSpPr>
        <p:spPr>
          <a:xfrm>
            <a:off x="9444379" y="2484639"/>
            <a:ext cx="1453944" cy="1130599"/>
          </a:xfrm>
          <a:prstGeom prst="wedgeEllipseCallout">
            <a:avLst/>
          </a:prstGeom>
          <a:solidFill>
            <a:srgbClr val="FAD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Oval Callout 38"/>
          <p:cNvSpPr/>
          <p:nvPr/>
        </p:nvSpPr>
        <p:spPr>
          <a:xfrm flipH="1">
            <a:off x="5417988" y="3126215"/>
            <a:ext cx="1489621" cy="981212"/>
          </a:xfrm>
          <a:prstGeom prst="wedgeEllipseCallout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Oval Callout 39"/>
          <p:cNvSpPr/>
          <p:nvPr/>
        </p:nvSpPr>
        <p:spPr>
          <a:xfrm flipH="1">
            <a:off x="5700524" y="2094118"/>
            <a:ext cx="1207085" cy="781040"/>
          </a:xfrm>
          <a:prstGeom prst="wedgeEllipseCallout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1"/>
          <p:cNvSpPr>
            <a:spLocks/>
          </p:cNvSpPr>
          <p:nvPr/>
        </p:nvSpPr>
        <p:spPr bwMode="auto">
          <a:xfrm>
            <a:off x="10449341" y="4014676"/>
            <a:ext cx="155647" cy="334428"/>
          </a:xfrm>
          <a:custGeom>
            <a:avLst/>
            <a:gdLst>
              <a:gd name="T0" fmla="*/ 295 w 443"/>
              <a:gd name="T1" fmla="*/ 0 h 954"/>
              <a:gd name="T2" fmla="*/ 441 w 443"/>
              <a:gd name="T3" fmla="*/ 1 h 954"/>
              <a:gd name="T4" fmla="*/ 441 w 443"/>
              <a:gd name="T5" fmla="*/ 164 h 954"/>
              <a:gd name="T6" fmla="*/ 403 w 443"/>
              <a:gd name="T7" fmla="*/ 164 h 954"/>
              <a:gd name="T8" fmla="*/ 386 w 443"/>
              <a:gd name="T9" fmla="*/ 164 h 954"/>
              <a:gd name="T10" fmla="*/ 370 w 443"/>
              <a:gd name="T11" fmla="*/ 164 h 954"/>
              <a:gd name="T12" fmla="*/ 334 w 443"/>
              <a:gd name="T13" fmla="*/ 164 h 954"/>
              <a:gd name="T14" fmla="*/ 327 w 443"/>
              <a:gd name="T15" fmla="*/ 165 h 954"/>
              <a:gd name="T16" fmla="*/ 319 w 443"/>
              <a:gd name="T17" fmla="*/ 167 h 954"/>
              <a:gd name="T18" fmla="*/ 311 w 443"/>
              <a:gd name="T19" fmla="*/ 170 h 954"/>
              <a:gd name="T20" fmla="*/ 304 w 443"/>
              <a:gd name="T21" fmla="*/ 176 h 954"/>
              <a:gd name="T22" fmla="*/ 298 w 443"/>
              <a:gd name="T23" fmla="*/ 185 h 954"/>
              <a:gd name="T24" fmla="*/ 294 w 443"/>
              <a:gd name="T25" fmla="*/ 196 h 954"/>
              <a:gd name="T26" fmla="*/ 293 w 443"/>
              <a:gd name="T27" fmla="*/ 210 h 954"/>
              <a:gd name="T28" fmla="*/ 293 w 443"/>
              <a:gd name="T29" fmla="*/ 309 h 954"/>
              <a:gd name="T30" fmla="*/ 443 w 443"/>
              <a:gd name="T31" fmla="*/ 309 h 954"/>
              <a:gd name="T32" fmla="*/ 426 w 443"/>
              <a:gd name="T33" fmla="*/ 478 h 954"/>
              <a:gd name="T34" fmla="*/ 293 w 443"/>
              <a:gd name="T35" fmla="*/ 478 h 954"/>
              <a:gd name="T36" fmla="*/ 293 w 443"/>
              <a:gd name="T37" fmla="*/ 618 h 954"/>
              <a:gd name="T38" fmla="*/ 293 w 443"/>
              <a:gd name="T39" fmla="*/ 665 h 954"/>
              <a:gd name="T40" fmla="*/ 293 w 443"/>
              <a:gd name="T41" fmla="*/ 711 h 954"/>
              <a:gd name="T42" fmla="*/ 293 w 443"/>
              <a:gd name="T43" fmla="*/ 897 h 954"/>
              <a:gd name="T44" fmla="*/ 293 w 443"/>
              <a:gd name="T45" fmla="*/ 921 h 954"/>
              <a:gd name="T46" fmla="*/ 293 w 443"/>
              <a:gd name="T47" fmla="*/ 939 h 954"/>
              <a:gd name="T48" fmla="*/ 293 w 443"/>
              <a:gd name="T49" fmla="*/ 954 h 954"/>
              <a:gd name="T50" fmla="*/ 94 w 443"/>
              <a:gd name="T51" fmla="*/ 954 h 954"/>
              <a:gd name="T52" fmla="*/ 94 w 443"/>
              <a:gd name="T53" fmla="*/ 922 h 954"/>
              <a:gd name="T54" fmla="*/ 94 w 443"/>
              <a:gd name="T55" fmla="*/ 897 h 954"/>
              <a:gd name="T56" fmla="*/ 94 w 443"/>
              <a:gd name="T57" fmla="*/ 869 h 954"/>
              <a:gd name="T58" fmla="*/ 94 w 443"/>
              <a:gd name="T59" fmla="*/ 478 h 954"/>
              <a:gd name="T60" fmla="*/ 0 w 443"/>
              <a:gd name="T61" fmla="*/ 478 h 954"/>
              <a:gd name="T62" fmla="*/ 0 w 443"/>
              <a:gd name="T63" fmla="*/ 309 h 954"/>
              <a:gd name="T64" fmla="*/ 94 w 443"/>
              <a:gd name="T65" fmla="*/ 309 h 954"/>
              <a:gd name="T66" fmla="*/ 94 w 443"/>
              <a:gd name="T67" fmla="*/ 200 h 954"/>
              <a:gd name="T68" fmla="*/ 95 w 443"/>
              <a:gd name="T69" fmla="*/ 183 h 954"/>
              <a:gd name="T70" fmla="*/ 97 w 443"/>
              <a:gd name="T71" fmla="*/ 164 h 954"/>
              <a:gd name="T72" fmla="*/ 100 w 443"/>
              <a:gd name="T73" fmla="*/ 146 h 954"/>
              <a:gd name="T74" fmla="*/ 105 w 443"/>
              <a:gd name="T75" fmla="*/ 127 h 954"/>
              <a:gd name="T76" fmla="*/ 112 w 443"/>
              <a:gd name="T77" fmla="*/ 107 h 954"/>
              <a:gd name="T78" fmla="*/ 121 w 443"/>
              <a:gd name="T79" fmla="*/ 89 h 954"/>
              <a:gd name="T80" fmla="*/ 134 w 443"/>
              <a:gd name="T81" fmla="*/ 71 h 954"/>
              <a:gd name="T82" fmla="*/ 147 w 443"/>
              <a:gd name="T83" fmla="*/ 54 h 954"/>
              <a:gd name="T84" fmla="*/ 164 w 443"/>
              <a:gd name="T85" fmla="*/ 39 h 954"/>
              <a:gd name="T86" fmla="*/ 184 w 443"/>
              <a:gd name="T87" fmla="*/ 27 h 954"/>
              <a:gd name="T88" fmla="*/ 206 w 443"/>
              <a:gd name="T89" fmla="*/ 16 h 954"/>
              <a:gd name="T90" fmla="*/ 231 w 443"/>
              <a:gd name="T91" fmla="*/ 7 h 954"/>
              <a:gd name="T92" fmla="*/ 261 w 443"/>
              <a:gd name="T93" fmla="*/ 2 h 954"/>
              <a:gd name="T94" fmla="*/ 295 w 443"/>
              <a:gd name="T95" fmla="*/ 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3" h="954">
                <a:moveTo>
                  <a:pt x="295" y="0"/>
                </a:moveTo>
                <a:lnTo>
                  <a:pt x="441" y="1"/>
                </a:lnTo>
                <a:lnTo>
                  <a:pt x="441" y="164"/>
                </a:lnTo>
                <a:lnTo>
                  <a:pt x="403" y="164"/>
                </a:lnTo>
                <a:lnTo>
                  <a:pt x="386" y="164"/>
                </a:lnTo>
                <a:lnTo>
                  <a:pt x="370" y="164"/>
                </a:lnTo>
                <a:lnTo>
                  <a:pt x="334" y="164"/>
                </a:lnTo>
                <a:lnTo>
                  <a:pt x="327" y="165"/>
                </a:lnTo>
                <a:lnTo>
                  <a:pt x="319" y="167"/>
                </a:lnTo>
                <a:lnTo>
                  <a:pt x="311" y="170"/>
                </a:lnTo>
                <a:lnTo>
                  <a:pt x="304" y="176"/>
                </a:lnTo>
                <a:lnTo>
                  <a:pt x="298" y="185"/>
                </a:lnTo>
                <a:lnTo>
                  <a:pt x="294" y="196"/>
                </a:lnTo>
                <a:lnTo>
                  <a:pt x="293" y="210"/>
                </a:lnTo>
                <a:lnTo>
                  <a:pt x="293" y="309"/>
                </a:lnTo>
                <a:lnTo>
                  <a:pt x="443" y="309"/>
                </a:lnTo>
                <a:lnTo>
                  <a:pt x="426" y="478"/>
                </a:lnTo>
                <a:lnTo>
                  <a:pt x="293" y="478"/>
                </a:lnTo>
                <a:lnTo>
                  <a:pt x="293" y="618"/>
                </a:lnTo>
                <a:lnTo>
                  <a:pt x="293" y="665"/>
                </a:lnTo>
                <a:lnTo>
                  <a:pt x="293" y="711"/>
                </a:lnTo>
                <a:lnTo>
                  <a:pt x="293" y="897"/>
                </a:lnTo>
                <a:lnTo>
                  <a:pt x="293" y="921"/>
                </a:lnTo>
                <a:lnTo>
                  <a:pt x="293" y="939"/>
                </a:lnTo>
                <a:lnTo>
                  <a:pt x="293" y="954"/>
                </a:lnTo>
                <a:lnTo>
                  <a:pt x="94" y="954"/>
                </a:lnTo>
                <a:lnTo>
                  <a:pt x="94" y="922"/>
                </a:lnTo>
                <a:lnTo>
                  <a:pt x="94" y="897"/>
                </a:lnTo>
                <a:lnTo>
                  <a:pt x="94" y="869"/>
                </a:lnTo>
                <a:lnTo>
                  <a:pt x="94" y="478"/>
                </a:lnTo>
                <a:lnTo>
                  <a:pt x="0" y="478"/>
                </a:lnTo>
                <a:lnTo>
                  <a:pt x="0" y="309"/>
                </a:lnTo>
                <a:lnTo>
                  <a:pt x="94" y="309"/>
                </a:lnTo>
                <a:lnTo>
                  <a:pt x="94" y="200"/>
                </a:lnTo>
                <a:lnTo>
                  <a:pt x="95" y="183"/>
                </a:lnTo>
                <a:lnTo>
                  <a:pt x="97" y="164"/>
                </a:lnTo>
                <a:lnTo>
                  <a:pt x="100" y="146"/>
                </a:lnTo>
                <a:lnTo>
                  <a:pt x="105" y="127"/>
                </a:lnTo>
                <a:lnTo>
                  <a:pt x="112" y="107"/>
                </a:lnTo>
                <a:lnTo>
                  <a:pt x="121" y="89"/>
                </a:lnTo>
                <a:lnTo>
                  <a:pt x="134" y="71"/>
                </a:lnTo>
                <a:lnTo>
                  <a:pt x="147" y="54"/>
                </a:lnTo>
                <a:lnTo>
                  <a:pt x="164" y="39"/>
                </a:lnTo>
                <a:lnTo>
                  <a:pt x="184" y="27"/>
                </a:lnTo>
                <a:lnTo>
                  <a:pt x="206" y="16"/>
                </a:lnTo>
                <a:lnTo>
                  <a:pt x="231" y="7"/>
                </a:lnTo>
                <a:lnTo>
                  <a:pt x="261" y="2"/>
                </a:lnTo>
                <a:lnTo>
                  <a:pt x="29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3"/>
          <p:cNvSpPr>
            <a:spLocks noEditPoints="1"/>
          </p:cNvSpPr>
          <p:nvPr/>
        </p:nvSpPr>
        <p:spPr bwMode="auto">
          <a:xfrm>
            <a:off x="8707767" y="3795495"/>
            <a:ext cx="490543" cy="494116"/>
          </a:xfrm>
          <a:custGeom>
            <a:avLst/>
            <a:gdLst>
              <a:gd name="T0" fmla="*/ 127 w 825"/>
              <a:gd name="T1" fmla="*/ 695 h 830"/>
              <a:gd name="T2" fmla="*/ 250 w 825"/>
              <a:gd name="T3" fmla="*/ 320 h 830"/>
              <a:gd name="T4" fmla="*/ 552 w 825"/>
              <a:gd name="T5" fmla="*/ 312 h 830"/>
              <a:gd name="T6" fmla="*/ 503 w 825"/>
              <a:gd name="T7" fmla="*/ 321 h 830"/>
              <a:gd name="T8" fmla="*/ 461 w 825"/>
              <a:gd name="T9" fmla="*/ 351 h 830"/>
              <a:gd name="T10" fmla="*/ 442 w 825"/>
              <a:gd name="T11" fmla="*/ 372 h 830"/>
              <a:gd name="T12" fmla="*/ 319 w 825"/>
              <a:gd name="T13" fmla="*/ 320 h 830"/>
              <a:gd name="T14" fmla="*/ 442 w 825"/>
              <a:gd name="T15" fmla="*/ 695 h 830"/>
              <a:gd name="T16" fmla="*/ 443 w 825"/>
              <a:gd name="T17" fmla="*/ 477 h 830"/>
              <a:gd name="T18" fmla="*/ 452 w 825"/>
              <a:gd name="T19" fmla="*/ 443 h 830"/>
              <a:gd name="T20" fmla="*/ 474 w 825"/>
              <a:gd name="T21" fmla="*/ 421 h 830"/>
              <a:gd name="T22" fmla="*/ 506 w 825"/>
              <a:gd name="T23" fmla="*/ 410 h 830"/>
              <a:gd name="T24" fmla="*/ 531 w 825"/>
              <a:gd name="T25" fmla="*/ 412 h 830"/>
              <a:gd name="T26" fmla="*/ 555 w 825"/>
              <a:gd name="T27" fmla="*/ 427 h 830"/>
              <a:gd name="T28" fmla="*/ 571 w 825"/>
              <a:gd name="T29" fmla="*/ 460 h 830"/>
              <a:gd name="T30" fmla="*/ 575 w 825"/>
              <a:gd name="T31" fmla="*/ 493 h 830"/>
              <a:gd name="T32" fmla="*/ 699 w 825"/>
              <a:gd name="T33" fmla="*/ 695 h 830"/>
              <a:gd name="T34" fmla="*/ 697 w 825"/>
              <a:gd name="T35" fmla="*/ 452 h 830"/>
              <a:gd name="T36" fmla="*/ 682 w 825"/>
              <a:gd name="T37" fmla="*/ 391 h 830"/>
              <a:gd name="T38" fmla="*/ 653 w 825"/>
              <a:gd name="T39" fmla="*/ 348 h 830"/>
              <a:gd name="T40" fmla="*/ 608 w 825"/>
              <a:gd name="T41" fmla="*/ 320 h 830"/>
              <a:gd name="T42" fmla="*/ 552 w 825"/>
              <a:gd name="T43" fmla="*/ 312 h 830"/>
              <a:gd name="T44" fmla="*/ 168 w 825"/>
              <a:gd name="T45" fmla="*/ 142 h 830"/>
              <a:gd name="T46" fmla="*/ 140 w 825"/>
              <a:gd name="T47" fmla="*/ 156 h 830"/>
              <a:gd name="T48" fmla="*/ 120 w 825"/>
              <a:gd name="T49" fmla="*/ 187 h 830"/>
              <a:gd name="T50" fmla="*/ 118 w 825"/>
              <a:gd name="T51" fmla="*/ 204 h 830"/>
              <a:gd name="T52" fmla="*/ 127 w 825"/>
              <a:gd name="T53" fmla="*/ 236 h 830"/>
              <a:gd name="T54" fmla="*/ 149 w 825"/>
              <a:gd name="T55" fmla="*/ 258 h 830"/>
              <a:gd name="T56" fmla="*/ 181 w 825"/>
              <a:gd name="T57" fmla="*/ 268 h 830"/>
              <a:gd name="T58" fmla="*/ 211 w 825"/>
              <a:gd name="T59" fmla="*/ 266 h 830"/>
              <a:gd name="T60" fmla="*/ 239 w 825"/>
              <a:gd name="T61" fmla="*/ 251 h 830"/>
              <a:gd name="T62" fmla="*/ 257 w 825"/>
              <a:gd name="T63" fmla="*/ 218 h 830"/>
              <a:gd name="T64" fmla="*/ 256 w 825"/>
              <a:gd name="T65" fmla="*/ 187 h 830"/>
              <a:gd name="T66" fmla="*/ 241 w 825"/>
              <a:gd name="T67" fmla="*/ 159 h 830"/>
              <a:gd name="T68" fmla="*/ 209 w 825"/>
              <a:gd name="T69" fmla="*/ 142 h 830"/>
              <a:gd name="T70" fmla="*/ 57 w 825"/>
              <a:gd name="T71" fmla="*/ 0 h 830"/>
              <a:gd name="T72" fmla="*/ 785 w 825"/>
              <a:gd name="T73" fmla="*/ 3 h 830"/>
              <a:gd name="T74" fmla="*/ 812 w 825"/>
              <a:gd name="T75" fmla="*/ 25 h 830"/>
              <a:gd name="T76" fmla="*/ 825 w 825"/>
              <a:gd name="T77" fmla="*/ 63 h 830"/>
              <a:gd name="T78" fmla="*/ 823 w 825"/>
              <a:gd name="T79" fmla="*/ 783 h 830"/>
              <a:gd name="T80" fmla="*/ 811 w 825"/>
              <a:gd name="T81" fmla="*/ 809 h 830"/>
              <a:gd name="T82" fmla="*/ 785 w 825"/>
              <a:gd name="T83" fmla="*/ 826 h 830"/>
              <a:gd name="T84" fmla="*/ 768 w 825"/>
              <a:gd name="T85" fmla="*/ 830 h 830"/>
              <a:gd name="T86" fmla="*/ 40 w 825"/>
              <a:gd name="T87" fmla="*/ 827 h 830"/>
              <a:gd name="T88" fmla="*/ 11 w 825"/>
              <a:gd name="T89" fmla="*/ 805 h 830"/>
              <a:gd name="T90" fmla="*/ 0 w 825"/>
              <a:gd name="T91" fmla="*/ 772 h 830"/>
              <a:gd name="T92" fmla="*/ 1 w 825"/>
              <a:gd name="T93" fmla="*/ 43 h 830"/>
              <a:gd name="T94" fmla="*/ 17 w 825"/>
              <a:gd name="T95" fmla="*/ 19 h 830"/>
              <a:gd name="T96" fmla="*/ 46 w 825"/>
              <a:gd name="T97" fmla="*/ 1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25" h="830">
                <a:moveTo>
                  <a:pt x="127" y="320"/>
                </a:moveTo>
                <a:lnTo>
                  <a:pt x="127" y="695"/>
                </a:lnTo>
                <a:lnTo>
                  <a:pt x="250" y="695"/>
                </a:lnTo>
                <a:lnTo>
                  <a:pt x="250" y="320"/>
                </a:lnTo>
                <a:lnTo>
                  <a:pt x="127" y="320"/>
                </a:lnTo>
                <a:close/>
                <a:moveTo>
                  <a:pt x="552" y="312"/>
                </a:moveTo>
                <a:lnTo>
                  <a:pt x="527" y="314"/>
                </a:lnTo>
                <a:lnTo>
                  <a:pt x="503" y="321"/>
                </a:lnTo>
                <a:lnTo>
                  <a:pt x="481" y="333"/>
                </a:lnTo>
                <a:lnTo>
                  <a:pt x="461" y="351"/>
                </a:lnTo>
                <a:lnTo>
                  <a:pt x="444" y="372"/>
                </a:lnTo>
                <a:lnTo>
                  <a:pt x="442" y="372"/>
                </a:lnTo>
                <a:lnTo>
                  <a:pt x="442" y="320"/>
                </a:lnTo>
                <a:lnTo>
                  <a:pt x="319" y="320"/>
                </a:lnTo>
                <a:lnTo>
                  <a:pt x="319" y="695"/>
                </a:lnTo>
                <a:lnTo>
                  <a:pt x="442" y="695"/>
                </a:lnTo>
                <a:lnTo>
                  <a:pt x="442" y="501"/>
                </a:lnTo>
                <a:lnTo>
                  <a:pt x="443" y="477"/>
                </a:lnTo>
                <a:lnTo>
                  <a:pt x="446" y="457"/>
                </a:lnTo>
                <a:lnTo>
                  <a:pt x="452" y="443"/>
                </a:lnTo>
                <a:lnTo>
                  <a:pt x="459" y="435"/>
                </a:lnTo>
                <a:lnTo>
                  <a:pt x="474" y="421"/>
                </a:lnTo>
                <a:lnTo>
                  <a:pt x="490" y="413"/>
                </a:lnTo>
                <a:lnTo>
                  <a:pt x="506" y="410"/>
                </a:lnTo>
                <a:lnTo>
                  <a:pt x="515" y="410"/>
                </a:lnTo>
                <a:lnTo>
                  <a:pt x="531" y="412"/>
                </a:lnTo>
                <a:lnTo>
                  <a:pt x="544" y="418"/>
                </a:lnTo>
                <a:lnTo>
                  <a:pt x="555" y="427"/>
                </a:lnTo>
                <a:lnTo>
                  <a:pt x="564" y="441"/>
                </a:lnTo>
                <a:lnTo>
                  <a:pt x="571" y="460"/>
                </a:lnTo>
                <a:lnTo>
                  <a:pt x="573" y="478"/>
                </a:lnTo>
                <a:lnTo>
                  <a:pt x="575" y="493"/>
                </a:lnTo>
                <a:lnTo>
                  <a:pt x="575" y="695"/>
                </a:lnTo>
                <a:lnTo>
                  <a:pt x="699" y="695"/>
                </a:lnTo>
                <a:lnTo>
                  <a:pt x="699" y="489"/>
                </a:lnTo>
                <a:lnTo>
                  <a:pt x="697" y="452"/>
                </a:lnTo>
                <a:lnTo>
                  <a:pt x="692" y="420"/>
                </a:lnTo>
                <a:lnTo>
                  <a:pt x="682" y="391"/>
                </a:lnTo>
                <a:lnTo>
                  <a:pt x="669" y="368"/>
                </a:lnTo>
                <a:lnTo>
                  <a:pt x="653" y="348"/>
                </a:lnTo>
                <a:lnTo>
                  <a:pt x="633" y="331"/>
                </a:lnTo>
                <a:lnTo>
                  <a:pt x="608" y="320"/>
                </a:lnTo>
                <a:lnTo>
                  <a:pt x="580" y="314"/>
                </a:lnTo>
                <a:lnTo>
                  <a:pt x="552" y="312"/>
                </a:lnTo>
                <a:close/>
                <a:moveTo>
                  <a:pt x="187" y="140"/>
                </a:moveTo>
                <a:lnTo>
                  <a:pt x="168" y="142"/>
                </a:lnTo>
                <a:lnTo>
                  <a:pt x="153" y="147"/>
                </a:lnTo>
                <a:lnTo>
                  <a:pt x="140" y="156"/>
                </a:lnTo>
                <a:lnTo>
                  <a:pt x="129" y="169"/>
                </a:lnTo>
                <a:lnTo>
                  <a:pt x="120" y="187"/>
                </a:lnTo>
                <a:lnTo>
                  <a:pt x="118" y="202"/>
                </a:lnTo>
                <a:lnTo>
                  <a:pt x="118" y="204"/>
                </a:lnTo>
                <a:lnTo>
                  <a:pt x="120" y="221"/>
                </a:lnTo>
                <a:lnTo>
                  <a:pt x="127" y="236"/>
                </a:lnTo>
                <a:lnTo>
                  <a:pt x="136" y="249"/>
                </a:lnTo>
                <a:lnTo>
                  <a:pt x="149" y="258"/>
                </a:lnTo>
                <a:lnTo>
                  <a:pt x="165" y="266"/>
                </a:lnTo>
                <a:lnTo>
                  <a:pt x="181" y="268"/>
                </a:lnTo>
                <a:lnTo>
                  <a:pt x="194" y="268"/>
                </a:lnTo>
                <a:lnTo>
                  <a:pt x="211" y="266"/>
                </a:lnTo>
                <a:lnTo>
                  <a:pt x="226" y="260"/>
                </a:lnTo>
                <a:lnTo>
                  <a:pt x="239" y="251"/>
                </a:lnTo>
                <a:lnTo>
                  <a:pt x="249" y="237"/>
                </a:lnTo>
                <a:lnTo>
                  <a:pt x="257" y="218"/>
                </a:lnTo>
                <a:lnTo>
                  <a:pt x="258" y="204"/>
                </a:lnTo>
                <a:lnTo>
                  <a:pt x="256" y="187"/>
                </a:lnTo>
                <a:lnTo>
                  <a:pt x="250" y="172"/>
                </a:lnTo>
                <a:lnTo>
                  <a:pt x="241" y="159"/>
                </a:lnTo>
                <a:lnTo>
                  <a:pt x="226" y="150"/>
                </a:lnTo>
                <a:lnTo>
                  <a:pt x="209" y="142"/>
                </a:lnTo>
                <a:lnTo>
                  <a:pt x="187" y="140"/>
                </a:lnTo>
                <a:close/>
                <a:moveTo>
                  <a:pt x="57" y="0"/>
                </a:moveTo>
                <a:lnTo>
                  <a:pt x="768" y="0"/>
                </a:lnTo>
                <a:lnTo>
                  <a:pt x="785" y="3"/>
                </a:lnTo>
                <a:lnTo>
                  <a:pt x="800" y="11"/>
                </a:lnTo>
                <a:lnTo>
                  <a:pt x="812" y="25"/>
                </a:lnTo>
                <a:lnTo>
                  <a:pt x="822" y="44"/>
                </a:lnTo>
                <a:lnTo>
                  <a:pt x="825" y="63"/>
                </a:lnTo>
                <a:lnTo>
                  <a:pt x="825" y="767"/>
                </a:lnTo>
                <a:lnTo>
                  <a:pt x="823" y="783"/>
                </a:lnTo>
                <a:lnTo>
                  <a:pt x="818" y="798"/>
                </a:lnTo>
                <a:lnTo>
                  <a:pt x="811" y="809"/>
                </a:lnTo>
                <a:lnTo>
                  <a:pt x="800" y="819"/>
                </a:lnTo>
                <a:lnTo>
                  <a:pt x="785" y="826"/>
                </a:lnTo>
                <a:lnTo>
                  <a:pt x="776" y="829"/>
                </a:lnTo>
                <a:lnTo>
                  <a:pt x="768" y="830"/>
                </a:lnTo>
                <a:lnTo>
                  <a:pt x="57" y="830"/>
                </a:lnTo>
                <a:lnTo>
                  <a:pt x="40" y="827"/>
                </a:lnTo>
                <a:lnTo>
                  <a:pt x="25" y="819"/>
                </a:lnTo>
                <a:lnTo>
                  <a:pt x="11" y="805"/>
                </a:lnTo>
                <a:lnTo>
                  <a:pt x="1" y="785"/>
                </a:lnTo>
                <a:lnTo>
                  <a:pt x="0" y="772"/>
                </a:lnTo>
                <a:lnTo>
                  <a:pt x="0" y="57"/>
                </a:lnTo>
                <a:lnTo>
                  <a:pt x="1" y="43"/>
                </a:lnTo>
                <a:lnTo>
                  <a:pt x="7" y="30"/>
                </a:lnTo>
                <a:lnTo>
                  <a:pt x="17" y="19"/>
                </a:lnTo>
                <a:lnTo>
                  <a:pt x="30" y="8"/>
                </a:lnTo>
                <a:lnTo>
                  <a:pt x="46" y="1"/>
                </a:lnTo>
                <a:lnTo>
                  <a:pt x="5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4"/>
          <p:cNvSpPr>
            <a:spLocks noEditPoints="1"/>
          </p:cNvSpPr>
          <p:nvPr/>
        </p:nvSpPr>
        <p:spPr bwMode="auto">
          <a:xfrm>
            <a:off x="7152184" y="4146491"/>
            <a:ext cx="523265" cy="361323"/>
          </a:xfrm>
          <a:custGeom>
            <a:avLst/>
            <a:gdLst>
              <a:gd name="T0" fmla="*/ 895 w 1201"/>
              <a:gd name="T1" fmla="*/ 248 h 829"/>
              <a:gd name="T2" fmla="*/ 910 w 1201"/>
              <a:gd name="T3" fmla="*/ 285 h 829"/>
              <a:gd name="T4" fmla="*/ 948 w 1201"/>
              <a:gd name="T5" fmla="*/ 270 h 829"/>
              <a:gd name="T6" fmla="*/ 933 w 1201"/>
              <a:gd name="T7" fmla="*/ 232 h 829"/>
              <a:gd name="T8" fmla="*/ 838 w 1201"/>
              <a:gd name="T9" fmla="*/ 11 h 829"/>
              <a:gd name="T10" fmla="*/ 834 w 1201"/>
              <a:gd name="T11" fmla="*/ 28 h 829"/>
              <a:gd name="T12" fmla="*/ 890 w 1201"/>
              <a:gd name="T13" fmla="*/ 20 h 829"/>
              <a:gd name="T14" fmla="*/ 892 w 1201"/>
              <a:gd name="T15" fmla="*/ 42 h 829"/>
              <a:gd name="T16" fmla="*/ 818 w 1201"/>
              <a:gd name="T17" fmla="*/ 71 h 829"/>
              <a:gd name="T18" fmla="*/ 849 w 1201"/>
              <a:gd name="T19" fmla="*/ 81 h 829"/>
              <a:gd name="T20" fmla="*/ 981 w 1201"/>
              <a:gd name="T21" fmla="*/ 159 h 829"/>
              <a:gd name="T22" fmla="*/ 1049 w 1201"/>
              <a:gd name="T23" fmla="*/ 279 h 829"/>
              <a:gd name="T24" fmla="*/ 1078 w 1201"/>
              <a:gd name="T25" fmla="*/ 311 h 829"/>
              <a:gd name="T26" fmla="*/ 1164 w 1201"/>
              <a:gd name="T27" fmla="*/ 302 h 829"/>
              <a:gd name="T28" fmla="*/ 1171 w 1201"/>
              <a:gd name="T29" fmla="*/ 327 h 829"/>
              <a:gd name="T30" fmla="*/ 1086 w 1201"/>
              <a:gd name="T31" fmla="*/ 366 h 829"/>
              <a:gd name="T32" fmla="*/ 1102 w 1201"/>
              <a:gd name="T33" fmla="*/ 378 h 829"/>
              <a:gd name="T34" fmla="*/ 1200 w 1201"/>
              <a:gd name="T35" fmla="*/ 382 h 829"/>
              <a:gd name="T36" fmla="*/ 1154 w 1201"/>
              <a:gd name="T37" fmla="*/ 418 h 829"/>
              <a:gd name="T38" fmla="*/ 1058 w 1201"/>
              <a:gd name="T39" fmla="*/ 438 h 829"/>
              <a:gd name="T40" fmla="*/ 988 w 1201"/>
              <a:gd name="T41" fmla="*/ 588 h 829"/>
              <a:gd name="T42" fmla="*/ 889 w 1201"/>
              <a:gd name="T43" fmla="*/ 691 h 829"/>
              <a:gd name="T44" fmla="*/ 724 w 1201"/>
              <a:gd name="T45" fmla="*/ 783 h 829"/>
              <a:gd name="T46" fmla="*/ 493 w 1201"/>
              <a:gd name="T47" fmla="*/ 829 h 829"/>
              <a:gd name="T48" fmla="*/ 299 w 1201"/>
              <a:gd name="T49" fmla="*/ 804 h 829"/>
              <a:gd name="T50" fmla="*/ 125 w 1201"/>
              <a:gd name="T51" fmla="*/ 718 h 829"/>
              <a:gd name="T52" fmla="*/ 40 w 1201"/>
              <a:gd name="T53" fmla="*/ 641 h 829"/>
              <a:gd name="T54" fmla="*/ 1 w 1201"/>
              <a:gd name="T55" fmla="*/ 593 h 829"/>
              <a:gd name="T56" fmla="*/ 102 w 1201"/>
              <a:gd name="T57" fmla="*/ 653 h 829"/>
              <a:gd name="T58" fmla="*/ 258 w 1201"/>
              <a:gd name="T59" fmla="*/ 671 h 829"/>
              <a:gd name="T60" fmla="*/ 400 w 1201"/>
              <a:gd name="T61" fmla="*/ 615 h 829"/>
              <a:gd name="T62" fmla="*/ 442 w 1201"/>
              <a:gd name="T63" fmla="*/ 580 h 829"/>
              <a:gd name="T64" fmla="*/ 424 w 1201"/>
              <a:gd name="T65" fmla="*/ 580 h 829"/>
              <a:gd name="T66" fmla="*/ 365 w 1201"/>
              <a:gd name="T67" fmla="*/ 550 h 829"/>
              <a:gd name="T68" fmla="*/ 368 w 1201"/>
              <a:gd name="T69" fmla="*/ 501 h 829"/>
              <a:gd name="T70" fmla="*/ 384 w 1201"/>
              <a:gd name="T71" fmla="*/ 477 h 829"/>
              <a:gd name="T72" fmla="*/ 290 w 1201"/>
              <a:gd name="T73" fmla="*/ 443 h 829"/>
              <a:gd name="T74" fmla="*/ 298 w 1201"/>
              <a:gd name="T75" fmla="*/ 376 h 829"/>
              <a:gd name="T76" fmla="*/ 302 w 1201"/>
              <a:gd name="T77" fmla="*/ 359 h 829"/>
              <a:gd name="T78" fmla="*/ 219 w 1201"/>
              <a:gd name="T79" fmla="*/ 288 h 829"/>
              <a:gd name="T80" fmla="*/ 277 w 1201"/>
              <a:gd name="T81" fmla="*/ 241 h 829"/>
              <a:gd name="T82" fmla="*/ 229 w 1201"/>
              <a:gd name="T83" fmla="*/ 205 h 829"/>
              <a:gd name="T84" fmla="*/ 180 w 1201"/>
              <a:gd name="T85" fmla="*/ 123 h 829"/>
              <a:gd name="T86" fmla="*/ 231 w 1201"/>
              <a:gd name="T87" fmla="*/ 109 h 829"/>
              <a:gd name="T88" fmla="*/ 383 w 1201"/>
              <a:gd name="T89" fmla="*/ 173 h 829"/>
              <a:gd name="T90" fmla="*/ 498 w 1201"/>
              <a:gd name="T91" fmla="*/ 232 h 829"/>
              <a:gd name="T92" fmla="*/ 578 w 1201"/>
              <a:gd name="T93" fmla="*/ 298 h 829"/>
              <a:gd name="T94" fmla="*/ 664 w 1201"/>
              <a:gd name="T95" fmla="*/ 115 h 829"/>
              <a:gd name="T96" fmla="*/ 735 w 1201"/>
              <a:gd name="T97" fmla="*/ 31 h 829"/>
              <a:gd name="T98" fmla="*/ 763 w 1201"/>
              <a:gd name="T99" fmla="*/ 23 h 829"/>
              <a:gd name="T100" fmla="*/ 782 w 1201"/>
              <a:gd name="T101" fmla="*/ 20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01" h="829">
                <a:moveTo>
                  <a:pt x="921" y="230"/>
                </a:moveTo>
                <a:lnTo>
                  <a:pt x="910" y="232"/>
                </a:lnTo>
                <a:lnTo>
                  <a:pt x="901" y="239"/>
                </a:lnTo>
                <a:lnTo>
                  <a:pt x="895" y="248"/>
                </a:lnTo>
                <a:lnTo>
                  <a:pt x="893" y="259"/>
                </a:lnTo>
                <a:lnTo>
                  <a:pt x="895" y="270"/>
                </a:lnTo>
                <a:lnTo>
                  <a:pt x="901" y="279"/>
                </a:lnTo>
                <a:lnTo>
                  <a:pt x="910" y="285"/>
                </a:lnTo>
                <a:lnTo>
                  <a:pt x="921" y="287"/>
                </a:lnTo>
                <a:lnTo>
                  <a:pt x="933" y="285"/>
                </a:lnTo>
                <a:lnTo>
                  <a:pt x="942" y="279"/>
                </a:lnTo>
                <a:lnTo>
                  <a:pt x="948" y="270"/>
                </a:lnTo>
                <a:lnTo>
                  <a:pt x="950" y="259"/>
                </a:lnTo>
                <a:lnTo>
                  <a:pt x="948" y="248"/>
                </a:lnTo>
                <a:lnTo>
                  <a:pt x="942" y="239"/>
                </a:lnTo>
                <a:lnTo>
                  <a:pt x="933" y="232"/>
                </a:lnTo>
                <a:lnTo>
                  <a:pt x="921" y="230"/>
                </a:lnTo>
                <a:close/>
                <a:moveTo>
                  <a:pt x="842" y="0"/>
                </a:moveTo>
                <a:lnTo>
                  <a:pt x="842" y="2"/>
                </a:lnTo>
                <a:lnTo>
                  <a:pt x="838" y="11"/>
                </a:lnTo>
                <a:lnTo>
                  <a:pt x="828" y="23"/>
                </a:lnTo>
                <a:lnTo>
                  <a:pt x="811" y="35"/>
                </a:lnTo>
                <a:lnTo>
                  <a:pt x="812" y="35"/>
                </a:lnTo>
                <a:lnTo>
                  <a:pt x="834" y="28"/>
                </a:lnTo>
                <a:lnTo>
                  <a:pt x="852" y="22"/>
                </a:lnTo>
                <a:lnTo>
                  <a:pt x="867" y="19"/>
                </a:lnTo>
                <a:lnTo>
                  <a:pt x="881" y="18"/>
                </a:lnTo>
                <a:lnTo>
                  <a:pt x="890" y="20"/>
                </a:lnTo>
                <a:lnTo>
                  <a:pt x="895" y="24"/>
                </a:lnTo>
                <a:lnTo>
                  <a:pt x="897" y="30"/>
                </a:lnTo>
                <a:lnTo>
                  <a:pt x="897" y="35"/>
                </a:lnTo>
                <a:lnTo>
                  <a:pt x="892" y="42"/>
                </a:lnTo>
                <a:lnTo>
                  <a:pt x="881" y="49"/>
                </a:lnTo>
                <a:lnTo>
                  <a:pt x="865" y="56"/>
                </a:lnTo>
                <a:lnTo>
                  <a:pt x="840" y="63"/>
                </a:lnTo>
                <a:lnTo>
                  <a:pt x="818" y="71"/>
                </a:lnTo>
                <a:lnTo>
                  <a:pt x="800" y="76"/>
                </a:lnTo>
                <a:lnTo>
                  <a:pt x="800" y="78"/>
                </a:lnTo>
                <a:lnTo>
                  <a:pt x="813" y="78"/>
                </a:lnTo>
                <a:lnTo>
                  <a:pt x="849" y="81"/>
                </a:lnTo>
                <a:lnTo>
                  <a:pt x="885" y="91"/>
                </a:lnTo>
                <a:lnTo>
                  <a:pt x="918" y="107"/>
                </a:lnTo>
                <a:lnTo>
                  <a:pt x="950" y="130"/>
                </a:lnTo>
                <a:lnTo>
                  <a:pt x="981" y="159"/>
                </a:lnTo>
                <a:lnTo>
                  <a:pt x="1011" y="195"/>
                </a:lnTo>
                <a:lnTo>
                  <a:pt x="1027" y="226"/>
                </a:lnTo>
                <a:lnTo>
                  <a:pt x="1040" y="254"/>
                </a:lnTo>
                <a:lnTo>
                  <a:pt x="1049" y="279"/>
                </a:lnTo>
                <a:lnTo>
                  <a:pt x="1053" y="302"/>
                </a:lnTo>
                <a:lnTo>
                  <a:pt x="1058" y="306"/>
                </a:lnTo>
                <a:lnTo>
                  <a:pt x="1066" y="309"/>
                </a:lnTo>
                <a:lnTo>
                  <a:pt x="1078" y="311"/>
                </a:lnTo>
                <a:lnTo>
                  <a:pt x="1094" y="312"/>
                </a:lnTo>
                <a:lnTo>
                  <a:pt x="1099" y="312"/>
                </a:lnTo>
                <a:lnTo>
                  <a:pt x="1131" y="309"/>
                </a:lnTo>
                <a:lnTo>
                  <a:pt x="1164" y="302"/>
                </a:lnTo>
                <a:lnTo>
                  <a:pt x="1195" y="289"/>
                </a:lnTo>
                <a:lnTo>
                  <a:pt x="1195" y="291"/>
                </a:lnTo>
                <a:lnTo>
                  <a:pt x="1185" y="311"/>
                </a:lnTo>
                <a:lnTo>
                  <a:pt x="1171" y="327"/>
                </a:lnTo>
                <a:lnTo>
                  <a:pt x="1151" y="341"/>
                </a:lnTo>
                <a:lnTo>
                  <a:pt x="1129" y="354"/>
                </a:lnTo>
                <a:lnTo>
                  <a:pt x="1107" y="362"/>
                </a:lnTo>
                <a:lnTo>
                  <a:pt x="1086" y="366"/>
                </a:lnTo>
                <a:lnTo>
                  <a:pt x="1070" y="368"/>
                </a:lnTo>
                <a:lnTo>
                  <a:pt x="1073" y="371"/>
                </a:lnTo>
                <a:lnTo>
                  <a:pt x="1083" y="374"/>
                </a:lnTo>
                <a:lnTo>
                  <a:pt x="1102" y="378"/>
                </a:lnTo>
                <a:lnTo>
                  <a:pt x="1126" y="382"/>
                </a:lnTo>
                <a:lnTo>
                  <a:pt x="1163" y="384"/>
                </a:lnTo>
                <a:lnTo>
                  <a:pt x="1172" y="384"/>
                </a:lnTo>
                <a:lnTo>
                  <a:pt x="1200" y="382"/>
                </a:lnTo>
                <a:lnTo>
                  <a:pt x="1201" y="383"/>
                </a:lnTo>
                <a:lnTo>
                  <a:pt x="1201" y="384"/>
                </a:lnTo>
                <a:lnTo>
                  <a:pt x="1179" y="404"/>
                </a:lnTo>
                <a:lnTo>
                  <a:pt x="1154" y="418"/>
                </a:lnTo>
                <a:lnTo>
                  <a:pt x="1125" y="428"/>
                </a:lnTo>
                <a:lnTo>
                  <a:pt x="1092" y="435"/>
                </a:lnTo>
                <a:lnTo>
                  <a:pt x="1058" y="437"/>
                </a:lnTo>
                <a:lnTo>
                  <a:pt x="1058" y="438"/>
                </a:lnTo>
                <a:lnTo>
                  <a:pt x="1046" y="478"/>
                </a:lnTo>
                <a:lnTo>
                  <a:pt x="1030" y="516"/>
                </a:lnTo>
                <a:lnTo>
                  <a:pt x="1011" y="552"/>
                </a:lnTo>
                <a:lnTo>
                  <a:pt x="988" y="588"/>
                </a:lnTo>
                <a:lnTo>
                  <a:pt x="959" y="622"/>
                </a:lnTo>
                <a:lnTo>
                  <a:pt x="934" y="651"/>
                </a:lnTo>
                <a:lnTo>
                  <a:pt x="910" y="673"/>
                </a:lnTo>
                <a:lnTo>
                  <a:pt x="889" y="691"/>
                </a:lnTo>
                <a:lnTo>
                  <a:pt x="855" y="715"/>
                </a:lnTo>
                <a:lnTo>
                  <a:pt x="820" y="739"/>
                </a:lnTo>
                <a:lnTo>
                  <a:pt x="783" y="758"/>
                </a:lnTo>
                <a:lnTo>
                  <a:pt x="724" y="783"/>
                </a:lnTo>
                <a:lnTo>
                  <a:pt x="666" y="804"/>
                </a:lnTo>
                <a:lnTo>
                  <a:pt x="608" y="818"/>
                </a:lnTo>
                <a:lnTo>
                  <a:pt x="551" y="826"/>
                </a:lnTo>
                <a:lnTo>
                  <a:pt x="493" y="829"/>
                </a:lnTo>
                <a:lnTo>
                  <a:pt x="465" y="829"/>
                </a:lnTo>
                <a:lnTo>
                  <a:pt x="409" y="826"/>
                </a:lnTo>
                <a:lnTo>
                  <a:pt x="354" y="818"/>
                </a:lnTo>
                <a:lnTo>
                  <a:pt x="299" y="804"/>
                </a:lnTo>
                <a:lnTo>
                  <a:pt x="245" y="784"/>
                </a:lnTo>
                <a:lnTo>
                  <a:pt x="192" y="759"/>
                </a:lnTo>
                <a:lnTo>
                  <a:pt x="139" y="728"/>
                </a:lnTo>
                <a:lnTo>
                  <a:pt x="125" y="718"/>
                </a:lnTo>
                <a:lnTo>
                  <a:pt x="108" y="705"/>
                </a:lnTo>
                <a:lnTo>
                  <a:pt x="87" y="688"/>
                </a:lnTo>
                <a:lnTo>
                  <a:pt x="65" y="666"/>
                </a:lnTo>
                <a:lnTo>
                  <a:pt x="40" y="641"/>
                </a:lnTo>
                <a:lnTo>
                  <a:pt x="25" y="624"/>
                </a:lnTo>
                <a:lnTo>
                  <a:pt x="14" y="610"/>
                </a:lnTo>
                <a:lnTo>
                  <a:pt x="6" y="600"/>
                </a:lnTo>
                <a:lnTo>
                  <a:pt x="1" y="593"/>
                </a:lnTo>
                <a:lnTo>
                  <a:pt x="0" y="590"/>
                </a:lnTo>
                <a:lnTo>
                  <a:pt x="31" y="615"/>
                </a:lnTo>
                <a:lnTo>
                  <a:pt x="66" y="637"/>
                </a:lnTo>
                <a:lnTo>
                  <a:pt x="102" y="653"/>
                </a:lnTo>
                <a:lnTo>
                  <a:pt x="139" y="665"/>
                </a:lnTo>
                <a:lnTo>
                  <a:pt x="178" y="671"/>
                </a:lnTo>
                <a:lnTo>
                  <a:pt x="219" y="674"/>
                </a:lnTo>
                <a:lnTo>
                  <a:pt x="258" y="671"/>
                </a:lnTo>
                <a:lnTo>
                  <a:pt x="295" y="665"/>
                </a:lnTo>
                <a:lnTo>
                  <a:pt x="332" y="653"/>
                </a:lnTo>
                <a:lnTo>
                  <a:pt x="366" y="637"/>
                </a:lnTo>
                <a:lnTo>
                  <a:pt x="400" y="615"/>
                </a:lnTo>
                <a:lnTo>
                  <a:pt x="433" y="589"/>
                </a:lnTo>
                <a:lnTo>
                  <a:pt x="436" y="585"/>
                </a:lnTo>
                <a:lnTo>
                  <a:pt x="439" y="582"/>
                </a:lnTo>
                <a:lnTo>
                  <a:pt x="442" y="580"/>
                </a:lnTo>
                <a:lnTo>
                  <a:pt x="444" y="580"/>
                </a:lnTo>
                <a:lnTo>
                  <a:pt x="444" y="579"/>
                </a:lnTo>
                <a:lnTo>
                  <a:pt x="436" y="580"/>
                </a:lnTo>
                <a:lnTo>
                  <a:pt x="424" y="580"/>
                </a:lnTo>
                <a:lnTo>
                  <a:pt x="408" y="578"/>
                </a:lnTo>
                <a:lnTo>
                  <a:pt x="392" y="572"/>
                </a:lnTo>
                <a:lnTo>
                  <a:pt x="379" y="563"/>
                </a:lnTo>
                <a:lnTo>
                  <a:pt x="365" y="550"/>
                </a:lnTo>
                <a:lnTo>
                  <a:pt x="360" y="539"/>
                </a:lnTo>
                <a:lnTo>
                  <a:pt x="358" y="528"/>
                </a:lnTo>
                <a:lnTo>
                  <a:pt x="360" y="513"/>
                </a:lnTo>
                <a:lnTo>
                  <a:pt x="368" y="501"/>
                </a:lnTo>
                <a:lnTo>
                  <a:pt x="382" y="489"/>
                </a:lnTo>
                <a:lnTo>
                  <a:pt x="401" y="478"/>
                </a:lnTo>
                <a:lnTo>
                  <a:pt x="401" y="477"/>
                </a:lnTo>
                <a:lnTo>
                  <a:pt x="384" y="477"/>
                </a:lnTo>
                <a:lnTo>
                  <a:pt x="356" y="475"/>
                </a:lnTo>
                <a:lnTo>
                  <a:pt x="332" y="469"/>
                </a:lnTo>
                <a:lnTo>
                  <a:pt x="310" y="458"/>
                </a:lnTo>
                <a:lnTo>
                  <a:pt x="290" y="443"/>
                </a:lnTo>
                <a:lnTo>
                  <a:pt x="273" y="425"/>
                </a:lnTo>
                <a:lnTo>
                  <a:pt x="259" y="402"/>
                </a:lnTo>
                <a:lnTo>
                  <a:pt x="278" y="386"/>
                </a:lnTo>
                <a:lnTo>
                  <a:pt x="298" y="376"/>
                </a:lnTo>
                <a:lnTo>
                  <a:pt x="319" y="372"/>
                </a:lnTo>
                <a:lnTo>
                  <a:pt x="336" y="370"/>
                </a:lnTo>
                <a:lnTo>
                  <a:pt x="336" y="369"/>
                </a:lnTo>
                <a:lnTo>
                  <a:pt x="302" y="359"/>
                </a:lnTo>
                <a:lnTo>
                  <a:pt x="274" y="345"/>
                </a:lnTo>
                <a:lnTo>
                  <a:pt x="250" y="329"/>
                </a:lnTo>
                <a:lnTo>
                  <a:pt x="232" y="311"/>
                </a:lnTo>
                <a:lnTo>
                  <a:pt x="219" y="288"/>
                </a:lnTo>
                <a:lnTo>
                  <a:pt x="211" y="268"/>
                </a:lnTo>
                <a:lnTo>
                  <a:pt x="207" y="251"/>
                </a:lnTo>
                <a:lnTo>
                  <a:pt x="243" y="243"/>
                </a:lnTo>
                <a:lnTo>
                  <a:pt x="277" y="241"/>
                </a:lnTo>
                <a:lnTo>
                  <a:pt x="277" y="240"/>
                </a:lnTo>
                <a:lnTo>
                  <a:pt x="264" y="232"/>
                </a:lnTo>
                <a:lnTo>
                  <a:pt x="247" y="221"/>
                </a:lnTo>
                <a:lnTo>
                  <a:pt x="229" y="205"/>
                </a:lnTo>
                <a:lnTo>
                  <a:pt x="209" y="184"/>
                </a:lnTo>
                <a:lnTo>
                  <a:pt x="195" y="163"/>
                </a:lnTo>
                <a:lnTo>
                  <a:pt x="185" y="143"/>
                </a:lnTo>
                <a:lnTo>
                  <a:pt x="180" y="123"/>
                </a:lnTo>
                <a:lnTo>
                  <a:pt x="178" y="105"/>
                </a:lnTo>
                <a:lnTo>
                  <a:pt x="178" y="91"/>
                </a:lnTo>
                <a:lnTo>
                  <a:pt x="203" y="99"/>
                </a:lnTo>
                <a:lnTo>
                  <a:pt x="231" y="109"/>
                </a:lnTo>
                <a:lnTo>
                  <a:pt x="264" y="122"/>
                </a:lnTo>
                <a:lnTo>
                  <a:pt x="301" y="138"/>
                </a:lnTo>
                <a:lnTo>
                  <a:pt x="343" y="155"/>
                </a:lnTo>
                <a:lnTo>
                  <a:pt x="383" y="173"/>
                </a:lnTo>
                <a:lnTo>
                  <a:pt x="418" y="191"/>
                </a:lnTo>
                <a:lnTo>
                  <a:pt x="450" y="206"/>
                </a:lnTo>
                <a:lnTo>
                  <a:pt x="476" y="220"/>
                </a:lnTo>
                <a:lnTo>
                  <a:pt x="498" y="232"/>
                </a:lnTo>
                <a:lnTo>
                  <a:pt x="515" y="244"/>
                </a:lnTo>
                <a:lnTo>
                  <a:pt x="547" y="270"/>
                </a:lnTo>
                <a:lnTo>
                  <a:pt x="577" y="298"/>
                </a:lnTo>
                <a:lnTo>
                  <a:pt x="578" y="298"/>
                </a:lnTo>
                <a:lnTo>
                  <a:pt x="598" y="247"/>
                </a:lnTo>
                <a:lnTo>
                  <a:pt x="619" y="199"/>
                </a:lnTo>
                <a:lnTo>
                  <a:pt x="640" y="155"/>
                </a:lnTo>
                <a:lnTo>
                  <a:pt x="664" y="115"/>
                </a:lnTo>
                <a:lnTo>
                  <a:pt x="676" y="96"/>
                </a:lnTo>
                <a:lnTo>
                  <a:pt x="691" y="77"/>
                </a:lnTo>
                <a:lnTo>
                  <a:pt x="712" y="54"/>
                </a:lnTo>
                <a:lnTo>
                  <a:pt x="735" y="31"/>
                </a:lnTo>
                <a:lnTo>
                  <a:pt x="766" y="8"/>
                </a:lnTo>
                <a:lnTo>
                  <a:pt x="766" y="9"/>
                </a:lnTo>
                <a:lnTo>
                  <a:pt x="766" y="10"/>
                </a:lnTo>
                <a:lnTo>
                  <a:pt x="763" y="23"/>
                </a:lnTo>
                <a:lnTo>
                  <a:pt x="756" y="34"/>
                </a:lnTo>
                <a:lnTo>
                  <a:pt x="756" y="35"/>
                </a:lnTo>
                <a:lnTo>
                  <a:pt x="757" y="35"/>
                </a:lnTo>
                <a:lnTo>
                  <a:pt x="782" y="20"/>
                </a:lnTo>
                <a:lnTo>
                  <a:pt x="804" y="8"/>
                </a:lnTo>
                <a:lnTo>
                  <a:pt x="824" y="2"/>
                </a:lnTo>
                <a:lnTo>
                  <a:pt x="84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2"/>
          <p:cNvSpPr>
            <a:spLocks noEditPoints="1"/>
          </p:cNvSpPr>
          <p:nvPr/>
        </p:nvSpPr>
        <p:spPr bwMode="auto">
          <a:xfrm>
            <a:off x="5843691" y="3489175"/>
            <a:ext cx="638217" cy="255288"/>
          </a:xfrm>
          <a:custGeom>
            <a:avLst/>
            <a:gdLst>
              <a:gd name="T0" fmla="*/ 1894 w 2070"/>
              <a:gd name="T1" fmla="*/ 387 h 829"/>
              <a:gd name="T2" fmla="*/ 1827 w 2070"/>
              <a:gd name="T3" fmla="*/ 389 h 829"/>
              <a:gd name="T4" fmla="*/ 1588 w 2070"/>
              <a:gd name="T5" fmla="*/ 342 h 829"/>
              <a:gd name="T6" fmla="*/ 1616 w 2070"/>
              <a:gd name="T7" fmla="*/ 607 h 829"/>
              <a:gd name="T8" fmla="*/ 1566 w 2070"/>
              <a:gd name="T9" fmla="*/ 619 h 829"/>
              <a:gd name="T10" fmla="*/ 386 w 2070"/>
              <a:gd name="T11" fmla="*/ 337 h 829"/>
              <a:gd name="T12" fmla="*/ 358 w 2070"/>
              <a:gd name="T13" fmla="*/ 602 h 829"/>
              <a:gd name="T14" fmla="*/ 407 w 2070"/>
              <a:gd name="T15" fmla="*/ 613 h 829"/>
              <a:gd name="T16" fmla="*/ 410 w 2070"/>
              <a:gd name="T17" fmla="*/ 346 h 829"/>
              <a:gd name="T18" fmla="*/ 1195 w 2070"/>
              <a:gd name="T19" fmla="*/ 637 h 829"/>
              <a:gd name="T20" fmla="*/ 1243 w 2070"/>
              <a:gd name="T21" fmla="*/ 691 h 829"/>
              <a:gd name="T22" fmla="*/ 1332 w 2070"/>
              <a:gd name="T23" fmla="*/ 642 h 829"/>
              <a:gd name="T24" fmla="*/ 1320 w 2070"/>
              <a:gd name="T25" fmla="*/ 601 h 829"/>
              <a:gd name="T26" fmla="*/ 1272 w 2070"/>
              <a:gd name="T27" fmla="*/ 612 h 829"/>
              <a:gd name="T28" fmla="*/ 632 w 2070"/>
              <a:gd name="T29" fmla="*/ 277 h 829"/>
              <a:gd name="T30" fmla="*/ 652 w 2070"/>
              <a:gd name="T31" fmla="*/ 612 h 829"/>
              <a:gd name="T32" fmla="*/ 696 w 2070"/>
              <a:gd name="T33" fmla="*/ 279 h 829"/>
              <a:gd name="T34" fmla="*/ 698 w 2070"/>
              <a:gd name="T35" fmla="*/ 680 h 829"/>
              <a:gd name="T36" fmla="*/ 611 w 2070"/>
              <a:gd name="T37" fmla="*/ 686 h 829"/>
              <a:gd name="T38" fmla="*/ 558 w 2070"/>
              <a:gd name="T39" fmla="*/ 607 h 829"/>
              <a:gd name="T40" fmla="*/ 1791 w 2070"/>
              <a:gd name="T41" fmla="*/ 298 h 829"/>
              <a:gd name="T42" fmla="*/ 1752 w 2070"/>
              <a:gd name="T43" fmla="*/ 602 h 829"/>
              <a:gd name="T44" fmla="*/ 1835 w 2070"/>
              <a:gd name="T45" fmla="*/ 694 h 829"/>
              <a:gd name="T46" fmla="*/ 1952 w 2070"/>
              <a:gd name="T47" fmla="*/ 651 h 829"/>
              <a:gd name="T48" fmla="*/ 1894 w 2070"/>
              <a:gd name="T49" fmla="*/ 542 h 829"/>
              <a:gd name="T50" fmla="*/ 1871 w 2070"/>
              <a:gd name="T51" fmla="*/ 624 h 829"/>
              <a:gd name="T52" fmla="*/ 1828 w 2070"/>
              <a:gd name="T53" fmla="*/ 587 h 829"/>
              <a:gd name="T54" fmla="*/ 1969 w 2070"/>
              <a:gd name="T55" fmla="*/ 371 h 829"/>
              <a:gd name="T56" fmla="*/ 1891 w 2070"/>
              <a:gd name="T57" fmla="*/ 276 h 829"/>
              <a:gd name="T58" fmla="*/ 434 w 2070"/>
              <a:gd name="T59" fmla="*/ 275 h 829"/>
              <a:gd name="T60" fmla="*/ 496 w 2070"/>
              <a:gd name="T61" fmla="*/ 368 h 829"/>
              <a:gd name="T62" fmla="*/ 445 w 2070"/>
              <a:gd name="T63" fmla="*/ 677 h 829"/>
              <a:gd name="T64" fmla="*/ 302 w 2070"/>
              <a:gd name="T65" fmla="*/ 655 h 829"/>
              <a:gd name="T66" fmla="*/ 279 w 2070"/>
              <a:gd name="T67" fmla="*/ 360 h 829"/>
              <a:gd name="T68" fmla="*/ 345 w 2070"/>
              <a:gd name="T69" fmla="*/ 274 h 829"/>
              <a:gd name="T70" fmla="*/ 1555 w 2070"/>
              <a:gd name="T71" fmla="*/ 657 h 829"/>
              <a:gd name="T72" fmla="*/ 1631 w 2070"/>
              <a:gd name="T73" fmla="*/ 689 h 829"/>
              <a:gd name="T74" fmla="*/ 1693 w 2070"/>
              <a:gd name="T75" fmla="*/ 621 h 829"/>
              <a:gd name="T76" fmla="*/ 1670 w 2070"/>
              <a:gd name="T77" fmla="*/ 297 h 829"/>
              <a:gd name="T78" fmla="*/ 1572 w 2070"/>
              <a:gd name="T79" fmla="*/ 299 h 829"/>
              <a:gd name="T80" fmla="*/ 937 w 2070"/>
              <a:gd name="T81" fmla="*/ 219 h 829"/>
              <a:gd name="T82" fmla="*/ 1109 w 2070"/>
              <a:gd name="T83" fmla="*/ 219 h 829"/>
              <a:gd name="T84" fmla="*/ 86 w 2070"/>
              <a:gd name="T85" fmla="*/ 138 h 829"/>
              <a:gd name="T86" fmla="*/ 128 w 2070"/>
              <a:gd name="T87" fmla="*/ 304 h 829"/>
              <a:gd name="T88" fmla="*/ 283 w 2070"/>
              <a:gd name="T89" fmla="*/ 137 h 829"/>
              <a:gd name="T90" fmla="*/ 206 w 2070"/>
              <a:gd name="T91" fmla="*/ 389 h 829"/>
              <a:gd name="T92" fmla="*/ 185 w 2070"/>
              <a:gd name="T93" fmla="*/ 678 h 829"/>
              <a:gd name="T94" fmla="*/ 96 w 2070"/>
              <a:gd name="T95" fmla="*/ 453 h 829"/>
              <a:gd name="T96" fmla="*/ 44 w 2070"/>
              <a:gd name="T97" fmla="*/ 279 h 829"/>
              <a:gd name="T98" fmla="*/ 1513 w 2070"/>
              <a:gd name="T99" fmla="*/ 0 h 829"/>
              <a:gd name="T100" fmla="*/ 1972 w 2070"/>
              <a:gd name="T101" fmla="*/ 30 h 829"/>
              <a:gd name="T102" fmla="*/ 2058 w 2070"/>
              <a:gd name="T103" fmla="*/ 149 h 829"/>
              <a:gd name="T104" fmla="*/ 2070 w 2070"/>
              <a:gd name="T105" fmla="*/ 386 h 829"/>
              <a:gd name="T106" fmla="*/ 2062 w 2070"/>
              <a:gd name="T107" fmla="*/ 655 h 829"/>
              <a:gd name="T108" fmla="*/ 2010 w 2070"/>
              <a:gd name="T109" fmla="*/ 770 h 829"/>
              <a:gd name="T110" fmla="*/ 1875 w 2070"/>
              <a:gd name="T111" fmla="*/ 822 h 829"/>
              <a:gd name="T112" fmla="*/ 1397 w 2070"/>
              <a:gd name="T113" fmla="*/ 829 h 829"/>
              <a:gd name="T114" fmla="*/ 933 w 2070"/>
              <a:gd name="T115" fmla="*/ 795 h 829"/>
              <a:gd name="T116" fmla="*/ 847 w 2070"/>
              <a:gd name="T117" fmla="*/ 653 h 829"/>
              <a:gd name="T118" fmla="*/ 840 w 2070"/>
              <a:gd name="T119" fmla="*/ 310 h 829"/>
              <a:gd name="T120" fmla="*/ 874 w 2070"/>
              <a:gd name="T121" fmla="*/ 91 h 829"/>
              <a:gd name="T122" fmla="*/ 981 w 2070"/>
              <a:gd name="T123" fmla="*/ 12 h 829"/>
              <a:gd name="T124" fmla="*/ 1185 w 2070"/>
              <a:gd name="T125" fmla="*/ 2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70" h="829">
                <a:moveTo>
                  <a:pt x="1861" y="343"/>
                </a:moveTo>
                <a:lnTo>
                  <a:pt x="1872" y="345"/>
                </a:lnTo>
                <a:lnTo>
                  <a:pt x="1882" y="350"/>
                </a:lnTo>
                <a:lnTo>
                  <a:pt x="1888" y="360"/>
                </a:lnTo>
                <a:lnTo>
                  <a:pt x="1892" y="372"/>
                </a:lnTo>
                <a:lnTo>
                  <a:pt x="1894" y="387"/>
                </a:lnTo>
                <a:lnTo>
                  <a:pt x="1894" y="430"/>
                </a:lnTo>
                <a:lnTo>
                  <a:pt x="1891" y="432"/>
                </a:lnTo>
                <a:lnTo>
                  <a:pt x="1829" y="432"/>
                </a:lnTo>
                <a:lnTo>
                  <a:pt x="1827" y="430"/>
                </a:lnTo>
                <a:lnTo>
                  <a:pt x="1827" y="413"/>
                </a:lnTo>
                <a:lnTo>
                  <a:pt x="1827" y="389"/>
                </a:lnTo>
                <a:lnTo>
                  <a:pt x="1829" y="372"/>
                </a:lnTo>
                <a:lnTo>
                  <a:pt x="1832" y="360"/>
                </a:lnTo>
                <a:lnTo>
                  <a:pt x="1837" y="352"/>
                </a:lnTo>
                <a:lnTo>
                  <a:pt x="1848" y="345"/>
                </a:lnTo>
                <a:lnTo>
                  <a:pt x="1861" y="343"/>
                </a:lnTo>
                <a:close/>
                <a:moveTo>
                  <a:pt x="1588" y="342"/>
                </a:moveTo>
                <a:lnTo>
                  <a:pt x="1600" y="344"/>
                </a:lnTo>
                <a:lnTo>
                  <a:pt x="1609" y="351"/>
                </a:lnTo>
                <a:lnTo>
                  <a:pt x="1614" y="364"/>
                </a:lnTo>
                <a:lnTo>
                  <a:pt x="1617" y="380"/>
                </a:lnTo>
                <a:lnTo>
                  <a:pt x="1617" y="593"/>
                </a:lnTo>
                <a:lnTo>
                  <a:pt x="1616" y="607"/>
                </a:lnTo>
                <a:lnTo>
                  <a:pt x="1612" y="618"/>
                </a:lnTo>
                <a:lnTo>
                  <a:pt x="1605" y="624"/>
                </a:lnTo>
                <a:lnTo>
                  <a:pt x="1594" y="627"/>
                </a:lnTo>
                <a:lnTo>
                  <a:pt x="1588" y="627"/>
                </a:lnTo>
                <a:lnTo>
                  <a:pt x="1577" y="625"/>
                </a:lnTo>
                <a:lnTo>
                  <a:pt x="1566" y="619"/>
                </a:lnTo>
                <a:lnTo>
                  <a:pt x="1555" y="609"/>
                </a:lnTo>
                <a:lnTo>
                  <a:pt x="1555" y="360"/>
                </a:lnTo>
                <a:lnTo>
                  <a:pt x="1565" y="349"/>
                </a:lnTo>
                <a:lnTo>
                  <a:pt x="1576" y="344"/>
                </a:lnTo>
                <a:lnTo>
                  <a:pt x="1588" y="342"/>
                </a:lnTo>
                <a:close/>
                <a:moveTo>
                  <a:pt x="386" y="337"/>
                </a:moveTo>
                <a:lnTo>
                  <a:pt x="373" y="340"/>
                </a:lnTo>
                <a:lnTo>
                  <a:pt x="363" y="346"/>
                </a:lnTo>
                <a:lnTo>
                  <a:pt x="358" y="354"/>
                </a:lnTo>
                <a:lnTo>
                  <a:pt x="356" y="366"/>
                </a:lnTo>
                <a:lnTo>
                  <a:pt x="356" y="588"/>
                </a:lnTo>
                <a:lnTo>
                  <a:pt x="358" y="602"/>
                </a:lnTo>
                <a:lnTo>
                  <a:pt x="363" y="612"/>
                </a:lnTo>
                <a:lnTo>
                  <a:pt x="373" y="617"/>
                </a:lnTo>
                <a:lnTo>
                  <a:pt x="386" y="619"/>
                </a:lnTo>
                <a:lnTo>
                  <a:pt x="387" y="619"/>
                </a:lnTo>
                <a:lnTo>
                  <a:pt x="398" y="618"/>
                </a:lnTo>
                <a:lnTo>
                  <a:pt x="407" y="613"/>
                </a:lnTo>
                <a:lnTo>
                  <a:pt x="413" y="605"/>
                </a:lnTo>
                <a:lnTo>
                  <a:pt x="417" y="594"/>
                </a:lnTo>
                <a:lnTo>
                  <a:pt x="418" y="580"/>
                </a:lnTo>
                <a:lnTo>
                  <a:pt x="418" y="372"/>
                </a:lnTo>
                <a:lnTo>
                  <a:pt x="416" y="358"/>
                </a:lnTo>
                <a:lnTo>
                  <a:pt x="410" y="346"/>
                </a:lnTo>
                <a:lnTo>
                  <a:pt x="399" y="340"/>
                </a:lnTo>
                <a:lnTo>
                  <a:pt x="386" y="337"/>
                </a:lnTo>
                <a:close/>
                <a:moveTo>
                  <a:pt x="1193" y="283"/>
                </a:moveTo>
                <a:lnTo>
                  <a:pt x="1193" y="593"/>
                </a:lnTo>
                <a:lnTo>
                  <a:pt x="1193" y="617"/>
                </a:lnTo>
                <a:lnTo>
                  <a:pt x="1195" y="637"/>
                </a:lnTo>
                <a:lnTo>
                  <a:pt x="1197" y="653"/>
                </a:lnTo>
                <a:lnTo>
                  <a:pt x="1201" y="665"/>
                </a:lnTo>
                <a:lnTo>
                  <a:pt x="1207" y="672"/>
                </a:lnTo>
                <a:lnTo>
                  <a:pt x="1217" y="682"/>
                </a:lnTo>
                <a:lnTo>
                  <a:pt x="1229" y="688"/>
                </a:lnTo>
                <a:lnTo>
                  <a:pt x="1243" y="691"/>
                </a:lnTo>
                <a:lnTo>
                  <a:pt x="1245" y="691"/>
                </a:lnTo>
                <a:lnTo>
                  <a:pt x="1266" y="687"/>
                </a:lnTo>
                <a:lnTo>
                  <a:pt x="1287" y="678"/>
                </a:lnTo>
                <a:lnTo>
                  <a:pt x="1309" y="663"/>
                </a:lnTo>
                <a:lnTo>
                  <a:pt x="1332" y="642"/>
                </a:lnTo>
                <a:lnTo>
                  <a:pt x="1332" y="642"/>
                </a:lnTo>
                <a:lnTo>
                  <a:pt x="1332" y="685"/>
                </a:lnTo>
                <a:lnTo>
                  <a:pt x="1407" y="685"/>
                </a:lnTo>
                <a:lnTo>
                  <a:pt x="1407" y="283"/>
                </a:lnTo>
                <a:lnTo>
                  <a:pt x="1332" y="283"/>
                </a:lnTo>
                <a:lnTo>
                  <a:pt x="1332" y="588"/>
                </a:lnTo>
                <a:lnTo>
                  <a:pt x="1320" y="601"/>
                </a:lnTo>
                <a:lnTo>
                  <a:pt x="1308" y="611"/>
                </a:lnTo>
                <a:lnTo>
                  <a:pt x="1298" y="616"/>
                </a:lnTo>
                <a:lnTo>
                  <a:pt x="1289" y="618"/>
                </a:lnTo>
                <a:lnTo>
                  <a:pt x="1284" y="618"/>
                </a:lnTo>
                <a:lnTo>
                  <a:pt x="1277" y="616"/>
                </a:lnTo>
                <a:lnTo>
                  <a:pt x="1272" y="612"/>
                </a:lnTo>
                <a:lnTo>
                  <a:pt x="1269" y="603"/>
                </a:lnTo>
                <a:lnTo>
                  <a:pt x="1268" y="592"/>
                </a:lnTo>
                <a:lnTo>
                  <a:pt x="1268" y="283"/>
                </a:lnTo>
                <a:lnTo>
                  <a:pt x="1193" y="283"/>
                </a:lnTo>
                <a:close/>
                <a:moveTo>
                  <a:pt x="561" y="277"/>
                </a:moveTo>
                <a:lnTo>
                  <a:pt x="632" y="277"/>
                </a:lnTo>
                <a:lnTo>
                  <a:pt x="634" y="279"/>
                </a:lnTo>
                <a:lnTo>
                  <a:pt x="634" y="580"/>
                </a:lnTo>
                <a:lnTo>
                  <a:pt x="635" y="594"/>
                </a:lnTo>
                <a:lnTo>
                  <a:pt x="638" y="604"/>
                </a:lnTo>
                <a:lnTo>
                  <a:pt x="643" y="610"/>
                </a:lnTo>
                <a:lnTo>
                  <a:pt x="652" y="612"/>
                </a:lnTo>
                <a:lnTo>
                  <a:pt x="654" y="612"/>
                </a:lnTo>
                <a:lnTo>
                  <a:pt x="663" y="610"/>
                </a:lnTo>
                <a:lnTo>
                  <a:pt x="673" y="605"/>
                </a:lnTo>
                <a:lnTo>
                  <a:pt x="684" y="596"/>
                </a:lnTo>
                <a:lnTo>
                  <a:pt x="696" y="583"/>
                </a:lnTo>
                <a:lnTo>
                  <a:pt x="696" y="279"/>
                </a:lnTo>
                <a:lnTo>
                  <a:pt x="698" y="277"/>
                </a:lnTo>
                <a:lnTo>
                  <a:pt x="771" y="277"/>
                </a:lnTo>
                <a:lnTo>
                  <a:pt x="773" y="279"/>
                </a:lnTo>
                <a:lnTo>
                  <a:pt x="773" y="678"/>
                </a:lnTo>
                <a:lnTo>
                  <a:pt x="771" y="680"/>
                </a:lnTo>
                <a:lnTo>
                  <a:pt x="698" y="680"/>
                </a:lnTo>
                <a:lnTo>
                  <a:pt x="696" y="678"/>
                </a:lnTo>
                <a:lnTo>
                  <a:pt x="696" y="638"/>
                </a:lnTo>
                <a:lnTo>
                  <a:pt x="674" y="659"/>
                </a:lnTo>
                <a:lnTo>
                  <a:pt x="653" y="674"/>
                </a:lnTo>
                <a:lnTo>
                  <a:pt x="631" y="683"/>
                </a:lnTo>
                <a:lnTo>
                  <a:pt x="611" y="686"/>
                </a:lnTo>
                <a:lnTo>
                  <a:pt x="595" y="684"/>
                </a:lnTo>
                <a:lnTo>
                  <a:pt x="580" y="677"/>
                </a:lnTo>
                <a:lnTo>
                  <a:pt x="570" y="666"/>
                </a:lnTo>
                <a:lnTo>
                  <a:pt x="563" y="650"/>
                </a:lnTo>
                <a:lnTo>
                  <a:pt x="560" y="629"/>
                </a:lnTo>
                <a:lnTo>
                  <a:pt x="558" y="607"/>
                </a:lnTo>
                <a:lnTo>
                  <a:pt x="558" y="279"/>
                </a:lnTo>
                <a:lnTo>
                  <a:pt x="561" y="277"/>
                </a:lnTo>
                <a:close/>
                <a:moveTo>
                  <a:pt x="1859" y="274"/>
                </a:moveTo>
                <a:lnTo>
                  <a:pt x="1834" y="277"/>
                </a:lnTo>
                <a:lnTo>
                  <a:pt x="1810" y="285"/>
                </a:lnTo>
                <a:lnTo>
                  <a:pt x="1791" y="298"/>
                </a:lnTo>
                <a:lnTo>
                  <a:pt x="1774" y="317"/>
                </a:lnTo>
                <a:lnTo>
                  <a:pt x="1759" y="341"/>
                </a:lnTo>
                <a:lnTo>
                  <a:pt x="1753" y="365"/>
                </a:lnTo>
                <a:lnTo>
                  <a:pt x="1751" y="389"/>
                </a:lnTo>
                <a:lnTo>
                  <a:pt x="1751" y="576"/>
                </a:lnTo>
                <a:lnTo>
                  <a:pt x="1752" y="602"/>
                </a:lnTo>
                <a:lnTo>
                  <a:pt x="1757" y="625"/>
                </a:lnTo>
                <a:lnTo>
                  <a:pt x="1767" y="646"/>
                </a:lnTo>
                <a:lnTo>
                  <a:pt x="1779" y="662"/>
                </a:lnTo>
                <a:lnTo>
                  <a:pt x="1794" y="676"/>
                </a:lnTo>
                <a:lnTo>
                  <a:pt x="1813" y="687"/>
                </a:lnTo>
                <a:lnTo>
                  <a:pt x="1835" y="694"/>
                </a:lnTo>
                <a:lnTo>
                  <a:pt x="1859" y="696"/>
                </a:lnTo>
                <a:lnTo>
                  <a:pt x="1884" y="695"/>
                </a:lnTo>
                <a:lnTo>
                  <a:pt x="1905" y="688"/>
                </a:lnTo>
                <a:lnTo>
                  <a:pt x="1924" y="679"/>
                </a:lnTo>
                <a:lnTo>
                  <a:pt x="1940" y="667"/>
                </a:lnTo>
                <a:lnTo>
                  <a:pt x="1952" y="651"/>
                </a:lnTo>
                <a:lnTo>
                  <a:pt x="1962" y="630"/>
                </a:lnTo>
                <a:lnTo>
                  <a:pt x="1966" y="612"/>
                </a:lnTo>
                <a:lnTo>
                  <a:pt x="1969" y="589"/>
                </a:lnTo>
                <a:lnTo>
                  <a:pt x="1970" y="559"/>
                </a:lnTo>
                <a:lnTo>
                  <a:pt x="1970" y="542"/>
                </a:lnTo>
                <a:lnTo>
                  <a:pt x="1894" y="542"/>
                </a:lnTo>
                <a:lnTo>
                  <a:pt x="1894" y="573"/>
                </a:lnTo>
                <a:lnTo>
                  <a:pt x="1893" y="591"/>
                </a:lnTo>
                <a:lnTo>
                  <a:pt x="1891" y="604"/>
                </a:lnTo>
                <a:lnTo>
                  <a:pt x="1887" y="614"/>
                </a:lnTo>
                <a:lnTo>
                  <a:pt x="1882" y="620"/>
                </a:lnTo>
                <a:lnTo>
                  <a:pt x="1871" y="624"/>
                </a:lnTo>
                <a:lnTo>
                  <a:pt x="1862" y="626"/>
                </a:lnTo>
                <a:lnTo>
                  <a:pt x="1856" y="626"/>
                </a:lnTo>
                <a:lnTo>
                  <a:pt x="1845" y="623"/>
                </a:lnTo>
                <a:lnTo>
                  <a:pt x="1837" y="616"/>
                </a:lnTo>
                <a:lnTo>
                  <a:pt x="1831" y="604"/>
                </a:lnTo>
                <a:lnTo>
                  <a:pt x="1828" y="587"/>
                </a:lnTo>
                <a:lnTo>
                  <a:pt x="1827" y="564"/>
                </a:lnTo>
                <a:lnTo>
                  <a:pt x="1827" y="495"/>
                </a:lnTo>
                <a:lnTo>
                  <a:pt x="1829" y="493"/>
                </a:lnTo>
                <a:lnTo>
                  <a:pt x="1970" y="493"/>
                </a:lnTo>
                <a:lnTo>
                  <a:pt x="1970" y="400"/>
                </a:lnTo>
                <a:lnTo>
                  <a:pt x="1969" y="371"/>
                </a:lnTo>
                <a:lnTo>
                  <a:pt x="1964" y="345"/>
                </a:lnTo>
                <a:lnTo>
                  <a:pt x="1956" y="324"/>
                </a:lnTo>
                <a:lnTo>
                  <a:pt x="1945" y="306"/>
                </a:lnTo>
                <a:lnTo>
                  <a:pt x="1929" y="292"/>
                </a:lnTo>
                <a:lnTo>
                  <a:pt x="1912" y="282"/>
                </a:lnTo>
                <a:lnTo>
                  <a:pt x="1891" y="276"/>
                </a:lnTo>
                <a:lnTo>
                  <a:pt x="1866" y="274"/>
                </a:lnTo>
                <a:lnTo>
                  <a:pt x="1859" y="274"/>
                </a:lnTo>
                <a:close/>
                <a:moveTo>
                  <a:pt x="386" y="268"/>
                </a:moveTo>
                <a:lnTo>
                  <a:pt x="392" y="268"/>
                </a:lnTo>
                <a:lnTo>
                  <a:pt x="414" y="270"/>
                </a:lnTo>
                <a:lnTo>
                  <a:pt x="434" y="275"/>
                </a:lnTo>
                <a:lnTo>
                  <a:pt x="451" y="284"/>
                </a:lnTo>
                <a:lnTo>
                  <a:pt x="466" y="296"/>
                </a:lnTo>
                <a:lnTo>
                  <a:pt x="480" y="313"/>
                </a:lnTo>
                <a:lnTo>
                  <a:pt x="490" y="332"/>
                </a:lnTo>
                <a:lnTo>
                  <a:pt x="494" y="349"/>
                </a:lnTo>
                <a:lnTo>
                  <a:pt x="496" y="368"/>
                </a:lnTo>
                <a:lnTo>
                  <a:pt x="496" y="583"/>
                </a:lnTo>
                <a:lnTo>
                  <a:pt x="494" y="608"/>
                </a:lnTo>
                <a:lnTo>
                  <a:pt x="488" y="630"/>
                </a:lnTo>
                <a:lnTo>
                  <a:pt x="478" y="649"/>
                </a:lnTo>
                <a:lnTo>
                  <a:pt x="463" y="665"/>
                </a:lnTo>
                <a:lnTo>
                  <a:pt x="445" y="677"/>
                </a:lnTo>
                <a:lnTo>
                  <a:pt x="423" y="686"/>
                </a:lnTo>
                <a:lnTo>
                  <a:pt x="387" y="691"/>
                </a:lnTo>
                <a:lnTo>
                  <a:pt x="360" y="688"/>
                </a:lnTo>
                <a:lnTo>
                  <a:pt x="338" y="681"/>
                </a:lnTo>
                <a:lnTo>
                  <a:pt x="319" y="670"/>
                </a:lnTo>
                <a:lnTo>
                  <a:pt x="302" y="655"/>
                </a:lnTo>
                <a:lnTo>
                  <a:pt x="290" y="633"/>
                </a:lnTo>
                <a:lnTo>
                  <a:pt x="281" y="609"/>
                </a:lnTo>
                <a:lnTo>
                  <a:pt x="279" y="587"/>
                </a:lnTo>
                <a:lnTo>
                  <a:pt x="278" y="559"/>
                </a:lnTo>
                <a:lnTo>
                  <a:pt x="278" y="386"/>
                </a:lnTo>
                <a:lnTo>
                  <a:pt x="279" y="360"/>
                </a:lnTo>
                <a:lnTo>
                  <a:pt x="283" y="336"/>
                </a:lnTo>
                <a:lnTo>
                  <a:pt x="290" y="318"/>
                </a:lnTo>
                <a:lnTo>
                  <a:pt x="300" y="303"/>
                </a:lnTo>
                <a:lnTo>
                  <a:pt x="313" y="291"/>
                </a:lnTo>
                <a:lnTo>
                  <a:pt x="328" y="281"/>
                </a:lnTo>
                <a:lnTo>
                  <a:pt x="345" y="274"/>
                </a:lnTo>
                <a:lnTo>
                  <a:pt x="365" y="269"/>
                </a:lnTo>
                <a:lnTo>
                  <a:pt x="386" y="268"/>
                </a:lnTo>
                <a:close/>
                <a:moveTo>
                  <a:pt x="1480" y="141"/>
                </a:moveTo>
                <a:lnTo>
                  <a:pt x="1480" y="685"/>
                </a:lnTo>
                <a:lnTo>
                  <a:pt x="1555" y="685"/>
                </a:lnTo>
                <a:lnTo>
                  <a:pt x="1555" y="657"/>
                </a:lnTo>
                <a:lnTo>
                  <a:pt x="1556" y="657"/>
                </a:lnTo>
                <a:lnTo>
                  <a:pt x="1571" y="671"/>
                </a:lnTo>
                <a:lnTo>
                  <a:pt x="1587" y="681"/>
                </a:lnTo>
                <a:lnTo>
                  <a:pt x="1604" y="687"/>
                </a:lnTo>
                <a:lnTo>
                  <a:pt x="1621" y="689"/>
                </a:lnTo>
                <a:lnTo>
                  <a:pt x="1631" y="689"/>
                </a:lnTo>
                <a:lnTo>
                  <a:pt x="1647" y="687"/>
                </a:lnTo>
                <a:lnTo>
                  <a:pt x="1661" y="681"/>
                </a:lnTo>
                <a:lnTo>
                  <a:pt x="1673" y="672"/>
                </a:lnTo>
                <a:lnTo>
                  <a:pt x="1682" y="659"/>
                </a:lnTo>
                <a:lnTo>
                  <a:pt x="1689" y="642"/>
                </a:lnTo>
                <a:lnTo>
                  <a:pt x="1693" y="621"/>
                </a:lnTo>
                <a:lnTo>
                  <a:pt x="1694" y="603"/>
                </a:lnTo>
                <a:lnTo>
                  <a:pt x="1694" y="382"/>
                </a:lnTo>
                <a:lnTo>
                  <a:pt x="1692" y="354"/>
                </a:lnTo>
                <a:lnTo>
                  <a:pt x="1688" y="331"/>
                </a:lnTo>
                <a:lnTo>
                  <a:pt x="1681" y="313"/>
                </a:lnTo>
                <a:lnTo>
                  <a:pt x="1670" y="297"/>
                </a:lnTo>
                <a:lnTo>
                  <a:pt x="1657" y="287"/>
                </a:lnTo>
                <a:lnTo>
                  <a:pt x="1640" y="281"/>
                </a:lnTo>
                <a:lnTo>
                  <a:pt x="1621" y="278"/>
                </a:lnTo>
                <a:lnTo>
                  <a:pt x="1605" y="281"/>
                </a:lnTo>
                <a:lnTo>
                  <a:pt x="1588" y="287"/>
                </a:lnTo>
                <a:lnTo>
                  <a:pt x="1572" y="299"/>
                </a:lnTo>
                <a:lnTo>
                  <a:pt x="1556" y="316"/>
                </a:lnTo>
                <a:lnTo>
                  <a:pt x="1555" y="316"/>
                </a:lnTo>
                <a:lnTo>
                  <a:pt x="1555" y="141"/>
                </a:lnTo>
                <a:lnTo>
                  <a:pt x="1480" y="141"/>
                </a:lnTo>
                <a:close/>
                <a:moveTo>
                  <a:pt x="937" y="141"/>
                </a:moveTo>
                <a:lnTo>
                  <a:pt x="937" y="219"/>
                </a:lnTo>
                <a:lnTo>
                  <a:pt x="1021" y="219"/>
                </a:lnTo>
                <a:lnTo>
                  <a:pt x="1023" y="221"/>
                </a:lnTo>
                <a:lnTo>
                  <a:pt x="1023" y="685"/>
                </a:lnTo>
                <a:lnTo>
                  <a:pt x="1107" y="685"/>
                </a:lnTo>
                <a:lnTo>
                  <a:pt x="1107" y="221"/>
                </a:lnTo>
                <a:lnTo>
                  <a:pt x="1109" y="219"/>
                </a:lnTo>
                <a:lnTo>
                  <a:pt x="1194" y="219"/>
                </a:lnTo>
                <a:lnTo>
                  <a:pt x="1194" y="141"/>
                </a:lnTo>
                <a:lnTo>
                  <a:pt x="937" y="141"/>
                </a:lnTo>
                <a:close/>
                <a:moveTo>
                  <a:pt x="1" y="135"/>
                </a:moveTo>
                <a:lnTo>
                  <a:pt x="83" y="135"/>
                </a:lnTo>
                <a:lnTo>
                  <a:pt x="86" y="138"/>
                </a:lnTo>
                <a:lnTo>
                  <a:pt x="89" y="147"/>
                </a:lnTo>
                <a:lnTo>
                  <a:pt x="93" y="163"/>
                </a:lnTo>
                <a:lnTo>
                  <a:pt x="97" y="184"/>
                </a:lnTo>
                <a:lnTo>
                  <a:pt x="107" y="220"/>
                </a:lnTo>
                <a:lnTo>
                  <a:pt x="117" y="260"/>
                </a:lnTo>
                <a:lnTo>
                  <a:pt x="128" y="304"/>
                </a:lnTo>
                <a:lnTo>
                  <a:pt x="139" y="352"/>
                </a:lnTo>
                <a:lnTo>
                  <a:pt x="145" y="352"/>
                </a:lnTo>
                <a:lnTo>
                  <a:pt x="197" y="135"/>
                </a:lnTo>
                <a:lnTo>
                  <a:pt x="281" y="135"/>
                </a:lnTo>
                <a:lnTo>
                  <a:pt x="282" y="137"/>
                </a:lnTo>
                <a:lnTo>
                  <a:pt x="283" y="137"/>
                </a:lnTo>
                <a:lnTo>
                  <a:pt x="266" y="191"/>
                </a:lnTo>
                <a:lnTo>
                  <a:pt x="250" y="240"/>
                </a:lnTo>
                <a:lnTo>
                  <a:pt x="236" y="285"/>
                </a:lnTo>
                <a:lnTo>
                  <a:pt x="225" y="325"/>
                </a:lnTo>
                <a:lnTo>
                  <a:pt x="214" y="360"/>
                </a:lnTo>
                <a:lnTo>
                  <a:pt x="206" y="389"/>
                </a:lnTo>
                <a:lnTo>
                  <a:pt x="198" y="413"/>
                </a:lnTo>
                <a:lnTo>
                  <a:pt x="192" y="432"/>
                </a:lnTo>
                <a:lnTo>
                  <a:pt x="188" y="446"/>
                </a:lnTo>
                <a:lnTo>
                  <a:pt x="185" y="454"/>
                </a:lnTo>
                <a:lnTo>
                  <a:pt x="185" y="458"/>
                </a:lnTo>
                <a:lnTo>
                  <a:pt x="185" y="678"/>
                </a:lnTo>
                <a:lnTo>
                  <a:pt x="183" y="680"/>
                </a:lnTo>
                <a:lnTo>
                  <a:pt x="102" y="680"/>
                </a:lnTo>
                <a:lnTo>
                  <a:pt x="100" y="678"/>
                </a:lnTo>
                <a:lnTo>
                  <a:pt x="100" y="469"/>
                </a:lnTo>
                <a:lnTo>
                  <a:pt x="99" y="463"/>
                </a:lnTo>
                <a:lnTo>
                  <a:pt x="96" y="453"/>
                </a:lnTo>
                <a:lnTo>
                  <a:pt x="92" y="438"/>
                </a:lnTo>
                <a:lnTo>
                  <a:pt x="86" y="418"/>
                </a:lnTo>
                <a:lnTo>
                  <a:pt x="77" y="391"/>
                </a:lnTo>
                <a:lnTo>
                  <a:pt x="68" y="360"/>
                </a:lnTo>
                <a:lnTo>
                  <a:pt x="57" y="322"/>
                </a:lnTo>
                <a:lnTo>
                  <a:pt x="44" y="279"/>
                </a:lnTo>
                <a:lnTo>
                  <a:pt x="29" y="231"/>
                </a:lnTo>
                <a:lnTo>
                  <a:pt x="12" y="178"/>
                </a:lnTo>
                <a:lnTo>
                  <a:pt x="0" y="137"/>
                </a:lnTo>
                <a:lnTo>
                  <a:pt x="1" y="135"/>
                </a:lnTo>
                <a:close/>
                <a:moveTo>
                  <a:pt x="1395" y="0"/>
                </a:moveTo>
                <a:lnTo>
                  <a:pt x="1513" y="0"/>
                </a:lnTo>
                <a:lnTo>
                  <a:pt x="1624" y="1"/>
                </a:lnTo>
                <a:lnTo>
                  <a:pt x="1728" y="2"/>
                </a:lnTo>
                <a:lnTo>
                  <a:pt x="1825" y="5"/>
                </a:lnTo>
                <a:lnTo>
                  <a:pt x="1914" y="9"/>
                </a:lnTo>
                <a:lnTo>
                  <a:pt x="1946" y="18"/>
                </a:lnTo>
                <a:lnTo>
                  <a:pt x="1972" y="30"/>
                </a:lnTo>
                <a:lnTo>
                  <a:pt x="1995" y="44"/>
                </a:lnTo>
                <a:lnTo>
                  <a:pt x="2012" y="61"/>
                </a:lnTo>
                <a:lnTo>
                  <a:pt x="2028" y="79"/>
                </a:lnTo>
                <a:lnTo>
                  <a:pt x="2040" y="99"/>
                </a:lnTo>
                <a:lnTo>
                  <a:pt x="2051" y="122"/>
                </a:lnTo>
                <a:lnTo>
                  <a:pt x="2058" y="149"/>
                </a:lnTo>
                <a:lnTo>
                  <a:pt x="2063" y="178"/>
                </a:lnTo>
                <a:lnTo>
                  <a:pt x="2064" y="212"/>
                </a:lnTo>
                <a:lnTo>
                  <a:pt x="2067" y="249"/>
                </a:lnTo>
                <a:lnTo>
                  <a:pt x="2069" y="290"/>
                </a:lnTo>
                <a:lnTo>
                  <a:pt x="2070" y="336"/>
                </a:lnTo>
                <a:lnTo>
                  <a:pt x="2070" y="386"/>
                </a:lnTo>
                <a:lnTo>
                  <a:pt x="2070" y="443"/>
                </a:lnTo>
                <a:lnTo>
                  <a:pt x="2069" y="499"/>
                </a:lnTo>
                <a:lnTo>
                  <a:pt x="2068" y="548"/>
                </a:lnTo>
                <a:lnTo>
                  <a:pt x="2066" y="590"/>
                </a:lnTo>
                <a:lnTo>
                  <a:pt x="2064" y="625"/>
                </a:lnTo>
                <a:lnTo>
                  <a:pt x="2062" y="655"/>
                </a:lnTo>
                <a:lnTo>
                  <a:pt x="2060" y="676"/>
                </a:lnTo>
                <a:lnTo>
                  <a:pt x="2058" y="692"/>
                </a:lnTo>
                <a:lnTo>
                  <a:pt x="2055" y="700"/>
                </a:lnTo>
                <a:lnTo>
                  <a:pt x="2043" y="726"/>
                </a:lnTo>
                <a:lnTo>
                  <a:pt x="2028" y="750"/>
                </a:lnTo>
                <a:lnTo>
                  <a:pt x="2010" y="770"/>
                </a:lnTo>
                <a:lnTo>
                  <a:pt x="1987" y="788"/>
                </a:lnTo>
                <a:lnTo>
                  <a:pt x="1962" y="804"/>
                </a:lnTo>
                <a:lnTo>
                  <a:pt x="1947" y="811"/>
                </a:lnTo>
                <a:lnTo>
                  <a:pt x="1926" y="816"/>
                </a:lnTo>
                <a:lnTo>
                  <a:pt x="1903" y="820"/>
                </a:lnTo>
                <a:lnTo>
                  <a:pt x="1875" y="822"/>
                </a:lnTo>
                <a:lnTo>
                  <a:pt x="1844" y="823"/>
                </a:lnTo>
                <a:lnTo>
                  <a:pt x="1770" y="826"/>
                </a:lnTo>
                <a:lnTo>
                  <a:pt x="1689" y="828"/>
                </a:lnTo>
                <a:lnTo>
                  <a:pt x="1604" y="829"/>
                </a:lnTo>
                <a:lnTo>
                  <a:pt x="1513" y="829"/>
                </a:lnTo>
                <a:lnTo>
                  <a:pt x="1397" y="829"/>
                </a:lnTo>
                <a:lnTo>
                  <a:pt x="1286" y="829"/>
                </a:lnTo>
                <a:lnTo>
                  <a:pt x="1183" y="827"/>
                </a:lnTo>
                <a:lnTo>
                  <a:pt x="1085" y="824"/>
                </a:lnTo>
                <a:lnTo>
                  <a:pt x="995" y="819"/>
                </a:lnTo>
                <a:lnTo>
                  <a:pt x="964" y="811"/>
                </a:lnTo>
                <a:lnTo>
                  <a:pt x="933" y="795"/>
                </a:lnTo>
                <a:lnTo>
                  <a:pt x="902" y="772"/>
                </a:lnTo>
                <a:lnTo>
                  <a:pt x="885" y="754"/>
                </a:lnTo>
                <a:lnTo>
                  <a:pt x="871" y="733"/>
                </a:lnTo>
                <a:lnTo>
                  <a:pt x="859" y="710"/>
                </a:lnTo>
                <a:lnTo>
                  <a:pt x="852" y="682"/>
                </a:lnTo>
                <a:lnTo>
                  <a:pt x="847" y="653"/>
                </a:lnTo>
                <a:lnTo>
                  <a:pt x="845" y="619"/>
                </a:lnTo>
                <a:lnTo>
                  <a:pt x="842" y="564"/>
                </a:lnTo>
                <a:lnTo>
                  <a:pt x="840" y="503"/>
                </a:lnTo>
                <a:lnTo>
                  <a:pt x="839" y="435"/>
                </a:lnTo>
                <a:lnTo>
                  <a:pt x="839" y="394"/>
                </a:lnTo>
                <a:lnTo>
                  <a:pt x="840" y="310"/>
                </a:lnTo>
                <a:lnTo>
                  <a:pt x="844" y="228"/>
                </a:lnTo>
                <a:lnTo>
                  <a:pt x="850" y="149"/>
                </a:lnTo>
                <a:lnTo>
                  <a:pt x="852" y="140"/>
                </a:lnTo>
                <a:lnTo>
                  <a:pt x="857" y="126"/>
                </a:lnTo>
                <a:lnTo>
                  <a:pt x="864" y="110"/>
                </a:lnTo>
                <a:lnTo>
                  <a:pt x="874" y="91"/>
                </a:lnTo>
                <a:lnTo>
                  <a:pt x="888" y="71"/>
                </a:lnTo>
                <a:lnTo>
                  <a:pt x="904" y="54"/>
                </a:lnTo>
                <a:lnTo>
                  <a:pt x="925" y="39"/>
                </a:lnTo>
                <a:lnTo>
                  <a:pt x="947" y="26"/>
                </a:lnTo>
                <a:lnTo>
                  <a:pt x="973" y="15"/>
                </a:lnTo>
                <a:lnTo>
                  <a:pt x="981" y="12"/>
                </a:lnTo>
                <a:lnTo>
                  <a:pt x="995" y="10"/>
                </a:lnTo>
                <a:lnTo>
                  <a:pt x="1017" y="8"/>
                </a:lnTo>
                <a:lnTo>
                  <a:pt x="1047" y="7"/>
                </a:lnTo>
                <a:lnTo>
                  <a:pt x="1083" y="5"/>
                </a:lnTo>
                <a:lnTo>
                  <a:pt x="1127" y="4"/>
                </a:lnTo>
                <a:lnTo>
                  <a:pt x="1185" y="2"/>
                </a:lnTo>
                <a:lnTo>
                  <a:pt x="1249" y="1"/>
                </a:lnTo>
                <a:lnTo>
                  <a:pt x="1319" y="0"/>
                </a:lnTo>
                <a:lnTo>
                  <a:pt x="1395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7192893" y="2794395"/>
            <a:ext cx="960911" cy="430319"/>
          </a:xfrm>
          <a:custGeom>
            <a:avLst/>
            <a:gdLst>
              <a:gd name="T0" fmla="*/ 2544 w 3678"/>
              <a:gd name="T1" fmla="*/ 838 h 1647"/>
              <a:gd name="T2" fmla="*/ 2279 w 3678"/>
              <a:gd name="T3" fmla="*/ 923 h 1647"/>
              <a:gd name="T4" fmla="*/ 2367 w 3678"/>
              <a:gd name="T5" fmla="*/ 608 h 1647"/>
              <a:gd name="T6" fmla="*/ 3221 w 3678"/>
              <a:gd name="T7" fmla="*/ 735 h 1647"/>
              <a:gd name="T8" fmla="*/ 542 w 3678"/>
              <a:gd name="T9" fmla="*/ 449 h 1647"/>
              <a:gd name="T10" fmla="*/ 310 w 3678"/>
              <a:gd name="T11" fmla="*/ 747 h 1647"/>
              <a:gd name="T12" fmla="*/ 669 w 3678"/>
              <a:gd name="T13" fmla="*/ 928 h 1647"/>
              <a:gd name="T14" fmla="*/ 452 w 3678"/>
              <a:gd name="T15" fmla="*/ 962 h 1647"/>
              <a:gd name="T16" fmla="*/ 256 w 3678"/>
              <a:gd name="T17" fmla="*/ 1035 h 1647"/>
              <a:gd name="T18" fmla="*/ 668 w 3678"/>
              <a:gd name="T19" fmla="*/ 1149 h 1647"/>
              <a:gd name="T20" fmla="*/ 860 w 3678"/>
              <a:gd name="T21" fmla="*/ 854 h 1647"/>
              <a:gd name="T22" fmla="*/ 503 w 3678"/>
              <a:gd name="T23" fmla="*/ 677 h 1647"/>
              <a:gd name="T24" fmla="*/ 668 w 3678"/>
              <a:gd name="T25" fmla="*/ 628 h 1647"/>
              <a:gd name="T26" fmla="*/ 867 w 3678"/>
              <a:gd name="T27" fmla="*/ 580 h 1647"/>
              <a:gd name="T28" fmla="*/ 3496 w 3678"/>
              <a:gd name="T29" fmla="*/ 525 h 1647"/>
              <a:gd name="T30" fmla="*/ 3572 w 3678"/>
              <a:gd name="T31" fmla="*/ 454 h 1647"/>
              <a:gd name="T32" fmla="*/ 3496 w 3678"/>
              <a:gd name="T33" fmla="*/ 433 h 1647"/>
              <a:gd name="T34" fmla="*/ 988 w 3678"/>
              <a:gd name="T35" fmla="*/ 176 h 1647"/>
              <a:gd name="T36" fmla="*/ 937 w 3678"/>
              <a:gd name="T37" fmla="*/ 1156 h 1647"/>
              <a:gd name="T38" fmla="*/ 1086 w 3678"/>
              <a:gd name="T39" fmla="*/ 918 h 1647"/>
              <a:gd name="T40" fmla="*/ 1449 w 3678"/>
              <a:gd name="T41" fmla="*/ 1173 h 1647"/>
              <a:gd name="T42" fmla="*/ 1297 w 3678"/>
              <a:gd name="T43" fmla="*/ 743 h 1647"/>
              <a:gd name="T44" fmla="*/ 1659 w 3678"/>
              <a:gd name="T45" fmla="*/ 1241 h 1647"/>
              <a:gd name="T46" fmla="*/ 1503 w 3678"/>
              <a:gd name="T47" fmla="*/ 1390 h 1647"/>
              <a:gd name="T48" fmla="*/ 2047 w 3678"/>
              <a:gd name="T49" fmla="*/ 635 h 1647"/>
              <a:gd name="T50" fmla="*/ 2192 w 3678"/>
              <a:gd name="T51" fmla="*/ 1423 h 1647"/>
              <a:gd name="T52" fmla="*/ 2421 w 3678"/>
              <a:gd name="T53" fmla="*/ 1163 h 1647"/>
              <a:gd name="T54" fmla="*/ 2762 w 3678"/>
              <a:gd name="T55" fmla="*/ 971 h 1647"/>
              <a:gd name="T56" fmla="*/ 3196 w 3678"/>
              <a:gd name="T57" fmla="*/ 1149 h 1647"/>
              <a:gd name="T58" fmla="*/ 3335 w 3678"/>
              <a:gd name="T59" fmla="*/ 923 h 1647"/>
              <a:gd name="T60" fmla="*/ 3102 w 3678"/>
              <a:gd name="T61" fmla="*/ 1000 h 1647"/>
              <a:gd name="T62" fmla="*/ 2922 w 3678"/>
              <a:gd name="T63" fmla="*/ 862 h 1647"/>
              <a:gd name="T64" fmla="*/ 3389 w 3678"/>
              <a:gd name="T65" fmla="*/ 650 h 1647"/>
              <a:gd name="T66" fmla="*/ 3060 w 3678"/>
              <a:gd name="T67" fmla="*/ 434 h 1647"/>
              <a:gd name="T68" fmla="*/ 2716 w 3678"/>
              <a:gd name="T69" fmla="*/ 664 h 1647"/>
              <a:gd name="T70" fmla="*/ 2426 w 3678"/>
              <a:gd name="T71" fmla="*/ 434 h 1647"/>
              <a:gd name="T72" fmla="*/ 2172 w 3678"/>
              <a:gd name="T73" fmla="*/ 444 h 1647"/>
              <a:gd name="T74" fmla="*/ 1942 w 3678"/>
              <a:gd name="T75" fmla="*/ 438 h 1647"/>
              <a:gd name="T76" fmla="*/ 1668 w 3678"/>
              <a:gd name="T77" fmla="*/ 650 h 1647"/>
              <a:gd name="T78" fmla="*/ 1491 w 3678"/>
              <a:gd name="T79" fmla="*/ 432 h 1647"/>
              <a:gd name="T80" fmla="*/ 1268 w 3678"/>
              <a:gd name="T81" fmla="*/ 500 h 1647"/>
              <a:gd name="T82" fmla="*/ 988 w 3678"/>
              <a:gd name="T83" fmla="*/ 0 h 1647"/>
              <a:gd name="T84" fmla="*/ 1332 w 3678"/>
              <a:gd name="T85" fmla="*/ 209 h 1647"/>
              <a:gd name="T86" fmla="*/ 1696 w 3678"/>
              <a:gd name="T87" fmla="*/ 278 h 1647"/>
              <a:gd name="T88" fmla="*/ 2228 w 3678"/>
              <a:gd name="T89" fmla="*/ 133 h 1647"/>
              <a:gd name="T90" fmla="*/ 2636 w 3678"/>
              <a:gd name="T91" fmla="*/ 326 h 1647"/>
              <a:gd name="T92" fmla="*/ 3173 w 3678"/>
              <a:gd name="T93" fmla="*/ 299 h 1647"/>
              <a:gd name="T94" fmla="*/ 3615 w 3678"/>
              <a:gd name="T95" fmla="*/ 355 h 1647"/>
              <a:gd name="T96" fmla="*/ 3591 w 3678"/>
              <a:gd name="T97" fmla="*/ 674 h 1647"/>
              <a:gd name="T98" fmla="*/ 3353 w 3678"/>
              <a:gd name="T99" fmla="*/ 1236 h 1647"/>
              <a:gd name="T100" fmla="*/ 2732 w 3678"/>
              <a:gd name="T101" fmla="*/ 1257 h 1647"/>
              <a:gd name="T102" fmla="*/ 2317 w 3678"/>
              <a:gd name="T103" fmla="*/ 1494 h 1647"/>
              <a:gd name="T104" fmla="*/ 1941 w 3678"/>
              <a:gd name="T105" fmla="*/ 1506 h 1647"/>
              <a:gd name="T106" fmla="*/ 1667 w 3678"/>
              <a:gd name="T107" fmla="*/ 1637 h 1647"/>
              <a:gd name="T108" fmla="*/ 1309 w 3678"/>
              <a:gd name="T109" fmla="*/ 1437 h 1647"/>
              <a:gd name="T110" fmla="*/ 827 w 3678"/>
              <a:gd name="T111" fmla="*/ 1318 h 1647"/>
              <a:gd name="T112" fmla="*/ 270 w 3678"/>
              <a:gd name="T113" fmla="*/ 1230 h 1647"/>
              <a:gd name="T114" fmla="*/ 27 w 3678"/>
              <a:gd name="T115" fmla="*/ 683 h 1647"/>
              <a:gd name="T116" fmla="*/ 161 w 3678"/>
              <a:gd name="T117" fmla="*/ 296 h 1647"/>
              <a:gd name="T118" fmla="*/ 689 w 3678"/>
              <a:gd name="T119" fmla="*/ 269 h 1647"/>
              <a:gd name="T120" fmla="*/ 841 w 3678"/>
              <a:gd name="T121" fmla="*/ 17 h 1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678" h="1647">
                <a:moveTo>
                  <a:pt x="2388" y="605"/>
                </a:moveTo>
                <a:lnTo>
                  <a:pt x="2397" y="605"/>
                </a:lnTo>
                <a:lnTo>
                  <a:pt x="2426" y="609"/>
                </a:lnTo>
                <a:lnTo>
                  <a:pt x="2452" y="617"/>
                </a:lnTo>
                <a:lnTo>
                  <a:pt x="2475" y="630"/>
                </a:lnTo>
                <a:lnTo>
                  <a:pt x="2495" y="651"/>
                </a:lnTo>
                <a:lnTo>
                  <a:pt x="2512" y="676"/>
                </a:lnTo>
                <a:lnTo>
                  <a:pt x="2527" y="706"/>
                </a:lnTo>
                <a:lnTo>
                  <a:pt x="2538" y="743"/>
                </a:lnTo>
                <a:lnTo>
                  <a:pt x="2546" y="785"/>
                </a:lnTo>
                <a:lnTo>
                  <a:pt x="2546" y="802"/>
                </a:lnTo>
                <a:lnTo>
                  <a:pt x="2544" y="838"/>
                </a:lnTo>
                <a:lnTo>
                  <a:pt x="2536" y="871"/>
                </a:lnTo>
                <a:lnTo>
                  <a:pt x="2523" y="902"/>
                </a:lnTo>
                <a:lnTo>
                  <a:pt x="2505" y="930"/>
                </a:lnTo>
                <a:lnTo>
                  <a:pt x="2483" y="955"/>
                </a:lnTo>
                <a:lnTo>
                  <a:pt x="2456" y="978"/>
                </a:lnTo>
                <a:lnTo>
                  <a:pt x="2424" y="987"/>
                </a:lnTo>
                <a:lnTo>
                  <a:pt x="2393" y="990"/>
                </a:lnTo>
                <a:lnTo>
                  <a:pt x="2365" y="988"/>
                </a:lnTo>
                <a:lnTo>
                  <a:pt x="2340" y="980"/>
                </a:lnTo>
                <a:lnTo>
                  <a:pt x="2316" y="967"/>
                </a:lnTo>
                <a:lnTo>
                  <a:pt x="2296" y="948"/>
                </a:lnTo>
                <a:lnTo>
                  <a:pt x="2279" y="923"/>
                </a:lnTo>
                <a:lnTo>
                  <a:pt x="2265" y="895"/>
                </a:lnTo>
                <a:lnTo>
                  <a:pt x="2253" y="860"/>
                </a:lnTo>
                <a:lnTo>
                  <a:pt x="2244" y="820"/>
                </a:lnTo>
                <a:lnTo>
                  <a:pt x="2244" y="785"/>
                </a:lnTo>
                <a:lnTo>
                  <a:pt x="2247" y="752"/>
                </a:lnTo>
                <a:lnTo>
                  <a:pt x="2252" y="721"/>
                </a:lnTo>
                <a:lnTo>
                  <a:pt x="2262" y="694"/>
                </a:lnTo>
                <a:lnTo>
                  <a:pt x="2276" y="670"/>
                </a:lnTo>
                <a:lnTo>
                  <a:pt x="2295" y="649"/>
                </a:lnTo>
                <a:lnTo>
                  <a:pt x="2316" y="630"/>
                </a:lnTo>
                <a:lnTo>
                  <a:pt x="2343" y="614"/>
                </a:lnTo>
                <a:lnTo>
                  <a:pt x="2367" y="608"/>
                </a:lnTo>
                <a:lnTo>
                  <a:pt x="2388" y="605"/>
                </a:lnTo>
                <a:close/>
                <a:moveTo>
                  <a:pt x="3058" y="592"/>
                </a:moveTo>
                <a:lnTo>
                  <a:pt x="3078" y="592"/>
                </a:lnTo>
                <a:lnTo>
                  <a:pt x="3105" y="594"/>
                </a:lnTo>
                <a:lnTo>
                  <a:pt x="3130" y="601"/>
                </a:lnTo>
                <a:lnTo>
                  <a:pt x="3153" y="613"/>
                </a:lnTo>
                <a:lnTo>
                  <a:pt x="3173" y="629"/>
                </a:lnTo>
                <a:lnTo>
                  <a:pt x="3191" y="651"/>
                </a:lnTo>
                <a:lnTo>
                  <a:pt x="3205" y="677"/>
                </a:lnTo>
                <a:lnTo>
                  <a:pt x="3218" y="708"/>
                </a:lnTo>
                <a:lnTo>
                  <a:pt x="3222" y="733"/>
                </a:lnTo>
                <a:lnTo>
                  <a:pt x="3221" y="735"/>
                </a:lnTo>
                <a:lnTo>
                  <a:pt x="2921" y="735"/>
                </a:lnTo>
                <a:lnTo>
                  <a:pt x="2916" y="730"/>
                </a:lnTo>
                <a:lnTo>
                  <a:pt x="2920" y="710"/>
                </a:lnTo>
                <a:lnTo>
                  <a:pt x="2929" y="686"/>
                </a:lnTo>
                <a:lnTo>
                  <a:pt x="2943" y="660"/>
                </a:lnTo>
                <a:lnTo>
                  <a:pt x="2965" y="630"/>
                </a:lnTo>
                <a:lnTo>
                  <a:pt x="2989" y="613"/>
                </a:lnTo>
                <a:lnTo>
                  <a:pt x="3013" y="601"/>
                </a:lnTo>
                <a:lnTo>
                  <a:pt x="3035" y="594"/>
                </a:lnTo>
                <a:lnTo>
                  <a:pt x="3058" y="592"/>
                </a:lnTo>
                <a:close/>
                <a:moveTo>
                  <a:pt x="592" y="447"/>
                </a:moveTo>
                <a:lnTo>
                  <a:pt x="542" y="449"/>
                </a:lnTo>
                <a:lnTo>
                  <a:pt x="496" y="455"/>
                </a:lnTo>
                <a:lnTo>
                  <a:pt x="455" y="465"/>
                </a:lnTo>
                <a:lnTo>
                  <a:pt x="417" y="478"/>
                </a:lnTo>
                <a:lnTo>
                  <a:pt x="383" y="495"/>
                </a:lnTo>
                <a:lnTo>
                  <a:pt x="354" y="517"/>
                </a:lnTo>
                <a:lnTo>
                  <a:pt x="328" y="542"/>
                </a:lnTo>
                <a:lnTo>
                  <a:pt x="308" y="571"/>
                </a:lnTo>
                <a:lnTo>
                  <a:pt x="290" y="604"/>
                </a:lnTo>
                <a:lnTo>
                  <a:pt x="282" y="660"/>
                </a:lnTo>
                <a:lnTo>
                  <a:pt x="286" y="692"/>
                </a:lnTo>
                <a:lnTo>
                  <a:pt x="295" y="720"/>
                </a:lnTo>
                <a:lnTo>
                  <a:pt x="310" y="747"/>
                </a:lnTo>
                <a:lnTo>
                  <a:pt x="332" y="771"/>
                </a:lnTo>
                <a:lnTo>
                  <a:pt x="360" y="794"/>
                </a:lnTo>
                <a:lnTo>
                  <a:pt x="394" y="814"/>
                </a:lnTo>
                <a:lnTo>
                  <a:pt x="435" y="833"/>
                </a:lnTo>
                <a:lnTo>
                  <a:pt x="480" y="848"/>
                </a:lnTo>
                <a:lnTo>
                  <a:pt x="528" y="864"/>
                </a:lnTo>
                <a:lnTo>
                  <a:pt x="568" y="879"/>
                </a:lnTo>
                <a:lnTo>
                  <a:pt x="600" y="892"/>
                </a:lnTo>
                <a:lnTo>
                  <a:pt x="627" y="903"/>
                </a:lnTo>
                <a:lnTo>
                  <a:pt x="647" y="912"/>
                </a:lnTo>
                <a:lnTo>
                  <a:pt x="661" y="921"/>
                </a:lnTo>
                <a:lnTo>
                  <a:pt x="669" y="928"/>
                </a:lnTo>
                <a:lnTo>
                  <a:pt x="672" y="940"/>
                </a:lnTo>
                <a:lnTo>
                  <a:pt x="672" y="948"/>
                </a:lnTo>
                <a:lnTo>
                  <a:pt x="670" y="963"/>
                </a:lnTo>
                <a:lnTo>
                  <a:pt x="663" y="976"/>
                </a:lnTo>
                <a:lnTo>
                  <a:pt x="651" y="985"/>
                </a:lnTo>
                <a:lnTo>
                  <a:pt x="635" y="990"/>
                </a:lnTo>
                <a:lnTo>
                  <a:pt x="614" y="995"/>
                </a:lnTo>
                <a:lnTo>
                  <a:pt x="588" y="996"/>
                </a:lnTo>
                <a:lnTo>
                  <a:pt x="559" y="994"/>
                </a:lnTo>
                <a:lnTo>
                  <a:pt x="526" y="988"/>
                </a:lnTo>
                <a:lnTo>
                  <a:pt x="491" y="977"/>
                </a:lnTo>
                <a:lnTo>
                  <a:pt x="452" y="962"/>
                </a:lnTo>
                <a:lnTo>
                  <a:pt x="410" y="943"/>
                </a:lnTo>
                <a:lnTo>
                  <a:pt x="392" y="938"/>
                </a:lnTo>
                <a:lnTo>
                  <a:pt x="376" y="936"/>
                </a:lnTo>
                <a:lnTo>
                  <a:pt x="364" y="935"/>
                </a:lnTo>
                <a:lnTo>
                  <a:pt x="347" y="935"/>
                </a:lnTo>
                <a:lnTo>
                  <a:pt x="323" y="937"/>
                </a:lnTo>
                <a:lnTo>
                  <a:pt x="302" y="946"/>
                </a:lnTo>
                <a:lnTo>
                  <a:pt x="283" y="960"/>
                </a:lnTo>
                <a:lnTo>
                  <a:pt x="269" y="979"/>
                </a:lnTo>
                <a:lnTo>
                  <a:pt x="256" y="1003"/>
                </a:lnTo>
                <a:lnTo>
                  <a:pt x="254" y="1013"/>
                </a:lnTo>
                <a:lnTo>
                  <a:pt x="256" y="1035"/>
                </a:lnTo>
                <a:lnTo>
                  <a:pt x="267" y="1054"/>
                </a:lnTo>
                <a:lnTo>
                  <a:pt x="282" y="1072"/>
                </a:lnTo>
                <a:lnTo>
                  <a:pt x="305" y="1089"/>
                </a:lnTo>
                <a:lnTo>
                  <a:pt x="334" y="1105"/>
                </a:lnTo>
                <a:lnTo>
                  <a:pt x="368" y="1120"/>
                </a:lnTo>
                <a:lnTo>
                  <a:pt x="410" y="1132"/>
                </a:lnTo>
                <a:lnTo>
                  <a:pt x="458" y="1144"/>
                </a:lnTo>
                <a:lnTo>
                  <a:pt x="512" y="1155"/>
                </a:lnTo>
                <a:lnTo>
                  <a:pt x="562" y="1157"/>
                </a:lnTo>
                <a:lnTo>
                  <a:pt x="576" y="1157"/>
                </a:lnTo>
                <a:lnTo>
                  <a:pt x="623" y="1155"/>
                </a:lnTo>
                <a:lnTo>
                  <a:pt x="668" y="1149"/>
                </a:lnTo>
                <a:lnTo>
                  <a:pt x="709" y="1139"/>
                </a:lnTo>
                <a:lnTo>
                  <a:pt x="747" y="1126"/>
                </a:lnTo>
                <a:lnTo>
                  <a:pt x="782" y="1107"/>
                </a:lnTo>
                <a:lnTo>
                  <a:pt x="813" y="1085"/>
                </a:lnTo>
                <a:lnTo>
                  <a:pt x="841" y="1059"/>
                </a:lnTo>
                <a:lnTo>
                  <a:pt x="866" y="1029"/>
                </a:lnTo>
                <a:lnTo>
                  <a:pt x="878" y="998"/>
                </a:lnTo>
                <a:lnTo>
                  <a:pt x="886" y="969"/>
                </a:lnTo>
                <a:lnTo>
                  <a:pt x="888" y="939"/>
                </a:lnTo>
                <a:lnTo>
                  <a:pt x="885" y="909"/>
                </a:lnTo>
                <a:lnTo>
                  <a:pt x="876" y="880"/>
                </a:lnTo>
                <a:lnTo>
                  <a:pt x="860" y="854"/>
                </a:lnTo>
                <a:lnTo>
                  <a:pt x="838" y="830"/>
                </a:lnTo>
                <a:lnTo>
                  <a:pt x="810" y="809"/>
                </a:lnTo>
                <a:lnTo>
                  <a:pt x="775" y="788"/>
                </a:lnTo>
                <a:lnTo>
                  <a:pt x="735" y="770"/>
                </a:lnTo>
                <a:lnTo>
                  <a:pt x="688" y="754"/>
                </a:lnTo>
                <a:lnTo>
                  <a:pt x="643" y="739"/>
                </a:lnTo>
                <a:lnTo>
                  <a:pt x="605" y="726"/>
                </a:lnTo>
                <a:lnTo>
                  <a:pt x="572" y="713"/>
                </a:lnTo>
                <a:lnTo>
                  <a:pt x="545" y="702"/>
                </a:lnTo>
                <a:lnTo>
                  <a:pt x="525" y="693"/>
                </a:lnTo>
                <a:lnTo>
                  <a:pt x="511" y="684"/>
                </a:lnTo>
                <a:lnTo>
                  <a:pt x="503" y="677"/>
                </a:lnTo>
                <a:lnTo>
                  <a:pt x="497" y="660"/>
                </a:lnTo>
                <a:lnTo>
                  <a:pt x="497" y="653"/>
                </a:lnTo>
                <a:lnTo>
                  <a:pt x="504" y="637"/>
                </a:lnTo>
                <a:lnTo>
                  <a:pt x="513" y="625"/>
                </a:lnTo>
                <a:lnTo>
                  <a:pt x="528" y="616"/>
                </a:lnTo>
                <a:lnTo>
                  <a:pt x="545" y="610"/>
                </a:lnTo>
                <a:lnTo>
                  <a:pt x="567" y="609"/>
                </a:lnTo>
                <a:lnTo>
                  <a:pt x="579" y="609"/>
                </a:lnTo>
                <a:lnTo>
                  <a:pt x="595" y="610"/>
                </a:lnTo>
                <a:lnTo>
                  <a:pt x="615" y="613"/>
                </a:lnTo>
                <a:lnTo>
                  <a:pt x="638" y="619"/>
                </a:lnTo>
                <a:lnTo>
                  <a:pt x="668" y="628"/>
                </a:lnTo>
                <a:lnTo>
                  <a:pt x="699" y="638"/>
                </a:lnTo>
                <a:lnTo>
                  <a:pt x="736" y="652"/>
                </a:lnTo>
                <a:lnTo>
                  <a:pt x="756" y="658"/>
                </a:lnTo>
                <a:lnTo>
                  <a:pt x="774" y="660"/>
                </a:lnTo>
                <a:lnTo>
                  <a:pt x="785" y="660"/>
                </a:lnTo>
                <a:lnTo>
                  <a:pt x="805" y="658"/>
                </a:lnTo>
                <a:lnTo>
                  <a:pt x="823" y="651"/>
                </a:lnTo>
                <a:lnTo>
                  <a:pt x="838" y="639"/>
                </a:lnTo>
                <a:lnTo>
                  <a:pt x="851" y="622"/>
                </a:lnTo>
                <a:lnTo>
                  <a:pt x="862" y="602"/>
                </a:lnTo>
                <a:lnTo>
                  <a:pt x="867" y="585"/>
                </a:lnTo>
                <a:lnTo>
                  <a:pt x="867" y="580"/>
                </a:lnTo>
                <a:lnTo>
                  <a:pt x="864" y="559"/>
                </a:lnTo>
                <a:lnTo>
                  <a:pt x="856" y="539"/>
                </a:lnTo>
                <a:lnTo>
                  <a:pt x="841" y="521"/>
                </a:lnTo>
                <a:lnTo>
                  <a:pt x="821" y="505"/>
                </a:lnTo>
                <a:lnTo>
                  <a:pt x="795" y="492"/>
                </a:lnTo>
                <a:lnTo>
                  <a:pt x="763" y="478"/>
                </a:lnTo>
                <a:lnTo>
                  <a:pt x="726" y="467"/>
                </a:lnTo>
                <a:lnTo>
                  <a:pt x="682" y="458"/>
                </a:lnTo>
                <a:lnTo>
                  <a:pt x="633" y="450"/>
                </a:lnTo>
                <a:lnTo>
                  <a:pt x="592" y="447"/>
                </a:lnTo>
                <a:close/>
                <a:moveTo>
                  <a:pt x="3496" y="433"/>
                </a:moveTo>
                <a:lnTo>
                  <a:pt x="3496" y="525"/>
                </a:lnTo>
                <a:lnTo>
                  <a:pt x="3500" y="528"/>
                </a:lnTo>
                <a:lnTo>
                  <a:pt x="3515" y="528"/>
                </a:lnTo>
                <a:lnTo>
                  <a:pt x="3515" y="459"/>
                </a:lnTo>
                <a:lnTo>
                  <a:pt x="3519" y="459"/>
                </a:lnTo>
                <a:lnTo>
                  <a:pt x="3524" y="484"/>
                </a:lnTo>
                <a:lnTo>
                  <a:pt x="3527" y="503"/>
                </a:lnTo>
                <a:lnTo>
                  <a:pt x="3530" y="518"/>
                </a:lnTo>
                <a:lnTo>
                  <a:pt x="3534" y="526"/>
                </a:lnTo>
                <a:lnTo>
                  <a:pt x="3536" y="528"/>
                </a:lnTo>
                <a:lnTo>
                  <a:pt x="3553" y="528"/>
                </a:lnTo>
                <a:lnTo>
                  <a:pt x="3568" y="454"/>
                </a:lnTo>
                <a:lnTo>
                  <a:pt x="3572" y="454"/>
                </a:lnTo>
                <a:lnTo>
                  <a:pt x="3572" y="528"/>
                </a:lnTo>
                <a:lnTo>
                  <a:pt x="3588" y="528"/>
                </a:lnTo>
                <a:lnTo>
                  <a:pt x="3588" y="433"/>
                </a:lnTo>
                <a:lnTo>
                  <a:pt x="3564" y="433"/>
                </a:lnTo>
                <a:lnTo>
                  <a:pt x="3562" y="436"/>
                </a:lnTo>
                <a:lnTo>
                  <a:pt x="3558" y="444"/>
                </a:lnTo>
                <a:lnTo>
                  <a:pt x="3555" y="458"/>
                </a:lnTo>
                <a:lnTo>
                  <a:pt x="3549" y="478"/>
                </a:lnTo>
                <a:lnTo>
                  <a:pt x="3544" y="503"/>
                </a:lnTo>
                <a:lnTo>
                  <a:pt x="3539" y="503"/>
                </a:lnTo>
                <a:lnTo>
                  <a:pt x="3526" y="433"/>
                </a:lnTo>
                <a:lnTo>
                  <a:pt x="3496" y="433"/>
                </a:lnTo>
                <a:close/>
                <a:moveTo>
                  <a:pt x="3407" y="433"/>
                </a:moveTo>
                <a:lnTo>
                  <a:pt x="3407" y="447"/>
                </a:lnTo>
                <a:lnTo>
                  <a:pt x="3433" y="447"/>
                </a:lnTo>
                <a:lnTo>
                  <a:pt x="3437" y="451"/>
                </a:lnTo>
                <a:lnTo>
                  <a:pt x="3437" y="528"/>
                </a:lnTo>
                <a:lnTo>
                  <a:pt x="3455" y="528"/>
                </a:lnTo>
                <a:lnTo>
                  <a:pt x="3455" y="451"/>
                </a:lnTo>
                <a:lnTo>
                  <a:pt x="3460" y="447"/>
                </a:lnTo>
                <a:lnTo>
                  <a:pt x="3484" y="447"/>
                </a:lnTo>
                <a:lnTo>
                  <a:pt x="3484" y="433"/>
                </a:lnTo>
                <a:lnTo>
                  <a:pt x="3407" y="433"/>
                </a:lnTo>
                <a:close/>
                <a:moveTo>
                  <a:pt x="988" y="176"/>
                </a:moveTo>
                <a:lnTo>
                  <a:pt x="964" y="178"/>
                </a:lnTo>
                <a:lnTo>
                  <a:pt x="943" y="185"/>
                </a:lnTo>
                <a:lnTo>
                  <a:pt x="926" y="198"/>
                </a:lnTo>
                <a:lnTo>
                  <a:pt x="911" y="215"/>
                </a:lnTo>
                <a:lnTo>
                  <a:pt x="899" y="237"/>
                </a:lnTo>
                <a:lnTo>
                  <a:pt x="894" y="253"/>
                </a:lnTo>
                <a:lnTo>
                  <a:pt x="893" y="270"/>
                </a:lnTo>
                <a:lnTo>
                  <a:pt x="893" y="1073"/>
                </a:lnTo>
                <a:lnTo>
                  <a:pt x="898" y="1102"/>
                </a:lnTo>
                <a:lnTo>
                  <a:pt x="908" y="1124"/>
                </a:lnTo>
                <a:lnTo>
                  <a:pt x="921" y="1143"/>
                </a:lnTo>
                <a:lnTo>
                  <a:pt x="937" y="1156"/>
                </a:lnTo>
                <a:lnTo>
                  <a:pt x="958" y="1163"/>
                </a:lnTo>
                <a:lnTo>
                  <a:pt x="981" y="1167"/>
                </a:lnTo>
                <a:lnTo>
                  <a:pt x="990" y="1168"/>
                </a:lnTo>
                <a:lnTo>
                  <a:pt x="1015" y="1165"/>
                </a:lnTo>
                <a:lnTo>
                  <a:pt x="1037" y="1157"/>
                </a:lnTo>
                <a:lnTo>
                  <a:pt x="1055" y="1144"/>
                </a:lnTo>
                <a:lnTo>
                  <a:pt x="1070" y="1126"/>
                </a:lnTo>
                <a:lnTo>
                  <a:pt x="1081" y="1102"/>
                </a:lnTo>
                <a:lnTo>
                  <a:pt x="1084" y="1092"/>
                </a:lnTo>
                <a:lnTo>
                  <a:pt x="1086" y="1078"/>
                </a:lnTo>
                <a:lnTo>
                  <a:pt x="1086" y="1061"/>
                </a:lnTo>
                <a:lnTo>
                  <a:pt x="1086" y="918"/>
                </a:lnTo>
                <a:lnTo>
                  <a:pt x="1092" y="913"/>
                </a:lnTo>
                <a:lnTo>
                  <a:pt x="1101" y="905"/>
                </a:lnTo>
                <a:lnTo>
                  <a:pt x="1114" y="895"/>
                </a:lnTo>
                <a:lnTo>
                  <a:pt x="1131" y="881"/>
                </a:lnTo>
                <a:lnTo>
                  <a:pt x="1154" y="865"/>
                </a:lnTo>
                <a:lnTo>
                  <a:pt x="1332" y="1123"/>
                </a:lnTo>
                <a:lnTo>
                  <a:pt x="1356" y="1146"/>
                </a:lnTo>
                <a:lnTo>
                  <a:pt x="1379" y="1162"/>
                </a:lnTo>
                <a:lnTo>
                  <a:pt x="1400" y="1171"/>
                </a:lnTo>
                <a:lnTo>
                  <a:pt x="1419" y="1174"/>
                </a:lnTo>
                <a:lnTo>
                  <a:pt x="1429" y="1174"/>
                </a:lnTo>
                <a:lnTo>
                  <a:pt x="1449" y="1173"/>
                </a:lnTo>
                <a:lnTo>
                  <a:pt x="1467" y="1167"/>
                </a:lnTo>
                <a:lnTo>
                  <a:pt x="1482" y="1156"/>
                </a:lnTo>
                <a:lnTo>
                  <a:pt x="1495" y="1143"/>
                </a:lnTo>
                <a:lnTo>
                  <a:pt x="1505" y="1124"/>
                </a:lnTo>
                <a:lnTo>
                  <a:pt x="1514" y="1102"/>
                </a:lnTo>
                <a:lnTo>
                  <a:pt x="1516" y="1089"/>
                </a:lnTo>
                <a:lnTo>
                  <a:pt x="1514" y="1072"/>
                </a:lnTo>
                <a:lnTo>
                  <a:pt x="1506" y="1053"/>
                </a:lnTo>
                <a:lnTo>
                  <a:pt x="1494" y="1030"/>
                </a:lnTo>
                <a:lnTo>
                  <a:pt x="1477" y="1005"/>
                </a:lnTo>
                <a:lnTo>
                  <a:pt x="1455" y="978"/>
                </a:lnTo>
                <a:lnTo>
                  <a:pt x="1297" y="743"/>
                </a:lnTo>
                <a:lnTo>
                  <a:pt x="1327" y="705"/>
                </a:lnTo>
                <a:lnTo>
                  <a:pt x="1355" y="672"/>
                </a:lnTo>
                <a:lnTo>
                  <a:pt x="1379" y="644"/>
                </a:lnTo>
                <a:lnTo>
                  <a:pt x="1399" y="620"/>
                </a:lnTo>
                <a:lnTo>
                  <a:pt x="1415" y="602"/>
                </a:lnTo>
                <a:lnTo>
                  <a:pt x="1427" y="587"/>
                </a:lnTo>
                <a:lnTo>
                  <a:pt x="1437" y="578"/>
                </a:lnTo>
                <a:lnTo>
                  <a:pt x="1440" y="578"/>
                </a:lnTo>
                <a:lnTo>
                  <a:pt x="1670" y="1209"/>
                </a:lnTo>
                <a:lnTo>
                  <a:pt x="1670" y="1215"/>
                </a:lnTo>
                <a:lnTo>
                  <a:pt x="1668" y="1229"/>
                </a:lnTo>
                <a:lnTo>
                  <a:pt x="1659" y="1241"/>
                </a:lnTo>
                <a:lnTo>
                  <a:pt x="1643" y="1254"/>
                </a:lnTo>
                <a:lnTo>
                  <a:pt x="1623" y="1265"/>
                </a:lnTo>
                <a:lnTo>
                  <a:pt x="1597" y="1262"/>
                </a:lnTo>
                <a:lnTo>
                  <a:pt x="1569" y="1262"/>
                </a:lnTo>
                <a:lnTo>
                  <a:pt x="1547" y="1264"/>
                </a:lnTo>
                <a:lnTo>
                  <a:pt x="1529" y="1272"/>
                </a:lnTo>
                <a:lnTo>
                  <a:pt x="1513" y="1284"/>
                </a:lnTo>
                <a:lnTo>
                  <a:pt x="1501" y="1301"/>
                </a:lnTo>
                <a:lnTo>
                  <a:pt x="1493" y="1322"/>
                </a:lnTo>
                <a:lnTo>
                  <a:pt x="1493" y="1351"/>
                </a:lnTo>
                <a:lnTo>
                  <a:pt x="1495" y="1372"/>
                </a:lnTo>
                <a:lnTo>
                  <a:pt x="1503" y="1390"/>
                </a:lnTo>
                <a:lnTo>
                  <a:pt x="1515" y="1406"/>
                </a:lnTo>
                <a:lnTo>
                  <a:pt x="1532" y="1419"/>
                </a:lnTo>
                <a:lnTo>
                  <a:pt x="1555" y="1429"/>
                </a:lnTo>
                <a:lnTo>
                  <a:pt x="1598" y="1437"/>
                </a:lnTo>
                <a:lnTo>
                  <a:pt x="1637" y="1435"/>
                </a:lnTo>
                <a:lnTo>
                  <a:pt x="1673" y="1427"/>
                </a:lnTo>
                <a:lnTo>
                  <a:pt x="1705" y="1415"/>
                </a:lnTo>
                <a:lnTo>
                  <a:pt x="1733" y="1399"/>
                </a:lnTo>
                <a:lnTo>
                  <a:pt x="1756" y="1378"/>
                </a:lnTo>
                <a:lnTo>
                  <a:pt x="1776" y="1353"/>
                </a:lnTo>
                <a:lnTo>
                  <a:pt x="1793" y="1322"/>
                </a:lnTo>
                <a:lnTo>
                  <a:pt x="2047" y="635"/>
                </a:lnTo>
                <a:lnTo>
                  <a:pt x="2051" y="635"/>
                </a:lnTo>
                <a:lnTo>
                  <a:pt x="2051" y="1327"/>
                </a:lnTo>
                <a:lnTo>
                  <a:pt x="2053" y="1352"/>
                </a:lnTo>
                <a:lnTo>
                  <a:pt x="2059" y="1373"/>
                </a:lnTo>
                <a:lnTo>
                  <a:pt x="2068" y="1391"/>
                </a:lnTo>
                <a:lnTo>
                  <a:pt x="2080" y="1407"/>
                </a:lnTo>
                <a:lnTo>
                  <a:pt x="2096" y="1419"/>
                </a:lnTo>
                <a:lnTo>
                  <a:pt x="2116" y="1428"/>
                </a:lnTo>
                <a:lnTo>
                  <a:pt x="2138" y="1433"/>
                </a:lnTo>
                <a:lnTo>
                  <a:pt x="2148" y="1433"/>
                </a:lnTo>
                <a:lnTo>
                  <a:pt x="2172" y="1431"/>
                </a:lnTo>
                <a:lnTo>
                  <a:pt x="2192" y="1423"/>
                </a:lnTo>
                <a:lnTo>
                  <a:pt x="2210" y="1411"/>
                </a:lnTo>
                <a:lnTo>
                  <a:pt x="2225" y="1393"/>
                </a:lnTo>
                <a:lnTo>
                  <a:pt x="2237" y="1370"/>
                </a:lnTo>
                <a:lnTo>
                  <a:pt x="2242" y="1341"/>
                </a:lnTo>
                <a:lnTo>
                  <a:pt x="2244" y="1307"/>
                </a:lnTo>
                <a:lnTo>
                  <a:pt x="2244" y="1103"/>
                </a:lnTo>
                <a:lnTo>
                  <a:pt x="2248" y="1099"/>
                </a:lnTo>
                <a:lnTo>
                  <a:pt x="2280" y="1122"/>
                </a:lnTo>
                <a:lnTo>
                  <a:pt x="2313" y="1140"/>
                </a:lnTo>
                <a:lnTo>
                  <a:pt x="2348" y="1153"/>
                </a:lnTo>
                <a:lnTo>
                  <a:pt x="2384" y="1161"/>
                </a:lnTo>
                <a:lnTo>
                  <a:pt x="2421" y="1163"/>
                </a:lnTo>
                <a:lnTo>
                  <a:pt x="2466" y="1161"/>
                </a:lnTo>
                <a:lnTo>
                  <a:pt x="2509" y="1152"/>
                </a:lnTo>
                <a:lnTo>
                  <a:pt x="2548" y="1136"/>
                </a:lnTo>
                <a:lnTo>
                  <a:pt x="2584" y="1114"/>
                </a:lnTo>
                <a:lnTo>
                  <a:pt x="2619" y="1087"/>
                </a:lnTo>
                <a:lnTo>
                  <a:pt x="2650" y="1054"/>
                </a:lnTo>
                <a:lnTo>
                  <a:pt x="2679" y="1014"/>
                </a:lnTo>
                <a:lnTo>
                  <a:pt x="2705" y="969"/>
                </a:lnTo>
                <a:lnTo>
                  <a:pt x="2731" y="887"/>
                </a:lnTo>
                <a:lnTo>
                  <a:pt x="2732" y="887"/>
                </a:lnTo>
                <a:lnTo>
                  <a:pt x="2746" y="931"/>
                </a:lnTo>
                <a:lnTo>
                  <a:pt x="2762" y="971"/>
                </a:lnTo>
                <a:lnTo>
                  <a:pt x="2782" y="1006"/>
                </a:lnTo>
                <a:lnTo>
                  <a:pt x="2803" y="1037"/>
                </a:lnTo>
                <a:lnTo>
                  <a:pt x="2828" y="1064"/>
                </a:lnTo>
                <a:lnTo>
                  <a:pt x="2855" y="1086"/>
                </a:lnTo>
                <a:lnTo>
                  <a:pt x="2887" y="1110"/>
                </a:lnTo>
                <a:lnTo>
                  <a:pt x="2923" y="1129"/>
                </a:lnTo>
                <a:lnTo>
                  <a:pt x="2960" y="1144"/>
                </a:lnTo>
                <a:lnTo>
                  <a:pt x="3000" y="1155"/>
                </a:lnTo>
                <a:lnTo>
                  <a:pt x="3042" y="1161"/>
                </a:lnTo>
                <a:lnTo>
                  <a:pt x="3086" y="1163"/>
                </a:lnTo>
                <a:lnTo>
                  <a:pt x="3142" y="1160"/>
                </a:lnTo>
                <a:lnTo>
                  <a:pt x="3196" y="1149"/>
                </a:lnTo>
                <a:lnTo>
                  <a:pt x="3251" y="1132"/>
                </a:lnTo>
                <a:lnTo>
                  <a:pt x="3304" y="1109"/>
                </a:lnTo>
                <a:lnTo>
                  <a:pt x="3357" y="1078"/>
                </a:lnTo>
                <a:lnTo>
                  <a:pt x="3376" y="1057"/>
                </a:lnTo>
                <a:lnTo>
                  <a:pt x="3389" y="1039"/>
                </a:lnTo>
                <a:lnTo>
                  <a:pt x="3397" y="1021"/>
                </a:lnTo>
                <a:lnTo>
                  <a:pt x="3400" y="1003"/>
                </a:lnTo>
                <a:lnTo>
                  <a:pt x="3397" y="982"/>
                </a:lnTo>
                <a:lnTo>
                  <a:pt x="3390" y="964"/>
                </a:lnTo>
                <a:lnTo>
                  <a:pt x="3377" y="948"/>
                </a:lnTo>
                <a:lnTo>
                  <a:pt x="3359" y="935"/>
                </a:lnTo>
                <a:lnTo>
                  <a:pt x="3335" y="923"/>
                </a:lnTo>
                <a:lnTo>
                  <a:pt x="3323" y="922"/>
                </a:lnTo>
                <a:lnTo>
                  <a:pt x="3314" y="923"/>
                </a:lnTo>
                <a:lnTo>
                  <a:pt x="3302" y="927"/>
                </a:lnTo>
                <a:lnTo>
                  <a:pt x="3285" y="934"/>
                </a:lnTo>
                <a:lnTo>
                  <a:pt x="3263" y="943"/>
                </a:lnTo>
                <a:lnTo>
                  <a:pt x="3237" y="954"/>
                </a:lnTo>
                <a:lnTo>
                  <a:pt x="3207" y="969"/>
                </a:lnTo>
                <a:lnTo>
                  <a:pt x="3172" y="986"/>
                </a:lnTo>
                <a:lnTo>
                  <a:pt x="3163" y="990"/>
                </a:lnTo>
                <a:lnTo>
                  <a:pt x="3148" y="994"/>
                </a:lnTo>
                <a:lnTo>
                  <a:pt x="3128" y="996"/>
                </a:lnTo>
                <a:lnTo>
                  <a:pt x="3102" y="1000"/>
                </a:lnTo>
                <a:lnTo>
                  <a:pt x="3095" y="996"/>
                </a:lnTo>
                <a:lnTo>
                  <a:pt x="3086" y="996"/>
                </a:lnTo>
                <a:lnTo>
                  <a:pt x="3053" y="994"/>
                </a:lnTo>
                <a:lnTo>
                  <a:pt x="3023" y="986"/>
                </a:lnTo>
                <a:lnTo>
                  <a:pt x="2995" y="972"/>
                </a:lnTo>
                <a:lnTo>
                  <a:pt x="2969" y="954"/>
                </a:lnTo>
                <a:lnTo>
                  <a:pt x="2947" y="930"/>
                </a:lnTo>
                <a:lnTo>
                  <a:pt x="2936" y="911"/>
                </a:lnTo>
                <a:lnTo>
                  <a:pt x="2928" y="893"/>
                </a:lnTo>
                <a:lnTo>
                  <a:pt x="2922" y="877"/>
                </a:lnTo>
                <a:lnTo>
                  <a:pt x="2921" y="863"/>
                </a:lnTo>
                <a:lnTo>
                  <a:pt x="2922" y="862"/>
                </a:lnTo>
                <a:lnTo>
                  <a:pt x="3323" y="862"/>
                </a:lnTo>
                <a:lnTo>
                  <a:pt x="3348" y="860"/>
                </a:lnTo>
                <a:lnTo>
                  <a:pt x="3368" y="855"/>
                </a:lnTo>
                <a:lnTo>
                  <a:pt x="3386" y="847"/>
                </a:lnTo>
                <a:lnTo>
                  <a:pt x="3398" y="835"/>
                </a:lnTo>
                <a:lnTo>
                  <a:pt x="3408" y="820"/>
                </a:lnTo>
                <a:lnTo>
                  <a:pt x="3414" y="802"/>
                </a:lnTo>
                <a:lnTo>
                  <a:pt x="3416" y="780"/>
                </a:lnTo>
                <a:lnTo>
                  <a:pt x="3416" y="777"/>
                </a:lnTo>
                <a:lnTo>
                  <a:pt x="3413" y="734"/>
                </a:lnTo>
                <a:lnTo>
                  <a:pt x="3404" y="691"/>
                </a:lnTo>
                <a:lnTo>
                  <a:pt x="3389" y="650"/>
                </a:lnTo>
                <a:lnTo>
                  <a:pt x="3368" y="610"/>
                </a:lnTo>
                <a:lnTo>
                  <a:pt x="3341" y="571"/>
                </a:lnTo>
                <a:lnTo>
                  <a:pt x="3307" y="534"/>
                </a:lnTo>
                <a:lnTo>
                  <a:pt x="3269" y="499"/>
                </a:lnTo>
                <a:lnTo>
                  <a:pt x="3231" y="476"/>
                </a:lnTo>
                <a:lnTo>
                  <a:pt x="3193" y="458"/>
                </a:lnTo>
                <a:lnTo>
                  <a:pt x="3158" y="444"/>
                </a:lnTo>
                <a:lnTo>
                  <a:pt x="3124" y="437"/>
                </a:lnTo>
                <a:lnTo>
                  <a:pt x="3090" y="434"/>
                </a:lnTo>
                <a:lnTo>
                  <a:pt x="3078" y="434"/>
                </a:lnTo>
                <a:lnTo>
                  <a:pt x="3069" y="433"/>
                </a:lnTo>
                <a:lnTo>
                  <a:pt x="3060" y="434"/>
                </a:lnTo>
                <a:lnTo>
                  <a:pt x="3049" y="434"/>
                </a:lnTo>
                <a:lnTo>
                  <a:pt x="3004" y="438"/>
                </a:lnTo>
                <a:lnTo>
                  <a:pt x="2958" y="451"/>
                </a:lnTo>
                <a:lnTo>
                  <a:pt x="2913" y="472"/>
                </a:lnTo>
                <a:lnTo>
                  <a:pt x="2868" y="502"/>
                </a:lnTo>
                <a:lnTo>
                  <a:pt x="2824" y="539"/>
                </a:lnTo>
                <a:lnTo>
                  <a:pt x="2791" y="582"/>
                </a:lnTo>
                <a:lnTo>
                  <a:pt x="2765" y="625"/>
                </a:lnTo>
                <a:lnTo>
                  <a:pt x="2745" y="669"/>
                </a:lnTo>
                <a:lnTo>
                  <a:pt x="2732" y="716"/>
                </a:lnTo>
                <a:lnTo>
                  <a:pt x="2731" y="716"/>
                </a:lnTo>
                <a:lnTo>
                  <a:pt x="2716" y="664"/>
                </a:lnTo>
                <a:lnTo>
                  <a:pt x="2698" y="618"/>
                </a:lnTo>
                <a:lnTo>
                  <a:pt x="2677" y="577"/>
                </a:lnTo>
                <a:lnTo>
                  <a:pt x="2652" y="541"/>
                </a:lnTo>
                <a:lnTo>
                  <a:pt x="2625" y="510"/>
                </a:lnTo>
                <a:lnTo>
                  <a:pt x="2591" y="483"/>
                </a:lnTo>
                <a:lnTo>
                  <a:pt x="2555" y="461"/>
                </a:lnTo>
                <a:lnTo>
                  <a:pt x="2518" y="446"/>
                </a:lnTo>
                <a:lnTo>
                  <a:pt x="2479" y="437"/>
                </a:lnTo>
                <a:lnTo>
                  <a:pt x="2438" y="434"/>
                </a:lnTo>
                <a:lnTo>
                  <a:pt x="2430" y="434"/>
                </a:lnTo>
                <a:lnTo>
                  <a:pt x="2427" y="433"/>
                </a:lnTo>
                <a:lnTo>
                  <a:pt x="2426" y="434"/>
                </a:lnTo>
                <a:lnTo>
                  <a:pt x="2415" y="434"/>
                </a:lnTo>
                <a:lnTo>
                  <a:pt x="2381" y="436"/>
                </a:lnTo>
                <a:lnTo>
                  <a:pt x="2349" y="444"/>
                </a:lnTo>
                <a:lnTo>
                  <a:pt x="2320" y="455"/>
                </a:lnTo>
                <a:lnTo>
                  <a:pt x="2292" y="471"/>
                </a:lnTo>
                <a:lnTo>
                  <a:pt x="2267" y="493"/>
                </a:lnTo>
                <a:lnTo>
                  <a:pt x="2244" y="519"/>
                </a:lnTo>
                <a:lnTo>
                  <a:pt x="2234" y="495"/>
                </a:lnTo>
                <a:lnTo>
                  <a:pt x="2223" y="476"/>
                </a:lnTo>
                <a:lnTo>
                  <a:pt x="2210" y="461"/>
                </a:lnTo>
                <a:lnTo>
                  <a:pt x="2195" y="451"/>
                </a:lnTo>
                <a:lnTo>
                  <a:pt x="2172" y="444"/>
                </a:lnTo>
                <a:lnTo>
                  <a:pt x="2147" y="442"/>
                </a:lnTo>
                <a:lnTo>
                  <a:pt x="2122" y="445"/>
                </a:lnTo>
                <a:lnTo>
                  <a:pt x="2098" y="454"/>
                </a:lnTo>
                <a:lnTo>
                  <a:pt x="2075" y="471"/>
                </a:lnTo>
                <a:lnTo>
                  <a:pt x="2072" y="471"/>
                </a:lnTo>
                <a:lnTo>
                  <a:pt x="2054" y="453"/>
                </a:lnTo>
                <a:lnTo>
                  <a:pt x="2035" y="440"/>
                </a:lnTo>
                <a:lnTo>
                  <a:pt x="2016" y="432"/>
                </a:lnTo>
                <a:lnTo>
                  <a:pt x="1996" y="428"/>
                </a:lnTo>
                <a:lnTo>
                  <a:pt x="1984" y="428"/>
                </a:lnTo>
                <a:lnTo>
                  <a:pt x="1961" y="430"/>
                </a:lnTo>
                <a:lnTo>
                  <a:pt x="1942" y="438"/>
                </a:lnTo>
                <a:lnTo>
                  <a:pt x="1925" y="451"/>
                </a:lnTo>
                <a:lnTo>
                  <a:pt x="1911" y="468"/>
                </a:lnTo>
                <a:lnTo>
                  <a:pt x="1898" y="490"/>
                </a:lnTo>
                <a:lnTo>
                  <a:pt x="1888" y="517"/>
                </a:lnTo>
                <a:lnTo>
                  <a:pt x="1880" y="549"/>
                </a:lnTo>
                <a:lnTo>
                  <a:pt x="1775" y="958"/>
                </a:lnTo>
                <a:lnTo>
                  <a:pt x="1771" y="958"/>
                </a:lnTo>
                <a:lnTo>
                  <a:pt x="1746" y="884"/>
                </a:lnTo>
                <a:lnTo>
                  <a:pt x="1724" y="817"/>
                </a:lnTo>
                <a:lnTo>
                  <a:pt x="1702" y="755"/>
                </a:lnTo>
                <a:lnTo>
                  <a:pt x="1684" y="700"/>
                </a:lnTo>
                <a:lnTo>
                  <a:pt x="1668" y="650"/>
                </a:lnTo>
                <a:lnTo>
                  <a:pt x="1652" y="605"/>
                </a:lnTo>
                <a:lnTo>
                  <a:pt x="1640" y="568"/>
                </a:lnTo>
                <a:lnTo>
                  <a:pt x="1628" y="536"/>
                </a:lnTo>
                <a:lnTo>
                  <a:pt x="1618" y="510"/>
                </a:lnTo>
                <a:lnTo>
                  <a:pt x="1612" y="490"/>
                </a:lnTo>
                <a:lnTo>
                  <a:pt x="1606" y="476"/>
                </a:lnTo>
                <a:lnTo>
                  <a:pt x="1588" y="455"/>
                </a:lnTo>
                <a:lnTo>
                  <a:pt x="1569" y="441"/>
                </a:lnTo>
                <a:lnTo>
                  <a:pt x="1547" y="432"/>
                </a:lnTo>
                <a:lnTo>
                  <a:pt x="1522" y="428"/>
                </a:lnTo>
                <a:lnTo>
                  <a:pt x="1509" y="428"/>
                </a:lnTo>
                <a:lnTo>
                  <a:pt x="1491" y="432"/>
                </a:lnTo>
                <a:lnTo>
                  <a:pt x="1474" y="440"/>
                </a:lnTo>
                <a:lnTo>
                  <a:pt x="1455" y="453"/>
                </a:lnTo>
                <a:lnTo>
                  <a:pt x="1437" y="471"/>
                </a:lnTo>
                <a:lnTo>
                  <a:pt x="1434" y="471"/>
                </a:lnTo>
                <a:lnTo>
                  <a:pt x="1416" y="455"/>
                </a:lnTo>
                <a:lnTo>
                  <a:pt x="1396" y="446"/>
                </a:lnTo>
                <a:lnTo>
                  <a:pt x="1374" y="443"/>
                </a:lnTo>
                <a:lnTo>
                  <a:pt x="1370" y="443"/>
                </a:lnTo>
                <a:lnTo>
                  <a:pt x="1344" y="446"/>
                </a:lnTo>
                <a:lnTo>
                  <a:pt x="1318" y="457"/>
                </a:lnTo>
                <a:lnTo>
                  <a:pt x="1292" y="475"/>
                </a:lnTo>
                <a:lnTo>
                  <a:pt x="1268" y="500"/>
                </a:lnTo>
                <a:lnTo>
                  <a:pt x="1242" y="532"/>
                </a:lnTo>
                <a:lnTo>
                  <a:pt x="1090" y="704"/>
                </a:lnTo>
                <a:lnTo>
                  <a:pt x="1086" y="704"/>
                </a:lnTo>
                <a:lnTo>
                  <a:pt x="1086" y="283"/>
                </a:lnTo>
                <a:lnTo>
                  <a:pt x="1084" y="256"/>
                </a:lnTo>
                <a:lnTo>
                  <a:pt x="1079" y="233"/>
                </a:lnTo>
                <a:lnTo>
                  <a:pt x="1067" y="212"/>
                </a:lnTo>
                <a:lnTo>
                  <a:pt x="1052" y="196"/>
                </a:lnTo>
                <a:lnTo>
                  <a:pt x="1032" y="184"/>
                </a:lnTo>
                <a:lnTo>
                  <a:pt x="1011" y="177"/>
                </a:lnTo>
                <a:lnTo>
                  <a:pt x="988" y="176"/>
                </a:lnTo>
                <a:close/>
                <a:moveTo>
                  <a:pt x="988" y="0"/>
                </a:moveTo>
                <a:lnTo>
                  <a:pt x="1021" y="3"/>
                </a:lnTo>
                <a:lnTo>
                  <a:pt x="1054" y="15"/>
                </a:lnTo>
                <a:lnTo>
                  <a:pt x="1084" y="34"/>
                </a:lnTo>
                <a:lnTo>
                  <a:pt x="1113" y="60"/>
                </a:lnTo>
                <a:lnTo>
                  <a:pt x="1142" y="94"/>
                </a:lnTo>
                <a:lnTo>
                  <a:pt x="1159" y="121"/>
                </a:lnTo>
                <a:lnTo>
                  <a:pt x="1174" y="156"/>
                </a:lnTo>
                <a:lnTo>
                  <a:pt x="1186" y="195"/>
                </a:lnTo>
                <a:lnTo>
                  <a:pt x="1195" y="241"/>
                </a:lnTo>
                <a:lnTo>
                  <a:pt x="1243" y="227"/>
                </a:lnTo>
                <a:lnTo>
                  <a:pt x="1289" y="217"/>
                </a:lnTo>
                <a:lnTo>
                  <a:pt x="1332" y="209"/>
                </a:lnTo>
                <a:lnTo>
                  <a:pt x="1371" y="204"/>
                </a:lnTo>
                <a:lnTo>
                  <a:pt x="1408" y="202"/>
                </a:lnTo>
                <a:lnTo>
                  <a:pt x="1453" y="204"/>
                </a:lnTo>
                <a:lnTo>
                  <a:pt x="1494" y="210"/>
                </a:lnTo>
                <a:lnTo>
                  <a:pt x="1531" y="219"/>
                </a:lnTo>
                <a:lnTo>
                  <a:pt x="1565" y="232"/>
                </a:lnTo>
                <a:lnTo>
                  <a:pt x="1596" y="248"/>
                </a:lnTo>
                <a:lnTo>
                  <a:pt x="1623" y="268"/>
                </a:lnTo>
                <a:lnTo>
                  <a:pt x="1646" y="291"/>
                </a:lnTo>
                <a:lnTo>
                  <a:pt x="1667" y="318"/>
                </a:lnTo>
                <a:lnTo>
                  <a:pt x="1669" y="318"/>
                </a:lnTo>
                <a:lnTo>
                  <a:pt x="1696" y="278"/>
                </a:lnTo>
                <a:lnTo>
                  <a:pt x="1726" y="243"/>
                </a:lnTo>
                <a:lnTo>
                  <a:pt x="1760" y="211"/>
                </a:lnTo>
                <a:lnTo>
                  <a:pt x="1796" y="184"/>
                </a:lnTo>
                <a:lnTo>
                  <a:pt x="1836" y="161"/>
                </a:lnTo>
                <a:lnTo>
                  <a:pt x="1879" y="142"/>
                </a:lnTo>
                <a:lnTo>
                  <a:pt x="1925" y="127"/>
                </a:lnTo>
                <a:lnTo>
                  <a:pt x="1975" y="117"/>
                </a:lnTo>
                <a:lnTo>
                  <a:pt x="2027" y="110"/>
                </a:lnTo>
                <a:lnTo>
                  <a:pt x="2083" y="108"/>
                </a:lnTo>
                <a:lnTo>
                  <a:pt x="2134" y="111"/>
                </a:lnTo>
                <a:lnTo>
                  <a:pt x="2182" y="119"/>
                </a:lnTo>
                <a:lnTo>
                  <a:pt x="2228" y="133"/>
                </a:lnTo>
                <a:lnTo>
                  <a:pt x="2271" y="153"/>
                </a:lnTo>
                <a:lnTo>
                  <a:pt x="2312" y="178"/>
                </a:lnTo>
                <a:lnTo>
                  <a:pt x="2350" y="209"/>
                </a:lnTo>
                <a:lnTo>
                  <a:pt x="2386" y="245"/>
                </a:lnTo>
                <a:lnTo>
                  <a:pt x="2419" y="287"/>
                </a:lnTo>
                <a:lnTo>
                  <a:pt x="2448" y="338"/>
                </a:lnTo>
                <a:lnTo>
                  <a:pt x="2486" y="327"/>
                </a:lnTo>
                <a:lnTo>
                  <a:pt x="2523" y="319"/>
                </a:lnTo>
                <a:lnTo>
                  <a:pt x="2558" y="317"/>
                </a:lnTo>
                <a:lnTo>
                  <a:pt x="2576" y="317"/>
                </a:lnTo>
                <a:lnTo>
                  <a:pt x="2607" y="319"/>
                </a:lnTo>
                <a:lnTo>
                  <a:pt x="2636" y="326"/>
                </a:lnTo>
                <a:lnTo>
                  <a:pt x="2666" y="337"/>
                </a:lnTo>
                <a:lnTo>
                  <a:pt x="2694" y="353"/>
                </a:lnTo>
                <a:lnTo>
                  <a:pt x="2719" y="375"/>
                </a:lnTo>
                <a:lnTo>
                  <a:pt x="2722" y="375"/>
                </a:lnTo>
                <a:lnTo>
                  <a:pt x="2787" y="342"/>
                </a:lnTo>
                <a:lnTo>
                  <a:pt x="2850" y="317"/>
                </a:lnTo>
                <a:lnTo>
                  <a:pt x="2912" y="299"/>
                </a:lnTo>
                <a:lnTo>
                  <a:pt x="2975" y="287"/>
                </a:lnTo>
                <a:lnTo>
                  <a:pt x="3035" y="284"/>
                </a:lnTo>
                <a:lnTo>
                  <a:pt x="3067" y="284"/>
                </a:lnTo>
                <a:lnTo>
                  <a:pt x="3119" y="287"/>
                </a:lnTo>
                <a:lnTo>
                  <a:pt x="3173" y="299"/>
                </a:lnTo>
                <a:lnTo>
                  <a:pt x="3226" y="317"/>
                </a:lnTo>
                <a:lnTo>
                  <a:pt x="3278" y="342"/>
                </a:lnTo>
                <a:lnTo>
                  <a:pt x="3331" y="375"/>
                </a:lnTo>
                <a:lnTo>
                  <a:pt x="3332" y="375"/>
                </a:lnTo>
                <a:lnTo>
                  <a:pt x="3376" y="346"/>
                </a:lnTo>
                <a:lnTo>
                  <a:pt x="3420" y="326"/>
                </a:lnTo>
                <a:lnTo>
                  <a:pt x="3464" y="313"/>
                </a:lnTo>
                <a:lnTo>
                  <a:pt x="3509" y="310"/>
                </a:lnTo>
                <a:lnTo>
                  <a:pt x="3538" y="312"/>
                </a:lnTo>
                <a:lnTo>
                  <a:pt x="3566" y="321"/>
                </a:lnTo>
                <a:lnTo>
                  <a:pt x="3592" y="335"/>
                </a:lnTo>
                <a:lnTo>
                  <a:pt x="3615" y="355"/>
                </a:lnTo>
                <a:lnTo>
                  <a:pt x="3638" y="382"/>
                </a:lnTo>
                <a:lnTo>
                  <a:pt x="3657" y="412"/>
                </a:lnTo>
                <a:lnTo>
                  <a:pt x="3668" y="446"/>
                </a:lnTo>
                <a:lnTo>
                  <a:pt x="3676" y="478"/>
                </a:lnTo>
                <a:lnTo>
                  <a:pt x="3678" y="510"/>
                </a:lnTo>
                <a:lnTo>
                  <a:pt x="3678" y="527"/>
                </a:lnTo>
                <a:lnTo>
                  <a:pt x="3676" y="557"/>
                </a:lnTo>
                <a:lnTo>
                  <a:pt x="3668" y="585"/>
                </a:lnTo>
                <a:lnTo>
                  <a:pt x="3656" y="610"/>
                </a:lnTo>
                <a:lnTo>
                  <a:pt x="3639" y="634"/>
                </a:lnTo>
                <a:lnTo>
                  <a:pt x="3618" y="654"/>
                </a:lnTo>
                <a:lnTo>
                  <a:pt x="3591" y="674"/>
                </a:lnTo>
                <a:lnTo>
                  <a:pt x="3559" y="691"/>
                </a:lnTo>
                <a:lnTo>
                  <a:pt x="3560" y="726"/>
                </a:lnTo>
                <a:lnTo>
                  <a:pt x="3560" y="760"/>
                </a:lnTo>
                <a:lnTo>
                  <a:pt x="3558" y="828"/>
                </a:lnTo>
                <a:lnTo>
                  <a:pt x="3550" y="892"/>
                </a:lnTo>
                <a:lnTo>
                  <a:pt x="3538" y="952"/>
                </a:lnTo>
                <a:lnTo>
                  <a:pt x="3520" y="1009"/>
                </a:lnTo>
                <a:lnTo>
                  <a:pt x="3497" y="1061"/>
                </a:lnTo>
                <a:lnTo>
                  <a:pt x="3469" y="1111"/>
                </a:lnTo>
                <a:lnTo>
                  <a:pt x="3435" y="1156"/>
                </a:lnTo>
                <a:lnTo>
                  <a:pt x="3397" y="1198"/>
                </a:lnTo>
                <a:lnTo>
                  <a:pt x="3353" y="1236"/>
                </a:lnTo>
                <a:lnTo>
                  <a:pt x="3314" y="1263"/>
                </a:lnTo>
                <a:lnTo>
                  <a:pt x="3269" y="1287"/>
                </a:lnTo>
                <a:lnTo>
                  <a:pt x="3221" y="1307"/>
                </a:lnTo>
                <a:lnTo>
                  <a:pt x="3168" y="1323"/>
                </a:lnTo>
                <a:lnTo>
                  <a:pt x="3118" y="1335"/>
                </a:lnTo>
                <a:lnTo>
                  <a:pt x="3071" y="1341"/>
                </a:lnTo>
                <a:lnTo>
                  <a:pt x="3026" y="1344"/>
                </a:lnTo>
                <a:lnTo>
                  <a:pt x="2967" y="1340"/>
                </a:lnTo>
                <a:lnTo>
                  <a:pt x="2908" y="1330"/>
                </a:lnTo>
                <a:lnTo>
                  <a:pt x="2848" y="1313"/>
                </a:lnTo>
                <a:lnTo>
                  <a:pt x="2790" y="1289"/>
                </a:lnTo>
                <a:lnTo>
                  <a:pt x="2732" y="1257"/>
                </a:lnTo>
                <a:lnTo>
                  <a:pt x="2697" y="1287"/>
                </a:lnTo>
                <a:lnTo>
                  <a:pt x="2660" y="1312"/>
                </a:lnTo>
                <a:lnTo>
                  <a:pt x="2619" y="1332"/>
                </a:lnTo>
                <a:lnTo>
                  <a:pt x="2574" y="1347"/>
                </a:lnTo>
                <a:lnTo>
                  <a:pt x="2527" y="1358"/>
                </a:lnTo>
                <a:lnTo>
                  <a:pt x="2476" y="1365"/>
                </a:lnTo>
                <a:lnTo>
                  <a:pt x="2421" y="1368"/>
                </a:lnTo>
                <a:lnTo>
                  <a:pt x="2392" y="1365"/>
                </a:lnTo>
                <a:lnTo>
                  <a:pt x="2381" y="1397"/>
                </a:lnTo>
                <a:lnTo>
                  <a:pt x="2365" y="1429"/>
                </a:lnTo>
                <a:lnTo>
                  <a:pt x="2344" y="1461"/>
                </a:lnTo>
                <a:lnTo>
                  <a:pt x="2317" y="1494"/>
                </a:lnTo>
                <a:lnTo>
                  <a:pt x="2292" y="1519"/>
                </a:lnTo>
                <a:lnTo>
                  <a:pt x="2262" y="1539"/>
                </a:lnTo>
                <a:lnTo>
                  <a:pt x="2229" y="1555"/>
                </a:lnTo>
                <a:lnTo>
                  <a:pt x="2193" y="1566"/>
                </a:lnTo>
                <a:lnTo>
                  <a:pt x="2154" y="1573"/>
                </a:lnTo>
                <a:lnTo>
                  <a:pt x="2110" y="1575"/>
                </a:lnTo>
                <a:lnTo>
                  <a:pt x="2092" y="1578"/>
                </a:lnTo>
                <a:lnTo>
                  <a:pt x="2059" y="1575"/>
                </a:lnTo>
                <a:lnTo>
                  <a:pt x="2027" y="1566"/>
                </a:lnTo>
                <a:lnTo>
                  <a:pt x="1997" y="1553"/>
                </a:lnTo>
                <a:lnTo>
                  <a:pt x="1968" y="1532"/>
                </a:lnTo>
                <a:lnTo>
                  <a:pt x="1941" y="1506"/>
                </a:lnTo>
                <a:lnTo>
                  <a:pt x="1915" y="1475"/>
                </a:lnTo>
                <a:lnTo>
                  <a:pt x="1891" y="1438"/>
                </a:lnTo>
                <a:lnTo>
                  <a:pt x="1889" y="1438"/>
                </a:lnTo>
                <a:lnTo>
                  <a:pt x="1879" y="1457"/>
                </a:lnTo>
                <a:lnTo>
                  <a:pt x="1866" y="1480"/>
                </a:lnTo>
                <a:lnTo>
                  <a:pt x="1848" y="1504"/>
                </a:lnTo>
                <a:lnTo>
                  <a:pt x="1827" y="1530"/>
                </a:lnTo>
                <a:lnTo>
                  <a:pt x="1802" y="1558"/>
                </a:lnTo>
                <a:lnTo>
                  <a:pt x="1773" y="1585"/>
                </a:lnTo>
                <a:lnTo>
                  <a:pt x="1740" y="1607"/>
                </a:lnTo>
                <a:lnTo>
                  <a:pt x="1706" y="1624"/>
                </a:lnTo>
                <a:lnTo>
                  <a:pt x="1667" y="1637"/>
                </a:lnTo>
                <a:lnTo>
                  <a:pt x="1625" y="1644"/>
                </a:lnTo>
                <a:lnTo>
                  <a:pt x="1580" y="1647"/>
                </a:lnTo>
                <a:lnTo>
                  <a:pt x="1559" y="1647"/>
                </a:lnTo>
                <a:lnTo>
                  <a:pt x="1522" y="1644"/>
                </a:lnTo>
                <a:lnTo>
                  <a:pt x="1485" y="1632"/>
                </a:lnTo>
                <a:lnTo>
                  <a:pt x="1450" y="1615"/>
                </a:lnTo>
                <a:lnTo>
                  <a:pt x="1417" y="1591"/>
                </a:lnTo>
                <a:lnTo>
                  <a:pt x="1383" y="1561"/>
                </a:lnTo>
                <a:lnTo>
                  <a:pt x="1352" y="1522"/>
                </a:lnTo>
                <a:lnTo>
                  <a:pt x="1335" y="1493"/>
                </a:lnTo>
                <a:lnTo>
                  <a:pt x="1320" y="1464"/>
                </a:lnTo>
                <a:lnTo>
                  <a:pt x="1309" y="1437"/>
                </a:lnTo>
                <a:lnTo>
                  <a:pt x="1307" y="1438"/>
                </a:lnTo>
                <a:lnTo>
                  <a:pt x="1305" y="1438"/>
                </a:lnTo>
                <a:lnTo>
                  <a:pt x="1248" y="1435"/>
                </a:lnTo>
                <a:lnTo>
                  <a:pt x="1194" y="1427"/>
                </a:lnTo>
                <a:lnTo>
                  <a:pt x="1144" y="1413"/>
                </a:lnTo>
                <a:lnTo>
                  <a:pt x="1095" y="1393"/>
                </a:lnTo>
                <a:lnTo>
                  <a:pt x="1052" y="1368"/>
                </a:lnTo>
                <a:lnTo>
                  <a:pt x="1010" y="1337"/>
                </a:lnTo>
                <a:lnTo>
                  <a:pt x="972" y="1299"/>
                </a:lnTo>
                <a:lnTo>
                  <a:pt x="937" y="1257"/>
                </a:lnTo>
                <a:lnTo>
                  <a:pt x="883" y="1291"/>
                </a:lnTo>
                <a:lnTo>
                  <a:pt x="827" y="1318"/>
                </a:lnTo>
                <a:lnTo>
                  <a:pt x="772" y="1337"/>
                </a:lnTo>
                <a:lnTo>
                  <a:pt x="716" y="1348"/>
                </a:lnTo>
                <a:lnTo>
                  <a:pt x="660" y="1352"/>
                </a:lnTo>
                <a:lnTo>
                  <a:pt x="600" y="1351"/>
                </a:lnTo>
                <a:lnTo>
                  <a:pt x="545" y="1346"/>
                </a:lnTo>
                <a:lnTo>
                  <a:pt x="494" y="1338"/>
                </a:lnTo>
                <a:lnTo>
                  <a:pt x="446" y="1327"/>
                </a:lnTo>
                <a:lnTo>
                  <a:pt x="403" y="1312"/>
                </a:lnTo>
                <a:lnTo>
                  <a:pt x="363" y="1294"/>
                </a:lnTo>
                <a:lnTo>
                  <a:pt x="328" y="1273"/>
                </a:lnTo>
                <a:lnTo>
                  <a:pt x="296" y="1249"/>
                </a:lnTo>
                <a:lnTo>
                  <a:pt x="270" y="1230"/>
                </a:lnTo>
                <a:lnTo>
                  <a:pt x="242" y="1203"/>
                </a:lnTo>
                <a:lnTo>
                  <a:pt x="213" y="1170"/>
                </a:lnTo>
                <a:lnTo>
                  <a:pt x="181" y="1129"/>
                </a:lnTo>
                <a:lnTo>
                  <a:pt x="156" y="1081"/>
                </a:lnTo>
                <a:lnTo>
                  <a:pt x="132" y="1030"/>
                </a:lnTo>
                <a:lnTo>
                  <a:pt x="113" y="978"/>
                </a:lnTo>
                <a:lnTo>
                  <a:pt x="102" y="935"/>
                </a:lnTo>
                <a:lnTo>
                  <a:pt x="92" y="886"/>
                </a:lnTo>
                <a:lnTo>
                  <a:pt x="83" y="831"/>
                </a:lnTo>
                <a:lnTo>
                  <a:pt x="75" y="771"/>
                </a:lnTo>
                <a:lnTo>
                  <a:pt x="48" y="727"/>
                </a:lnTo>
                <a:lnTo>
                  <a:pt x="27" y="683"/>
                </a:lnTo>
                <a:lnTo>
                  <a:pt x="12" y="637"/>
                </a:lnTo>
                <a:lnTo>
                  <a:pt x="3" y="591"/>
                </a:lnTo>
                <a:lnTo>
                  <a:pt x="0" y="544"/>
                </a:lnTo>
                <a:lnTo>
                  <a:pt x="0" y="510"/>
                </a:lnTo>
                <a:lnTo>
                  <a:pt x="2" y="477"/>
                </a:lnTo>
                <a:lnTo>
                  <a:pt x="10" y="445"/>
                </a:lnTo>
                <a:lnTo>
                  <a:pt x="22" y="415"/>
                </a:lnTo>
                <a:lnTo>
                  <a:pt x="39" y="387"/>
                </a:lnTo>
                <a:lnTo>
                  <a:pt x="62" y="360"/>
                </a:lnTo>
                <a:lnTo>
                  <a:pt x="90" y="336"/>
                </a:lnTo>
                <a:lnTo>
                  <a:pt x="121" y="312"/>
                </a:lnTo>
                <a:lnTo>
                  <a:pt x="161" y="296"/>
                </a:lnTo>
                <a:lnTo>
                  <a:pt x="204" y="286"/>
                </a:lnTo>
                <a:lnTo>
                  <a:pt x="249" y="283"/>
                </a:lnTo>
                <a:lnTo>
                  <a:pt x="286" y="285"/>
                </a:lnTo>
                <a:lnTo>
                  <a:pt x="326" y="291"/>
                </a:lnTo>
                <a:lnTo>
                  <a:pt x="368" y="301"/>
                </a:lnTo>
                <a:lnTo>
                  <a:pt x="430" y="284"/>
                </a:lnTo>
                <a:lnTo>
                  <a:pt x="491" y="271"/>
                </a:lnTo>
                <a:lnTo>
                  <a:pt x="549" y="263"/>
                </a:lnTo>
                <a:lnTo>
                  <a:pt x="605" y="261"/>
                </a:lnTo>
                <a:lnTo>
                  <a:pt x="614" y="261"/>
                </a:lnTo>
                <a:lnTo>
                  <a:pt x="653" y="263"/>
                </a:lnTo>
                <a:lnTo>
                  <a:pt x="689" y="269"/>
                </a:lnTo>
                <a:lnTo>
                  <a:pt x="721" y="279"/>
                </a:lnTo>
                <a:lnTo>
                  <a:pt x="719" y="263"/>
                </a:lnTo>
                <a:lnTo>
                  <a:pt x="718" y="245"/>
                </a:lnTo>
                <a:lnTo>
                  <a:pt x="718" y="223"/>
                </a:lnTo>
                <a:lnTo>
                  <a:pt x="719" y="186"/>
                </a:lnTo>
                <a:lnTo>
                  <a:pt x="726" y="152"/>
                </a:lnTo>
                <a:lnTo>
                  <a:pt x="735" y="121"/>
                </a:lnTo>
                <a:lnTo>
                  <a:pt x="748" y="94"/>
                </a:lnTo>
                <a:lnTo>
                  <a:pt x="766" y="70"/>
                </a:lnTo>
                <a:lnTo>
                  <a:pt x="787" y="49"/>
                </a:lnTo>
                <a:lnTo>
                  <a:pt x="812" y="32"/>
                </a:lnTo>
                <a:lnTo>
                  <a:pt x="841" y="17"/>
                </a:lnTo>
                <a:lnTo>
                  <a:pt x="861" y="10"/>
                </a:lnTo>
                <a:lnTo>
                  <a:pt x="885" y="6"/>
                </a:lnTo>
                <a:lnTo>
                  <a:pt x="915" y="2"/>
                </a:lnTo>
                <a:lnTo>
                  <a:pt x="949" y="0"/>
                </a:lnTo>
                <a:lnTo>
                  <a:pt x="98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4"/>
          <p:cNvSpPr>
            <a:spLocks noEditPoints="1"/>
          </p:cNvSpPr>
          <p:nvPr/>
        </p:nvSpPr>
        <p:spPr bwMode="auto">
          <a:xfrm>
            <a:off x="6092564" y="2338593"/>
            <a:ext cx="423005" cy="292091"/>
          </a:xfrm>
          <a:custGeom>
            <a:avLst/>
            <a:gdLst>
              <a:gd name="T0" fmla="*/ 895 w 1201"/>
              <a:gd name="T1" fmla="*/ 248 h 829"/>
              <a:gd name="T2" fmla="*/ 910 w 1201"/>
              <a:gd name="T3" fmla="*/ 285 h 829"/>
              <a:gd name="T4" fmla="*/ 948 w 1201"/>
              <a:gd name="T5" fmla="*/ 270 h 829"/>
              <a:gd name="T6" fmla="*/ 933 w 1201"/>
              <a:gd name="T7" fmla="*/ 232 h 829"/>
              <a:gd name="T8" fmla="*/ 838 w 1201"/>
              <a:gd name="T9" fmla="*/ 11 h 829"/>
              <a:gd name="T10" fmla="*/ 834 w 1201"/>
              <a:gd name="T11" fmla="*/ 28 h 829"/>
              <a:gd name="T12" fmla="*/ 890 w 1201"/>
              <a:gd name="T13" fmla="*/ 20 h 829"/>
              <a:gd name="T14" fmla="*/ 892 w 1201"/>
              <a:gd name="T15" fmla="*/ 42 h 829"/>
              <a:gd name="T16" fmla="*/ 818 w 1201"/>
              <a:gd name="T17" fmla="*/ 71 h 829"/>
              <a:gd name="T18" fmla="*/ 849 w 1201"/>
              <a:gd name="T19" fmla="*/ 81 h 829"/>
              <a:gd name="T20" fmla="*/ 981 w 1201"/>
              <a:gd name="T21" fmla="*/ 159 h 829"/>
              <a:gd name="T22" fmla="*/ 1049 w 1201"/>
              <a:gd name="T23" fmla="*/ 279 h 829"/>
              <a:gd name="T24" fmla="*/ 1078 w 1201"/>
              <a:gd name="T25" fmla="*/ 311 h 829"/>
              <a:gd name="T26" fmla="*/ 1164 w 1201"/>
              <a:gd name="T27" fmla="*/ 302 h 829"/>
              <a:gd name="T28" fmla="*/ 1171 w 1201"/>
              <a:gd name="T29" fmla="*/ 327 h 829"/>
              <a:gd name="T30" fmla="*/ 1086 w 1201"/>
              <a:gd name="T31" fmla="*/ 366 h 829"/>
              <a:gd name="T32" fmla="*/ 1102 w 1201"/>
              <a:gd name="T33" fmla="*/ 378 h 829"/>
              <a:gd name="T34" fmla="*/ 1200 w 1201"/>
              <a:gd name="T35" fmla="*/ 382 h 829"/>
              <a:gd name="T36" fmla="*/ 1154 w 1201"/>
              <a:gd name="T37" fmla="*/ 418 h 829"/>
              <a:gd name="T38" fmla="*/ 1058 w 1201"/>
              <a:gd name="T39" fmla="*/ 438 h 829"/>
              <a:gd name="T40" fmla="*/ 988 w 1201"/>
              <a:gd name="T41" fmla="*/ 588 h 829"/>
              <a:gd name="T42" fmla="*/ 889 w 1201"/>
              <a:gd name="T43" fmla="*/ 691 h 829"/>
              <a:gd name="T44" fmla="*/ 724 w 1201"/>
              <a:gd name="T45" fmla="*/ 783 h 829"/>
              <a:gd name="T46" fmla="*/ 493 w 1201"/>
              <a:gd name="T47" fmla="*/ 829 h 829"/>
              <a:gd name="T48" fmla="*/ 299 w 1201"/>
              <a:gd name="T49" fmla="*/ 804 h 829"/>
              <a:gd name="T50" fmla="*/ 125 w 1201"/>
              <a:gd name="T51" fmla="*/ 718 h 829"/>
              <a:gd name="T52" fmla="*/ 40 w 1201"/>
              <a:gd name="T53" fmla="*/ 641 h 829"/>
              <a:gd name="T54" fmla="*/ 1 w 1201"/>
              <a:gd name="T55" fmla="*/ 593 h 829"/>
              <a:gd name="T56" fmla="*/ 102 w 1201"/>
              <a:gd name="T57" fmla="*/ 653 h 829"/>
              <a:gd name="T58" fmla="*/ 258 w 1201"/>
              <a:gd name="T59" fmla="*/ 671 h 829"/>
              <a:gd name="T60" fmla="*/ 400 w 1201"/>
              <a:gd name="T61" fmla="*/ 615 h 829"/>
              <a:gd name="T62" fmla="*/ 442 w 1201"/>
              <a:gd name="T63" fmla="*/ 580 h 829"/>
              <a:gd name="T64" fmla="*/ 424 w 1201"/>
              <a:gd name="T65" fmla="*/ 580 h 829"/>
              <a:gd name="T66" fmla="*/ 365 w 1201"/>
              <a:gd name="T67" fmla="*/ 550 h 829"/>
              <a:gd name="T68" fmla="*/ 368 w 1201"/>
              <a:gd name="T69" fmla="*/ 501 h 829"/>
              <a:gd name="T70" fmla="*/ 384 w 1201"/>
              <a:gd name="T71" fmla="*/ 477 h 829"/>
              <a:gd name="T72" fmla="*/ 290 w 1201"/>
              <a:gd name="T73" fmla="*/ 443 h 829"/>
              <a:gd name="T74" fmla="*/ 298 w 1201"/>
              <a:gd name="T75" fmla="*/ 376 h 829"/>
              <a:gd name="T76" fmla="*/ 302 w 1201"/>
              <a:gd name="T77" fmla="*/ 359 h 829"/>
              <a:gd name="T78" fmla="*/ 219 w 1201"/>
              <a:gd name="T79" fmla="*/ 288 h 829"/>
              <a:gd name="T80" fmla="*/ 277 w 1201"/>
              <a:gd name="T81" fmla="*/ 241 h 829"/>
              <a:gd name="T82" fmla="*/ 229 w 1201"/>
              <a:gd name="T83" fmla="*/ 205 h 829"/>
              <a:gd name="T84" fmla="*/ 180 w 1201"/>
              <a:gd name="T85" fmla="*/ 123 h 829"/>
              <a:gd name="T86" fmla="*/ 231 w 1201"/>
              <a:gd name="T87" fmla="*/ 109 h 829"/>
              <a:gd name="T88" fmla="*/ 383 w 1201"/>
              <a:gd name="T89" fmla="*/ 173 h 829"/>
              <a:gd name="T90" fmla="*/ 498 w 1201"/>
              <a:gd name="T91" fmla="*/ 232 h 829"/>
              <a:gd name="T92" fmla="*/ 578 w 1201"/>
              <a:gd name="T93" fmla="*/ 298 h 829"/>
              <a:gd name="T94" fmla="*/ 664 w 1201"/>
              <a:gd name="T95" fmla="*/ 115 h 829"/>
              <a:gd name="T96" fmla="*/ 735 w 1201"/>
              <a:gd name="T97" fmla="*/ 31 h 829"/>
              <a:gd name="T98" fmla="*/ 763 w 1201"/>
              <a:gd name="T99" fmla="*/ 23 h 829"/>
              <a:gd name="T100" fmla="*/ 782 w 1201"/>
              <a:gd name="T101" fmla="*/ 20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01" h="829">
                <a:moveTo>
                  <a:pt x="921" y="230"/>
                </a:moveTo>
                <a:lnTo>
                  <a:pt x="910" y="232"/>
                </a:lnTo>
                <a:lnTo>
                  <a:pt x="901" y="239"/>
                </a:lnTo>
                <a:lnTo>
                  <a:pt x="895" y="248"/>
                </a:lnTo>
                <a:lnTo>
                  <a:pt x="893" y="259"/>
                </a:lnTo>
                <a:lnTo>
                  <a:pt x="895" y="270"/>
                </a:lnTo>
                <a:lnTo>
                  <a:pt x="901" y="279"/>
                </a:lnTo>
                <a:lnTo>
                  <a:pt x="910" y="285"/>
                </a:lnTo>
                <a:lnTo>
                  <a:pt x="921" y="287"/>
                </a:lnTo>
                <a:lnTo>
                  <a:pt x="933" y="285"/>
                </a:lnTo>
                <a:lnTo>
                  <a:pt x="942" y="279"/>
                </a:lnTo>
                <a:lnTo>
                  <a:pt x="948" y="270"/>
                </a:lnTo>
                <a:lnTo>
                  <a:pt x="950" y="259"/>
                </a:lnTo>
                <a:lnTo>
                  <a:pt x="948" y="248"/>
                </a:lnTo>
                <a:lnTo>
                  <a:pt x="942" y="239"/>
                </a:lnTo>
                <a:lnTo>
                  <a:pt x="933" y="232"/>
                </a:lnTo>
                <a:lnTo>
                  <a:pt x="921" y="230"/>
                </a:lnTo>
                <a:close/>
                <a:moveTo>
                  <a:pt x="842" y="0"/>
                </a:moveTo>
                <a:lnTo>
                  <a:pt x="842" y="2"/>
                </a:lnTo>
                <a:lnTo>
                  <a:pt x="838" y="11"/>
                </a:lnTo>
                <a:lnTo>
                  <a:pt x="828" y="23"/>
                </a:lnTo>
                <a:lnTo>
                  <a:pt x="811" y="35"/>
                </a:lnTo>
                <a:lnTo>
                  <a:pt x="812" y="35"/>
                </a:lnTo>
                <a:lnTo>
                  <a:pt x="834" y="28"/>
                </a:lnTo>
                <a:lnTo>
                  <a:pt x="852" y="22"/>
                </a:lnTo>
                <a:lnTo>
                  <a:pt x="867" y="19"/>
                </a:lnTo>
                <a:lnTo>
                  <a:pt x="881" y="18"/>
                </a:lnTo>
                <a:lnTo>
                  <a:pt x="890" y="20"/>
                </a:lnTo>
                <a:lnTo>
                  <a:pt x="895" y="24"/>
                </a:lnTo>
                <a:lnTo>
                  <a:pt x="897" y="30"/>
                </a:lnTo>
                <a:lnTo>
                  <a:pt x="897" y="35"/>
                </a:lnTo>
                <a:lnTo>
                  <a:pt x="892" y="42"/>
                </a:lnTo>
                <a:lnTo>
                  <a:pt x="881" y="49"/>
                </a:lnTo>
                <a:lnTo>
                  <a:pt x="865" y="56"/>
                </a:lnTo>
                <a:lnTo>
                  <a:pt x="840" y="63"/>
                </a:lnTo>
                <a:lnTo>
                  <a:pt x="818" y="71"/>
                </a:lnTo>
                <a:lnTo>
                  <a:pt x="800" y="76"/>
                </a:lnTo>
                <a:lnTo>
                  <a:pt x="800" y="78"/>
                </a:lnTo>
                <a:lnTo>
                  <a:pt x="813" y="78"/>
                </a:lnTo>
                <a:lnTo>
                  <a:pt x="849" y="81"/>
                </a:lnTo>
                <a:lnTo>
                  <a:pt x="885" y="91"/>
                </a:lnTo>
                <a:lnTo>
                  <a:pt x="918" y="107"/>
                </a:lnTo>
                <a:lnTo>
                  <a:pt x="950" y="130"/>
                </a:lnTo>
                <a:lnTo>
                  <a:pt x="981" y="159"/>
                </a:lnTo>
                <a:lnTo>
                  <a:pt x="1011" y="195"/>
                </a:lnTo>
                <a:lnTo>
                  <a:pt x="1027" y="226"/>
                </a:lnTo>
                <a:lnTo>
                  <a:pt x="1040" y="254"/>
                </a:lnTo>
                <a:lnTo>
                  <a:pt x="1049" y="279"/>
                </a:lnTo>
                <a:lnTo>
                  <a:pt x="1053" y="302"/>
                </a:lnTo>
                <a:lnTo>
                  <a:pt x="1058" y="306"/>
                </a:lnTo>
                <a:lnTo>
                  <a:pt x="1066" y="309"/>
                </a:lnTo>
                <a:lnTo>
                  <a:pt x="1078" y="311"/>
                </a:lnTo>
                <a:lnTo>
                  <a:pt x="1094" y="312"/>
                </a:lnTo>
                <a:lnTo>
                  <a:pt x="1099" y="312"/>
                </a:lnTo>
                <a:lnTo>
                  <a:pt x="1131" y="309"/>
                </a:lnTo>
                <a:lnTo>
                  <a:pt x="1164" y="302"/>
                </a:lnTo>
                <a:lnTo>
                  <a:pt x="1195" y="289"/>
                </a:lnTo>
                <a:lnTo>
                  <a:pt x="1195" y="291"/>
                </a:lnTo>
                <a:lnTo>
                  <a:pt x="1185" y="311"/>
                </a:lnTo>
                <a:lnTo>
                  <a:pt x="1171" y="327"/>
                </a:lnTo>
                <a:lnTo>
                  <a:pt x="1151" y="341"/>
                </a:lnTo>
                <a:lnTo>
                  <a:pt x="1129" y="354"/>
                </a:lnTo>
                <a:lnTo>
                  <a:pt x="1107" y="362"/>
                </a:lnTo>
                <a:lnTo>
                  <a:pt x="1086" y="366"/>
                </a:lnTo>
                <a:lnTo>
                  <a:pt x="1070" y="368"/>
                </a:lnTo>
                <a:lnTo>
                  <a:pt x="1073" y="371"/>
                </a:lnTo>
                <a:lnTo>
                  <a:pt x="1083" y="374"/>
                </a:lnTo>
                <a:lnTo>
                  <a:pt x="1102" y="378"/>
                </a:lnTo>
                <a:lnTo>
                  <a:pt x="1126" y="382"/>
                </a:lnTo>
                <a:lnTo>
                  <a:pt x="1163" y="384"/>
                </a:lnTo>
                <a:lnTo>
                  <a:pt x="1172" y="384"/>
                </a:lnTo>
                <a:lnTo>
                  <a:pt x="1200" y="382"/>
                </a:lnTo>
                <a:lnTo>
                  <a:pt x="1201" y="383"/>
                </a:lnTo>
                <a:lnTo>
                  <a:pt x="1201" y="384"/>
                </a:lnTo>
                <a:lnTo>
                  <a:pt x="1179" y="404"/>
                </a:lnTo>
                <a:lnTo>
                  <a:pt x="1154" y="418"/>
                </a:lnTo>
                <a:lnTo>
                  <a:pt x="1125" y="428"/>
                </a:lnTo>
                <a:lnTo>
                  <a:pt x="1092" y="435"/>
                </a:lnTo>
                <a:lnTo>
                  <a:pt x="1058" y="437"/>
                </a:lnTo>
                <a:lnTo>
                  <a:pt x="1058" y="438"/>
                </a:lnTo>
                <a:lnTo>
                  <a:pt x="1046" y="478"/>
                </a:lnTo>
                <a:lnTo>
                  <a:pt x="1030" y="516"/>
                </a:lnTo>
                <a:lnTo>
                  <a:pt x="1011" y="552"/>
                </a:lnTo>
                <a:lnTo>
                  <a:pt x="988" y="588"/>
                </a:lnTo>
                <a:lnTo>
                  <a:pt x="959" y="622"/>
                </a:lnTo>
                <a:lnTo>
                  <a:pt x="934" y="651"/>
                </a:lnTo>
                <a:lnTo>
                  <a:pt x="910" y="673"/>
                </a:lnTo>
                <a:lnTo>
                  <a:pt x="889" y="691"/>
                </a:lnTo>
                <a:lnTo>
                  <a:pt x="855" y="715"/>
                </a:lnTo>
                <a:lnTo>
                  <a:pt x="820" y="739"/>
                </a:lnTo>
                <a:lnTo>
                  <a:pt x="783" y="758"/>
                </a:lnTo>
                <a:lnTo>
                  <a:pt x="724" y="783"/>
                </a:lnTo>
                <a:lnTo>
                  <a:pt x="666" y="804"/>
                </a:lnTo>
                <a:lnTo>
                  <a:pt x="608" y="818"/>
                </a:lnTo>
                <a:lnTo>
                  <a:pt x="551" y="826"/>
                </a:lnTo>
                <a:lnTo>
                  <a:pt x="493" y="829"/>
                </a:lnTo>
                <a:lnTo>
                  <a:pt x="465" y="829"/>
                </a:lnTo>
                <a:lnTo>
                  <a:pt x="409" y="826"/>
                </a:lnTo>
                <a:lnTo>
                  <a:pt x="354" y="818"/>
                </a:lnTo>
                <a:lnTo>
                  <a:pt x="299" y="804"/>
                </a:lnTo>
                <a:lnTo>
                  <a:pt x="245" y="784"/>
                </a:lnTo>
                <a:lnTo>
                  <a:pt x="192" y="759"/>
                </a:lnTo>
                <a:lnTo>
                  <a:pt x="139" y="728"/>
                </a:lnTo>
                <a:lnTo>
                  <a:pt x="125" y="718"/>
                </a:lnTo>
                <a:lnTo>
                  <a:pt x="108" y="705"/>
                </a:lnTo>
                <a:lnTo>
                  <a:pt x="87" y="688"/>
                </a:lnTo>
                <a:lnTo>
                  <a:pt x="65" y="666"/>
                </a:lnTo>
                <a:lnTo>
                  <a:pt x="40" y="641"/>
                </a:lnTo>
                <a:lnTo>
                  <a:pt x="25" y="624"/>
                </a:lnTo>
                <a:lnTo>
                  <a:pt x="14" y="610"/>
                </a:lnTo>
                <a:lnTo>
                  <a:pt x="6" y="600"/>
                </a:lnTo>
                <a:lnTo>
                  <a:pt x="1" y="593"/>
                </a:lnTo>
                <a:lnTo>
                  <a:pt x="0" y="590"/>
                </a:lnTo>
                <a:lnTo>
                  <a:pt x="31" y="615"/>
                </a:lnTo>
                <a:lnTo>
                  <a:pt x="66" y="637"/>
                </a:lnTo>
                <a:lnTo>
                  <a:pt x="102" y="653"/>
                </a:lnTo>
                <a:lnTo>
                  <a:pt x="139" y="665"/>
                </a:lnTo>
                <a:lnTo>
                  <a:pt x="178" y="671"/>
                </a:lnTo>
                <a:lnTo>
                  <a:pt x="219" y="674"/>
                </a:lnTo>
                <a:lnTo>
                  <a:pt x="258" y="671"/>
                </a:lnTo>
                <a:lnTo>
                  <a:pt x="295" y="665"/>
                </a:lnTo>
                <a:lnTo>
                  <a:pt x="332" y="653"/>
                </a:lnTo>
                <a:lnTo>
                  <a:pt x="366" y="637"/>
                </a:lnTo>
                <a:lnTo>
                  <a:pt x="400" y="615"/>
                </a:lnTo>
                <a:lnTo>
                  <a:pt x="433" y="589"/>
                </a:lnTo>
                <a:lnTo>
                  <a:pt x="436" y="585"/>
                </a:lnTo>
                <a:lnTo>
                  <a:pt x="439" y="582"/>
                </a:lnTo>
                <a:lnTo>
                  <a:pt x="442" y="580"/>
                </a:lnTo>
                <a:lnTo>
                  <a:pt x="444" y="580"/>
                </a:lnTo>
                <a:lnTo>
                  <a:pt x="444" y="579"/>
                </a:lnTo>
                <a:lnTo>
                  <a:pt x="436" y="580"/>
                </a:lnTo>
                <a:lnTo>
                  <a:pt x="424" y="580"/>
                </a:lnTo>
                <a:lnTo>
                  <a:pt x="408" y="578"/>
                </a:lnTo>
                <a:lnTo>
                  <a:pt x="392" y="572"/>
                </a:lnTo>
                <a:lnTo>
                  <a:pt x="379" y="563"/>
                </a:lnTo>
                <a:lnTo>
                  <a:pt x="365" y="550"/>
                </a:lnTo>
                <a:lnTo>
                  <a:pt x="360" y="539"/>
                </a:lnTo>
                <a:lnTo>
                  <a:pt x="358" y="528"/>
                </a:lnTo>
                <a:lnTo>
                  <a:pt x="360" y="513"/>
                </a:lnTo>
                <a:lnTo>
                  <a:pt x="368" y="501"/>
                </a:lnTo>
                <a:lnTo>
                  <a:pt x="382" y="489"/>
                </a:lnTo>
                <a:lnTo>
                  <a:pt x="401" y="478"/>
                </a:lnTo>
                <a:lnTo>
                  <a:pt x="401" y="477"/>
                </a:lnTo>
                <a:lnTo>
                  <a:pt x="384" y="477"/>
                </a:lnTo>
                <a:lnTo>
                  <a:pt x="356" y="475"/>
                </a:lnTo>
                <a:lnTo>
                  <a:pt x="332" y="469"/>
                </a:lnTo>
                <a:lnTo>
                  <a:pt x="310" y="458"/>
                </a:lnTo>
                <a:lnTo>
                  <a:pt x="290" y="443"/>
                </a:lnTo>
                <a:lnTo>
                  <a:pt x="273" y="425"/>
                </a:lnTo>
                <a:lnTo>
                  <a:pt x="259" y="402"/>
                </a:lnTo>
                <a:lnTo>
                  <a:pt x="278" y="386"/>
                </a:lnTo>
                <a:lnTo>
                  <a:pt x="298" y="376"/>
                </a:lnTo>
                <a:lnTo>
                  <a:pt x="319" y="372"/>
                </a:lnTo>
                <a:lnTo>
                  <a:pt x="336" y="370"/>
                </a:lnTo>
                <a:lnTo>
                  <a:pt x="336" y="369"/>
                </a:lnTo>
                <a:lnTo>
                  <a:pt x="302" y="359"/>
                </a:lnTo>
                <a:lnTo>
                  <a:pt x="274" y="345"/>
                </a:lnTo>
                <a:lnTo>
                  <a:pt x="250" y="329"/>
                </a:lnTo>
                <a:lnTo>
                  <a:pt x="232" y="311"/>
                </a:lnTo>
                <a:lnTo>
                  <a:pt x="219" y="288"/>
                </a:lnTo>
                <a:lnTo>
                  <a:pt x="211" y="268"/>
                </a:lnTo>
                <a:lnTo>
                  <a:pt x="207" y="251"/>
                </a:lnTo>
                <a:lnTo>
                  <a:pt x="243" y="243"/>
                </a:lnTo>
                <a:lnTo>
                  <a:pt x="277" y="241"/>
                </a:lnTo>
                <a:lnTo>
                  <a:pt x="277" y="240"/>
                </a:lnTo>
                <a:lnTo>
                  <a:pt x="264" y="232"/>
                </a:lnTo>
                <a:lnTo>
                  <a:pt x="247" y="221"/>
                </a:lnTo>
                <a:lnTo>
                  <a:pt x="229" y="205"/>
                </a:lnTo>
                <a:lnTo>
                  <a:pt x="209" y="184"/>
                </a:lnTo>
                <a:lnTo>
                  <a:pt x="195" y="163"/>
                </a:lnTo>
                <a:lnTo>
                  <a:pt x="185" y="143"/>
                </a:lnTo>
                <a:lnTo>
                  <a:pt x="180" y="123"/>
                </a:lnTo>
                <a:lnTo>
                  <a:pt x="178" y="105"/>
                </a:lnTo>
                <a:lnTo>
                  <a:pt x="178" y="91"/>
                </a:lnTo>
                <a:lnTo>
                  <a:pt x="203" y="99"/>
                </a:lnTo>
                <a:lnTo>
                  <a:pt x="231" y="109"/>
                </a:lnTo>
                <a:lnTo>
                  <a:pt x="264" y="122"/>
                </a:lnTo>
                <a:lnTo>
                  <a:pt x="301" y="138"/>
                </a:lnTo>
                <a:lnTo>
                  <a:pt x="343" y="155"/>
                </a:lnTo>
                <a:lnTo>
                  <a:pt x="383" y="173"/>
                </a:lnTo>
                <a:lnTo>
                  <a:pt x="418" y="191"/>
                </a:lnTo>
                <a:lnTo>
                  <a:pt x="450" y="206"/>
                </a:lnTo>
                <a:lnTo>
                  <a:pt x="476" y="220"/>
                </a:lnTo>
                <a:lnTo>
                  <a:pt x="498" y="232"/>
                </a:lnTo>
                <a:lnTo>
                  <a:pt x="515" y="244"/>
                </a:lnTo>
                <a:lnTo>
                  <a:pt x="547" y="270"/>
                </a:lnTo>
                <a:lnTo>
                  <a:pt x="577" y="298"/>
                </a:lnTo>
                <a:lnTo>
                  <a:pt x="578" y="298"/>
                </a:lnTo>
                <a:lnTo>
                  <a:pt x="598" y="247"/>
                </a:lnTo>
                <a:lnTo>
                  <a:pt x="619" y="199"/>
                </a:lnTo>
                <a:lnTo>
                  <a:pt x="640" y="155"/>
                </a:lnTo>
                <a:lnTo>
                  <a:pt x="664" y="115"/>
                </a:lnTo>
                <a:lnTo>
                  <a:pt x="676" y="96"/>
                </a:lnTo>
                <a:lnTo>
                  <a:pt x="691" y="77"/>
                </a:lnTo>
                <a:lnTo>
                  <a:pt x="712" y="54"/>
                </a:lnTo>
                <a:lnTo>
                  <a:pt x="735" y="31"/>
                </a:lnTo>
                <a:lnTo>
                  <a:pt x="766" y="8"/>
                </a:lnTo>
                <a:lnTo>
                  <a:pt x="766" y="9"/>
                </a:lnTo>
                <a:lnTo>
                  <a:pt x="766" y="10"/>
                </a:lnTo>
                <a:lnTo>
                  <a:pt x="763" y="23"/>
                </a:lnTo>
                <a:lnTo>
                  <a:pt x="756" y="34"/>
                </a:lnTo>
                <a:lnTo>
                  <a:pt x="756" y="35"/>
                </a:lnTo>
                <a:lnTo>
                  <a:pt x="757" y="35"/>
                </a:lnTo>
                <a:lnTo>
                  <a:pt x="782" y="20"/>
                </a:lnTo>
                <a:lnTo>
                  <a:pt x="804" y="8"/>
                </a:lnTo>
                <a:lnTo>
                  <a:pt x="824" y="2"/>
                </a:lnTo>
                <a:lnTo>
                  <a:pt x="84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2"/>
          <p:cNvSpPr>
            <a:spLocks noEditPoints="1"/>
          </p:cNvSpPr>
          <p:nvPr/>
        </p:nvSpPr>
        <p:spPr bwMode="auto">
          <a:xfrm>
            <a:off x="9761323" y="2896689"/>
            <a:ext cx="820056" cy="328024"/>
          </a:xfrm>
          <a:custGeom>
            <a:avLst/>
            <a:gdLst>
              <a:gd name="T0" fmla="*/ 1894 w 2070"/>
              <a:gd name="T1" fmla="*/ 387 h 829"/>
              <a:gd name="T2" fmla="*/ 1827 w 2070"/>
              <a:gd name="T3" fmla="*/ 389 h 829"/>
              <a:gd name="T4" fmla="*/ 1588 w 2070"/>
              <a:gd name="T5" fmla="*/ 342 h 829"/>
              <a:gd name="T6" fmla="*/ 1616 w 2070"/>
              <a:gd name="T7" fmla="*/ 607 h 829"/>
              <a:gd name="T8" fmla="*/ 1566 w 2070"/>
              <a:gd name="T9" fmla="*/ 619 h 829"/>
              <a:gd name="T10" fmla="*/ 386 w 2070"/>
              <a:gd name="T11" fmla="*/ 337 h 829"/>
              <a:gd name="T12" fmla="*/ 358 w 2070"/>
              <a:gd name="T13" fmla="*/ 602 h 829"/>
              <a:gd name="T14" fmla="*/ 407 w 2070"/>
              <a:gd name="T15" fmla="*/ 613 h 829"/>
              <a:gd name="T16" fmla="*/ 410 w 2070"/>
              <a:gd name="T17" fmla="*/ 346 h 829"/>
              <a:gd name="T18" fmla="*/ 1195 w 2070"/>
              <a:gd name="T19" fmla="*/ 637 h 829"/>
              <a:gd name="T20" fmla="*/ 1243 w 2070"/>
              <a:gd name="T21" fmla="*/ 691 h 829"/>
              <a:gd name="T22" fmla="*/ 1332 w 2070"/>
              <a:gd name="T23" fmla="*/ 642 h 829"/>
              <a:gd name="T24" fmla="*/ 1320 w 2070"/>
              <a:gd name="T25" fmla="*/ 601 h 829"/>
              <a:gd name="T26" fmla="*/ 1272 w 2070"/>
              <a:gd name="T27" fmla="*/ 612 h 829"/>
              <a:gd name="T28" fmla="*/ 632 w 2070"/>
              <a:gd name="T29" fmla="*/ 277 h 829"/>
              <a:gd name="T30" fmla="*/ 652 w 2070"/>
              <a:gd name="T31" fmla="*/ 612 h 829"/>
              <a:gd name="T32" fmla="*/ 696 w 2070"/>
              <a:gd name="T33" fmla="*/ 279 h 829"/>
              <a:gd name="T34" fmla="*/ 698 w 2070"/>
              <a:gd name="T35" fmla="*/ 680 h 829"/>
              <a:gd name="T36" fmla="*/ 611 w 2070"/>
              <a:gd name="T37" fmla="*/ 686 h 829"/>
              <a:gd name="T38" fmla="*/ 558 w 2070"/>
              <a:gd name="T39" fmla="*/ 607 h 829"/>
              <a:gd name="T40" fmla="*/ 1791 w 2070"/>
              <a:gd name="T41" fmla="*/ 298 h 829"/>
              <a:gd name="T42" fmla="*/ 1752 w 2070"/>
              <a:gd name="T43" fmla="*/ 602 h 829"/>
              <a:gd name="T44" fmla="*/ 1835 w 2070"/>
              <a:gd name="T45" fmla="*/ 694 h 829"/>
              <a:gd name="T46" fmla="*/ 1952 w 2070"/>
              <a:gd name="T47" fmla="*/ 651 h 829"/>
              <a:gd name="T48" fmla="*/ 1894 w 2070"/>
              <a:gd name="T49" fmla="*/ 542 h 829"/>
              <a:gd name="T50" fmla="*/ 1871 w 2070"/>
              <a:gd name="T51" fmla="*/ 624 h 829"/>
              <a:gd name="T52" fmla="*/ 1828 w 2070"/>
              <a:gd name="T53" fmla="*/ 587 h 829"/>
              <a:gd name="T54" fmla="*/ 1969 w 2070"/>
              <a:gd name="T55" fmla="*/ 371 h 829"/>
              <a:gd name="T56" fmla="*/ 1891 w 2070"/>
              <a:gd name="T57" fmla="*/ 276 h 829"/>
              <a:gd name="T58" fmla="*/ 434 w 2070"/>
              <a:gd name="T59" fmla="*/ 275 h 829"/>
              <a:gd name="T60" fmla="*/ 496 w 2070"/>
              <a:gd name="T61" fmla="*/ 368 h 829"/>
              <a:gd name="T62" fmla="*/ 445 w 2070"/>
              <a:gd name="T63" fmla="*/ 677 h 829"/>
              <a:gd name="T64" fmla="*/ 302 w 2070"/>
              <a:gd name="T65" fmla="*/ 655 h 829"/>
              <a:gd name="T66" fmla="*/ 279 w 2070"/>
              <a:gd name="T67" fmla="*/ 360 h 829"/>
              <a:gd name="T68" fmla="*/ 345 w 2070"/>
              <a:gd name="T69" fmla="*/ 274 h 829"/>
              <a:gd name="T70" fmla="*/ 1555 w 2070"/>
              <a:gd name="T71" fmla="*/ 657 h 829"/>
              <a:gd name="T72" fmla="*/ 1631 w 2070"/>
              <a:gd name="T73" fmla="*/ 689 h 829"/>
              <a:gd name="T74" fmla="*/ 1693 w 2070"/>
              <a:gd name="T75" fmla="*/ 621 h 829"/>
              <a:gd name="T76" fmla="*/ 1670 w 2070"/>
              <a:gd name="T77" fmla="*/ 297 h 829"/>
              <a:gd name="T78" fmla="*/ 1572 w 2070"/>
              <a:gd name="T79" fmla="*/ 299 h 829"/>
              <a:gd name="T80" fmla="*/ 937 w 2070"/>
              <a:gd name="T81" fmla="*/ 219 h 829"/>
              <a:gd name="T82" fmla="*/ 1109 w 2070"/>
              <a:gd name="T83" fmla="*/ 219 h 829"/>
              <a:gd name="T84" fmla="*/ 86 w 2070"/>
              <a:gd name="T85" fmla="*/ 138 h 829"/>
              <a:gd name="T86" fmla="*/ 128 w 2070"/>
              <a:gd name="T87" fmla="*/ 304 h 829"/>
              <a:gd name="T88" fmla="*/ 283 w 2070"/>
              <a:gd name="T89" fmla="*/ 137 h 829"/>
              <a:gd name="T90" fmla="*/ 206 w 2070"/>
              <a:gd name="T91" fmla="*/ 389 h 829"/>
              <a:gd name="T92" fmla="*/ 185 w 2070"/>
              <a:gd name="T93" fmla="*/ 678 h 829"/>
              <a:gd name="T94" fmla="*/ 96 w 2070"/>
              <a:gd name="T95" fmla="*/ 453 h 829"/>
              <a:gd name="T96" fmla="*/ 44 w 2070"/>
              <a:gd name="T97" fmla="*/ 279 h 829"/>
              <a:gd name="T98" fmla="*/ 1513 w 2070"/>
              <a:gd name="T99" fmla="*/ 0 h 829"/>
              <a:gd name="T100" fmla="*/ 1972 w 2070"/>
              <a:gd name="T101" fmla="*/ 30 h 829"/>
              <a:gd name="T102" fmla="*/ 2058 w 2070"/>
              <a:gd name="T103" fmla="*/ 149 h 829"/>
              <a:gd name="T104" fmla="*/ 2070 w 2070"/>
              <a:gd name="T105" fmla="*/ 386 h 829"/>
              <a:gd name="T106" fmla="*/ 2062 w 2070"/>
              <a:gd name="T107" fmla="*/ 655 h 829"/>
              <a:gd name="T108" fmla="*/ 2010 w 2070"/>
              <a:gd name="T109" fmla="*/ 770 h 829"/>
              <a:gd name="T110" fmla="*/ 1875 w 2070"/>
              <a:gd name="T111" fmla="*/ 822 h 829"/>
              <a:gd name="T112" fmla="*/ 1397 w 2070"/>
              <a:gd name="T113" fmla="*/ 829 h 829"/>
              <a:gd name="T114" fmla="*/ 933 w 2070"/>
              <a:gd name="T115" fmla="*/ 795 h 829"/>
              <a:gd name="T116" fmla="*/ 847 w 2070"/>
              <a:gd name="T117" fmla="*/ 653 h 829"/>
              <a:gd name="T118" fmla="*/ 840 w 2070"/>
              <a:gd name="T119" fmla="*/ 310 h 829"/>
              <a:gd name="T120" fmla="*/ 874 w 2070"/>
              <a:gd name="T121" fmla="*/ 91 h 829"/>
              <a:gd name="T122" fmla="*/ 981 w 2070"/>
              <a:gd name="T123" fmla="*/ 12 h 829"/>
              <a:gd name="T124" fmla="*/ 1185 w 2070"/>
              <a:gd name="T125" fmla="*/ 2 h 8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070" h="829">
                <a:moveTo>
                  <a:pt x="1861" y="343"/>
                </a:moveTo>
                <a:lnTo>
                  <a:pt x="1872" y="345"/>
                </a:lnTo>
                <a:lnTo>
                  <a:pt x="1882" y="350"/>
                </a:lnTo>
                <a:lnTo>
                  <a:pt x="1888" y="360"/>
                </a:lnTo>
                <a:lnTo>
                  <a:pt x="1892" y="372"/>
                </a:lnTo>
                <a:lnTo>
                  <a:pt x="1894" y="387"/>
                </a:lnTo>
                <a:lnTo>
                  <a:pt x="1894" y="430"/>
                </a:lnTo>
                <a:lnTo>
                  <a:pt x="1891" y="432"/>
                </a:lnTo>
                <a:lnTo>
                  <a:pt x="1829" y="432"/>
                </a:lnTo>
                <a:lnTo>
                  <a:pt x="1827" y="430"/>
                </a:lnTo>
                <a:lnTo>
                  <a:pt x="1827" y="413"/>
                </a:lnTo>
                <a:lnTo>
                  <a:pt x="1827" y="389"/>
                </a:lnTo>
                <a:lnTo>
                  <a:pt x="1829" y="372"/>
                </a:lnTo>
                <a:lnTo>
                  <a:pt x="1832" y="360"/>
                </a:lnTo>
                <a:lnTo>
                  <a:pt x="1837" y="352"/>
                </a:lnTo>
                <a:lnTo>
                  <a:pt x="1848" y="345"/>
                </a:lnTo>
                <a:lnTo>
                  <a:pt x="1861" y="343"/>
                </a:lnTo>
                <a:close/>
                <a:moveTo>
                  <a:pt x="1588" y="342"/>
                </a:moveTo>
                <a:lnTo>
                  <a:pt x="1600" y="344"/>
                </a:lnTo>
                <a:lnTo>
                  <a:pt x="1609" y="351"/>
                </a:lnTo>
                <a:lnTo>
                  <a:pt x="1614" y="364"/>
                </a:lnTo>
                <a:lnTo>
                  <a:pt x="1617" y="380"/>
                </a:lnTo>
                <a:lnTo>
                  <a:pt x="1617" y="593"/>
                </a:lnTo>
                <a:lnTo>
                  <a:pt x="1616" y="607"/>
                </a:lnTo>
                <a:lnTo>
                  <a:pt x="1612" y="618"/>
                </a:lnTo>
                <a:lnTo>
                  <a:pt x="1605" y="624"/>
                </a:lnTo>
                <a:lnTo>
                  <a:pt x="1594" y="627"/>
                </a:lnTo>
                <a:lnTo>
                  <a:pt x="1588" y="627"/>
                </a:lnTo>
                <a:lnTo>
                  <a:pt x="1577" y="625"/>
                </a:lnTo>
                <a:lnTo>
                  <a:pt x="1566" y="619"/>
                </a:lnTo>
                <a:lnTo>
                  <a:pt x="1555" y="609"/>
                </a:lnTo>
                <a:lnTo>
                  <a:pt x="1555" y="360"/>
                </a:lnTo>
                <a:lnTo>
                  <a:pt x="1565" y="349"/>
                </a:lnTo>
                <a:lnTo>
                  <a:pt x="1576" y="344"/>
                </a:lnTo>
                <a:lnTo>
                  <a:pt x="1588" y="342"/>
                </a:lnTo>
                <a:close/>
                <a:moveTo>
                  <a:pt x="386" y="337"/>
                </a:moveTo>
                <a:lnTo>
                  <a:pt x="373" y="340"/>
                </a:lnTo>
                <a:lnTo>
                  <a:pt x="363" y="346"/>
                </a:lnTo>
                <a:lnTo>
                  <a:pt x="358" y="354"/>
                </a:lnTo>
                <a:lnTo>
                  <a:pt x="356" y="366"/>
                </a:lnTo>
                <a:lnTo>
                  <a:pt x="356" y="588"/>
                </a:lnTo>
                <a:lnTo>
                  <a:pt x="358" y="602"/>
                </a:lnTo>
                <a:lnTo>
                  <a:pt x="363" y="612"/>
                </a:lnTo>
                <a:lnTo>
                  <a:pt x="373" y="617"/>
                </a:lnTo>
                <a:lnTo>
                  <a:pt x="386" y="619"/>
                </a:lnTo>
                <a:lnTo>
                  <a:pt x="387" y="619"/>
                </a:lnTo>
                <a:lnTo>
                  <a:pt x="398" y="618"/>
                </a:lnTo>
                <a:lnTo>
                  <a:pt x="407" y="613"/>
                </a:lnTo>
                <a:lnTo>
                  <a:pt x="413" y="605"/>
                </a:lnTo>
                <a:lnTo>
                  <a:pt x="417" y="594"/>
                </a:lnTo>
                <a:lnTo>
                  <a:pt x="418" y="580"/>
                </a:lnTo>
                <a:lnTo>
                  <a:pt x="418" y="372"/>
                </a:lnTo>
                <a:lnTo>
                  <a:pt x="416" y="358"/>
                </a:lnTo>
                <a:lnTo>
                  <a:pt x="410" y="346"/>
                </a:lnTo>
                <a:lnTo>
                  <a:pt x="399" y="340"/>
                </a:lnTo>
                <a:lnTo>
                  <a:pt x="386" y="337"/>
                </a:lnTo>
                <a:close/>
                <a:moveTo>
                  <a:pt x="1193" y="283"/>
                </a:moveTo>
                <a:lnTo>
                  <a:pt x="1193" y="593"/>
                </a:lnTo>
                <a:lnTo>
                  <a:pt x="1193" y="617"/>
                </a:lnTo>
                <a:lnTo>
                  <a:pt x="1195" y="637"/>
                </a:lnTo>
                <a:lnTo>
                  <a:pt x="1197" y="653"/>
                </a:lnTo>
                <a:lnTo>
                  <a:pt x="1201" y="665"/>
                </a:lnTo>
                <a:lnTo>
                  <a:pt x="1207" y="672"/>
                </a:lnTo>
                <a:lnTo>
                  <a:pt x="1217" y="682"/>
                </a:lnTo>
                <a:lnTo>
                  <a:pt x="1229" y="688"/>
                </a:lnTo>
                <a:lnTo>
                  <a:pt x="1243" y="691"/>
                </a:lnTo>
                <a:lnTo>
                  <a:pt x="1245" y="691"/>
                </a:lnTo>
                <a:lnTo>
                  <a:pt x="1266" y="687"/>
                </a:lnTo>
                <a:lnTo>
                  <a:pt x="1287" y="678"/>
                </a:lnTo>
                <a:lnTo>
                  <a:pt x="1309" y="663"/>
                </a:lnTo>
                <a:lnTo>
                  <a:pt x="1332" y="642"/>
                </a:lnTo>
                <a:lnTo>
                  <a:pt x="1332" y="642"/>
                </a:lnTo>
                <a:lnTo>
                  <a:pt x="1332" y="685"/>
                </a:lnTo>
                <a:lnTo>
                  <a:pt x="1407" y="685"/>
                </a:lnTo>
                <a:lnTo>
                  <a:pt x="1407" y="283"/>
                </a:lnTo>
                <a:lnTo>
                  <a:pt x="1332" y="283"/>
                </a:lnTo>
                <a:lnTo>
                  <a:pt x="1332" y="588"/>
                </a:lnTo>
                <a:lnTo>
                  <a:pt x="1320" y="601"/>
                </a:lnTo>
                <a:lnTo>
                  <a:pt x="1308" y="611"/>
                </a:lnTo>
                <a:lnTo>
                  <a:pt x="1298" y="616"/>
                </a:lnTo>
                <a:lnTo>
                  <a:pt x="1289" y="618"/>
                </a:lnTo>
                <a:lnTo>
                  <a:pt x="1284" y="618"/>
                </a:lnTo>
                <a:lnTo>
                  <a:pt x="1277" y="616"/>
                </a:lnTo>
                <a:lnTo>
                  <a:pt x="1272" y="612"/>
                </a:lnTo>
                <a:lnTo>
                  <a:pt x="1269" y="603"/>
                </a:lnTo>
                <a:lnTo>
                  <a:pt x="1268" y="592"/>
                </a:lnTo>
                <a:lnTo>
                  <a:pt x="1268" y="283"/>
                </a:lnTo>
                <a:lnTo>
                  <a:pt x="1193" y="283"/>
                </a:lnTo>
                <a:close/>
                <a:moveTo>
                  <a:pt x="561" y="277"/>
                </a:moveTo>
                <a:lnTo>
                  <a:pt x="632" y="277"/>
                </a:lnTo>
                <a:lnTo>
                  <a:pt x="634" y="279"/>
                </a:lnTo>
                <a:lnTo>
                  <a:pt x="634" y="580"/>
                </a:lnTo>
                <a:lnTo>
                  <a:pt x="635" y="594"/>
                </a:lnTo>
                <a:lnTo>
                  <a:pt x="638" y="604"/>
                </a:lnTo>
                <a:lnTo>
                  <a:pt x="643" y="610"/>
                </a:lnTo>
                <a:lnTo>
                  <a:pt x="652" y="612"/>
                </a:lnTo>
                <a:lnTo>
                  <a:pt x="654" y="612"/>
                </a:lnTo>
                <a:lnTo>
                  <a:pt x="663" y="610"/>
                </a:lnTo>
                <a:lnTo>
                  <a:pt x="673" y="605"/>
                </a:lnTo>
                <a:lnTo>
                  <a:pt x="684" y="596"/>
                </a:lnTo>
                <a:lnTo>
                  <a:pt x="696" y="583"/>
                </a:lnTo>
                <a:lnTo>
                  <a:pt x="696" y="279"/>
                </a:lnTo>
                <a:lnTo>
                  <a:pt x="698" y="277"/>
                </a:lnTo>
                <a:lnTo>
                  <a:pt x="771" y="277"/>
                </a:lnTo>
                <a:lnTo>
                  <a:pt x="773" y="279"/>
                </a:lnTo>
                <a:lnTo>
                  <a:pt x="773" y="678"/>
                </a:lnTo>
                <a:lnTo>
                  <a:pt x="771" y="680"/>
                </a:lnTo>
                <a:lnTo>
                  <a:pt x="698" y="680"/>
                </a:lnTo>
                <a:lnTo>
                  <a:pt x="696" y="678"/>
                </a:lnTo>
                <a:lnTo>
                  <a:pt x="696" y="638"/>
                </a:lnTo>
                <a:lnTo>
                  <a:pt x="674" y="659"/>
                </a:lnTo>
                <a:lnTo>
                  <a:pt x="653" y="674"/>
                </a:lnTo>
                <a:lnTo>
                  <a:pt x="631" y="683"/>
                </a:lnTo>
                <a:lnTo>
                  <a:pt x="611" y="686"/>
                </a:lnTo>
                <a:lnTo>
                  <a:pt x="595" y="684"/>
                </a:lnTo>
                <a:lnTo>
                  <a:pt x="580" y="677"/>
                </a:lnTo>
                <a:lnTo>
                  <a:pt x="570" y="666"/>
                </a:lnTo>
                <a:lnTo>
                  <a:pt x="563" y="650"/>
                </a:lnTo>
                <a:lnTo>
                  <a:pt x="560" y="629"/>
                </a:lnTo>
                <a:lnTo>
                  <a:pt x="558" y="607"/>
                </a:lnTo>
                <a:lnTo>
                  <a:pt x="558" y="279"/>
                </a:lnTo>
                <a:lnTo>
                  <a:pt x="561" y="277"/>
                </a:lnTo>
                <a:close/>
                <a:moveTo>
                  <a:pt x="1859" y="274"/>
                </a:moveTo>
                <a:lnTo>
                  <a:pt x="1834" y="277"/>
                </a:lnTo>
                <a:lnTo>
                  <a:pt x="1810" y="285"/>
                </a:lnTo>
                <a:lnTo>
                  <a:pt x="1791" y="298"/>
                </a:lnTo>
                <a:lnTo>
                  <a:pt x="1774" y="317"/>
                </a:lnTo>
                <a:lnTo>
                  <a:pt x="1759" y="341"/>
                </a:lnTo>
                <a:lnTo>
                  <a:pt x="1753" y="365"/>
                </a:lnTo>
                <a:lnTo>
                  <a:pt x="1751" y="389"/>
                </a:lnTo>
                <a:lnTo>
                  <a:pt x="1751" y="576"/>
                </a:lnTo>
                <a:lnTo>
                  <a:pt x="1752" y="602"/>
                </a:lnTo>
                <a:lnTo>
                  <a:pt x="1757" y="625"/>
                </a:lnTo>
                <a:lnTo>
                  <a:pt x="1767" y="646"/>
                </a:lnTo>
                <a:lnTo>
                  <a:pt x="1779" y="662"/>
                </a:lnTo>
                <a:lnTo>
                  <a:pt x="1794" y="676"/>
                </a:lnTo>
                <a:lnTo>
                  <a:pt x="1813" y="687"/>
                </a:lnTo>
                <a:lnTo>
                  <a:pt x="1835" y="694"/>
                </a:lnTo>
                <a:lnTo>
                  <a:pt x="1859" y="696"/>
                </a:lnTo>
                <a:lnTo>
                  <a:pt x="1884" y="695"/>
                </a:lnTo>
                <a:lnTo>
                  <a:pt x="1905" y="688"/>
                </a:lnTo>
                <a:lnTo>
                  <a:pt x="1924" y="679"/>
                </a:lnTo>
                <a:lnTo>
                  <a:pt x="1940" y="667"/>
                </a:lnTo>
                <a:lnTo>
                  <a:pt x="1952" y="651"/>
                </a:lnTo>
                <a:lnTo>
                  <a:pt x="1962" y="630"/>
                </a:lnTo>
                <a:lnTo>
                  <a:pt x="1966" y="612"/>
                </a:lnTo>
                <a:lnTo>
                  <a:pt x="1969" y="589"/>
                </a:lnTo>
                <a:lnTo>
                  <a:pt x="1970" y="559"/>
                </a:lnTo>
                <a:lnTo>
                  <a:pt x="1970" y="542"/>
                </a:lnTo>
                <a:lnTo>
                  <a:pt x="1894" y="542"/>
                </a:lnTo>
                <a:lnTo>
                  <a:pt x="1894" y="573"/>
                </a:lnTo>
                <a:lnTo>
                  <a:pt x="1893" y="591"/>
                </a:lnTo>
                <a:lnTo>
                  <a:pt x="1891" y="604"/>
                </a:lnTo>
                <a:lnTo>
                  <a:pt x="1887" y="614"/>
                </a:lnTo>
                <a:lnTo>
                  <a:pt x="1882" y="620"/>
                </a:lnTo>
                <a:lnTo>
                  <a:pt x="1871" y="624"/>
                </a:lnTo>
                <a:lnTo>
                  <a:pt x="1862" y="626"/>
                </a:lnTo>
                <a:lnTo>
                  <a:pt x="1856" y="626"/>
                </a:lnTo>
                <a:lnTo>
                  <a:pt x="1845" y="623"/>
                </a:lnTo>
                <a:lnTo>
                  <a:pt x="1837" y="616"/>
                </a:lnTo>
                <a:lnTo>
                  <a:pt x="1831" y="604"/>
                </a:lnTo>
                <a:lnTo>
                  <a:pt x="1828" y="587"/>
                </a:lnTo>
                <a:lnTo>
                  <a:pt x="1827" y="564"/>
                </a:lnTo>
                <a:lnTo>
                  <a:pt x="1827" y="495"/>
                </a:lnTo>
                <a:lnTo>
                  <a:pt x="1829" y="493"/>
                </a:lnTo>
                <a:lnTo>
                  <a:pt x="1970" y="493"/>
                </a:lnTo>
                <a:lnTo>
                  <a:pt x="1970" y="400"/>
                </a:lnTo>
                <a:lnTo>
                  <a:pt x="1969" y="371"/>
                </a:lnTo>
                <a:lnTo>
                  <a:pt x="1964" y="345"/>
                </a:lnTo>
                <a:lnTo>
                  <a:pt x="1956" y="324"/>
                </a:lnTo>
                <a:lnTo>
                  <a:pt x="1945" y="306"/>
                </a:lnTo>
                <a:lnTo>
                  <a:pt x="1929" y="292"/>
                </a:lnTo>
                <a:lnTo>
                  <a:pt x="1912" y="282"/>
                </a:lnTo>
                <a:lnTo>
                  <a:pt x="1891" y="276"/>
                </a:lnTo>
                <a:lnTo>
                  <a:pt x="1866" y="274"/>
                </a:lnTo>
                <a:lnTo>
                  <a:pt x="1859" y="274"/>
                </a:lnTo>
                <a:close/>
                <a:moveTo>
                  <a:pt x="386" y="268"/>
                </a:moveTo>
                <a:lnTo>
                  <a:pt x="392" y="268"/>
                </a:lnTo>
                <a:lnTo>
                  <a:pt x="414" y="270"/>
                </a:lnTo>
                <a:lnTo>
                  <a:pt x="434" y="275"/>
                </a:lnTo>
                <a:lnTo>
                  <a:pt x="451" y="284"/>
                </a:lnTo>
                <a:lnTo>
                  <a:pt x="466" y="296"/>
                </a:lnTo>
                <a:lnTo>
                  <a:pt x="480" y="313"/>
                </a:lnTo>
                <a:lnTo>
                  <a:pt x="490" y="332"/>
                </a:lnTo>
                <a:lnTo>
                  <a:pt x="494" y="349"/>
                </a:lnTo>
                <a:lnTo>
                  <a:pt x="496" y="368"/>
                </a:lnTo>
                <a:lnTo>
                  <a:pt x="496" y="583"/>
                </a:lnTo>
                <a:lnTo>
                  <a:pt x="494" y="608"/>
                </a:lnTo>
                <a:lnTo>
                  <a:pt x="488" y="630"/>
                </a:lnTo>
                <a:lnTo>
                  <a:pt x="478" y="649"/>
                </a:lnTo>
                <a:lnTo>
                  <a:pt x="463" y="665"/>
                </a:lnTo>
                <a:lnTo>
                  <a:pt x="445" y="677"/>
                </a:lnTo>
                <a:lnTo>
                  <a:pt x="423" y="686"/>
                </a:lnTo>
                <a:lnTo>
                  <a:pt x="387" y="691"/>
                </a:lnTo>
                <a:lnTo>
                  <a:pt x="360" y="688"/>
                </a:lnTo>
                <a:lnTo>
                  <a:pt x="338" y="681"/>
                </a:lnTo>
                <a:lnTo>
                  <a:pt x="319" y="670"/>
                </a:lnTo>
                <a:lnTo>
                  <a:pt x="302" y="655"/>
                </a:lnTo>
                <a:lnTo>
                  <a:pt x="290" y="633"/>
                </a:lnTo>
                <a:lnTo>
                  <a:pt x="281" y="609"/>
                </a:lnTo>
                <a:lnTo>
                  <a:pt x="279" y="587"/>
                </a:lnTo>
                <a:lnTo>
                  <a:pt x="278" y="559"/>
                </a:lnTo>
                <a:lnTo>
                  <a:pt x="278" y="386"/>
                </a:lnTo>
                <a:lnTo>
                  <a:pt x="279" y="360"/>
                </a:lnTo>
                <a:lnTo>
                  <a:pt x="283" y="336"/>
                </a:lnTo>
                <a:lnTo>
                  <a:pt x="290" y="318"/>
                </a:lnTo>
                <a:lnTo>
                  <a:pt x="300" y="303"/>
                </a:lnTo>
                <a:lnTo>
                  <a:pt x="313" y="291"/>
                </a:lnTo>
                <a:lnTo>
                  <a:pt x="328" y="281"/>
                </a:lnTo>
                <a:lnTo>
                  <a:pt x="345" y="274"/>
                </a:lnTo>
                <a:lnTo>
                  <a:pt x="365" y="269"/>
                </a:lnTo>
                <a:lnTo>
                  <a:pt x="386" y="268"/>
                </a:lnTo>
                <a:close/>
                <a:moveTo>
                  <a:pt x="1480" y="141"/>
                </a:moveTo>
                <a:lnTo>
                  <a:pt x="1480" y="685"/>
                </a:lnTo>
                <a:lnTo>
                  <a:pt x="1555" y="685"/>
                </a:lnTo>
                <a:lnTo>
                  <a:pt x="1555" y="657"/>
                </a:lnTo>
                <a:lnTo>
                  <a:pt x="1556" y="657"/>
                </a:lnTo>
                <a:lnTo>
                  <a:pt x="1571" y="671"/>
                </a:lnTo>
                <a:lnTo>
                  <a:pt x="1587" y="681"/>
                </a:lnTo>
                <a:lnTo>
                  <a:pt x="1604" y="687"/>
                </a:lnTo>
                <a:lnTo>
                  <a:pt x="1621" y="689"/>
                </a:lnTo>
                <a:lnTo>
                  <a:pt x="1631" y="689"/>
                </a:lnTo>
                <a:lnTo>
                  <a:pt x="1647" y="687"/>
                </a:lnTo>
                <a:lnTo>
                  <a:pt x="1661" y="681"/>
                </a:lnTo>
                <a:lnTo>
                  <a:pt x="1673" y="672"/>
                </a:lnTo>
                <a:lnTo>
                  <a:pt x="1682" y="659"/>
                </a:lnTo>
                <a:lnTo>
                  <a:pt x="1689" y="642"/>
                </a:lnTo>
                <a:lnTo>
                  <a:pt x="1693" y="621"/>
                </a:lnTo>
                <a:lnTo>
                  <a:pt x="1694" y="603"/>
                </a:lnTo>
                <a:lnTo>
                  <a:pt x="1694" y="382"/>
                </a:lnTo>
                <a:lnTo>
                  <a:pt x="1692" y="354"/>
                </a:lnTo>
                <a:lnTo>
                  <a:pt x="1688" y="331"/>
                </a:lnTo>
                <a:lnTo>
                  <a:pt x="1681" y="313"/>
                </a:lnTo>
                <a:lnTo>
                  <a:pt x="1670" y="297"/>
                </a:lnTo>
                <a:lnTo>
                  <a:pt x="1657" y="287"/>
                </a:lnTo>
                <a:lnTo>
                  <a:pt x="1640" y="281"/>
                </a:lnTo>
                <a:lnTo>
                  <a:pt x="1621" y="278"/>
                </a:lnTo>
                <a:lnTo>
                  <a:pt x="1605" y="281"/>
                </a:lnTo>
                <a:lnTo>
                  <a:pt x="1588" y="287"/>
                </a:lnTo>
                <a:lnTo>
                  <a:pt x="1572" y="299"/>
                </a:lnTo>
                <a:lnTo>
                  <a:pt x="1556" y="316"/>
                </a:lnTo>
                <a:lnTo>
                  <a:pt x="1555" y="316"/>
                </a:lnTo>
                <a:lnTo>
                  <a:pt x="1555" y="141"/>
                </a:lnTo>
                <a:lnTo>
                  <a:pt x="1480" y="141"/>
                </a:lnTo>
                <a:close/>
                <a:moveTo>
                  <a:pt x="937" y="141"/>
                </a:moveTo>
                <a:lnTo>
                  <a:pt x="937" y="219"/>
                </a:lnTo>
                <a:lnTo>
                  <a:pt x="1021" y="219"/>
                </a:lnTo>
                <a:lnTo>
                  <a:pt x="1023" y="221"/>
                </a:lnTo>
                <a:lnTo>
                  <a:pt x="1023" y="685"/>
                </a:lnTo>
                <a:lnTo>
                  <a:pt x="1107" y="685"/>
                </a:lnTo>
                <a:lnTo>
                  <a:pt x="1107" y="221"/>
                </a:lnTo>
                <a:lnTo>
                  <a:pt x="1109" y="219"/>
                </a:lnTo>
                <a:lnTo>
                  <a:pt x="1194" y="219"/>
                </a:lnTo>
                <a:lnTo>
                  <a:pt x="1194" y="141"/>
                </a:lnTo>
                <a:lnTo>
                  <a:pt x="937" y="141"/>
                </a:lnTo>
                <a:close/>
                <a:moveTo>
                  <a:pt x="1" y="135"/>
                </a:moveTo>
                <a:lnTo>
                  <a:pt x="83" y="135"/>
                </a:lnTo>
                <a:lnTo>
                  <a:pt x="86" y="138"/>
                </a:lnTo>
                <a:lnTo>
                  <a:pt x="89" y="147"/>
                </a:lnTo>
                <a:lnTo>
                  <a:pt x="93" y="163"/>
                </a:lnTo>
                <a:lnTo>
                  <a:pt x="97" y="184"/>
                </a:lnTo>
                <a:lnTo>
                  <a:pt x="107" y="220"/>
                </a:lnTo>
                <a:lnTo>
                  <a:pt x="117" y="260"/>
                </a:lnTo>
                <a:lnTo>
                  <a:pt x="128" y="304"/>
                </a:lnTo>
                <a:lnTo>
                  <a:pt x="139" y="352"/>
                </a:lnTo>
                <a:lnTo>
                  <a:pt x="145" y="352"/>
                </a:lnTo>
                <a:lnTo>
                  <a:pt x="197" y="135"/>
                </a:lnTo>
                <a:lnTo>
                  <a:pt x="281" y="135"/>
                </a:lnTo>
                <a:lnTo>
                  <a:pt x="282" y="137"/>
                </a:lnTo>
                <a:lnTo>
                  <a:pt x="283" y="137"/>
                </a:lnTo>
                <a:lnTo>
                  <a:pt x="266" y="191"/>
                </a:lnTo>
                <a:lnTo>
                  <a:pt x="250" y="240"/>
                </a:lnTo>
                <a:lnTo>
                  <a:pt x="236" y="285"/>
                </a:lnTo>
                <a:lnTo>
                  <a:pt x="225" y="325"/>
                </a:lnTo>
                <a:lnTo>
                  <a:pt x="214" y="360"/>
                </a:lnTo>
                <a:lnTo>
                  <a:pt x="206" y="389"/>
                </a:lnTo>
                <a:lnTo>
                  <a:pt x="198" y="413"/>
                </a:lnTo>
                <a:lnTo>
                  <a:pt x="192" y="432"/>
                </a:lnTo>
                <a:lnTo>
                  <a:pt x="188" y="446"/>
                </a:lnTo>
                <a:lnTo>
                  <a:pt x="185" y="454"/>
                </a:lnTo>
                <a:lnTo>
                  <a:pt x="185" y="458"/>
                </a:lnTo>
                <a:lnTo>
                  <a:pt x="185" y="678"/>
                </a:lnTo>
                <a:lnTo>
                  <a:pt x="183" y="680"/>
                </a:lnTo>
                <a:lnTo>
                  <a:pt x="102" y="680"/>
                </a:lnTo>
                <a:lnTo>
                  <a:pt x="100" y="678"/>
                </a:lnTo>
                <a:lnTo>
                  <a:pt x="100" y="469"/>
                </a:lnTo>
                <a:lnTo>
                  <a:pt x="99" y="463"/>
                </a:lnTo>
                <a:lnTo>
                  <a:pt x="96" y="453"/>
                </a:lnTo>
                <a:lnTo>
                  <a:pt x="92" y="438"/>
                </a:lnTo>
                <a:lnTo>
                  <a:pt x="86" y="418"/>
                </a:lnTo>
                <a:lnTo>
                  <a:pt x="77" y="391"/>
                </a:lnTo>
                <a:lnTo>
                  <a:pt x="68" y="360"/>
                </a:lnTo>
                <a:lnTo>
                  <a:pt x="57" y="322"/>
                </a:lnTo>
                <a:lnTo>
                  <a:pt x="44" y="279"/>
                </a:lnTo>
                <a:lnTo>
                  <a:pt x="29" y="231"/>
                </a:lnTo>
                <a:lnTo>
                  <a:pt x="12" y="178"/>
                </a:lnTo>
                <a:lnTo>
                  <a:pt x="0" y="137"/>
                </a:lnTo>
                <a:lnTo>
                  <a:pt x="1" y="135"/>
                </a:lnTo>
                <a:close/>
                <a:moveTo>
                  <a:pt x="1395" y="0"/>
                </a:moveTo>
                <a:lnTo>
                  <a:pt x="1513" y="0"/>
                </a:lnTo>
                <a:lnTo>
                  <a:pt x="1624" y="1"/>
                </a:lnTo>
                <a:lnTo>
                  <a:pt x="1728" y="2"/>
                </a:lnTo>
                <a:lnTo>
                  <a:pt x="1825" y="5"/>
                </a:lnTo>
                <a:lnTo>
                  <a:pt x="1914" y="9"/>
                </a:lnTo>
                <a:lnTo>
                  <a:pt x="1946" y="18"/>
                </a:lnTo>
                <a:lnTo>
                  <a:pt x="1972" y="30"/>
                </a:lnTo>
                <a:lnTo>
                  <a:pt x="1995" y="44"/>
                </a:lnTo>
                <a:lnTo>
                  <a:pt x="2012" y="61"/>
                </a:lnTo>
                <a:lnTo>
                  <a:pt x="2028" y="79"/>
                </a:lnTo>
                <a:lnTo>
                  <a:pt x="2040" y="99"/>
                </a:lnTo>
                <a:lnTo>
                  <a:pt x="2051" y="122"/>
                </a:lnTo>
                <a:lnTo>
                  <a:pt x="2058" y="149"/>
                </a:lnTo>
                <a:lnTo>
                  <a:pt x="2063" y="178"/>
                </a:lnTo>
                <a:lnTo>
                  <a:pt x="2064" y="212"/>
                </a:lnTo>
                <a:lnTo>
                  <a:pt x="2067" y="249"/>
                </a:lnTo>
                <a:lnTo>
                  <a:pt x="2069" y="290"/>
                </a:lnTo>
                <a:lnTo>
                  <a:pt x="2070" y="336"/>
                </a:lnTo>
                <a:lnTo>
                  <a:pt x="2070" y="386"/>
                </a:lnTo>
                <a:lnTo>
                  <a:pt x="2070" y="443"/>
                </a:lnTo>
                <a:lnTo>
                  <a:pt x="2069" y="499"/>
                </a:lnTo>
                <a:lnTo>
                  <a:pt x="2068" y="548"/>
                </a:lnTo>
                <a:lnTo>
                  <a:pt x="2066" y="590"/>
                </a:lnTo>
                <a:lnTo>
                  <a:pt x="2064" y="625"/>
                </a:lnTo>
                <a:lnTo>
                  <a:pt x="2062" y="655"/>
                </a:lnTo>
                <a:lnTo>
                  <a:pt x="2060" y="676"/>
                </a:lnTo>
                <a:lnTo>
                  <a:pt x="2058" y="692"/>
                </a:lnTo>
                <a:lnTo>
                  <a:pt x="2055" y="700"/>
                </a:lnTo>
                <a:lnTo>
                  <a:pt x="2043" y="726"/>
                </a:lnTo>
                <a:lnTo>
                  <a:pt x="2028" y="750"/>
                </a:lnTo>
                <a:lnTo>
                  <a:pt x="2010" y="770"/>
                </a:lnTo>
                <a:lnTo>
                  <a:pt x="1987" y="788"/>
                </a:lnTo>
                <a:lnTo>
                  <a:pt x="1962" y="804"/>
                </a:lnTo>
                <a:lnTo>
                  <a:pt x="1947" y="811"/>
                </a:lnTo>
                <a:lnTo>
                  <a:pt x="1926" y="816"/>
                </a:lnTo>
                <a:lnTo>
                  <a:pt x="1903" y="820"/>
                </a:lnTo>
                <a:lnTo>
                  <a:pt x="1875" y="822"/>
                </a:lnTo>
                <a:lnTo>
                  <a:pt x="1844" y="823"/>
                </a:lnTo>
                <a:lnTo>
                  <a:pt x="1770" y="826"/>
                </a:lnTo>
                <a:lnTo>
                  <a:pt x="1689" y="828"/>
                </a:lnTo>
                <a:lnTo>
                  <a:pt x="1604" y="829"/>
                </a:lnTo>
                <a:lnTo>
                  <a:pt x="1513" y="829"/>
                </a:lnTo>
                <a:lnTo>
                  <a:pt x="1397" y="829"/>
                </a:lnTo>
                <a:lnTo>
                  <a:pt x="1286" y="829"/>
                </a:lnTo>
                <a:lnTo>
                  <a:pt x="1183" y="827"/>
                </a:lnTo>
                <a:lnTo>
                  <a:pt x="1085" y="824"/>
                </a:lnTo>
                <a:lnTo>
                  <a:pt x="995" y="819"/>
                </a:lnTo>
                <a:lnTo>
                  <a:pt x="964" y="811"/>
                </a:lnTo>
                <a:lnTo>
                  <a:pt x="933" y="795"/>
                </a:lnTo>
                <a:lnTo>
                  <a:pt x="902" y="772"/>
                </a:lnTo>
                <a:lnTo>
                  <a:pt x="885" y="754"/>
                </a:lnTo>
                <a:lnTo>
                  <a:pt x="871" y="733"/>
                </a:lnTo>
                <a:lnTo>
                  <a:pt x="859" y="710"/>
                </a:lnTo>
                <a:lnTo>
                  <a:pt x="852" y="682"/>
                </a:lnTo>
                <a:lnTo>
                  <a:pt x="847" y="653"/>
                </a:lnTo>
                <a:lnTo>
                  <a:pt x="845" y="619"/>
                </a:lnTo>
                <a:lnTo>
                  <a:pt x="842" y="564"/>
                </a:lnTo>
                <a:lnTo>
                  <a:pt x="840" y="503"/>
                </a:lnTo>
                <a:lnTo>
                  <a:pt x="839" y="435"/>
                </a:lnTo>
                <a:lnTo>
                  <a:pt x="839" y="394"/>
                </a:lnTo>
                <a:lnTo>
                  <a:pt x="840" y="310"/>
                </a:lnTo>
                <a:lnTo>
                  <a:pt x="844" y="228"/>
                </a:lnTo>
                <a:lnTo>
                  <a:pt x="850" y="149"/>
                </a:lnTo>
                <a:lnTo>
                  <a:pt x="852" y="140"/>
                </a:lnTo>
                <a:lnTo>
                  <a:pt x="857" y="126"/>
                </a:lnTo>
                <a:lnTo>
                  <a:pt x="864" y="110"/>
                </a:lnTo>
                <a:lnTo>
                  <a:pt x="874" y="91"/>
                </a:lnTo>
                <a:lnTo>
                  <a:pt x="888" y="71"/>
                </a:lnTo>
                <a:lnTo>
                  <a:pt x="904" y="54"/>
                </a:lnTo>
                <a:lnTo>
                  <a:pt x="925" y="39"/>
                </a:lnTo>
                <a:lnTo>
                  <a:pt x="947" y="26"/>
                </a:lnTo>
                <a:lnTo>
                  <a:pt x="973" y="15"/>
                </a:lnTo>
                <a:lnTo>
                  <a:pt x="981" y="12"/>
                </a:lnTo>
                <a:lnTo>
                  <a:pt x="995" y="10"/>
                </a:lnTo>
                <a:lnTo>
                  <a:pt x="1017" y="8"/>
                </a:lnTo>
                <a:lnTo>
                  <a:pt x="1047" y="7"/>
                </a:lnTo>
                <a:lnTo>
                  <a:pt x="1083" y="5"/>
                </a:lnTo>
                <a:lnTo>
                  <a:pt x="1127" y="4"/>
                </a:lnTo>
                <a:lnTo>
                  <a:pt x="1185" y="2"/>
                </a:lnTo>
                <a:lnTo>
                  <a:pt x="1249" y="1"/>
                </a:lnTo>
                <a:lnTo>
                  <a:pt x="1319" y="0"/>
                </a:lnTo>
                <a:lnTo>
                  <a:pt x="139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Freeform 13"/>
          <p:cNvSpPr>
            <a:spLocks noEditPoints="1"/>
          </p:cNvSpPr>
          <p:nvPr/>
        </p:nvSpPr>
        <p:spPr bwMode="auto">
          <a:xfrm>
            <a:off x="8808049" y="2338593"/>
            <a:ext cx="289979" cy="292091"/>
          </a:xfrm>
          <a:custGeom>
            <a:avLst/>
            <a:gdLst>
              <a:gd name="T0" fmla="*/ 127 w 825"/>
              <a:gd name="T1" fmla="*/ 695 h 830"/>
              <a:gd name="T2" fmla="*/ 250 w 825"/>
              <a:gd name="T3" fmla="*/ 320 h 830"/>
              <a:gd name="T4" fmla="*/ 552 w 825"/>
              <a:gd name="T5" fmla="*/ 312 h 830"/>
              <a:gd name="T6" fmla="*/ 503 w 825"/>
              <a:gd name="T7" fmla="*/ 321 h 830"/>
              <a:gd name="T8" fmla="*/ 461 w 825"/>
              <a:gd name="T9" fmla="*/ 351 h 830"/>
              <a:gd name="T10" fmla="*/ 442 w 825"/>
              <a:gd name="T11" fmla="*/ 372 h 830"/>
              <a:gd name="T12" fmla="*/ 319 w 825"/>
              <a:gd name="T13" fmla="*/ 320 h 830"/>
              <a:gd name="T14" fmla="*/ 442 w 825"/>
              <a:gd name="T15" fmla="*/ 695 h 830"/>
              <a:gd name="T16" fmla="*/ 443 w 825"/>
              <a:gd name="T17" fmla="*/ 477 h 830"/>
              <a:gd name="T18" fmla="*/ 452 w 825"/>
              <a:gd name="T19" fmla="*/ 443 h 830"/>
              <a:gd name="T20" fmla="*/ 474 w 825"/>
              <a:gd name="T21" fmla="*/ 421 h 830"/>
              <a:gd name="T22" fmla="*/ 506 w 825"/>
              <a:gd name="T23" fmla="*/ 410 h 830"/>
              <a:gd name="T24" fmla="*/ 531 w 825"/>
              <a:gd name="T25" fmla="*/ 412 h 830"/>
              <a:gd name="T26" fmla="*/ 555 w 825"/>
              <a:gd name="T27" fmla="*/ 427 h 830"/>
              <a:gd name="T28" fmla="*/ 571 w 825"/>
              <a:gd name="T29" fmla="*/ 460 h 830"/>
              <a:gd name="T30" fmla="*/ 575 w 825"/>
              <a:gd name="T31" fmla="*/ 493 h 830"/>
              <a:gd name="T32" fmla="*/ 699 w 825"/>
              <a:gd name="T33" fmla="*/ 695 h 830"/>
              <a:gd name="T34" fmla="*/ 697 w 825"/>
              <a:gd name="T35" fmla="*/ 452 h 830"/>
              <a:gd name="T36" fmla="*/ 682 w 825"/>
              <a:gd name="T37" fmla="*/ 391 h 830"/>
              <a:gd name="T38" fmla="*/ 653 w 825"/>
              <a:gd name="T39" fmla="*/ 348 h 830"/>
              <a:gd name="T40" fmla="*/ 608 w 825"/>
              <a:gd name="T41" fmla="*/ 320 h 830"/>
              <a:gd name="T42" fmla="*/ 552 w 825"/>
              <a:gd name="T43" fmla="*/ 312 h 830"/>
              <a:gd name="T44" fmla="*/ 168 w 825"/>
              <a:gd name="T45" fmla="*/ 142 h 830"/>
              <a:gd name="T46" fmla="*/ 140 w 825"/>
              <a:gd name="T47" fmla="*/ 156 h 830"/>
              <a:gd name="T48" fmla="*/ 120 w 825"/>
              <a:gd name="T49" fmla="*/ 187 h 830"/>
              <a:gd name="T50" fmla="*/ 118 w 825"/>
              <a:gd name="T51" fmla="*/ 204 h 830"/>
              <a:gd name="T52" fmla="*/ 127 w 825"/>
              <a:gd name="T53" fmla="*/ 236 h 830"/>
              <a:gd name="T54" fmla="*/ 149 w 825"/>
              <a:gd name="T55" fmla="*/ 258 h 830"/>
              <a:gd name="T56" fmla="*/ 181 w 825"/>
              <a:gd name="T57" fmla="*/ 268 h 830"/>
              <a:gd name="T58" fmla="*/ 211 w 825"/>
              <a:gd name="T59" fmla="*/ 266 h 830"/>
              <a:gd name="T60" fmla="*/ 239 w 825"/>
              <a:gd name="T61" fmla="*/ 251 h 830"/>
              <a:gd name="T62" fmla="*/ 257 w 825"/>
              <a:gd name="T63" fmla="*/ 218 h 830"/>
              <a:gd name="T64" fmla="*/ 256 w 825"/>
              <a:gd name="T65" fmla="*/ 187 h 830"/>
              <a:gd name="T66" fmla="*/ 241 w 825"/>
              <a:gd name="T67" fmla="*/ 159 h 830"/>
              <a:gd name="T68" fmla="*/ 209 w 825"/>
              <a:gd name="T69" fmla="*/ 142 h 830"/>
              <a:gd name="T70" fmla="*/ 57 w 825"/>
              <a:gd name="T71" fmla="*/ 0 h 830"/>
              <a:gd name="T72" fmla="*/ 785 w 825"/>
              <a:gd name="T73" fmla="*/ 3 h 830"/>
              <a:gd name="T74" fmla="*/ 812 w 825"/>
              <a:gd name="T75" fmla="*/ 25 h 830"/>
              <a:gd name="T76" fmla="*/ 825 w 825"/>
              <a:gd name="T77" fmla="*/ 63 h 830"/>
              <a:gd name="T78" fmla="*/ 823 w 825"/>
              <a:gd name="T79" fmla="*/ 783 h 830"/>
              <a:gd name="T80" fmla="*/ 811 w 825"/>
              <a:gd name="T81" fmla="*/ 809 h 830"/>
              <a:gd name="T82" fmla="*/ 785 w 825"/>
              <a:gd name="T83" fmla="*/ 826 h 830"/>
              <a:gd name="T84" fmla="*/ 768 w 825"/>
              <a:gd name="T85" fmla="*/ 830 h 830"/>
              <a:gd name="T86" fmla="*/ 40 w 825"/>
              <a:gd name="T87" fmla="*/ 827 h 830"/>
              <a:gd name="T88" fmla="*/ 11 w 825"/>
              <a:gd name="T89" fmla="*/ 805 h 830"/>
              <a:gd name="T90" fmla="*/ 0 w 825"/>
              <a:gd name="T91" fmla="*/ 772 h 830"/>
              <a:gd name="T92" fmla="*/ 1 w 825"/>
              <a:gd name="T93" fmla="*/ 43 h 830"/>
              <a:gd name="T94" fmla="*/ 17 w 825"/>
              <a:gd name="T95" fmla="*/ 19 h 830"/>
              <a:gd name="T96" fmla="*/ 46 w 825"/>
              <a:gd name="T97" fmla="*/ 1 h 8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825" h="830">
                <a:moveTo>
                  <a:pt x="127" y="320"/>
                </a:moveTo>
                <a:lnTo>
                  <a:pt x="127" y="695"/>
                </a:lnTo>
                <a:lnTo>
                  <a:pt x="250" y="695"/>
                </a:lnTo>
                <a:lnTo>
                  <a:pt x="250" y="320"/>
                </a:lnTo>
                <a:lnTo>
                  <a:pt x="127" y="320"/>
                </a:lnTo>
                <a:close/>
                <a:moveTo>
                  <a:pt x="552" y="312"/>
                </a:moveTo>
                <a:lnTo>
                  <a:pt x="527" y="314"/>
                </a:lnTo>
                <a:lnTo>
                  <a:pt x="503" y="321"/>
                </a:lnTo>
                <a:lnTo>
                  <a:pt x="481" y="333"/>
                </a:lnTo>
                <a:lnTo>
                  <a:pt x="461" y="351"/>
                </a:lnTo>
                <a:lnTo>
                  <a:pt x="444" y="372"/>
                </a:lnTo>
                <a:lnTo>
                  <a:pt x="442" y="372"/>
                </a:lnTo>
                <a:lnTo>
                  <a:pt x="442" y="320"/>
                </a:lnTo>
                <a:lnTo>
                  <a:pt x="319" y="320"/>
                </a:lnTo>
                <a:lnTo>
                  <a:pt x="319" y="695"/>
                </a:lnTo>
                <a:lnTo>
                  <a:pt x="442" y="695"/>
                </a:lnTo>
                <a:lnTo>
                  <a:pt x="442" y="501"/>
                </a:lnTo>
                <a:lnTo>
                  <a:pt x="443" y="477"/>
                </a:lnTo>
                <a:lnTo>
                  <a:pt x="446" y="457"/>
                </a:lnTo>
                <a:lnTo>
                  <a:pt x="452" y="443"/>
                </a:lnTo>
                <a:lnTo>
                  <a:pt x="459" y="435"/>
                </a:lnTo>
                <a:lnTo>
                  <a:pt x="474" y="421"/>
                </a:lnTo>
                <a:lnTo>
                  <a:pt x="490" y="413"/>
                </a:lnTo>
                <a:lnTo>
                  <a:pt x="506" y="410"/>
                </a:lnTo>
                <a:lnTo>
                  <a:pt x="515" y="410"/>
                </a:lnTo>
                <a:lnTo>
                  <a:pt x="531" y="412"/>
                </a:lnTo>
                <a:lnTo>
                  <a:pt x="544" y="418"/>
                </a:lnTo>
                <a:lnTo>
                  <a:pt x="555" y="427"/>
                </a:lnTo>
                <a:lnTo>
                  <a:pt x="564" y="441"/>
                </a:lnTo>
                <a:lnTo>
                  <a:pt x="571" y="460"/>
                </a:lnTo>
                <a:lnTo>
                  <a:pt x="573" y="478"/>
                </a:lnTo>
                <a:lnTo>
                  <a:pt x="575" y="493"/>
                </a:lnTo>
                <a:lnTo>
                  <a:pt x="575" y="695"/>
                </a:lnTo>
                <a:lnTo>
                  <a:pt x="699" y="695"/>
                </a:lnTo>
                <a:lnTo>
                  <a:pt x="699" y="489"/>
                </a:lnTo>
                <a:lnTo>
                  <a:pt x="697" y="452"/>
                </a:lnTo>
                <a:lnTo>
                  <a:pt x="692" y="420"/>
                </a:lnTo>
                <a:lnTo>
                  <a:pt x="682" y="391"/>
                </a:lnTo>
                <a:lnTo>
                  <a:pt x="669" y="368"/>
                </a:lnTo>
                <a:lnTo>
                  <a:pt x="653" y="348"/>
                </a:lnTo>
                <a:lnTo>
                  <a:pt x="633" y="331"/>
                </a:lnTo>
                <a:lnTo>
                  <a:pt x="608" y="320"/>
                </a:lnTo>
                <a:lnTo>
                  <a:pt x="580" y="314"/>
                </a:lnTo>
                <a:lnTo>
                  <a:pt x="552" y="312"/>
                </a:lnTo>
                <a:close/>
                <a:moveTo>
                  <a:pt x="187" y="140"/>
                </a:moveTo>
                <a:lnTo>
                  <a:pt x="168" y="142"/>
                </a:lnTo>
                <a:lnTo>
                  <a:pt x="153" y="147"/>
                </a:lnTo>
                <a:lnTo>
                  <a:pt x="140" y="156"/>
                </a:lnTo>
                <a:lnTo>
                  <a:pt x="129" y="169"/>
                </a:lnTo>
                <a:lnTo>
                  <a:pt x="120" y="187"/>
                </a:lnTo>
                <a:lnTo>
                  <a:pt x="118" y="202"/>
                </a:lnTo>
                <a:lnTo>
                  <a:pt x="118" y="204"/>
                </a:lnTo>
                <a:lnTo>
                  <a:pt x="120" y="221"/>
                </a:lnTo>
                <a:lnTo>
                  <a:pt x="127" y="236"/>
                </a:lnTo>
                <a:lnTo>
                  <a:pt x="136" y="249"/>
                </a:lnTo>
                <a:lnTo>
                  <a:pt x="149" y="258"/>
                </a:lnTo>
                <a:lnTo>
                  <a:pt x="165" y="266"/>
                </a:lnTo>
                <a:lnTo>
                  <a:pt x="181" y="268"/>
                </a:lnTo>
                <a:lnTo>
                  <a:pt x="194" y="268"/>
                </a:lnTo>
                <a:lnTo>
                  <a:pt x="211" y="266"/>
                </a:lnTo>
                <a:lnTo>
                  <a:pt x="226" y="260"/>
                </a:lnTo>
                <a:lnTo>
                  <a:pt x="239" y="251"/>
                </a:lnTo>
                <a:lnTo>
                  <a:pt x="249" y="237"/>
                </a:lnTo>
                <a:lnTo>
                  <a:pt x="257" y="218"/>
                </a:lnTo>
                <a:lnTo>
                  <a:pt x="258" y="204"/>
                </a:lnTo>
                <a:lnTo>
                  <a:pt x="256" y="187"/>
                </a:lnTo>
                <a:lnTo>
                  <a:pt x="250" y="172"/>
                </a:lnTo>
                <a:lnTo>
                  <a:pt x="241" y="159"/>
                </a:lnTo>
                <a:lnTo>
                  <a:pt x="226" y="150"/>
                </a:lnTo>
                <a:lnTo>
                  <a:pt x="209" y="142"/>
                </a:lnTo>
                <a:lnTo>
                  <a:pt x="187" y="140"/>
                </a:lnTo>
                <a:close/>
                <a:moveTo>
                  <a:pt x="57" y="0"/>
                </a:moveTo>
                <a:lnTo>
                  <a:pt x="768" y="0"/>
                </a:lnTo>
                <a:lnTo>
                  <a:pt x="785" y="3"/>
                </a:lnTo>
                <a:lnTo>
                  <a:pt x="800" y="11"/>
                </a:lnTo>
                <a:lnTo>
                  <a:pt x="812" y="25"/>
                </a:lnTo>
                <a:lnTo>
                  <a:pt x="822" y="44"/>
                </a:lnTo>
                <a:lnTo>
                  <a:pt x="825" y="63"/>
                </a:lnTo>
                <a:lnTo>
                  <a:pt x="825" y="767"/>
                </a:lnTo>
                <a:lnTo>
                  <a:pt x="823" y="783"/>
                </a:lnTo>
                <a:lnTo>
                  <a:pt x="818" y="798"/>
                </a:lnTo>
                <a:lnTo>
                  <a:pt x="811" y="809"/>
                </a:lnTo>
                <a:lnTo>
                  <a:pt x="800" y="819"/>
                </a:lnTo>
                <a:lnTo>
                  <a:pt x="785" y="826"/>
                </a:lnTo>
                <a:lnTo>
                  <a:pt x="776" y="829"/>
                </a:lnTo>
                <a:lnTo>
                  <a:pt x="768" y="830"/>
                </a:lnTo>
                <a:lnTo>
                  <a:pt x="57" y="830"/>
                </a:lnTo>
                <a:lnTo>
                  <a:pt x="40" y="827"/>
                </a:lnTo>
                <a:lnTo>
                  <a:pt x="25" y="819"/>
                </a:lnTo>
                <a:lnTo>
                  <a:pt x="11" y="805"/>
                </a:lnTo>
                <a:lnTo>
                  <a:pt x="1" y="785"/>
                </a:lnTo>
                <a:lnTo>
                  <a:pt x="0" y="772"/>
                </a:lnTo>
                <a:lnTo>
                  <a:pt x="0" y="57"/>
                </a:lnTo>
                <a:lnTo>
                  <a:pt x="1" y="43"/>
                </a:lnTo>
                <a:lnTo>
                  <a:pt x="7" y="30"/>
                </a:lnTo>
                <a:lnTo>
                  <a:pt x="17" y="19"/>
                </a:lnTo>
                <a:lnTo>
                  <a:pt x="30" y="8"/>
                </a:lnTo>
                <a:lnTo>
                  <a:pt x="46" y="1"/>
                </a:lnTo>
                <a:lnTo>
                  <a:pt x="5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Callout 52"/>
          <p:cNvSpPr/>
          <p:nvPr/>
        </p:nvSpPr>
        <p:spPr>
          <a:xfrm flipH="1">
            <a:off x="7450262" y="1919515"/>
            <a:ext cx="710917" cy="459996"/>
          </a:xfrm>
          <a:prstGeom prst="wedgeEllipseCallout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11"/>
          <p:cNvSpPr>
            <a:spLocks/>
          </p:cNvSpPr>
          <p:nvPr/>
        </p:nvSpPr>
        <p:spPr bwMode="auto">
          <a:xfrm>
            <a:off x="7738579" y="2033799"/>
            <a:ext cx="134283" cy="231424"/>
          </a:xfrm>
          <a:custGeom>
            <a:avLst/>
            <a:gdLst>
              <a:gd name="T0" fmla="*/ 295 w 443"/>
              <a:gd name="T1" fmla="*/ 0 h 954"/>
              <a:gd name="T2" fmla="*/ 441 w 443"/>
              <a:gd name="T3" fmla="*/ 1 h 954"/>
              <a:gd name="T4" fmla="*/ 441 w 443"/>
              <a:gd name="T5" fmla="*/ 164 h 954"/>
              <a:gd name="T6" fmla="*/ 403 w 443"/>
              <a:gd name="T7" fmla="*/ 164 h 954"/>
              <a:gd name="T8" fmla="*/ 386 w 443"/>
              <a:gd name="T9" fmla="*/ 164 h 954"/>
              <a:gd name="T10" fmla="*/ 370 w 443"/>
              <a:gd name="T11" fmla="*/ 164 h 954"/>
              <a:gd name="T12" fmla="*/ 334 w 443"/>
              <a:gd name="T13" fmla="*/ 164 h 954"/>
              <a:gd name="T14" fmla="*/ 327 w 443"/>
              <a:gd name="T15" fmla="*/ 165 h 954"/>
              <a:gd name="T16" fmla="*/ 319 w 443"/>
              <a:gd name="T17" fmla="*/ 167 h 954"/>
              <a:gd name="T18" fmla="*/ 311 w 443"/>
              <a:gd name="T19" fmla="*/ 170 h 954"/>
              <a:gd name="T20" fmla="*/ 304 w 443"/>
              <a:gd name="T21" fmla="*/ 176 h 954"/>
              <a:gd name="T22" fmla="*/ 298 w 443"/>
              <a:gd name="T23" fmla="*/ 185 h 954"/>
              <a:gd name="T24" fmla="*/ 294 w 443"/>
              <a:gd name="T25" fmla="*/ 196 h 954"/>
              <a:gd name="T26" fmla="*/ 293 w 443"/>
              <a:gd name="T27" fmla="*/ 210 h 954"/>
              <a:gd name="T28" fmla="*/ 293 w 443"/>
              <a:gd name="T29" fmla="*/ 309 h 954"/>
              <a:gd name="T30" fmla="*/ 443 w 443"/>
              <a:gd name="T31" fmla="*/ 309 h 954"/>
              <a:gd name="T32" fmla="*/ 426 w 443"/>
              <a:gd name="T33" fmla="*/ 478 h 954"/>
              <a:gd name="T34" fmla="*/ 293 w 443"/>
              <a:gd name="T35" fmla="*/ 478 h 954"/>
              <a:gd name="T36" fmla="*/ 293 w 443"/>
              <a:gd name="T37" fmla="*/ 618 h 954"/>
              <a:gd name="T38" fmla="*/ 293 w 443"/>
              <a:gd name="T39" fmla="*/ 665 h 954"/>
              <a:gd name="T40" fmla="*/ 293 w 443"/>
              <a:gd name="T41" fmla="*/ 711 h 954"/>
              <a:gd name="T42" fmla="*/ 293 w 443"/>
              <a:gd name="T43" fmla="*/ 897 h 954"/>
              <a:gd name="T44" fmla="*/ 293 w 443"/>
              <a:gd name="T45" fmla="*/ 921 h 954"/>
              <a:gd name="T46" fmla="*/ 293 w 443"/>
              <a:gd name="T47" fmla="*/ 939 h 954"/>
              <a:gd name="T48" fmla="*/ 293 w 443"/>
              <a:gd name="T49" fmla="*/ 954 h 954"/>
              <a:gd name="T50" fmla="*/ 94 w 443"/>
              <a:gd name="T51" fmla="*/ 954 h 954"/>
              <a:gd name="T52" fmla="*/ 94 w 443"/>
              <a:gd name="T53" fmla="*/ 922 h 954"/>
              <a:gd name="T54" fmla="*/ 94 w 443"/>
              <a:gd name="T55" fmla="*/ 897 h 954"/>
              <a:gd name="T56" fmla="*/ 94 w 443"/>
              <a:gd name="T57" fmla="*/ 869 h 954"/>
              <a:gd name="T58" fmla="*/ 94 w 443"/>
              <a:gd name="T59" fmla="*/ 478 h 954"/>
              <a:gd name="T60" fmla="*/ 0 w 443"/>
              <a:gd name="T61" fmla="*/ 478 h 954"/>
              <a:gd name="T62" fmla="*/ 0 w 443"/>
              <a:gd name="T63" fmla="*/ 309 h 954"/>
              <a:gd name="T64" fmla="*/ 94 w 443"/>
              <a:gd name="T65" fmla="*/ 309 h 954"/>
              <a:gd name="T66" fmla="*/ 94 w 443"/>
              <a:gd name="T67" fmla="*/ 200 h 954"/>
              <a:gd name="T68" fmla="*/ 95 w 443"/>
              <a:gd name="T69" fmla="*/ 183 h 954"/>
              <a:gd name="T70" fmla="*/ 97 w 443"/>
              <a:gd name="T71" fmla="*/ 164 h 954"/>
              <a:gd name="T72" fmla="*/ 100 w 443"/>
              <a:gd name="T73" fmla="*/ 146 h 954"/>
              <a:gd name="T74" fmla="*/ 105 w 443"/>
              <a:gd name="T75" fmla="*/ 127 h 954"/>
              <a:gd name="T76" fmla="*/ 112 w 443"/>
              <a:gd name="T77" fmla="*/ 107 h 954"/>
              <a:gd name="T78" fmla="*/ 121 w 443"/>
              <a:gd name="T79" fmla="*/ 89 h 954"/>
              <a:gd name="T80" fmla="*/ 134 w 443"/>
              <a:gd name="T81" fmla="*/ 71 h 954"/>
              <a:gd name="T82" fmla="*/ 147 w 443"/>
              <a:gd name="T83" fmla="*/ 54 h 954"/>
              <a:gd name="T84" fmla="*/ 164 w 443"/>
              <a:gd name="T85" fmla="*/ 39 h 954"/>
              <a:gd name="T86" fmla="*/ 184 w 443"/>
              <a:gd name="T87" fmla="*/ 27 h 954"/>
              <a:gd name="T88" fmla="*/ 206 w 443"/>
              <a:gd name="T89" fmla="*/ 16 h 954"/>
              <a:gd name="T90" fmla="*/ 231 w 443"/>
              <a:gd name="T91" fmla="*/ 7 h 954"/>
              <a:gd name="T92" fmla="*/ 261 w 443"/>
              <a:gd name="T93" fmla="*/ 2 h 954"/>
              <a:gd name="T94" fmla="*/ 295 w 443"/>
              <a:gd name="T95" fmla="*/ 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43" h="954">
                <a:moveTo>
                  <a:pt x="295" y="0"/>
                </a:moveTo>
                <a:lnTo>
                  <a:pt x="441" y="1"/>
                </a:lnTo>
                <a:lnTo>
                  <a:pt x="441" y="164"/>
                </a:lnTo>
                <a:lnTo>
                  <a:pt x="403" y="164"/>
                </a:lnTo>
                <a:lnTo>
                  <a:pt x="386" y="164"/>
                </a:lnTo>
                <a:lnTo>
                  <a:pt x="370" y="164"/>
                </a:lnTo>
                <a:lnTo>
                  <a:pt x="334" y="164"/>
                </a:lnTo>
                <a:lnTo>
                  <a:pt x="327" y="165"/>
                </a:lnTo>
                <a:lnTo>
                  <a:pt x="319" y="167"/>
                </a:lnTo>
                <a:lnTo>
                  <a:pt x="311" y="170"/>
                </a:lnTo>
                <a:lnTo>
                  <a:pt x="304" y="176"/>
                </a:lnTo>
                <a:lnTo>
                  <a:pt x="298" y="185"/>
                </a:lnTo>
                <a:lnTo>
                  <a:pt x="294" y="196"/>
                </a:lnTo>
                <a:lnTo>
                  <a:pt x="293" y="210"/>
                </a:lnTo>
                <a:lnTo>
                  <a:pt x="293" y="309"/>
                </a:lnTo>
                <a:lnTo>
                  <a:pt x="443" y="309"/>
                </a:lnTo>
                <a:lnTo>
                  <a:pt x="426" y="478"/>
                </a:lnTo>
                <a:lnTo>
                  <a:pt x="293" y="478"/>
                </a:lnTo>
                <a:lnTo>
                  <a:pt x="293" y="618"/>
                </a:lnTo>
                <a:lnTo>
                  <a:pt x="293" y="665"/>
                </a:lnTo>
                <a:lnTo>
                  <a:pt x="293" y="711"/>
                </a:lnTo>
                <a:lnTo>
                  <a:pt x="293" y="897"/>
                </a:lnTo>
                <a:lnTo>
                  <a:pt x="293" y="921"/>
                </a:lnTo>
                <a:lnTo>
                  <a:pt x="293" y="939"/>
                </a:lnTo>
                <a:lnTo>
                  <a:pt x="293" y="954"/>
                </a:lnTo>
                <a:lnTo>
                  <a:pt x="94" y="954"/>
                </a:lnTo>
                <a:lnTo>
                  <a:pt x="94" y="922"/>
                </a:lnTo>
                <a:lnTo>
                  <a:pt x="94" y="897"/>
                </a:lnTo>
                <a:lnTo>
                  <a:pt x="94" y="869"/>
                </a:lnTo>
                <a:lnTo>
                  <a:pt x="94" y="478"/>
                </a:lnTo>
                <a:lnTo>
                  <a:pt x="0" y="478"/>
                </a:lnTo>
                <a:lnTo>
                  <a:pt x="0" y="309"/>
                </a:lnTo>
                <a:lnTo>
                  <a:pt x="94" y="309"/>
                </a:lnTo>
                <a:lnTo>
                  <a:pt x="94" y="200"/>
                </a:lnTo>
                <a:lnTo>
                  <a:pt x="95" y="183"/>
                </a:lnTo>
                <a:lnTo>
                  <a:pt x="97" y="164"/>
                </a:lnTo>
                <a:lnTo>
                  <a:pt x="100" y="146"/>
                </a:lnTo>
                <a:lnTo>
                  <a:pt x="105" y="127"/>
                </a:lnTo>
                <a:lnTo>
                  <a:pt x="112" y="107"/>
                </a:lnTo>
                <a:lnTo>
                  <a:pt x="121" y="89"/>
                </a:lnTo>
                <a:lnTo>
                  <a:pt x="134" y="71"/>
                </a:lnTo>
                <a:lnTo>
                  <a:pt x="147" y="54"/>
                </a:lnTo>
                <a:lnTo>
                  <a:pt x="164" y="39"/>
                </a:lnTo>
                <a:lnTo>
                  <a:pt x="184" y="27"/>
                </a:lnTo>
                <a:lnTo>
                  <a:pt x="206" y="16"/>
                </a:lnTo>
                <a:lnTo>
                  <a:pt x="231" y="7"/>
                </a:lnTo>
                <a:lnTo>
                  <a:pt x="261" y="2"/>
                </a:lnTo>
                <a:lnTo>
                  <a:pt x="29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33"/>
          <p:cNvSpPr>
            <a:spLocks/>
          </p:cNvSpPr>
          <p:nvPr/>
        </p:nvSpPr>
        <p:spPr bwMode="auto">
          <a:xfrm>
            <a:off x="1263546" y="2344340"/>
            <a:ext cx="3089954" cy="14922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5400" tIns="25400" rIns="25400" bIns="25400" anchor="ctr"/>
          <a:lstStyle/>
          <a:p>
            <a:pPr defTabSz="41275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最好的</a:t>
            </a:r>
            <a:r>
              <a:rPr lang="en-US" altLang="zh-CN" sz="28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理念</a:t>
            </a:r>
            <a:endParaRPr lang="en-US" altLang="zh-CN" sz="2800" dirty="0" smtClea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defTabSz="41275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最专的</a:t>
            </a:r>
            <a:r>
              <a:rPr lang="en-US" altLang="zh-CN" sz="28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PPT</a:t>
            </a:r>
            <a:r>
              <a:rPr lang="zh-CN" altLang="en-US" sz="2800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设计</a:t>
            </a:r>
            <a:endParaRPr lang="en-US" altLang="zh-CN" sz="28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89958" y="3884372"/>
            <a:ext cx="3091085" cy="129266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02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" name="Straight Connector 15"/>
          <p:cNvCxnSpPr>
            <a:cxnSpLocks noChangeAspect="1"/>
          </p:cNvCxnSpPr>
          <p:nvPr/>
        </p:nvCxnSpPr>
        <p:spPr>
          <a:xfrm>
            <a:off x="975008" y="3693200"/>
            <a:ext cx="9927771" cy="0"/>
          </a:xfrm>
          <a:prstGeom prst="line">
            <a:avLst/>
          </a:prstGeom>
          <a:ln w="28575">
            <a:solidFill>
              <a:srgbClr val="ADBAC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20"/>
          <p:cNvSpPr/>
          <p:nvPr/>
        </p:nvSpPr>
        <p:spPr>
          <a:xfrm flipV="1">
            <a:off x="3741226" y="4253919"/>
            <a:ext cx="1123913" cy="1123915"/>
          </a:xfrm>
          <a:prstGeom prst="ellips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Isosceles Triangle 21"/>
          <p:cNvSpPr/>
          <p:nvPr/>
        </p:nvSpPr>
        <p:spPr>
          <a:xfrm>
            <a:off x="4181407" y="4100681"/>
            <a:ext cx="243551" cy="230954"/>
          </a:xfrm>
          <a:prstGeom prst="triangl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Straight Connector 22"/>
          <p:cNvCxnSpPr/>
          <p:nvPr/>
        </p:nvCxnSpPr>
        <p:spPr>
          <a:xfrm flipV="1">
            <a:off x="4303183" y="3686622"/>
            <a:ext cx="0" cy="470968"/>
          </a:xfrm>
          <a:prstGeom prst="line">
            <a:avLst/>
          </a:prstGeom>
          <a:solidFill>
            <a:schemeClr val="accent4"/>
          </a:solidFill>
          <a:ln>
            <a:solidFill>
              <a:srgbClr val="9AD3DC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6"/>
          <p:cNvSpPr>
            <a:spLocks noEditPoints="1"/>
          </p:cNvSpPr>
          <p:nvPr/>
        </p:nvSpPr>
        <p:spPr bwMode="auto">
          <a:xfrm>
            <a:off x="4084512" y="4597456"/>
            <a:ext cx="437340" cy="436842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27"/>
          <p:cNvSpPr/>
          <p:nvPr/>
        </p:nvSpPr>
        <p:spPr>
          <a:xfrm flipV="1">
            <a:off x="7150617" y="4253919"/>
            <a:ext cx="1123913" cy="1123915"/>
          </a:xfrm>
          <a:prstGeom prst="ellips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Isosceles Triangle 29"/>
          <p:cNvSpPr/>
          <p:nvPr/>
        </p:nvSpPr>
        <p:spPr>
          <a:xfrm>
            <a:off x="7590798" y="4100681"/>
            <a:ext cx="243551" cy="230954"/>
          </a:xfrm>
          <a:prstGeom prst="triangl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30"/>
          <p:cNvCxnSpPr/>
          <p:nvPr/>
        </p:nvCxnSpPr>
        <p:spPr>
          <a:xfrm flipV="1">
            <a:off x="7712574" y="3686622"/>
            <a:ext cx="0" cy="470968"/>
          </a:xfrm>
          <a:prstGeom prst="line">
            <a:avLst/>
          </a:prstGeom>
          <a:solidFill>
            <a:schemeClr val="accent5"/>
          </a:solidFill>
          <a:ln>
            <a:solidFill>
              <a:srgbClr val="A5CA36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26"/>
          <p:cNvSpPr>
            <a:spLocks noEditPoints="1"/>
          </p:cNvSpPr>
          <p:nvPr/>
        </p:nvSpPr>
        <p:spPr bwMode="auto">
          <a:xfrm>
            <a:off x="7552169" y="4625976"/>
            <a:ext cx="320810" cy="401650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35"/>
          <p:cNvSpPr/>
          <p:nvPr/>
        </p:nvSpPr>
        <p:spPr>
          <a:xfrm>
            <a:off x="1988149" y="1999398"/>
            <a:ext cx="1123913" cy="112391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Isosceles Triangle 36"/>
          <p:cNvSpPr/>
          <p:nvPr/>
        </p:nvSpPr>
        <p:spPr>
          <a:xfrm flipV="1">
            <a:off x="2414042" y="3045595"/>
            <a:ext cx="243551" cy="230954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Straight Connector 37"/>
          <p:cNvCxnSpPr/>
          <p:nvPr/>
        </p:nvCxnSpPr>
        <p:spPr>
          <a:xfrm>
            <a:off x="2535592" y="3219640"/>
            <a:ext cx="0" cy="470967"/>
          </a:xfrm>
          <a:prstGeom prst="line">
            <a:avLst/>
          </a:prstGeom>
          <a:ln>
            <a:solidFill>
              <a:srgbClr val="FFC000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2354754" y="2350530"/>
            <a:ext cx="383318" cy="42165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43"/>
          <p:cNvSpPr/>
          <p:nvPr/>
        </p:nvSpPr>
        <p:spPr>
          <a:xfrm>
            <a:off x="5472193" y="1999394"/>
            <a:ext cx="1123913" cy="1123913"/>
          </a:xfrm>
          <a:prstGeom prst="ellips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Isosceles Triangle 44"/>
          <p:cNvSpPr/>
          <p:nvPr/>
        </p:nvSpPr>
        <p:spPr>
          <a:xfrm flipV="1">
            <a:off x="5912374" y="3045591"/>
            <a:ext cx="243551" cy="230954"/>
          </a:xfrm>
          <a:prstGeom prst="triangl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9" name="Straight Connector 45"/>
          <p:cNvCxnSpPr/>
          <p:nvPr/>
        </p:nvCxnSpPr>
        <p:spPr>
          <a:xfrm>
            <a:off x="6033924" y="3219636"/>
            <a:ext cx="0" cy="470967"/>
          </a:xfrm>
          <a:prstGeom prst="line">
            <a:avLst/>
          </a:prstGeom>
          <a:solidFill>
            <a:schemeClr val="accent2"/>
          </a:solidFill>
          <a:ln>
            <a:solidFill>
              <a:srgbClr val="F2895C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11"/>
          <p:cNvSpPr>
            <a:spLocks/>
          </p:cNvSpPr>
          <p:nvPr/>
        </p:nvSpPr>
        <p:spPr bwMode="auto">
          <a:xfrm>
            <a:off x="5803815" y="2407670"/>
            <a:ext cx="472785" cy="307361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50"/>
          <p:cNvSpPr/>
          <p:nvPr/>
        </p:nvSpPr>
        <p:spPr>
          <a:xfrm>
            <a:off x="8818275" y="1999398"/>
            <a:ext cx="1123913" cy="1123913"/>
          </a:xfrm>
          <a:prstGeom prst="ellips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Isosceles Triangle 51"/>
          <p:cNvSpPr/>
          <p:nvPr/>
        </p:nvSpPr>
        <p:spPr>
          <a:xfrm flipV="1">
            <a:off x="9258456" y="3045595"/>
            <a:ext cx="243551" cy="230954"/>
          </a:xfrm>
          <a:prstGeom prst="triangl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52"/>
          <p:cNvCxnSpPr/>
          <p:nvPr/>
        </p:nvCxnSpPr>
        <p:spPr>
          <a:xfrm>
            <a:off x="9380006" y="3219640"/>
            <a:ext cx="0" cy="470967"/>
          </a:xfrm>
          <a:prstGeom prst="line">
            <a:avLst/>
          </a:prstGeom>
          <a:solidFill>
            <a:srgbClr val="C00000"/>
          </a:solidFill>
          <a:ln>
            <a:solidFill>
              <a:srgbClr val="9AD3DC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21"/>
          <p:cNvSpPr>
            <a:spLocks noEditPoints="1"/>
          </p:cNvSpPr>
          <p:nvPr/>
        </p:nvSpPr>
        <p:spPr bwMode="auto">
          <a:xfrm>
            <a:off x="9167428" y="2378084"/>
            <a:ext cx="435476" cy="387651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172637" y="27881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176718" y="307405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465975" y="38995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470056" y="41854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956532" y="38995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4960613" y="41854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270448" y="38995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274529" y="41854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6537925" y="27881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542006" y="307405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19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r="17101"/>
          <a:stretch/>
        </p:blipFill>
        <p:spPr>
          <a:xfrm>
            <a:off x="6173103" y="1587375"/>
            <a:ext cx="2066022" cy="4381725"/>
          </a:xfrm>
          <a:prstGeom prst="rect">
            <a:avLst/>
          </a:prstGeom>
        </p:spPr>
      </p:pic>
      <p:sp>
        <p:nvSpPr>
          <p:cNvPr id="5" name="Rectangle 29"/>
          <p:cNvSpPr/>
          <p:nvPr/>
        </p:nvSpPr>
        <p:spPr>
          <a:xfrm>
            <a:off x="8310592" y="3809100"/>
            <a:ext cx="2186585" cy="2160000"/>
          </a:xfrm>
          <a:prstGeom prst="rect">
            <a:avLst/>
          </a:prstGeom>
          <a:solidFill>
            <a:srgbClr val="9AD3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</a:endParaRPr>
          </a:p>
        </p:txBody>
      </p:sp>
      <p:sp>
        <p:nvSpPr>
          <p:cNvPr id="6" name="Text Placeholder 32"/>
          <p:cNvSpPr txBox="1">
            <a:spLocks/>
          </p:cNvSpPr>
          <p:nvPr/>
        </p:nvSpPr>
        <p:spPr>
          <a:xfrm>
            <a:off x="8604070" y="4064417"/>
            <a:ext cx="1637923" cy="17019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marR="0" lvl="0" indent="-17145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Lemon drops oat cake oat cake sugar plum sweet </a:t>
            </a: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 panose="020F030202020403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Chocolate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cake sweet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pastry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candy canes chocolate cake sesame </a:t>
            </a:r>
            <a:endParaRPr kumimoji="0" lang="en-US" sz="1000" b="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 panose="020F0302020204030203" pitchFamily="34" charset="0"/>
            </a:endParaRPr>
          </a:p>
          <a:p>
            <a:pPr marL="171450" marR="0" lvl="0" indent="-171450" algn="l" defTabSz="685800" rtl="0" eaLnBrk="1" fontAlgn="auto" latinLnBrk="0" hangingPunct="1">
              <a:lnSpc>
                <a:spcPct val="15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Oreo cake 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lollipop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 Light" panose="020F0302020204030203" pitchFamily="34" charset="0"/>
              </a:rPr>
              <a:t>sweet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Light" panose="020F0302020204030203" pitchFamily="34" charset="0"/>
            </a:endParaRPr>
          </a:p>
        </p:txBody>
      </p:sp>
      <p:sp>
        <p:nvSpPr>
          <p:cNvPr id="7" name="Rectangle 13"/>
          <p:cNvSpPr/>
          <p:nvPr/>
        </p:nvSpPr>
        <p:spPr>
          <a:xfrm>
            <a:off x="8310592" y="1580860"/>
            <a:ext cx="2186585" cy="2160000"/>
          </a:xfrm>
          <a:prstGeom prst="rect">
            <a:avLst/>
          </a:prstGeom>
          <a:solidFill>
            <a:srgbClr val="F289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</a:endParaRPr>
          </a:p>
        </p:txBody>
      </p:sp>
      <p:sp>
        <p:nvSpPr>
          <p:cNvPr id="8" name="Oval 15"/>
          <p:cNvSpPr/>
          <p:nvPr/>
        </p:nvSpPr>
        <p:spPr>
          <a:xfrm>
            <a:off x="838695" y="2818915"/>
            <a:ext cx="585787" cy="585787"/>
          </a:xfrm>
          <a:prstGeom prst="ellipse">
            <a:avLst/>
          </a:prstGeom>
          <a:solidFill>
            <a:srgbClr val="9AD3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ontAwesome" pitchFamily="2" charset="0"/>
            </a:endParaRPr>
          </a:p>
        </p:txBody>
      </p:sp>
      <p:sp>
        <p:nvSpPr>
          <p:cNvPr id="9" name="Oval 18"/>
          <p:cNvSpPr/>
          <p:nvPr/>
        </p:nvSpPr>
        <p:spPr>
          <a:xfrm>
            <a:off x="838695" y="3679279"/>
            <a:ext cx="585787" cy="585787"/>
          </a:xfrm>
          <a:prstGeom prst="ellipse">
            <a:avLst/>
          </a:prstGeom>
          <a:solidFill>
            <a:srgbClr val="B6DB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FontAwesome" pitchFamily="2" charset="0"/>
            </a:endParaRPr>
          </a:p>
        </p:txBody>
      </p:sp>
      <p:sp>
        <p:nvSpPr>
          <p:cNvPr id="10" name="Oval 21"/>
          <p:cNvSpPr/>
          <p:nvPr/>
        </p:nvSpPr>
        <p:spPr>
          <a:xfrm>
            <a:off x="838695" y="4539643"/>
            <a:ext cx="585787" cy="585787"/>
          </a:xfrm>
          <a:prstGeom prst="ellipse">
            <a:avLst/>
          </a:prstGeom>
          <a:solidFill>
            <a:srgbClr val="FAD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light"/>
            </a:endParaRPr>
          </a:p>
        </p:txBody>
      </p:sp>
      <p:sp>
        <p:nvSpPr>
          <p:cNvPr id="11" name="Oval 27"/>
          <p:cNvSpPr/>
          <p:nvPr/>
        </p:nvSpPr>
        <p:spPr>
          <a:xfrm>
            <a:off x="838695" y="5383313"/>
            <a:ext cx="585787" cy="585787"/>
          </a:xfrm>
          <a:prstGeom prst="ellipse">
            <a:avLst/>
          </a:prstGeom>
          <a:solidFill>
            <a:srgbClr val="F289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light"/>
            </a:endParaRPr>
          </a:p>
        </p:txBody>
      </p:sp>
      <p:sp>
        <p:nvSpPr>
          <p:cNvPr id="12" name="Freeform 247"/>
          <p:cNvSpPr>
            <a:spLocks noEditPoints="1"/>
          </p:cNvSpPr>
          <p:nvPr/>
        </p:nvSpPr>
        <p:spPr bwMode="auto">
          <a:xfrm>
            <a:off x="9475445" y="2711596"/>
            <a:ext cx="334460" cy="344443"/>
          </a:xfrm>
          <a:custGeom>
            <a:avLst/>
            <a:gdLst>
              <a:gd name="T0" fmla="*/ 0 w 119"/>
              <a:gd name="T1" fmla="*/ 40 h 121"/>
              <a:gd name="T2" fmla="*/ 46 w 119"/>
              <a:gd name="T3" fmla="*/ 85 h 121"/>
              <a:gd name="T4" fmla="*/ 70 w 119"/>
              <a:gd name="T5" fmla="*/ 118 h 121"/>
              <a:gd name="T6" fmla="*/ 83 w 119"/>
              <a:gd name="T7" fmla="*/ 121 h 121"/>
              <a:gd name="T8" fmla="*/ 119 w 119"/>
              <a:gd name="T9" fmla="*/ 85 h 121"/>
              <a:gd name="T10" fmla="*/ 116 w 119"/>
              <a:gd name="T11" fmla="*/ 72 h 121"/>
              <a:gd name="T12" fmla="*/ 83 w 119"/>
              <a:gd name="T13" fmla="*/ 48 h 121"/>
              <a:gd name="T14" fmla="*/ 35 w 119"/>
              <a:gd name="T15" fmla="*/ 0 h 121"/>
              <a:gd name="T16" fmla="*/ 1 w 119"/>
              <a:gd name="T17" fmla="*/ 34 h 121"/>
              <a:gd name="T18" fmla="*/ 0 w 119"/>
              <a:gd name="T19" fmla="*/ 40 h 121"/>
              <a:gd name="T20" fmla="*/ 80 w 119"/>
              <a:gd name="T21" fmla="*/ 67 h 121"/>
              <a:gd name="T22" fmla="*/ 95 w 119"/>
              <a:gd name="T23" fmla="*/ 82 h 121"/>
              <a:gd name="T24" fmla="*/ 80 w 119"/>
              <a:gd name="T25" fmla="*/ 97 h 121"/>
              <a:gd name="T26" fmla="*/ 65 w 119"/>
              <a:gd name="T27" fmla="*/ 82 h 121"/>
              <a:gd name="T28" fmla="*/ 80 w 119"/>
              <a:gd name="T29" fmla="*/ 67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19" h="121">
                <a:moveTo>
                  <a:pt x="0" y="40"/>
                </a:moveTo>
                <a:cubicBezTo>
                  <a:pt x="46" y="85"/>
                  <a:pt x="46" y="85"/>
                  <a:pt x="46" y="85"/>
                </a:cubicBezTo>
                <a:cubicBezTo>
                  <a:pt x="70" y="118"/>
                  <a:pt x="70" y="118"/>
                  <a:pt x="70" y="118"/>
                </a:cubicBezTo>
                <a:cubicBezTo>
                  <a:pt x="83" y="121"/>
                  <a:pt x="83" y="121"/>
                  <a:pt x="83" y="121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83" y="48"/>
                  <a:pt x="83" y="48"/>
                  <a:pt x="83" y="48"/>
                </a:cubicBezTo>
                <a:cubicBezTo>
                  <a:pt x="35" y="0"/>
                  <a:pt x="35" y="0"/>
                  <a:pt x="35" y="0"/>
                </a:cubicBezTo>
                <a:cubicBezTo>
                  <a:pt x="1" y="34"/>
                  <a:pt x="1" y="34"/>
                  <a:pt x="1" y="34"/>
                </a:cubicBezTo>
                <a:cubicBezTo>
                  <a:pt x="1" y="36"/>
                  <a:pt x="1" y="38"/>
                  <a:pt x="0" y="40"/>
                </a:cubicBezTo>
                <a:close/>
                <a:moveTo>
                  <a:pt x="80" y="67"/>
                </a:moveTo>
                <a:cubicBezTo>
                  <a:pt x="88" y="67"/>
                  <a:pt x="95" y="73"/>
                  <a:pt x="95" y="82"/>
                </a:cubicBezTo>
                <a:cubicBezTo>
                  <a:pt x="95" y="90"/>
                  <a:pt x="88" y="97"/>
                  <a:pt x="80" y="97"/>
                </a:cubicBezTo>
                <a:cubicBezTo>
                  <a:pt x="71" y="97"/>
                  <a:pt x="65" y="90"/>
                  <a:pt x="65" y="82"/>
                </a:cubicBezTo>
                <a:cubicBezTo>
                  <a:pt x="65" y="73"/>
                  <a:pt x="71" y="67"/>
                  <a:pt x="80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48"/>
          <p:cNvSpPr>
            <a:spLocks/>
          </p:cNvSpPr>
          <p:nvPr/>
        </p:nvSpPr>
        <p:spPr bwMode="auto">
          <a:xfrm>
            <a:off x="8991231" y="2237366"/>
            <a:ext cx="429304" cy="424314"/>
          </a:xfrm>
          <a:custGeom>
            <a:avLst/>
            <a:gdLst>
              <a:gd name="T0" fmla="*/ 151 w 151"/>
              <a:gd name="T1" fmla="*/ 114 h 149"/>
              <a:gd name="T2" fmla="*/ 124 w 151"/>
              <a:gd name="T3" fmla="*/ 87 h 149"/>
              <a:gd name="T4" fmla="*/ 130 w 151"/>
              <a:gd name="T5" fmla="*/ 67 h 149"/>
              <a:gd name="T6" fmla="*/ 62 w 151"/>
              <a:gd name="T7" fmla="*/ 0 h 149"/>
              <a:gd name="T8" fmla="*/ 56 w 151"/>
              <a:gd name="T9" fmla="*/ 6 h 149"/>
              <a:gd name="T10" fmla="*/ 82 w 151"/>
              <a:gd name="T11" fmla="*/ 46 h 149"/>
              <a:gd name="T12" fmla="*/ 46 w 151"/>
              <a:gd name="T13" fmla="*/ 81 h 149"/>
              <a:gd name="T14" fmla="*/ 6 w 151"/>
              <a:gd name="T15" fmla="*/ 56 h 149"/>
              <a:gd name="T16" fmla="*/ 0 w 151"/>
              <a:gd name="T17" fmla="*/ 62 h 149"/>
              <a:gd name="T18" fmla="*/ 67 w 151"/>
              <a:gd name="T19" fmla="*/ 130 h 149"/>
              <a:gd name="T20" fmla="*/ 87 w 151"/>
              <a:gd name="T21" fmla="*/ 124 h 149"/>
              <a:gd name="T22" fmla="*/ 111 w 151"/>
              <a:gd name="T23" fmla="*/ 149 h 149"/>
              <a:gd name="T24" fmla="*/ 117 w 151"/>
              <a:gd name="T25" fmla="*/ 148 h 149"/>
              <a:gd name="T26" fmla="*/ 151 w 151"/>
              <a:gd name="T27" fmla="*/ 114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1" h="149">
                <a:moveTo>
                  <a:pt x="151" y="114"/>
                </a:moveTo>
                <a:cubicBezTo>
                  <a:pt x="124" y="87"/>
                  <a:pt x="124" y="87"/>
                  <a:pt x="124" y="87"/>
                </a:cubicBezTo>
                <a:cubicBezTo>
                  <a:pt x="128" y="80"/>
                  <a:pt x="130" y="74"/>
                  <a:pt x="130" y="67"/>
                </a:cubicBezTo>
                <a:cubicBezTo>
                  <a:pt x="130" y="33"/>
                  <a:pt x="97" y="0"/>
                  <a:pt x="62" y="0"/>
                </a:cubicBezTo>
                <a:cubicBezTo>
                  <a:pt x="62" y="0"/>
                  <a:pt x="58" y="4"/>
                  <a:pt x="56" y="6"/>
                </a:cubicBezTo>
                <a:cubicBezTo>
                  <a:pt x="84" y="34"/>
                  <a:pt x="82" y="29"/>
                  <a:pt x="82" y="46"/>
                </a:cubicBezTo>
                <a:cubicBezTo>
                  <a:pt x="82" y="60"/>
                  <a:pt x="60" y="81"/>
                  <a:pt x="46" y="81"/>
                </a:cubicBezTo>
                <a:cubicBezTo>
                  <a:pt x="29" y="81"/>
                  <a:pt x="34" y="84"/>
                  <a:pt x="6" y="56"/>
                </a:cubicBezTo>
                <a:cubicBezTo>
                  <a:pt x="4" y="58"/>
                  <a:pt x="0" y="62"/>
                  <a:pt x="0" y="62"/>
                </a:cubicBezTo>
                <a:cubicBezTo>
                  <a:pt x="1" y="97"/>
                  <a:pt x="33" y="130"/>
                  <a:pt x="67" y="130"/>
                </a:cubicBezTo>
                <a:cubicBezTo>
                  <a:pt x="74" y="130"/>
                  <a:pt x="80" y="128"/>
                  <a:pt x="87" y="124"/>
                </a:cubicBezTo>
                <a:cubicBezTo>
                  <a:pt x="111" y="149"/>
                  <a:pt x="111" y="149"/>
                  <a:pt x="111" y="149"/>
                </a:cubicBezTo>
                <a:cubicBezTo>
                  <a:pt x="113" y="148"/>
                  <a:pt x="115" y="148"/>
                  <a:pt x="117" y="148"/>
                </a:cubicBezTo>
                <a:lnTo>
                  <a:pt x="151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49"/>
          <p:cNvSpPr>
            <a:spLocks/>
          </p:cNvSpPr>
          <p:nvPr/>
        </p:nvSpPr>
        <p:spPr bwMode="auto">
          <a:xfrm>
            <a:off x="9046140" y="2237366"/>
            <a:ext cx="808690" cy="818673"/>
          </a:xfrm>
          <a:custGeom>
            <a:avLst/>
            <a:gdLst>
              <a:gd name="T0" fmla="*/ 240 w 285"/>
              <a:gd name="T1" fmla="*/ 172 h 289"/>
              <a:gd name="T2" fmla="*/ 259 w 285"/>
              <a:gd name="T3" fmla="*/ 190 h 289"/>
              <a:gd name="T4" fmla="*/ 254 w 285"/>
              <a:gd name="T5" fmla="*/ 86 h 289"/>
              <a:gd name="T6" fmla="*/ 213 w 285"/>
              <a:gd name="T7" fmla="*/ 45 h 289"/>
              <a:gd name="T8" fmla="*/ 200 w 285"/>
              <a:gd name="T9" fmla="*/ 42 h 289"/>
              <a:gd name="T10" fmla="*/ 191 w 285"/>
              <a:gd name="T11" fmla="*/ 26 h 289"/>
              <a:gd name="T12" fmla="*/ 178 w 285"/>
              <a:gd name="T13" fmla="*/ 9 h 289"/>
              <a:gd name="T14" fmla="*/ 177 w 285"/>
              <a:gd name="T15" fmla="*/ 7 h 289"/>
              <a:gd name="T16" fmla="*/ 167 w 285"/>
              <a:gd name="T17" fmla="*/ 0 h 289"/>
              <a:gd name="T18" fmla="*/ 159 w 285"/>
              <a:gd name="T19" fmla="*/ 6 h 289"/>
              <a:gd name="T20" fmla="*/ 133 w 285"/>
              <a:gd name="T21" fmla="*/ 31 h 289"/>
              <a:gd name="T22" fmla="*/ 134 w 285"/>
              <a:gd name="T23" fmla="*/ 49 h 289"/>
              <a:gd name="T24" fmla="*/ 136 w 285"/>
              <a:gd name="T25" fmla="*/ 51 h 289"/>
              <a:gd name="T26" fmla="*/ 155 w 285"/>
              <a:gd name="T27" fmla="*/ 64 h 289"/>
              <a:gd name="T28" fmla="*/ 156 w 285"/>
              <a:gd name="T29" fmla="*/ 64 h 289"/>
              <a:gd name="T30" fmla="*/ 177 w 285"/>
              <a:gd name="T31" fmla="*/ 77 h 289"/>
              <a:gd name="T32" fmla="*/ 171 w 285"/>
              <a:gd name="T33" fmla="*/ 102 h 289"/>
              <a:gd name="T34" fmla="*/ 104 w 285"/>
              <a:gd name="T35" fmla="*/ 169 h 289"/>
              <a:gd name="T36" fmla="*/ 98 w 285"/>
              <a:gd name="T37" fmla="*/ 168 h 289"/>
              <a:gd name="T38" fmla="*/ 88 w 285"/>
              <a:gd name="T39" fmla="*/ 172 h 289"/>
              <a:gd name="T40" fmla="*/ 86 w 285"/>
              <a:gd name="T41" fmla="*/ 174 h 289"/>
              <a:gd name="T42" fmla="*/ 16 w 285"/>
              <a:gd name="T43" fmla="*/ 244 h 289"/>
              <a:gd name="T44" fmla="*/ 14 w 285"/>
              <a:gd name="T45" fmla="*/ 246 h 289"/>
              <a:gd name="T46" fmla="*/ 43 w 285"/>
              <a:gd name="T47" fmla="*/ 289 h 289"/>
              <a:gd name="T48" fmla="*/ 53 w 285"/>
              <a:gd name="T49" fmla="*/ 285 h 289"/>
              <a:gd name="T50" fmla="*/ 55 w 285"/>
              <a:gd name="T51" fmla="*/ 283 h 289"/>
              <a:gd name="T52" fmla="*/ 125 w 285"/>
              <a:gd name="T53" fmla="*/ 213 h 289"/>
              <a:gd name="T54" fmla="*/ 127 w 285"/>
              <a:gd name="T55" fmla="*/ 211 h 289"/>
              <a:gd name="T56" fmla="*/ 130 w 285"/>
              <a:gd name="T57" fmla="*/ 195 h 289"/>
              <a:gd name="T58" fmla="*/ 205 w 285"/>
              <a:gd name="T59" fmla="*/ 120 h 289"/>
              <a:gd name="T60" fmla="*/ 217 w 285"/>
              <a:gd name="T61" fmla="*/ 112 h 289"/>
              <a:gd name="T62" fmla="*/ 218 w 285"/>
              <a:gd name="T63" fmla="*/ 112 h 289"/>
              <a:gd name="T64" fmla="*/ 240 w 285"/>
              <a:gd name="T65" fmla="*/ 172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85" h="289">
                <a:moveTo>
                  <a:pt x="240" y="172"/>
                </a:moveTo>
                <a:cubicBezTo>
                  <a:pt x="259" y="190"/>
                  <a:pt x="259" y="190"/>
                  <a:pt x="259" y="190"/>
                </a:cubicBezTo>
                <a:cubicBezTo>
                  <a:pt x="259" y="190"/>
                  <a:pt x="285" y="117"/>
                  <a:pt x="254" y="86"/>
                </a:cubicBezTo>
                <a:cubicBezTo>
                  <a:pt x="242" y="74"/>
                  <a:pt x="226" y="58"/>
                  <a:pt x="213" y="45"/>
                </a:cubicBezTo>
                <a:cubicBezTo>
                  <a:pt x="210" y="42"/>
                  <a:pt x="202" y="44"/>
                  <a:pt x="200" y="42"/>
                </a:cubicBezTo>
                <a:cubicBezTo>
                  <a:pt x="194" y="34"/>
                  <a:pt x="192" y="27"/>
                  <a:pt x="191" y="26"/>
                </a:cubicBezTo>
                <a:cubicBezTo>
                  <a:pt x="190" y="20"/>
                  <a:pt x="184" y="14"/>
                  <a:pt x="178" y="9"/>
                </a:cubicBezTo>
                <a:cubicBezTo>
                  <a:pt x="177" y="7"/>
                  <a:pt x="177" y="7"/>
                  <a:pt x="177" y="7"/>
                </a:cubicBezTo>
                <a:cubicBezTo>
                  <a:pt x="172" y="2"/>
                  <a:pt x="170" y="0"/>
                  <a:pt x="167" y="0"/>
                </a:cubicBezTo>
                <a:cubicBezTo>
                  <a:pt x="165" y="0"/>
                  <a:pt x="163" y="2"/>
                  <a:pt x="159" y="6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24" y="40"/>
                  <a:pt x="126" y="41"/>
                  <a:pt x="134" y="49"/>
                </a:cubicBezTo>
                <a:cubicBezTo>
                  <a:pt x="136" y="51"/>
                  <a:pt x="136" y="51"/>
                  <a:pt x="136" y="51"/>
                </a:cubicBezTo>
                <a:cubicBezTo>
                  <a:pt x="142" y="57"/>
                  <a:pt x="149" y="64"/>
                  <a:pt x="155" y="64"/>
                </a:cubicBezTo>
                <a:cubicBezTo>
                  <a:pt x="156" y="64"/>
                  <a:pt x="156" y="64"/>
                  <a:pt x="156" y="64"/>
                </a:cubicBezTo>
                <a:cubicBezTo>
                  <a:pt x="161" y="65"/>
                  <a:pt x="172" y="68"/>
                  <a:pt x="177" y="77"/>
                </a:cubicBezTo>
                <a:cubicBezTo>
                  <a:pt x="182" y="89"/>
                  <a:pt x="174" y="97"/>
                  <a:pt x="171" y="102"/>
                </a:cubicBezTo>
                <a:cubicBezTo>
                  <a:pt x="104" y="169"/>
                  <a:pt x="104" y="169"/>
                  <a:pt x="104" y="169"/>
                </a:cubicBezTo>
                <a:cubicBezTo>
                  <a:pt x="102" y="168"/>
                  <a:pt x="100" y="168"/>
                  <a:pt x="98" y="168"/>
                </a:cubicBezTo>
                <a:cubicBezTo>
                  <a:pt x="94" y="168"/>
                  <a:pt x="91" y="169"/>
                  <a:pt x="88" y="172"/>
                </a:cubicBezTo>
                <a:cubicBezTo>
                  <a:pt x="87" y="172"/>
                  <a:pt x="87" y="173"/>
                  <a:pt x="86" y="174"/>
                </a:cubicBezTo>
                <a:cubicBezTo>
                  <a:pt x="86" y="174"/>
                  <a:pt x="30" y="229"/>
                  <a:pt x="16" y="244"/>
                </a:cubicBezTo>
                <a:cubicBezTo>
                  <a:pt x="15" y="245"/>
                  <a:pt x="14" y="245"/>
                  <a:pt x="14" y="246"/>
                </a:cubicBezTo>
                <a:cubicBezTo>
                  <a:pt x="0" y="259"/>
                  <a:pt x="25" y="289"/>
                  <a:pt x="43" y="289"/>
                </a:cubicBezTo>
                <a:cubicBezTo>
                  <a:pt x="47" y="289"/>
                  <a:pt x="50" y="288"/>
                  <a:pt x="53" y="285"/>
                </a:cubicBezTo>
                <a:cubicBezTo>
                  <a:pt x="54" y="285"/>
                  <a:pt x="54" y="284"/>
                  <a:pt x="55" y="283"/>
                </a:cubicBezTo>
                <a:cubicBezTo>
                  <a:pt x="70" y="268"/>
                  <a:pt x="125" y="213"/>
                  <a:pt x="125" y="213"/>
                </a:cubicBezTo>
                <a:cubicBezTo>
                  <a:pt x="126" y="212"/>
                  <a:pt x="127" y="212"/>
                  <a:pt x="127" y="211"/>
                </a:cubicBezTo>
                <a:cubicBezTo>
                  <a:pt x="131" y="207"/>
                  <a:pt x="132" y="201"/>
                  <a:pt x="130" y="195"/>
                </a:cubicBezTo>
                <a:cubicBezTo>
                  <a:pt x="205" y="120"/>
                  <a:pt x="205" y="120"/>
                  <a:pt x="205" y="120"/>
                </a:cubicBezTo>
                <a:cubicBezTo>
                  <a:pt x="210" y="116"/>
                  <a:pt x="215" y="112"/>
                  <a:pt x="217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46" y="128"/>
                  <a:pt x="240" y="172"/>
                  <a:pt x="240" y="1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15"/>
          <p:cNvSpPr>
            <a:spLocks/>
          </p:cNvSpPr>
          <p:nvPr/>
        </p:nvSpPr>
        <p:spPr bwMode="auto">
          <a:xfrm>
            <a:off x="1056181" y="4694650"/>
            <a:ext cx="150812" cy="275771"/>
          </a:xfrm>
          <a:custGeom>
            <a:avLst/>
            <a:gdLst>
              <a:gd name="T0" fmla="*/ 159 w 159"/>
              <a:gd name="T1" fmla="*/ 80 h 287"/>
              <a:gd name="T2" fmla="*/ 143 w 159"/>
              <a:gd name="T3" fmla="*/ 79 h 287"/>
              <a:gd name="T4" fmla="*/ 143 w 159"/>
              <a:gd name="T5" fmla="*/ 208 h 287"/>
              <a:gd name="T6" fmla="*/ 143 w 159"/>
              <a:gd name="T7" fmla="*/ 208 h 287"/>
              <a:gd name="T8" fmla="*/ 16 w 159"/>
              <a:gd name="T9" fmla="*/ 208 h 287"/>
              <a:gd name="T10" fmla="*/ 16 w 159"/>
              <a:gd name="T11" fmla="*/ 62 h 287"/>
              <a:gd name="T12" fmla="*/ 109 w 159"/>
              <a:gd name="T13" fmla="*/ 62 h 287"/>
              <a:gd name="T14" fmla="*/ 109 w 159"/>
              <a:gd name="T15" fmla="*/ 101 h 287"/>
              <a:gd name="T16" fmla="*/ 109 w 159"/>
              <a:gd name="T17" fmla="*/ 207 h 287"/>
              <a:gd name="T18" fmla="*/ 109 w 159"/>
              <a:gd name="T19" fmla="*/ 208 h 287"/>
              <a:gd name="T20" fmla="*/ 109 w 159"/>
              <a:gd name="T21" fmla="*/ 209 h 287"/>
              <a:gd name="T22" fmla="*/ 109 w 159"/>
              <a:gd name="T23" fmla="*/ 210 h 287"/>
              <a:gd name="T24" fmla="*/ 80 w 159"/>
              <a:gd name="T25" fmla="*/ 236 h 287"/>
              <a:gd name="T26" fmla="*/ 52 w 159"/>
              <a:gd name="T27" fmla="*/ 210 h 287"/>
              <a:gd name="T28" fmla="*/ 52 w 159"/>
              <a:gd name="T29" fmla="*/ 208 h 287"/>
              <a:gd name="T30" fmla="*/ 52 w 159"/>
              <a:gd name="T31" fmla="*/ 207 h 287"/>
              <a:gd name="T32" fmla="*/ 36 w 159"/>
              <a:gd name="T33" fmla="*/ 80 h 287"/>
              <a:gd name="T34" fmla="*/ 36 w 159"/>
              <a:gd name="T35" fmla="*/ 208 h 287"/>
              <a:gd name="T36" fmla="*/ 36 w 159"/>
              <a:gd name="T37" fmla="*/ 210 h 287"/>
              <a:gd name="T38" fmla="*/ 80 w 159"/>
              <a:gd name="T39" fmla="*/ 252 h 287"/>
              <a:gd name="T40" fmla="*/ 125 w 159"/>
              <a:gd name="T41" fmla="*/ 210 h 287"/>
              <a:gd name="T42" fmla="*/ 125 w 159"/>
              <a:gd name="T43" fmla="*/ 208 h 287"/>
              <a:gd name="T44" fmla="*/ 125 w 159"/>
              <a:gd name="T45" fmla="*/ 131 h 287"/>
              <a:gd name="T46" fmla="*/ 125 w 159"/>
              <a:gd name="T47" fmla="*/ 62 h 287"/>
              <a:gd name="T48" fmla="*/ 125 w 159"/>
              <a:gd name="T49" fmla="*/ 62 h 287"/>
              <a:gd name="T50" fmla="*/ 0 w 159"/>
              <a:gd name="T51" fmla="*/ 62 h 287"/>
              <a:gd name="T52" fmla="*/ 0 w 159"/>
              <a:gd name="T53" fmla="*/ 62 h 287"/>
              <a:gd name="T54" fmla="*/ 0 w 159"/>
              <a:gd name="T55" fmla="*/ 210 h 287"/>
              <a:gd name="T56" fmla="*/ 0 w 159"/>
              <a:gd name="T57" fmla="*/ 210 h 287"/>
              <a:gd name="T58" fmla="*/ 159 w 159"/>
              <a:gd name="T59" fmla="*/ 208 h 287"/>
              <a:gd name="T60" fmla="*/ 159 w 159"/>
              <a:gd name="T61" fmla="*/ 208 h 287"/>
              <a:gd name="T62" fmla="*/ 159 w 159"/>
              <a:gd name="T63" fmla="*/ 20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59" h="287">
                <a:moveTo>
                  <a:pt x="159" y="80"/>
                </a:moveTo>
                <a:cubicBezTo>
                  <a:pt x="159" y="80"/>
                  <a:pt x="159" y="80"/>
                  <a:pt x="159" y="80"/>
                </a:cubicBezTo>
                <a:cubicBezTo>
                  <a:pt x="159" y="80"/>
                  <a:pt x="159" y="80"/>
                  <a:pt x="159" y="80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3" y="80"/>
                  <a:pt x="143" y="80"/>
                  <a:pt x="143" y="80"/>
                </a:cubicBezTo>
                <a:cubicBezTo>
                  <a:pt x="143" y="208"/>
                  <a:pt x="143" y="208"/>
                  <a:pt x="143" y="208"/>
                </a:cubicBezTo>
                <a:cubicBezTo>
                  <a:pt x="143" y="208"/>
                  <a:pt x="143" y="208"/>
                  <a:pt x="143" y="208"/>
                </a:cubicBezTo>
                <a:cubicBezTo>
                  <a:pt x="143" y="208"/>
                  <a:pt x="143" y="208"/>
                  <a:pt x="143" y="208"/>
                </a:cubicBezTo>
                <a:cubicBezTo>
                  <a:pt x="143" y="243"/>
                  <a:pt x="114" y="271"/>
                  <a:pt x="79" y="271"/>
                </a:cubicBezTo>
                <a:cubicBezTo>
                  <a:pt x="45" y="271"/>
                  <a:pt x="16" y="243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62"/>
                  <a:pt x="16" y="62"/>
                  <a:pt x="16" y="62"/>
                </a:cubicBezTo>
                <a:cubicBezTo>
                  <a:pt x="16" y="37"/>
                  <a:pt x="37" y="16"/>
                  <a:pt x="62" y="16"/>
                </a:cubicBezTo>
                <a:cubicBezTo>
                  <a:pt x="88" y="16"/>
                  <a:pt x="109" y="37"/>
                  <a:pt x="109" y="62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09" y="101"/>
                  <a:pt x="109" y="101"/>
                  <a:pt x="109" y="101"/>
                </a:cubicBezTo>
                <a:cubicBezTo>
                  <a:pt x="109" y="101"/>
                  <a:pt x="109" y="207"/>
                  <a:pt x="109" y="207"/>
                </a:cubicBezTo>
                <a:cubicBezTo>
                  <a:pt x="109" y="207"/>
                  <a:pt x="109" y="207"/>
                  <a:pt x="109" y="207"/>
                </a:cubicBezTo>
                <a:cubicBezTo>
                  <a:pt x="109" y="207"/>
                  <a:pt x="109" y="207"/>
                  <a:pt x="109" y="207"/>
                </a:cubicBezTo>
                <a:cubicBezTo>
                  <a:pt x="109" y="207"/>
                  <a:pt x="109" y="207"/>
                  <a:pt x="109" y="208"/>
                </a:cubicBezTo>
                <a:cubicBezTo>
                  <a:pt x="109" y="208"/>
                  <a:pt x="109" y="208"/>
                  <a:pt x="109" y="208"/>
                </a:cubicBezTo>
                <a:cubicBezTo>
                  <a:pt x="109" y="209"/>
                  <a:pt x="109" y="209"/>
                  <a:pt x="109" y="209"/>
                </a:cubicBezTo>
                <a:cubicBezTo>
                  <a:pt x="109" y="209"/>
                  <a:pt x="109" y="209"/>
                  <a:pt x="109" y="209"/>
                </a:cubicBezTo>
                <a:cubicBezTo>
                  <a:pt x="109" y="210"/>
                  <a:pt x="109" y="210"/>
                  <a:pt x="109" y="210"/>
                </a:cubicBezTo>
                <a:cubicBezTo>
                  <a:pt x="109" y="209"/>
                  <a:pt x="109" y="209"/>
                  <a:pt x="109" y="209"/>
                </a:cubicBezTo>
                <a:cubicBezTo>
                  <a:pt x="108" y="224"/>
                  <a:pt x="96" y="236"/>
                  <a:pt x="80" y="236"/>
                </a:cubicBezTo>
                <a:cubicBezTo>
                  <a:pt x="65" y="236"/>
                  <a:pt x="53" y="224"/>
                  <a:pt x="52" y="209"/>
                </a:cubicBezTo>
                <a:cubicBezTo>
                  <a:pt x="52" y="209"/>
                  <a:pt x="52" y="209"/>
                  <a:pt x="52" y="210"/>
                </a:cubicBezTo>
                <a:cubicBezTo>
                  <a:pt x="52" y="208"/>
                  <a:pt x="52" y="208"/>
                  <a:pt x="52" y="208"/>
                </a:cubicBezTo>
                <a:cubicBezTo>
                  <a:pt x="52" y="208"/>
                  <a:pt x="52" y="208"/>
                  <a:pt x="52" y="208"/>
                </a:cubicBezTo>
                <a:cubicBezTo>
                  <a:pt x="52" y="208"/>
                  <a:pt x="52" y="208"/>
                  <a:pt x="52" y="208"/>
                </a:cubicBezTo>
                <a:cubicBezTo>
                  <a:pt x="52" y="207"/>
                  <a:pt x="52" y="207"/>
                  <a:pt x="52" y="207"/>
                </a:cubicBezTo>
                <a:cubicBezTo>
                  <a:pt x="52" y="80"/>
                  <a:pt x="52" y="80"/>
                  <a:pt x="52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6" y="207"/>
                  <a:pt x="36" y="207"/>
                  <a:pt x="36" y="207"/>
                </a:cubicBezTo>
                <a:cubicBezTo>
                  <a:pt x="36" y="207"/>
                  <a:pt x="36" y="208"/>
                  <a:pt x="36" y="208"/>
                </a:cubicBezTo>
                <a:cubicBezTo>
                  <a:pt x="36" y="208"/>
                  <a:pt x="36" y="208"/>
                  <a:pt x="36" y="208"/>
                </a:cubicBezTo>
                <a:cubicBezTo>
                  <a:pt x="36" y="210"/>
                  <a:pt x="36" y="210"/>
                  <a:pt x="36" y="210"/>
                </a:cubicBezTo>
                <a:cubicBezTo>
                  <a:pt x="36" y="210"/>
                  <a:pt x="36" y="210"/>
                  <a:pt x="36" y="210"/>
                </a:cubicBezTo>
                <a:cubicBezTo>
                  <a:pt x="37" y="233"/>
                  <a:pt x="57" y="252"/>
                  <a:pt x="80" y="252"/>
                </a:cubicBezTo>
                <a:cubicBezTo>
                  <a:pt x="104" y="252"/>
                  <a:pt x="124" y="233"/>
                  <a:pt x="125" y="210"/>
                </a:cubicBezTo>
                <a:cubicBezTo>
                  <a:pt x="125" y="210"/>
                  <a:pt x="125" y="210"/>
                  <a:pt x="125" y="210"/>
                </a:cubicBezTo>
                <a:cubicBezTo>
                  <a:pt x="125" y="209"/>
                  <a:pt x="125" y="209"/>
                  <a:pt x="125" y="209"/>
                </a:cubicBezTo>
                <a:cubicBezTo>
                  <a:pt x="125" y="208"/>
                  <a:pt x="125" y="208"/>
                  <a:pt x="125" y="208"/>
                </a:cubicBezTo>
                <a:cubicBezTo>
                  <a:pt x="125" y="207"/>
                  <a:pt x="125" y="207"/>
                  <a:pt x="125" y="20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62"/>
                  <a:pt x="125" y="62"/>
                  <a:pt x="125" y="62"/>
                </a:cubicBezTo>
                <a:cubicBezTo>
                  <a:pt x="125" y="28"/>
                  <a:pt x="97" y="0"/>
                  <a:pt x="62" y="0"/>
                </a:cubicBezTo>
                <a:cubicBezTo>
                  <a:pt x="28" y="0"/>
                  <a:pt x="0" y="28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208"/>
                  <a:pt x="0" y="208"/>
                  <a:pt x="0" y="208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0"/>
                  <a:pt x="0" y="210"/>
                  <a:pt x="0" y="210"/>
                </a:cubicBezTo>
                <a:cubicBezTo>
                  <a:pt x="1" y="253"/>
                  <a:pt x="36" y="287"/>
                  <a:pt x="79" y="287"/>
                </a:cubicBezTo>
                <a:cubicBezTo>
                  <a:pt x="123" y="287"/>
                  <a:pt x="158" y="252"/>
                  <a:pt x="159" y="208"/>
                </a:cubicBezTo>
                <a:cubicBezTo>
                  <a:pt x="159" y="208"/>
                  <a:pt x="159" y="208"/>
                  <a:pt x="159" y="208"/>
                </a:cubicBezTo>
                <a:cubicBezTo>
                  <a:pt x="159" y="208"/>
                  <a:pt x="159" y="208"/>
                  <a:pt x="159" y="208"/>
                </a:cubicBezTo>
                <a:cubicBezTo>
                  <a:pt x="159" y="207"/>
                  <a:pt x="159" y="207"/>
                  <a:pt x="159" y="207"/>
                </a:cubicBezTo>
                <a:cubicBezTo>
                  <a:pt x="159" y="207"/>
                  <a:pt x="159" y="207"/>
                  <a:pt x="159" y="207"/>
                </a:cubicBezTo>
                <a:lnTo>
                  <a:pt x="159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Freeform 304"/>
          <p:cNvSpPr>
            <a:spLocks/>
          </p:cNvSpPr>
          <p:nvPr/>
        </p:nvSpPr>
        <p:spPr bwMode="auto">
          <a:xfrm>
            <a:off x="1003055" y="3824921"/>
            <a:ext cx="286542" cy="286543"/>
          </a:xfrm>
          <a:custGeom>
            <a:avLst/>
            <a:gdLst>
              <a:gd name="T0" fmla="*/ 293 w 297"/>
              <a:gd name="T1" fmla="*/ 232 h 297"/>
              <a:gd name="T2" fmla="*/ 230 w 297"/>
              <a:gd name="T3" fmla="*/ 195 h 297"/>
              <a:gd name="T4" fmla="*/ 220 w 297"/>
              <a:gd name="T5" fmla="*/ 196 h 297"/>
              <a:gd name="T6" fmla="*/ 201 w 297"/>
              <a:gd name="T7" fmla="*/ 215 h 297"/>
              <a:gd name="T8" fmla="*/ 190 w 297"/>
              <a:gd name="T9" fmla="*/ 220 h 297"/>
              <a:gd name="T10" fmla="*/ 122 w 297"/>
              <a:gd name="T11" fmla="*/ 176 h 297"/>
              <a:gd name="T12" fmla="*/ 78 w 297"/>
              <a:gd name="T13" fmla="*/ 108 h 297"/>
              <a:gd name="T14" fmla="*/ 82 w 297"/>
              <a:gd name="T15" fmla="*/ 96 h 297"/>
              <a:gd name="T16" fmla="*/ 98 w 297"/>
              <a:gd name="T17" fmla="*/ 80 h 297"/>
              <a:gd name="T18" fmla="*/ 100 w 297"/>
              <a:gd name="T19" fmla="*/ 70 h 297"/>
              <a:gd name="T20" fmla="*/ 65 w 297"/>
              <a:gd name="T21" fmla="*/ 4 h 297"/>
              <a:gd name="T22" fmla="*/ 58 w 297"/>
              <a:gd name="T23" fmla="*/ 3 h 297"/>
              <a:gd name="T24" fmla="*/ 14 w 297"/>
              <a:gd name="T25" fmla="*/ 46 h 297"/>
              <a:gd name="T26" fmla="*/ 9 w 297"/>
              <a:gd name="T27" fmla="*/ 57 h 297"/>
              <a:gd name="T28" fmla="*/ 89 w 297"/>
              <a:gd name="T29" fmla="*/ 209 h 297"/>
              <a:gd name="T30" fmla="*/ 240 w 297"/>
              <a:gd name="T31" fmla="*/ 288 h 297"/>
              <a:gd name="T32" fmla="*/ 252 w 297"/>
              <a:gd name="T33" fmla="*/ 283 h 297"/>
              <a:gd name="T34" fmla="*/ 295 w 297"/>
              <a:gd name="T35" fmla="*/ 240 h 297"/>
              <a:gd name="T36" fmla="*/ 293 w 297"/>
              <a:gd name="T37" fmla="*/ 23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Freeform 389"/>
          <p:cNvSpPr>
            <a:spLocks/>
          </p:cNvSpPr>
          <p:nvPr/>
        </p:nvSpPr>
        <p:spPr bwMode="auto">
          <a:xfrm>
            <a:off x="993702" y="5559181"/>
            <a:ext cx="275771" cy="241300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Freeform 451"/>
          <p:cNvSpPr>
            <a:spLocks noEditPoints="1"/>
          </p:cNvSpPr>
          <p:nvPr/>
        </p:nvSpPr>
        <p:spPr bwMode="auto">
          <a:xfrm>
            <a:off x="1003055" y="2975329"/>
            <a:ext cx="275771" cy="275771"/>
          </a:xfrm>
          <a:custGeom>
            <a:avLst/>
            <a:gdLst>
              <a:gd name="T0" fmla="*/ 283 w 287"/>
              <a:gd name="T1" fmla="*/ 234 h 288"/>
              <a:gd name="T2" fmla="*/ 247 w 287"/>
              <a:gd name="T3" fmla="*/ 208 h 288"/>
              <a:gd name="T4" fmla="*/ 136 w 287"/>
              <a:gd name="T5" fmla="*/ 96 h 288"/>
              <a:gd name="T6" fmla="*/ 142 w 287"/>
              <a:gd name="T7" fmla="*/ 74 h 288"/>
              <a:gd name="T8" fmla="*/ 68 w 287"/>
              <a:gd name="T9" fmla="*/ 0 h 288"/>
              <a:gd name="T10" fmla="*/ 61 w 287"/>
              <a:gd name="T11" fmla="*/ 7 h 288"/>
              <a:gd name="T12" fmla="*/ 89 w 287"/>
              <a:gd name="T13" fmla="*/ 51 h 288"/>
              <a:gd name="T14" fmla="*/ 50 w 287"/>
              <a:gd name="T15" fmla="*/ 90 h 288"/>
              <a:gd name="T16" fmla="*/ 6 w 287"/>
              <a:gd name="T17" fmla="*/ 62 h 288"/>
              <a:gd name="T18" fmla="*/ 0 w 287"/>
              <a:gd name="T19" fmla="*/ 69 h 288"/>
              <a:gd name="T20" fmla="*/ 74 w 287"/>
              <a:gd name="T21" fmla="*/ 143 h 288"/>
              <a:gd name="T22" fmla="*/ 95 w 287"/>
              <a:gd name="T23" fmla="*/ 137 h 288"/>
              <a:gd name="T24" fmla="*/ 207 w 287"/>
              <a:gd name="T25" fmla="*/ 249 h 288"/>
              <a:gd name="T26" fmla="*/ 233 w 287"/>
              <a:gd name="T27" fmla="*/ 284 h 288"/>
              <a:gd name="T28" fmla="*/ 247 w 287"/>
              <a:gd name="T29" fmla="*/ 288 h 288"/>
              <a:gd name="T30" fmla="*/ 287 w 287"/>
              <a:gd name="T31" fmla="*/ 249 h 288"/>
              <a:gd name="T32" fmla="*/ 283 w 287"/>
              <a:gd name="T33" fmla="*/ 234 h 288"/>
              <a:gd name="T34" fmla="*/ 244 w 287"/>
              <a:gd name="T35" fmla="*/ 261 h 288"/>
              <a:gd name="T36" fmla="*/ 227 w 287"/>
              <a:gd name="T37" fmla="*/ 244 h 288"/>
              <a:gd name="T38" fmla="*/ 244 w 287"/>
              <a:gd name="T39" fmla="*/ 228 h 288"/>
              <a:gd name="T40" fmla="*/ 260 w 287"/>
              <a:gd name="T41" fmla="*/ 244 h 288"/>
              <a:gd name="T42" fmla="*/ 244 w 287"/>
              <a:gd name="T43" fmla="*/ 26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7" h="288">
                <a:moveTo>
                  <a:pt x="283" y="234"/>
                </a:moveTo>
                <a:cubicBezTo>
                  <a:pt x="247" y="208"/>
                  <a:pt x="247" y="208"/>
                  <a:pt x="247" y="208"/>
                </a:cubicBezTo>
                <a:cubicBezTo>
                  <a:pt x="136" y="96"/>
                  <a:pt x="136" y="96"/>
                  <a:pt x="136" y="96"/>
                </a:cubicBezTo>
                <a:cubicBezTo>
                  <a:pt x="140" y="89"/>
                  <a:pt x="142" y="81"/>
                  <a:pt x="142" y="74"/>
                </a:cubicBezTo>
                <a:cubicBezTo>
                  <a:pt x="142" y="37"/>
                  <a:pt x="106" y="0"/>
                  <a:pt x="68" y="0"/>
                </a:cubicBezTo>
                <a:cubicBezTo>
                  <a:pt x="68" y="0"/>
                  <a:pt x="64" y="5"/>
                  <a:pt x="61" y="7"/>
                </a:cubicBezTo>
                <a:cubicBezTo>
                  <a:pt x="92" y="37"/>
                  <a:pt x="89" y="32"/>
                  <a:pt x="89" y="51"/>
                </a:cubicBezTo>
                <a:cubicBezTo>
                  <a:pt x="89" y="66"/>
                  <a:pt x="65" y="90"/>
                  <a:pt x="50" y="90"/>
                </a:cubicBezTo>
                <a:cubicBezTo>
                  <a:pt x="31" y="90"/>
                  <a:pt x="37" y="93"/>
                  <a:pt x="6" y="62"/>
                </a:cubicBezTo>
                <a:cubicBezTo>
                  <a:pt x="4" y="65"/>
                  <a:pt x="0" y="69"/>
                  <a:pt x="0" y="69"/>
                </a:cubicBezTo>
                <a:cubicBezTo>
                  <a:pt x="0" y="107"/>
                  <a:pt x="36" y="143"/>
                  <a:pt x="74" y="143"/>
                </a:cubicBezTo>
                <a:cubicBezTo>
                  <a:pt x="80" y="143"/>
                  <a:pt x="88" y="141"/>
                  <a:pt x="95" y="137"/>
                </a:cubicBezTo>
                <a:cubicBezTo>
                  <a:pt x="207" y="249"/>
                  <a:pt x="207" y="249"/>
                  <a:pt x="207" y="249"/>
                </a:cubicBezTo>
                <a:cubicBezTo>
                  <a:pt x="233" y="284"/>
                  <a:pt x="233" y="284"/>
                  <a:pt x="233" y="284"/>
                </a:cubicBezTo>
                <a:cubicBezTo>
                  <a:pt x="247" y="288"/>
                  <a:pt x="247" y="288"/>
                  <a:pt x="247" y="288"/>
                </a:cubicBezTo>
                <a:cubicBezTo>
                  <a:pt x="287" y="249"/>
                  <a:pt x="287" y="249"/>
                  <a:pt x="287" y="249"/>
                </a:cubicBezTo>
                <a:lnTo>
                  <a:pt x="283" y="234"/>
                </a:lnTo>
                <a:close/>
                <a:moveTo>
                  <a:pt x="244" y="261"/>
                </a:moveTo>
                <a:cubicBezTo>
                  <a:pt x="234" y="261"/>
                  <a:pt x="227" y="254"/>
                  <a:pt x="227" y="244"/>
                </a:cubicBezTo>
                <a:cubicBezTo>
                  <a:pt x="227" y="235"/>
                  <a:pt x="234" y="228"/>
                  <a:pt x="244" y="228"/>
                </a:cubicBezTo>
                <a:cubicBezTo>
                  <a:pt x="253" y="228"/>
                  <a:pt x="260" y="235"/>
                  <a:pt x="260" y="244"/>
                </a:cubicBezTo>
                <a:cubicBezTo>
                  <a:pt x="260" y="254"/>
                  <a:pt x="253" y="261"/>
                  <a:pt x="244" y="2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588842" y="288079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592923" y="3166698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588842" y="369159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592923" y="3977498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588842" y="459929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592923" y="4885195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588842" y="542976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592923" y="5715668"/>
            <a:ext cx="3937833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2708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ardrop 12"/>
          <p:cNvSpPr/>
          <p:nvPr/>
        </p:nvSpPr>
        <p:spPr>
          <a:xfrm rot="16200000">
            <a:off x="6010432" y="3806997"/>
            <a:ext cx="1609518" cy="1644833"/>
          </a:xfrm>
          <a:prstGeom prst="teardrop">
            <a:avLst/>
          </a:prstGeom>
          <a:solidFill>
            <a:srgbClr val="FADB63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ardrop 13"/>
          <p:cNvSpPr/>
          <p:nvPr/>
        </p:nvSpPr>
        <p:spPr>
          <a:xfrm rot="10800000">
            <a:off x="5992773" y="2135560"/>
            <a:ext cx="1644833" cy="1609518"/>
          </a:xfrm>
          <a:prstGeom prst="teardrop">
            <a:avLst/>
          </a:prstGeom>
          <a:solidFill>
            <a:srgbClr val="B6DB86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ardrop 14"/>
          <p:cNvSpPr/>
          <p:nvPr/>
        </p:nvSpPr>
        <p:spPr>
          <a:xfrm>
            <a:off x="4247450" y="3824656"/>
            <a:ext cx="1644833" cy="1609518"/>
          </a:xfrm>
          <a:prstGeom prst="teardrop">
            <a:avLst/>
          </a:prstGeom>
          <a:solidFill>
            <a:srgbClr val="F2895C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ardrop 17"/>
          <p:cNvSpPr/>
          <p:nvPr/>
        </p:nvSpPr>
        <p:spPr>
          <a:xfrm rot="5400000">
            <a:off x="4261628" y="2117902"/>
            <a:ext cx="1609518" cy="1644833"/>
          </a:xfrm>
          <a:prstGeom prst="teardrop">
            <a:avLst/>
          </a:prstGeom>
          <a:solidFill>
            <a:srgbClr val="9AD3DC"/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Isosceles Triangle 20"/>
          <p:cNvSpPr/>
          <p:nvPr/>
        </p:nvSpPr>
        <p:spPr>
          <a:xfrm rot="16200000">
            <a:off x="3983227" y="2902180"/>
            <a:ext cx="197163" cy="76277"/>
          </a:xfrm>
          <a:prstGeom prst="triangl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Isosceles Triangle 21"/>
          <p:cNvSpPr/>
          <p:nvPr/>
        </p:nvSpPr>
        <p:spPr>
          <a:xfrm rot="5400000">
            <a:off x="7712907" y="2902181"/>
            <a:ext cx="197163" cy="76277"/>
          </a:xfrm>
          <a:prstGeom prst="triangl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Isosceles Triangle 22"/>
          <p:cNvSpPr/>
          <p:nvPr/>
        </p:nvSpPr>
        <p:spPr>
          <a:xfrm rot="16200000">
            <a:off x="3983225" y="4604285"/>
            <a:ext cx="197163" cy="76277"/>
          </a:xfrm>
          <a:prstGeom prst="triangl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Isosceles Triangle 23"/>
          <p:cNvSpPr/>
          <p:nvPr/>
        </p:nvSpPr>
        <p:spPr>
          <a:xfrm rot="5400000">
            <a:off x="7712906" y="4604286"/>
            <a:ext cx="197163" cy="76277"/>
          </a:xfrm>
          <a:prstGeom prst="triangle">
            <a:avLst/>
          </a:prstGeom>
          <a:solidFill>
            <a:srgbClr val="FAD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9147" y="284173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zh-CN" altLang="en-US" sz="6000" b="1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926523" y="2835497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6000" b="1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134907" y="3782856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6000" b="1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888804" y="3818345"/>
            <a:ext cx="705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i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6000" b="1" i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@|17FFC:16777215|FBC:16777215|LFC:16777215|LBC:16777215"/>
          <p:cNvSpPr txBox="1"/>
          <p:nvPr/>
        </p:nvSpPr>
        <p:spPr>
          <a:xfrm>
            <a:off x="1722858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@|17FFC:16777215|FBC:16777215|LFC:16777215|LBC:16777215"/>
          <p:cNvSpPr txBox="1"/>
          <p:nvPr/>
        </p:nvSpPr>
        <p:spPr>
          <a:xfrm>
            <a:off x="1726939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@|17FFC:16777215|FBC:16777215|LFC:16777215|LBC:16777215"/>
          <p:cNvSpPr txBox="1"/>
          <p:nvPr/>
        </p:nvSpPr>
        <p:spPr>
          <a:xfrm>
            <a:off x="1722858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@|17FFC:16777215|FBC:16777215|LFC:16777215|LBC:16777215"/>
          <p:cNvSpPr txBox="1"/>
          <p:nvPr/>
        </p:nvSpPr>
        <p:spPr>
          <a:xfrm>
            <a:off x="1726939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@|17FFC:16777215|FBC:16777215|LFC:16777215|LBC:16777215"/>
          <p:cNvSpPr txBox="1"/>
          <p:nvPr/>
        </p:nvSpPr>
        <p:spPr>
          <a:xfrm>
            <a:off x="8235921" y="259465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@|17FFC:16777215|FBC:16777215|LFC:16777215|LBC:16777215"/>
          <p:cNvSpPr txBox="1"/>
          <p:nvPr/>
        </p:nvSpPr>
        <p:spPr>
          <a:xfrm>
            <a:off x="8240002" y="2916652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@|17FFC:16777215|FBC:16777215|LFC:16777215|LBC:16777215"/>
          <p:cNvSpPr txBox="1"/>
          <p:nvPr/>
        </p:nvSpPr>
        <p:spPr>
          <a:xfrm>
            <a:off x="8235921" y="4425013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@|17FFC:16777215|FBC:16777215|LFC:16777215|LBC:16777215"/>
          <p:cNvSpPr txBox="1"/>
          <p:nvPr/>
        </p:nvSpPr>
        <p:spPr>
          <a:xfrm>
            <a:off x="8240002" y="4747014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2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7867" y="2250018"/>
            <a:ext cx="5554133" cy="2582333"/>
          </a:xfrm>
          <a:prstGeom prst="rect">
            <a:avLst/>
          </a:prstGeom>
          <a:solidFill>
            <a:srgbClr val="DC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824134" y="2648289"/>
            <a:ext cx="5654040" cy="1944318"/>
            <a:chOff x="6637867" y="2193205"/>
            <a:chExt cx="5654040" cy="1944318"/>
          </a:xfrm>
        </p:grpSpPr>
        <p:sp>
          <p:nvSpPr>
            <p:cNvPr id="9" name="文本框 8"/>
            <p:cNvSpPr txBox="1"/>
            <p:nvPr/>
          </p:nvSpPr>
          <p:spPr>
            <a:xfrm>
              <a:off x="6637867" y="2193205"/>
              <a:ext cx="56540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3620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公司现状分析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37867" y="3214193"/>
              <a:ext cx="54098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本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章节的简要介绍或者有煽动力的文字。本模板的主要风格是时下最流行的扁平化，所有素材均可自由编辑替换。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729623" y="3112958"/>
              <a:ext cx="503904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255" y="2410886"/>
            <a:ext cx="3471551" cy="242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9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Shape 4096"/>
          <p:cNvSpPr/>
          <p:nvPr/>
        </p:nvSpPr>
        <p:spPr>
          <a:xfrm>
            <a:off x="4115545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2895C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5" name="Shape 4113"/>
          <p:cNvSpPr/>
          <p:nvPr/>
        </p:nvSpPr>
        <p:spPr>
          <a:xfrm>
            <a:off x="1834971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9AD3DC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6" name="Shape 4114"/>
          <p:cNvSpPr/>
          <p:nvPr/>
        </p:nvSpPr>
        <p:spPr>
          <a:xfrm>
            <a:off x="8618340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FADB63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7" name="Shape 4115"/>
          <p:cNvSpPr/>
          <p:nvPr/>
        </p:nvSpPr>
        <p:spPr>
          <a:xfrm>
            <a:off x="6353370" y="2126531"/>
            <a:ext cx="1691499" cy="17289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rgbClr val="B6DB86"/>
          </a:solidFill>
          <a:ln w="12700">
            <a:miter lim="400000"/>
          </a:ln>
        </p:spPr>
        <p:txBody>
          <a:bodyPr lIns="38097" tIns="38097" rIns="38097" bIns="38097" anchor="ctr"/>
          <a:lstStyle/>
          <a:p>
            <a:pPr defTabSz="609509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2229903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509"/>
            <a:r>
              <a:rPr lang="en-GB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9" name="TextBox 25"/>
          <p:cNvSpPr txBox="1"/>
          <p:nvPr/>
        </p:nvSpPr>
        <p:spPr>
          <a:xfrm>
            <a:off x="4510443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509"/>
            <a:r>
              <a:rPr lang="en-US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2</a:t>
            </a:r>
            <a:endParaRPr lang="en-GB" sz="2799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0" name="TextBox 26"/>
          <p:cNvSpPr txBox="1"/>
          <p:nvPr/>
        </p:nvSpPr>
        <p:spPr>
          <a:xfrm>
            <a:off x="6740483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509"/>
            <a:r>
              <a:rPr lang="en-US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3</a:t>
            </a:r>
            <a:endParaRPr lang="en-GB" sz="2799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Source Sans Pro"/>
              <a:sym typeface="Arial" panose="020B0604020202020204" pitchFamily="34" charset="0"/>
            </a:endParaRPr>
          </a:p>
        </p:txBody>
      </p:sp>
      <p:sp>
        <p:nvSpPr>
          <p:cNvPr id="11" name="TextBox 27"/>
          <p:cNvSpPr txBox="1"/>
          <p:nvPr/>
        </p:nvSpPr>
        <p:spPr>
          <a:xfrm>
            <a:off x="9021024" y="2545577"/>
            <a:ext cx="901700" cy="4307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09509"/>
            <a:r>
              <a:rPr lang="en-GB" sz="2799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Source Sans Pro"/>
                <a:sym typeface="Arial" panose="020B0604020202020204" pitchFamily="34" charset="0"/>
              </a:rPr>
              <a:t>4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511680" y="4163612"/>
            <a:ext cx="2338080" cy="903403"/>
            <a:chOff x="1284058" y="4491080"/>
            <a:chExt cx="2338080" cy="903403"/>
          </a:xfrm>
        </p:grpSpPr>
        <p:sp>
          <p:nvSpPr>
            <p:cNvPr id="13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792253" y="4163612"/>
            <a:ext cx="2338080" cy="903403"/>
            <a:chOff x="1284058" y="4491080"/>
            <a:chExt cx="2338080" cy="903403"/>
          </a:xfrm>
        </p:grpSpPr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22293" y="4163612"/>
            <a:ext cx="2338080" cy="903403"/>
            <a:chOff x="1284058" y="4491080"/>
            <a:chExt cx="2338080" cy="903403"/>
          </a:xfrm>
        </p:grpSpPr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02834" y="4163612"/>
            <a:ext cx="2338080" cy="903403"/>
            <a:chOff x="1284058" y="4491080"/>
            <a:chExt cx="2338080" cy="903403"/>
          </a:xfrm>
        </p:grpSpPr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284058" y="449108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1834239" y="4840485"/>
              <a:ext cx="1384263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817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621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b="9163"/>
          <a:stretch/>
        </p:blipFill>
        <p:spPr>
          <a:xfrm>
            <a:off x="4332" y="1"/>
            <a:ext cx="12187667" cy="6858000"/>
          </a:xfrm>
          <a:prstGeom prst="rect">
            <a:avLst/>
          </a:prstGeom>
        </p:spPr>
      </p:pic>
      <p:sp>
        <p:nvSpPr>
          <p:cNvPr id="4" name="Rectangle 22"/>
          <p:cNvSpPr/>
          <p:nvPr/>
        </p:nvSpPr>
        <p:spPr>
          <a:xfrm>
            <a:off x="0" y="3131307"/>
            <a:ext cx="12179666" cy="2903233"/>
          </a:xfrm>
          <a:prstGeom prst="rect">
            <a:avLst/>
          </a:prstGeom>
          <a:solidFill>
            <a:schemeClr val="tx1">
              <a:alpha val="58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0076A3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Hexagon 43"/>
          <p:cNvSpPr/>
          <p:nvPr/>
        </p:nvSpPr>
        <p:spPr>
          <a:xfrm>
            <a:off x="619888" y="3575503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13"/>
          <p:cNvSpPr>
            <a:spLocks noEditPoints="1"/>
          </p:cNvSpPr>
          <p:nvPr/>
        </p:nvSpPr>
        <p:spPr bwMode="auto">
          <a:xfrm>
            <a:off x="927654" y="3918216"/>
            <a:ext cx="702689" cy="419998"/>
          </a:xfrm>
          <a:custGeom>
            <a:avLst/>
            <a:gdLst>
              <a:gd name="T0" fmla="*/ 226 w 256"/>
              <a:gd name="T1" fmla="*/ 131 h 154"/>
              <a:gd name="T2" fmla="*/ 226 w 256"/>
              <a:gd name="T3" fmla="*/ 130 h 154"/>
              <a:gd name="T4" fmla="*/ 226 w 256"/>
              <a:gd name="T5" fmla="*/ 10 h 154"/>
              <a:gd name="T6" fmla="*/ 217 w 256"/>
              <a:gd name="T7" fmla="*/ 0 h 154"/>
              <a:gd name="T8" fmla="*/ 38 w 256"/>
              <a:gd name="T9" fmla="*/ 0 h 154"/>
              <a:gd name="T10" fmla="*/ 29 w 256"/>
              <a:gd name="T11" fmla="*/ 10 h 154"/>
              <a:gd name="T12" fmla="*/ 29 w 256"/>
              <a:gd name="T13" fmla="*/ 130 h 154"/>
              <a:gd name="T14" fmla="*/ 29 w 256"/>
              <a:gd name="T15" fmla="*/ 131 h 154"/>
              <a:gd name="T16" fmla="*/ 0 w 256"/>
              <a:gd name="T17" fmla="*/ 138 h 154"/>
              <a:gd name="T18" fmla="*/ 3 w 256"/>
              <a:gd name="T19" fmla="*/ 154 h 154"/>
              <a:gd name="T20" fmla="*/ 253 w 256"/>
              <a:gd name="T21" fmla="*/ 154 h 154"/>
              <a:gd name="T22" fmla="*/ 256 w 256"/>
              <a:gd name="T23" fmla="*/ 138 h 154"/>
              <a:gd name="T24" fmla="*/ 226 w 256"/>
              <a:gd name="T25" fmla="*/ 131 h 154"/>
              <a:gd name="T26" fmla="*/ 207 w 256"/>
              <a:gd name="T27" fmla="*/ 119 h 154"/>
              <a:gd name="T28" fmla="*/ 48 w 256"/>
              <a:gd name="T29" fmla="*/ 119 h 154"/>
              <a:gd name="T30" fmla="*/ 48 w 256"/>
              <a:gd name="T31" fmla="*/ 20 h 154"/>
              <a:gd name="T32" fmla="*/ 207 w 256"/>
              <a:gd name="T33" fmla="*/ 20 h 154"/>
              <a:gd name="T34" fmla="*/ 207 w 256"/>
              <a:gd name="T35" fmla="*/ 119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6" h="154">
                <a:moveTo>
                  <a:pt x="226" y="131"/>
                </a:moveTo>
                <a:cubicBezTo>
                  <a:pt x="226" y="131"/>
                  <a:pt x="226" y="131"/>
                  <a:pt x="226" y="130"/>
                </a:cubicBezTo>
                <a:cubicBezTo>
                  <a:pt x="226" y="10"/>
                  <a:pt x="226" y="10"/>
                  <a:pt x="226" y="10"/>
                </a:cubicBezTo>
                <a:cubicBezTo>
                  <a:pt x="226" y="5"/>
                  <a:pt x="222" y="0"/>
                  <a:pt x="217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3" y="0"/>
                  <a:pt x="29" y="5"/>
                  <a:pt x="29" y="10"/>
                </a:cubicBezTo>
                <a:cubicBezTo>
                  <a:pt x="29" y="130"/>
                  <a:pt x="29" y="130"/>
                  <a:pt x="29" y="130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0" y="138"/>
                  <a:pt x="0" y="138"/>
                  <a:pt x="0" y="138"/>
                </a:cubicBezTo>
                <a:cubicBezTo>
                  <a:pt x="3" y="154"/>
                  <a:pt x="3" y="154"/>
                  <a:pt x="3" y="154"/>
                </a:cubicBezTo>
                <a:cubicBezTo>
                  <a:pt x="253" y="154"/>
                  <a:pt x="253" y="154"/>
                  <a:pt x="253" y="154"/>
                </a:cubicBezTo>
                <a:cubicBezTo>
                  <a:pt x="256" y="138"/>
                  <a:pt x="256" y="138"/>
                  <a:pt x="256" y="138"/>
                </a:cubicBezTo>
                <a:lnTo>
                  <a:pt x="226" y="131"/>
                </a:lnTo>
                <a:close/>
                <a:moveTo>
                  <a:pt x="207" y="119"/>
                </a:moveTo>
                <a:cubicBezTo>
                  <a:pt x="48" y="119"/>
                  <a:pt x="48" y="119"/>
                  <a:pt x="48" y="119"/>
                </a:cubicBezTo>
                <a:cubicBezTo>
                  <a:pt x="48" y="20"/>
                  <a:pt x="48" y="20"/>
                  <a:pt x="48" y="20"/>
                </a:cubicBezTo>
                <a:cubicBezTo>
                  <a:pt x="207" y="20"/>
                  <a:pt x="207" y="20"/>
                  <a:pt x="207" y="20"/>
                </a:cubicBezTo>
                <a:lnTo>
                  <a:pt x="207" y="11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Hexagon 46"/>
          <p:cNvSpPr/>
          <p:nvPr/>
        </p:nvSpPr>
        <p:spPr>
          <a:xfrm>
            <a:off x="2984005" y="3575503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6"/>
          <p:cNvSpPr>
            <a:spLocks/>
          </p:cNvSpPr>
          <p:nvPr/>
        </p:nvSpPr>
        <p:spPr bwMode="auto">
          <a:xfrm>
            <a:off x="3446649" y="3812381"/>
            <a:ext cx="392931" cy="525833"/>
          </a:xfrm>
          <a:custGeom>
            <a:avLst/>
            <a:gdLst>
              <a:gd name="T0" fmla="*/ 166 w 199"/>
              <a:gd name="T1" fmla="*/ 135 h 268"/>
              <a:gd name="T2" fmla="*/ 166 w 199"/>
              <a:gd name="T3" fmla="*/ 65 h 268"/>
              <a:gd name="T4" fmla="*/ 99 w 199"/>
              <a:gd name="T5" fmla="*/ 0 h 268"/>
              <a:gd name="T6" fmla="*/ 32 w 199"/>
              <a:gd name="T7" fmla="*/ 65 h 268"/>
              <a:gd name="T8" fmla="*/ 32 w 199"/>
              <a:gd name="T9" fmla="*/ 108 h 268"/>
              <a:gd name="T10" fmla="*/ 60 w 199"/>
              <a:gd name="T11" fmla="*/ 108 h 268"/>
              <a:gd name="T12" fmla="*/ 60 w 199"/>
              <a:gd name="T13" fmla="*/ 65 h 268"/>
              <a:gd name="T14" fmla="*/ 99 w 199"/>
              <a:gd name="T15" fmla="*/ 28 h 268"/>
              <a:gd name="T16" fmla="*/ 138 w 199"/>
              <a:gd name="T17" fmla="*/ 65 h 268"/>
              <a:gd name="T18" fmla="*/ 138 w 199"/>
              <a:gd name="T19" fmla="*/ 135 h 268"/>
              <a:gd name="T20" fmla="*/ 0 w 199"/>
              <a:gd name="T21" fmla="*/ 135 h 268"/>
              <a:gd name="T22" fmla="*/ 0 w 199"/>
              <a:gd name="T23" fmla="*/ 268 h 268"/>
              <a:gd name="T24" fmla="*/ 199 w 199"/>
              <a:gd name="T25" fmla="*/ 268 h 268"/>
              <a:gd name="T26" fmla="*/ 199 w 199"/>
              <a:gd name="T27" fmla="*/ 135 h 268"/>
              <a:gd name="T28" fmla="*/ 166 w 199"/>
              <a:gd name="T29" fmla="*/ 135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9" h="268">
                <a:moveTo>
                  <a:pt x="166" y="135"/>
                </a:moveTo>
                <a:cubicBezTo>
                  <a:pt x="166" y="65"/>
                  <a:pt x="166" y="65"/>
                  <a:pt x="166" y="65"/>
                </a:cubicBezTo>
                <a:cubicBezTo>
                  <a:pt x="166" y="33"/>
                  <a:pt x="143" y="0"/>
                  <a:pt x="99" y="0"/>
                </a:cubicBezTo>
                <a:cubicBezTo>
                  <a:pt x="55" y="0"/>
                  <a:pt x="32" y="33"/>
                  <a:pt x="32" y="65"/>
                </a:cubicBezTo>
                <a:cubicBezTo>
                  <a:pt x="32" y="108"/>
                  <a:pt x="32" y="108"/>
                  <a:pt x="32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65"/>
                  <a:pt x="60" y="65"/>
                  <a:pt x="60" y="65"/>
                </a:cubicBezTo>
                <a:cubicBezTo>
                  <a:pt x="60" y="47"/>
                  <a:pt x="73" y="28"/>
                  <a:pt x="99" y="28"/>
                </a:cubicBezTo>
                <a:cubicBezTo>
                  <a:pt x="125" y="28"/>
                  <a:pt x="138" y="47"/>
                  <a:pt x="138" y="65"/>
                </a:cubicBezTo>
                <a:cubicBezTo>
                  <a:pt x="138" y="135"/>
                  <a:pt x="138" y="135"/>
                  <a:pt x="138" y="135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268"/>
                  <a:pt x="0" y="268"/>
                  <a:pt x="0" y="268"/>
                </a:cubicBezTo>
                <a:cubicBezTo>
                  <a:pt x="199" y="268"/>
                  <a:pt x="199" y="268"/>
                  <a:pt x="199" y="268"/>
                </a:cubicBezTo>
                <a:cubicBezTo>
                  <a:pt x="199" y="135"/>
                  <a:pt x="199" y="135"/>
                  <a:pt x="199" y="135"/>
                </a:cubicBezTo>
                <a:lnTo>
                  <a:pt x="166" y="1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Hexagon 49"/>
          <p:cNvSpPr/>
          <p:nvPr/>
        </p:nvSpPr>
        <p:spPr>
          <a:xfrm>
            <a:off x="5348123" y="3575503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4"/>
          <p:cNvSpPr>
            <a:spLocks noEditPoints="1"/>
          </p:cNvSpPr>
          <p:nvPr/>
        </p:nvSpPr>
        <p:spPr bwMode="auto">
          <a:xfrm>
            <a:off x="5872797" y="3851117"/>
            <a:ext cx="302673" cy="585168"/>
          </a:xfrm>
          <a:custGeom>
            <a:avLst/>
            <a:gdLst>
              <a:gd name="T0" fmla="*/ 132 w 132"/>
              <a:gd name="T1" fmla="*/ 33 h 256"/>
              <a:gd name="T2" fmla="*/ 127 w 132"/>
              <a:gd name="T3" fmla="*/ 11 h 256"/>
              <a:gd name="T4" fmla="*/ 112 w 132"/>
              <a:gd name="T5" fmla="*/ 4 h 256"/>
              <a:gd name="T6" fmla="*/ 83 w 132"/>
              <a:gd name="T7" fmla="*/ 1 h 256"/>
              <a:gd name="T8" fmla="*/ 65 w 132"/>
              <a:gd name="T9" fmla="*/ 0 h 256"/>
              <a:gd name="T10" fmla="*/ 51 w 132"/>
              <a:gd name="T11" fmla="*/ 0 h 256"/>
              <a:gd name="T12" fmla="*/ 48 w 132"/>
              <a:gd name="T13" fmla="*/ 0 h 256"/>
              <a:gd name="T14" fmla="*/ 27 w 132"/>
              <a:gd name="T15" fmla="*/ 2 h 256"/>
              <a:gd name="T16" fmla="*/ 25 w 132"/>
              <a:gd name="T17" fmla="*/ 2 h 256"/>
              <a:gd name="T18" fmla="*/ 23 w 132"/>
              <a:gd name="T19" fmla="*/ 3 h 256"/>
              <a:gd name="T20" fmla="*/ 23 w 132"/>
              <a:gd name="T21" fmla="*/ 3 h 256"/>
              <a:gd name="T22" fmla="*/ 14 w 132"/>
              <a:gd name="T23" fmla="*/ 5 h 256"/>
              <a:gd name="T24" fmla="*/ 3 w 132"/>
              <a:gd name="T25" fmla="*/ 13 h 256"/>
              <a:gd name="T26" fmla="*/ 0 w 132"/>
              <a:gd name="T27" fmla="*/ 25 h 256"/>
              <a:gd name="T28" fmla="*/ 0 w 132"/>
              <a:gd name="T29" fmla="*/ 26 h 256"/>
              <a:gd name="T30" fmla="*/ 0 w 132"/>
              <a:gd name="T31" fmla="*/ 208 h 256"/>
              <a:gd name="T32" fmla="*/ 1 w 132"/>
              <a:gd name="T33" fmla="*/ 225 h 256"/>
              <a:gd name="T34" fmla="*/ 7 w 132"/>
              <a:gd name="T35" fmla="*/ 246 h 256"/>
              <a:gd name="T36" fmla="*/ 20 w 132"/>
              <a:gd name="T37" fmla="*/ 253 h 256"/>
              <a:gd name="T38" fmla="*/ 22 w 132"/>
              <a:gd name="T39" fmla="*/ 253 h 256"/>
              <a:gd name="T40" fmla="*/ 43 w 132"/>
              <a:gd name="T41" fmla="*/ 255 h 256"/>
              <a:gd name="T42" fmla="*/ 46 w 132"/>
              <a:gd name="T43" fmla="*/ 255 h 256"/>
              <a:gd name="T44" fmla="*/ 64 w 132"/>
              <a:gd name="T45" fmla="*/ 256 h 256"/>
              <a:gd name="T46" fmla="*/ 81 w 132"/>
              <a:gd name="T47" fmla="*/ 256 h 256"/>
              <a:gd name="T48" fmla="*/ 122 w 132"/>
              <a:gd name="T49" fmla="*/ 248 h 256"/>
              <a:gd name="T50" fmla="*/ 131 w 132"/>
              <a:gd name="T51" fmla="*/ 232 h 256"/>
              <a:gd name="T52" fmla="*/ 131 w 132"/>
              <a:gd name="T53" fmla="*/ 232 h 256"/>
              <a:gd name="T54" fmla="*/ 132 w 132"/>
              <a:gd name="T55" fmla="*/ 211 h 256"/>
              <a:gd name="T56" fmla="*/ 132 w 132"/>
              <a:gd name="T57" fmla="*/ 33 h 256"/>
              <a:gd name="T58" fmla="*/ 66 w 132"/>
              <a:gd name="T59" fmla="*/ 243 h 256"/>
              <a:gd name="T60" fmla="*/ 59 w 132"/>
              <a:gd name="T61" fmla="*/ 236 h 256"/>
              <a:gd name="T62" fmla="*/ 66 w 132"/>
              <a:gd name="T63" fmla="*/ 229 h 256"/>
              <a:gd name="T64" fmla="*/ 73 w 132"/>
              <a:gd name="T65" fmla="*/ 236 h 256"/>
              <a:gd name="T66" fmla="*/ 66 w 132"/>
              <a:gd name="T67" fmla="*/ 243 h 256"/>
              <a:gd name="T68" fmla="*/ 121 w 132"/>
              <a:gd name="T69" fmla="*/ 206 h 256"/>
              <a:gd name="T70" fmla="*/ 11 w 132"/>
              <a:gd name="T71" fmla="*/ 206 h 256"/>
              <a:gd name="T72" fmla="*/ 11 w 132"/>
              <a:gd name="T73" fmla="*/ 30 h 256"/>
              <a:gd name="T74" fmla="*/ 121 w 132"/>
              <a:gd name="T75" fmla="*/ 30 h 256"/>
              <a:gd name="T76" fmla="*/ 121 w 132"/>
              <a:gd name="T77" fmla="*/ 206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2" h="256">
                <a:moveTo>
                  <a:pt x="132" y="33"/>
                </a:moveTo>
                <a:cubicBezTo>
                  <a:pt x="132" y="33"/>
                  <a:pt x="131" y="16"/>
                  <a:pt x="127" y="11"/>
                </a:cubicBezTo>
                <a:cubicBezTo>
                  <a:pt x="122" y="6"/>
                  <a:pt x="116" y="5"/>
                  <a:pt x="112" y="4"/>
                </a:cubicBezTo>
                <a:cubicBezTo>
                  <a:pt x="107" y="3"/>
                  <a:pt x="98" y="1"/>
                  <a:pt x="83" y="1"/>
                </a:cubicBezTo>
                <a:cubicBezTo>
                  <a:pt x="76" y="0"/>
                  <a:pt x="71" y="0"/>
                  <a:pt x="65" y="0"/>
                </a:cubicBezTo>
                <a:cubicBezTo>
                  <a:pt x="61" y="0"/>
                  <a:pt x="56" y="0"/>
                  <a:pt x="5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38" y="1"/>
                  <a:pt x="30" y="1"/>
                  <a:pt x="27" y="2"/>
                </a:cubicBezTo>
                <a:cubicBezTo>
                  <a:pt x="26" y="2"/>
                  <a:pt x="25" y="2"/>
                  <a:pt x="25" y="2"/>
                </a:cubicBezTo>
                <a:cubicBezTo>
                  <a:pt x="25" y="2"/>
                  <a:pt x="24" y="2"/>
                  <a:pt x="23" y="3"/>
                </a:cubicBezTo>
                <a:cubicBezTo>
                  <a:pt x="23" y="3"/>
                  <a:pt x="23" y="3"/>
                  <a:pt x="23" y="3"/>
                </a:cubicBezTo>
                <a:cubicBezTo>
                  <a:pt x="22" y="3"/>
                  <a:pt x="17" y="4"/>
                  <a:pt x="14" y="5"/>
                </a:cubicBezTo>
                <a:cubicBezTo>
                  <a:pt x="9" y="7"/>
                  <a:pt x="6" y="9"/>
                  <a:pt x="3" y="13"/>
                </a:cubicBezTo>
                <a:cubicBezTo>
                  <a:pt x="1" y="17"/>
                  <a:pt x="1" y="23"/>
                  <a:pt x="0" y="25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08"/>
                  <a:pt x="0" y="208"/>
                  <a:pt x="0" y="208"/>
                </a:cubicBezTo>
                <a:cubicBezTo>
                  <a:pt x="1" y="225"/>
                  <a:pt x="1" y="225"/>
                  <a:pt x="1" y="225"/>
                </a:cubicBezTo>
                <a:cubicBezTo>
                  <a:pt x="1" y="225"/>
                  <a:pt x="4" y="242"/>
                  <a:pt x="7" y="246"/>
                </a:cubicBezTo>
                <a:cubicBezTo>
                  <a:pt x="10" y="249"/>
                  <a:pt x="14" y="251"/>
                  <a:pt x="20" y="253"/>
                </a:cubicBezTo>
                <a:cubicBezTo>
                  <a:pt x="21" y="253"/>
                  <a:pt x="22" y="253"/>
                  <a:pt x="22" y="253"/>
                </a:cubicBezTo>
                <a:cubicBezTo>
                  <a:pt x="27" y="254"/>
                  <a:pt x="30" y="255"/>
                  <a:pt x="43" y="255"/>
                </a:cubicBezTo>
                <a:cubicBezTo>
                  <a:pt x="44" y="255"/>
                  <a:pt x="45" y="255"/>
                  <a:pt x="46" y="255"/>
                </a:cubicBezTo>
                <a:cubicBezTo>
                  <a:pt x="52" y="256"/>
                  <a:pt x="57" y="256"/>
                  <a:pt x="64" y="256"/>
                </a:cubicBezTo>
                <a:cubicBezTo>
                  <a:pt x="69" y="256"/>
                  <a:pt x="75" y="256"/>
                  <a:pt x="81" y="256"/>
                </a:cubicBezTo>
                <a:cubicBezTo>
                  <a:pt x="104" y="254"/>
                  <a:pt x="115" y="253"/>
                  <a:pt x="122" y="248"/>
                </a:cubicBezTo>
                <a:cubicBezTo>
                  <a:pt x="128" y="244"/>
                  <a:pt x="130" y="237"/>
                  <a:pt x="131" y="232"/>
                </a:cubicBezTo>
                <a:cubicBezTo>
                  <a:pt x="131" y="232"/>
                  <a:pt x="131" y="232"/>
                  <a:pt x="131" y="232"/>
                </a:cubicBezTo>
                <a:cubicBezTo>
                  <a:pt x="132" y="226"/>
                  <a:pt x="132" y="211"/>
                  <a:pt x="132" y="211"/>
                </a:cubicBezTo>
                <a:lnTo>
                  <a:pt x="132" y="33"/>
                </a:lnTo>
                <a:close/>
                <a:moveTo>
                  <a:pt x="66" y="243"/>
                </a:moveTo>
                <a:cubicBezTo>
                  <a:pt x="62" y="243"/>
                  <a:pt x="59" y="240"/>
                  <a:pt x="59" y="236"/>
                </a:cubicBezTo>
                <a:cubicBezTo>
                  <a:pt x="59" y="232"/>
                  <a:pt x="62" y="229"/>
                  <a:pt x="66" y="229"/>
                </a:cubicBezTo>
                <a:cubicBezTo>
                  <a:pt x="70" y="229"/>
                  <a:pt x="73" y="232"/>
                  <a:pt x="73" y="236"/>
                </a:cubicBezTo>
                <a:cubicBezTo>
                  <a:pt x="73" y="240"/>
                  <a:pt x="70" y="243"/>
                  <a:pt x="66" y="243"/>
                </a:cubicBezTo>
                <a:close/>
                <a:moveTo>
                  <a:pt x="121" y="206"/>
                </a:moveTo>
                <a:cubicBezTo>
                  <a:pt x="11" y="206"/>
                  <a:pt x="11" y="206"/>
                  <a:pt x="11" y="206"/>
                </a:cubicBezTo>
                <a:cubicBezTo>
                  <a:pt x="11" y="30"/>
                  <a:pt x="11" y="30"/>
                  <a:pt x="11" y="30"/>
                </a:cubicBezTo>
                <a:cubicBezTo>
                  <a:pt x="121" y="30"/>
                  <a:pt x="121" y="30"/>
                  <a:pt x="121" y="30"/>
                </a:cubicBezTo>
                <a:lnTo>
                  <a:pt x="121" y="20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Hexagon 50"/>
          <p:cNvSpPr/>
          <p:nvPr/>
        </p:nvSpPr>
        <p:spPr>
          <a:xfrm>
            <a:off x="7712240" y="3575503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84"/>
          <p:cNvSpPr>
            <a:spLocks/>
          </p:cNvSpPr>
          <p:nvPr/>
        </p:nvSpPr>
        <p:spPr bwMode="auto">
          <a:xfrm>
            <a:off x="8125367" y="3882232"/>
            <a:ext cx="491964" cy="491964"/>
          </a:xfrm>
          <a:custGeom>
            <a:avLst/>
            <a:gdLst>
              <a:gd name="T0" fmla="*/ 273 w 276"/>
              <a:gd name="T1" fmla="*/ 223 h 276"/>
              <a:gd name="T2" fmla="*/ 272 w 276"/>
              <a:gd name="T3" fmla="*/ 209 h 276"/>
              <a:gd name="T4" fmla="*/ 270 w 276"/>
              <a:gd name="T5" fmla="*/ 208 h 276"/>
              <a:gd name="T6" fmla="*/ 270 w 276"/>
              <a:gd name="T7" fmla="*/ 208 h 276"/>
              <a:gd name="T8" fmla="*/ 212 w 276"/>
              <a:gd name="T9" fmla="*/ 167 h 276"/>
              <a:gd name="T10" fmla="*/ 212 w 276"/>
              <a:gd name="T11" fmla="*/ 167 h 276"/>
              <a:gd name="T12" fmla="*/ 199 w 276"/>
              <a:gd name="T13" fmla="*/ 168 h 276"/>
              <a:gd name="T14" fmla="*/ 198 w 276"/>
              <a:gd name="T15" fmla="*/ 169 h 276"/>
              <a:gd name="T16" fmla="*/ 198 w 276"/>
              <a:gd name="T17" fmla="*/ 169 h 276"/>
              <a:gd name="T18" fmla="*/ 198 w 276"/>
              <a:gd name="T19" fmla="*/ 170 h 276"/>
              <a:gd name="T20" fmla="*/ 191 w 276"/>
              <a:gd name="T21" fmla="*/ 181 h 276"/>
              <a:gd name="T22" fmla="*/ 176 w 276"/>
              <a:gd name="T23" fmla="*/ 211 h 276"/>
              <a:gd name="T24" fmla="*/ 108 w 276"/>
              <a:gd name="T25" fmla="*/ 168 h 276"/>
              <a:gd name="T26" fmla="*/ 65 w 276"/>
              <a:gd name="T27" fmla="*/ 100 h 276"/>
              <a:gd name="T28" fmla="*/ 95 w 276"/>
              <a:gd name="T29" fmla="*/ 85 h 276"/>
              <a:gd name="T30" fmla="*/ 107 w 276"/>
              <a:gd name="T31" fmla="*/ 78 h 276"/>
              <a:gd name="T32" fmla="*/ 107 w 276"/>
              <a:gd name="T33" fmla="*/ 78 h 276"/>
              <a:gd name="T34" fmla="*/ 107 w 276"/>
              <a:gd name="T35" fmla="*/ 78 h 276"/>
              <a:gd name="T36" fmla="*/ 108 w 276"/>
              <a:gd name="T37" fmla="*/ 77 h 276"/>
              <a:gd name="T38" fmla="*/ 109 w 276"/>
              <a:gd name="T39" fmla="*/ 64 h 276"/>
              <a:gd name="T40" fmla="*/ 109 w 276"/>
              <a:gd name="T41" fmla="*/ 64 h 276"/>
              <a:gd name="T42" fmla="*/ 68 w 276"/>
              <a:gd name="T43" fmla="*/ 6 h 276"/>
              <a:gd name="T44" fmla="*/ 68 w 276"/>
              <a:gd name="T45" fmla="*/ 6 h 276"/>
              <a:gd name="T46" fmla="*/ 67 w 276"/>
              <a:gd name="T47" fmla="*/ 4 h 276"/>
              <a:gd name="T48" fmla="*/ 53 w 276"/>
              <a:gd name="T49" fmla="*/ 3 h 276"/>
              <a:gd name="T50" fmla="*/ 4 w 276"/>
              <a:gd name="T51" fmla="*/ 68 h 276"/>
              <a:gd name="T52" fmla="*/ 81 w 276"/>
              <a:gd name="T53" fmla="*/ 195 h 276"/>
              <a:gd name="T54" fmla="*/ 208 w 276"/>
              <a:gd name="T55" fmla="*/ 272 h 276"/>
              <a:gd name="T56" fmla="*/ 273 w 276"/>
              <a:gd name="T57" fmla="*/ 22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76" h="276">
                <a:moveTo>
                  <a:pt x="273" y="223"/>
                </a:moveTo>
                <a:cubicBezTo>
                  <a:pt x="276" y="219"/>
                  <a:pt x="275" y="213"/>
                  <a:pt x="272" y="209"/>
                </a:cubicBezTo>
                <a:cubicBezTo>
                  <a:pt x="271" y="209"/>
                  <a:pt x="271" y="209"/>
                  <a:pt x="270" y="208"/>
                </a:cubicBezTo>
                <a:cubicBezTo>
                  <a:pt x="270" y="208"/>
                  <a:pt x="270" y="208"/>
                  <a:pt x="270" y="208"/>
                </a:cubicBezTo>
                <a:cubicBezTo>
                  <a:pt x="212" y="167"/>
                  <a:pt x="212" y="167"/>
                  <a:pt x="212" y="167"/>
                </a:cubicBezTo>
                <a:cubicBezTo>
                  <a:pt x="212" y="167"/>
                  <a:pt x="212" y="167"/>
                  <a:pt x="212" y="167"/>
                </a:cubicBezTo>
                <a:cubicBezTo>
                  <a:pt x="208" y="164"/>
                  <a:pt x="203" y="164"/>
                  <a:pt x="199" y="168"/>
                </a:cubicBezTo>
                <a:cubicBezTo>
                  <a:pt x="199" y="168"/>
                  <a:pt x="199" y="168"/>
                  <a:pt x="198" y="169"/>
                </a:cubicBezTo>
                <a:cubicBezTo>
                  <a:pt x="198" y="169"/>
                  <a:pt x="198" y="169"/>
                  <a:pt x="198" y="169"/>
                </a:cubicBezTo>
                <a:cubicBezTo>
                  <a:pt x="198" y="169"/>
                  <a:pt x="198" y="169"/>
                  <a:pt x="198" y="170"/>
                </a:cubicBezTo>
                <a:cubicBezTo>
                  <a:pt x="194" y="175"/>
                  <a:pt x="194" y="176"/>
                  <a:pt x="191" y="181"/>
                </a:cubicBezTo>
                <a:cubicBezTo>
                  <a:pt x="186" y="188"/>
                  <a:pt x="181" y="199"/>
                  <a:pt x="176" y="211"/>
                </a:cubicBezTo>
                <a:cubicBezTo>
                  <a:pt x="160" y="208"/>
                  <a:pt x="135" y="194"/>
                  <a:pt x="108" y="168"/>
                </a:cubicBezTo>
                <a:cubicBezTo>
                  <a:pt x="82" y="141"/>
                  <a:pt x="68" y="116"/>
                  <a:pt x="65" y="100"/>
                </a:cubicBezTo>
                <a:cubicBezTo>
                  <a:pt x="77" y="95"/>
                  <a:pt x="88" y="90"/>
                  <a:pt x="95" y="85"/>
                </a:cubicBezTo>
                <a:cubicBezTo>
                  <a:pt x="100" y="82"/>
                  <a:pt x="101" y="82"/>
                  <a:pt x="107" y="78"/>
                </a:cubicBezTo>
                <a:cubicBezTo>
                  <a:pt x="107" y="78"/>
                  <a:pt x="107" y="78"/>
                  <a:pt x="107" y="78"/>
                </a:cubicBezTo>
                <a:cubicBezTo>
                  <a:pt x="107" y="78"/>
                  <a:pt x="107" y="78"/>
                  <a:pt x="107" y="78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12" y="73"/>
                  <a:pt x="112" y="68"/>
                  <a:pt x="109" y="64"/>
                </a:cubicBezTo>
                <a:cubicBezTo>
                  <a:pt x="109" y="64"/>
                  <a:pt x="109" y="64"/>
                  <a:pt x="109" y="64"/>
                </a:cubicBezTo>
                <a:cubicBezTo>
                  <a:pt x="68" y="6"/>
                  <a:pt x="68" y="6"/>
                  <a:pt x="68" y="6"/>
                </a:cubicBezTo>
                <a:cubicBezTo>
                  <a:pt x="68" y="6"/>
                  <a:pt x="68" y="6"/>
                  <a:pt x="68" y="6"/>
                </a:cubicBezTo>
                <a:cubicBezTo>
                  <a:pt x="67" y="5"/>
                  <a:pt x="67" y="5"/>
                  <a:pt x="67" y="4"/>
                </a:cubicBezTo>
                <a:cubicBezTo>
                  <a:pt x="63" y="1"/>
                  <a:pt x="57" y="0"/>
                  <a:pt x="53" y="3"/>
                </a:cubicBezTo>
                <a:cubicBezTo>
                  <a:pt x="26" y="23"/>
                  <a:pt x="0" y="44"/>
                  <a:pt x="4" y="68"/>
                </a:cubicBezTo>
                <a:cubicBezTo>
                  <a:pt x="7" y="95"/>
                  <a:pt x="39" y="154"/>
                  <a:pt x="81" y="195"/>
                </a:cubicBezTo>
                <a:cubicBezTo>
                  <a:pt x="122" y="237"/>
                  <a:pt x="181" y="269"/>
                  <a:pt x="208" y="272"/>
                </a:cubicBezTo>
                <a:cubicBezTo>
                  <a:pt x="233" y="276"/>
                  <a:pt x="254" y="250"/>
                  <a:pt x="273" y="223"/>
                </a:cubicBezTo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Hexagon 51"/>
          <p:cNvSpPr/>
          <p:nvPr/>
        </p:nvSpPr>
        <p:spPr>
          <a:xfrm>
            <a:off x="10151635" y="3643249"/>
            <a:ext cx="1318220" cy="1136397"/>
          </a:xfrm>
          <a:prstGeom prst="hexagon">
            <a:avLst/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  <p:txBody>
          <a:bodyPr rot="0" spcFirstLastPara="0" vertOverflow="overflow" horzOverflow="overflow" vert="horz" wrap="square" lIns="121682" tIns="60841" rIns="121682" bIns="6084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29"/>
          <p:cNvSpPr>
            <a:spLocks/>
          </p:cNvSpPr>
          <p:nvPr/>
        </p:nvSpPr>
        <p:spPr bwMode="auto">
          <a:xfrm flipV="1">
            <a:off x="10602020" y="4005562"/>
            <a:ext cx="417450" cy="411770"/>
          </a:xfrm>
          <a:custGeom>
            <a:avLst/>
            <a:gdLst>
              <a:gd name="T0" fmla="*/ 207 w 215"/>
              <a:gd name="T1" fmla="*/ 24 h 213"/>
              <a:gd name="T2" fmla="*/ 157 w 215"/>
              <a:gd name="T3" fmla="*/ 20 h 213"/>
              <a:gd name="T4" fmla="*/ 97 w 215"/>
              <a:gd name="T5" fmla="*/ 5 h 213"/>
              <a:gd name="T6" fmla="*/ 40 w 215"/>
              <a:gd name="T7" fmla="*/ 4 h 213"/>
              <a:gd name="T8" fmla="*/ 39 w 215"/>
              <a:gd name="T9" fmla="*/ 5 h 213"/>
              <a:gd name="T10" fmla="*/ 28 w 215"/>
              <a:gd name="T11" fmla="*/ 17 h 213"/>
              <a:gd name="T12" fmla="*/ 31 w 215"/>
              <a:gd name="T13" fmla="*/ 29 h 213"/>
              <a:gd name="T14" fmla="*/ 28 w 215"/>
              <a:gd name="T15" fmla="*/ 30 h 213"/>
              <a:gd name="T16" fmla="*/ 12 w 215"/>
              <a:gd name="T17" fmla="*/ 46 h 213"/>
              <a:gd name="T18" fmla="*/ 18 w 215"/>
              <a:gd name="T19" fmla="*/ 61 h 213"/>
              <a:gd name="T20" fmla="*/ 1 w 215"/>
              <a:gd name="T21" fmla="*/ 76 h 213"/>
              <a:gd name="T22" fmla="*/ 15 w 215"/>
              <a:gd name="T23" fmla="*/ 94 h 213"/>
              <a:gd name="T24" fmla="*/ 1 w 215"/>
              <a:gd name="T25" fmla="*/ 110 h 213"/>
              <a:gd name="T26" fmla="*/ 19 w 215"/>
              <a:gd name="T27" fmla="*/ 129 h 213"/>
              <a:gd name="T28" fmla="*/ 19 w 215"/>
              <a:gd name="T29" fmla="*/ 128 h 213"/>
              <a:gd name="T30" fmla="*/ 66 w 215"/>
              <a:gd name="T31" fmla="*/ 132 h 213"/>
              <a:gd name="T32" fmla="*/ 64 w 215"/>
              <a:gd name="T33" fmla="*/ 151 h 213"/>
              <a:gd name="T34" fmla="*/ 48 w 215"/>
              <a:gd name="T35" fmla="*/ 195 h 213"/>
              <a:gd name="T36" fmla="*/ 59 w 215"/>
              <a:gd name="T37" fmla="*/ 212 h 213"/>
              <a:gd name="T38" fmla="*/ 75 w 215"/>
              <a:gd name="T39" fmla="*/ 198 h 213"/>
              <a:gd name="T40" fmla="*/ 90 w 215"/>
              <a:gd name="T41" fmla="*/ 173 h 213"/>
              <a:gd name="T42" fmla="*/ 123 w 215"/>
              <a:gd name="T43" fmla="*/ 141 h 213"/>
              <a:gd name="T44" fmla="*/ 169 w 215"/>
              <a:gd name="T45" fmla="*/ 114 h 213"/>
              <a:gd name="T46" fmla="*/ 207 w 215"/>
              <a:gd name="T47" fmla="*/ 111 h 213"/>
              <a:gd name="T48" fmla="*/ 215 w 215"/>
              <a:gd name="T49" fmla="*/ 68 h 213"/>
              <a:gd name="T50" fmla="*/ 207 w 215"/>
              <a:gd name="T51" fmla="*/ 24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15" h="213">
                <a:moveTo>
                  <a:pt x="207" y="24"/>
                </a:moveTo>
                <a:cubicBezTo>
                  <a:pt x="186" y="24"/>
                  <a:pt x="169" y="23"/>
                  <a:pt x="157" y="20"/>
                </a:cubicBezTo>
                <a:cubicBezTo>
                  <a:pt x="139" y="12"/>
                  <a:pt x="115" y="7"/>
                  <a:pt x="97" y="5"/>
                </a:cubicBezTo>
                <a:cubicBezTo>
                  <a:pt x="64" y="0"/>
                  <a:pt x="50" y="2"/>
                  <a:pt x="40" y="4"/>
                </a:cubicBezTo>
                <a:cubicBezTo>
                  <a:pt x="39" y="5"/>
                  <a:pt x="39" y="5"/>
                  <a:pt x="39" y="5"/>
                </a:cubicBezTo>
                <a:cubicBezTo>
                  <a:pt x="34" y="6"/>
                  <a:pt x="30" y="10"/>
                  <a:pt x="28" y="17"/>
                </a:cubicBezTo>
                <a:cubicBezTo>
                  <a:pt x="26" y="23"/>
                  <a:pt x="27" y="27"/>
                  <a:pt x="31" y="29"/>
                </a:cubicBezTo>
                <a:cubicBezTo>
                  <a:pt x="28" y="30"/>
                  <a:pt x="28" y="30"/>
                  <a:pt x="28" y="30"/>
                </a:cubicBezTo>
                <a:cubicBezTo>
                  <a:pt x="19" y="31"/>
                  <a:pt x="13" y="36"/>
                  <a:pt x="12" y="46"/>
                </a:cubicBezTo>
                <a:cubicBezTo>
                  <a:pt x="11" y="54"/>
                  <a:pt x="13" y="59"/>
                  <a:pt x="18" y="61"/>
                </a:cubicBezTo>
                <a:cubicBezTo>
                  <a:pt x="9" y="61"/>
                  <a:pt x="2" y="65"/>
                  <a:pt x="1" y="76"/>
                </a:cubicBezTo>
                <a:cubicBezTo>
                  <a:pt x="0" y="86"/>
                  <a:pt x="6" y="93"/>
                  <a:pt x="15" y="94"/>
                </a:cubicBezTo>
                <a:cubicBezTo>
                  <a:pt x="7" y="95"/>
                  <a:pt x="1" y="100"/>
                  <a:pt x="1" y="110"/>
                </a:cubicBezTo>
                <a:cubicBezTo>
                  <a:pt x="1" y="121"/>
                  <a:pt x="9" y="128"/>
                  <a:pt x="19" y="129"/>
                </a:cubicBezTo>
                <a:cubicBezTo>
                  <a:pt x="19" y="128"/>
                  <a:pt x="19" y="128"/>
                  <a:pt x="19" y="128"/>
                </a:cubicBezTo>
                <a:cubicBezTo>
                  <a:pt x="32" y="130"/>
                  <a:pt x="53" y="131"/>
                  <a:pt x="66" y="132"/>
                </a:cubicBezTo>
                <a:cubicBezTo>
                  <a:pt x="68" y="140"/>
                  <a:pt x="67" y="143"/>
                  <a:pt x="64" y="151"/>
                </a:cubicBezTo>
                <a:cubicBezTo>
                  <a:pt x="52" y="164"/>
                  <a:pt x="46" y="177"/>
                  <a:pt x="48" y="195"/>
                </a:cubicBezTo>
                <a:cubicBezTo>
                  <a:pt x="48" y="201"/>
                  <a:pt x="54" y="211"/>
                  <a:pt x="59" y="212"/>
                </a:cubicBezTo>
                <a:cubicBezTo>
                  <a:pt x="67" y="213"/>
                  <a:pt x="69" y="207"/>
                  <a:pt x="75" y="198"/>
                </a:cubicBezTo>
                <a:cubicBezTo>
                  <a:pt x="81" y="188"/>
                  <a:pt x="83" y="185"/>
                  <a:pt x="90" y="173"/>
                </a:cubicBezTo>
                <a:cubicBezTo>
                  <a:pt x="97" y="162"/>
                  <a:pt x="98" y="159"/>
                  <a:pt x="123" y="141"/>
                </a:cubicBezTo>
                <a:cubicBezTo>
                  <a:pt x="146" y="125"/>
                  <a:pt x="143" y="119"/>
                  <a:pt x="169" y="114"/>
                </a:cubicBezTo>
                <a:cubicBezTo>
                  <a:pt x="174" y="114"/>
                  <a:pt x="188" y="111"/>
                  <a:pt x="207" y="111"/>
                </a:cubicBezTo>
                <a:cubicBezTo>
                  <a:pt x="211" y="111"/>
                  <a:pt x="215" y="101"/>
                  <a:pt x="215" y="68"/>
                </a:cubicBezTo>
                <a:cubicBezTo>
                  <a:pt x="215" y="34"/>
                  <a:pt x="211" y="24"/>
                  <a:pt x="207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761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09958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85182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474074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649298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834358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009582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198474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7373698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641705" y="49607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816929" y="5263843"/>
            <a:ext cx="198763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62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Content Placeholder 2"/>
          <p:cNvSpPr txBox="1">
            <a:spLocks/>
          </p:cNvSpPr>
          <p:nvPr/>
        </p:nvSpPr>
        <p:spPr>
          <a:xfrm>
            <a:off x="1026925" y="5334389"/>
            <a:ext cx="10145725" cy="676089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1005766" y="1695765"/>
            <a:ext cx="10089782" cy="3285583"/>
            <a:chOff x="1026086" y="2031045"/>
            <a:chExt cx="10089782" cy="3285583"/>
          </a:xfrm>
        </p:grpSpPr>
        <p:grpSp>
          <p:nvGrpSpPr>
            <p:cNvPr id="52" name="组合 51"/>
            <p:cNvGrpSpPr/>
            <p:nvPr/>
          </p:nvGrpSpPr>
          <p:grpSpPr>
            <a:xfrm>
              <a:off x="1134672" y="2031045"/>
              <a:ext cx="9858387" cy="1583117"/>
              <a:chOff x="1134672" y="2031045"/>
              <a:chExt cx="9858387" cy="1583117"/>
            </a:xfrm>
          </p:grpSpPr>
          <p:sp>
            <p:nvSpPr>
              <p:cNvPr id="77" name="任意多边形 76"/>
              <p:cNvSpPr/>
              <p:nvPr/>
            </p:nvSpPr>
            <p:spPr>
              <a:xfrm>
                <a:off x="1134672" y="2031045"/>
                <a:ext cx="1583117" cy="1583117"/>
              </a:xfrm>
              <a:custGeom>
                <a:avLst/>
                <a:gdLst>
                  <a:gd name="connsiteX0" fmla="*/ 0 w 1583117"/>
                  <a:gd name="connsiteY0" fmla="*/ 791559 h 1583117"/>
                  <a:gd name="connsiteX1" fmla="*/ 791559 w 1583117"/>
                  <a:gd name="connsiteY1" fmla="*/ 0 h 1583117"/>
                  <a:gd name="connsiteX2" fmla="*/ 1583118 w 1583117"/>
                  <a:gd name="connsiteY2" fmla="*/ 791559 h 1583117"/>
                  <a:gd name="connsiteX3" fmla="*/ 791559 w 1583117"/>
                  <a:gd name="connsiteY3" fmla="*/ 1583118 h 1583117"/>
                  <a:gd name="connsiteX4" fmla="*/ 0 w 1583117"/>
                  <a:gd name="connsiteY4" fmla="*/ 791559 h 158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3117" h="1583117">
                    <a:moveTo>
                      <a:pt x="0" y="791559"/>
                    </a:moveTo>
                    <a:cubicBezTo>
                      <a:pt x="0" y="354393"/>
                      <a:pt x="354393" y="0"/>
                      <a:pt x="791559" y="0"/>
                    </a:cubicBezTo>
                    <a:cubicBezTo>
                      <a:pt x="1228725" y="0"/>
                      <a:pt x="1583118" y="354393"/>
                      <a:pt x="1583118" y="791559"/>
                    </a:cubicBezTo>
                    <a:cubicBezTo>
                      <a:pt x="1583118" y="1228725"/>
                      <a:pt x="1228725" y="1583118"/>
                      <a:pt x="791559" y="1583118"/>
                    </a:cubicBezTo>
                    <a:cubicBezTo>
                      <a:pt x="354393" y="1583118"/>
                      <a:pt x="0" y="1228725"/>
                      <a:pt x="0" y="791559"/>
                    </a:cubicBezTo>
                    <a:close/>
                  </a:path>
                </a:pathLst>
              </a:custGeom>
              <a:solidFill>
                <a:srgbClr val="9AD3DC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53442" tIns="242002" rIns="242002" bIns="242002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78" name="任意多边形 77"/>
              <p:cNvSpPr/>
              <p:nvPr/>
            </p:nvSpPr>
            <p:spPr>
              <a:xfrm>
                <a:off x="2846338" y="2363500"/>
                <a:ext cx="918207" cy="918207"/>
              </a:xfrm>
              <a:custGeom>
                <a:avLst/>
                <a:gdLst>
                  <a:gd name="connsiteX0" fmla="*/ 121708 w 918207"/>
                  <a:gd name="connsiteY0" fmla="*/ 351122 h 918207"/>
                  <a:gd name="connsiteX1" fmla="*/ 351122 w 918207"/>
                  <a:gd name="connsiteY1" fmla="*/ 351122 h 918207"/>
                  <a:gd name="connsiteX2" fmla="*/ 351122 w 918207"/>
                  <a:gd name="connsiteY2" fmla="*/ 121708 h 918207"/>
                  <a:gd name="connsiteX3" fmla="*/ 567085 w 918207"/>
                  <a:gd name="connsiteY3" fmla="*/ 121708 h 918207"/>
                  <a:gd name="connsiteX4" fmla="*/ 567085 w 918207"/>
                  <a:gd name="connsiteY4" fmla="*/ 351122 h 918207"/>
                  <a:gd name="connsiteX5" fmla="*/ 796499 w 918207"/>
                  <a:gd name="connsiteY5" fmla="*/ 351122 h 918207"/>
                  <a:gd name="connsiteX6" fmla="*/ 796499 w 918207"/>
                  <a:gd name="connsiteY6" fmla="*/ 567085 h 918207"/>
                  <a:gd name="connsiteX7" fmla="*/ 567085 w 918207"/>
                  <a:gd name="connsiteY7" fmla="*/ 567085 h 918207"/>
                  <a:gd name="connsiteX8" fmla="*/ 567085 w 918207"/>
                  <a:gd name="connsiteY8" fmla="*/ 796499 h 918207"/>
                  <a:gd name="connsiteX9" fmla="*/ 351122 w 918207"/>
                  <a:gd name="connsiteY9" fmla="*/ 796499 h 918207"/>
                  <a:gd name="connsiteX10" fmla="*/ 351122 w 918207"/>
                  <a:gd name="connsiteY10" fmla="*/ 567085 h 918207"/>
                  <a:gd name="connsiteX11" fmla="*/ 121708 w 918207"/>
                  <a:gd name="connsiteY11" fmla="*/ 567085 h 918207"/>
                  <a:gd name="connsiteX12" fmla="*/ 121708 w 918207"/>
                  <a:gd name="connsiteY12" fmla="*/ 351122 h 918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8207" h="918207">
                    <a:moveTo>
                      <a:pt x="121708" y="351122"/>
                    </a:moveTo>
                    <a:lnTo>
                      <a:pt x="351122" y="351122"/>
                    </a:lnTo>
                    <a:lnTo>
                      <a:pt x="351122" y="121708"/>
                    </a:lnTo>
                    <a:lnTo>
                      <a:pt x="567085" y="121708"/>
                    </a:lnTo>
                    <a:lnTo>
                      <a:pt x="567085" y="351122"/>
                    </a:lnTo>
                    <a:lnTo>
                      <a:pt x="796499" y="351122"/>
                    </a:lnTo>
                    <a:lnTo>
                      <a:pt x="796499" y="567085"/>
                    </a:lnTo>
                    <a:lnTo>
                      <a:pt x="567085" y="567085"/>
                    </a:lnTo>
                    <a:lnTo>
                      <a:pt x="567085" y="796499"/>
                    </a:lnTo>
                    <a:lnTo>
                      <a:pt x="351122" y="796499"/>
                    </a:lnTo>
                    <a:lnTo>
                      <a:pt x="351122" y="567085"/>
                    </a:lnTo>
                    <a:lnTo>
                      <a:pt x="121708" y="567085"/>
                    </a:lnTo>
                    <a:lnTo>
                      <a:pt x="121708" y="351122"/>
                    </a:lnTo>
                    <a:close/>
                  </a:path>
                </a:pathLst>
              </a:custGeom>
              <a:solidFill>
                <a:srgbClr val="84CBC5"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708" tIns="351122" rIns="121708" bIns="351122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000" kern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79" name="任意多边形 78"/>
              <p:cNvSpPr/>
              <p:nvPr/>
            </p:nvSpPr>
            <p:spPr>
              <a:xfrm>
                <a:off x="3893095" y="2031045"/>
                <a:ext cx="1583117" cy="1583117"/>
              </a:xfrm>
              <a:custGeom>
                <a:avLst/>
                <a:gdLst>
                  <a:gd name="connsiteX0" fmla="*/ 0 w 1583117"/>
                  <a:gd name="connsiteY0" fmla="*/ 791559 h 1583117"/>
                  <a:gd name="connsiteX1" fmla="*/ 791559 w 1583117"/>
                  <a:gd name="connsiteY1" fmla="*/ 0 h 1583117"/>
                  <a:gd name="connsiteX2" fmla="*/ 1583118 w 1583117"/>
                  <a:gd name="connsiteY2" fmla="*/ 791559 h 1583117"/>
                  <a:gd name="connsiteX3" fmla="*/ 791559 w 1583117"/>
                  <a:gd name="connsiteY3" fmla="*/ 1583118 h 1583117"/>
                  <a:gd name="connsiteX4" fmla="*/ 0 w 1583117"/>
                  <a:gd name="connsiteY4" fmla="*/ 791559 h 158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3117" h="1583117">
                    <a:moveTo>
                      <a:pt x="0" y="791559"/>
                    </a:moveTo>
                    <a:cubicBezTo>
                      <a:pt x="0" y="354393"/>
                      <a:pt x="354393" y="0"/>
                      <a:pt x="791559" y="0"/>
                    </a:cubicBezTo>
                    <a:cubicBezTo>
                      <a:pt x="1228725" y="0"/>
                      <a:pt x="1583118" y="354393"/>
                      <a:pt x="1583118" y="791559"/>
                    </a:cubicBezTo>
                    <a:cubicBezTo>
                      <a:pt x="1583118" y="1228725"/>
                      <a:pt x="1228725" y="1583118"/>
                      <a:pt x="791559" y="1583118"/>
                    </a:cubicBezTo>
                    <a:cubicBezTo>
                      <a:pt x="354393" y="1583118"/>
                      <a:pt x="0" y="1228725"/>
                      <a:pt x="0" y="791559"/>
                    </a:cubicBezTo>
                    <a:close/>
                  </a:path>
                </a:pathLst>
              </a:custGeom>
              <a:solidFill>
                <a:srgbClr val="FADB63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53442" tIns="242002" rIns="242002" bIns="242002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80" name="任意多边形 79"/>
              <p:cNvSpPr/>
              <p:nvPr/>
            </p:nvSpPr>
            <p:spPr>
              <a:xfrm>
                <a:off x="5604762" y="2363500"/>
                <a:ext cx="918207" cy="918207"/>
              </a:xfrm>
              <a:custGeom>
                <a:avLst/>
                <a:gdLst>
                  <a:gd name="connsiteX0" fmla="*/ 121708 w 918207"/>
                  <a:gd name="connsiteY0" fmla="*/ 351122 h 918207"/>
                  <a:gd name="connsiteX1" fmla="*/ 351122 w 918207"/>
                  <a:gd name="connsiteY1" fmla="*/ 351122 h 918207"/>
                  <a:gd name="connsiteX2" fmla="*/ 351122 w 918207"/>
                  <a:gd name="connsiteY2" fmla="*/ 121708 h 918207"/>
                  <a:gd name="connsiteX3" fmla="*/ 567085 w 918207"/>
                  <a:gd name="connsiteY3" fmla="*/ 121708 h 918207"/>
                  <a:gd name="connsiteX4" fmla="*/ 567085 w 918207"/>
                  <a:gd name="connsiteY4" fmla="*/ 351122 h 918207"/>
                  <a:gd name="connsiteX5" fmla="*/ 796499 w 918207"/>
                  <a:gd name="connsiteY5" fmla="*/ 351122 h 918207"/>
                  <a:gd name="connsiteX6" fmla="*/ 796499 w 918207"/>
                  <a:gd name="connsiteY6" fmla="*/ 567085 h 918207"/>
                  <a:gd name="connsiteX7" fmla="*/ 567085 w 918207"/>
                  <a:gd name="connsiteY7" fmla="*/ 567085 h 918207"/>
                  <a:gd name="connsiteX8" fmla="*/ 567085 w 918207"/>
                  <a:gd name="connsiteY8" fmla="*/ 796499 h 918207"/>
                  <a:gd name="connsiteX9" fmla="*/ 351122 w 918207"/>
                  <a:gd name="connsiteY9" fmla="*/ 796499 h 918207"/>
                  <a:gd name="connsiteX10" fmla="*/ 351122 w 918207"/>
                  <a:gd name="connsiteY10" fmla="*/ 567085 h 918207"/>
                  <a:gd name="connsiteX11" fmla="*/ 121708 w 918207"/>
                  <a:gd name="connsiteY11" fmla="*/ 567085 h 918207"/>
                  <a:gd name="connsiteX12" fmla="*/ 121708 w 918207"/>
                  <a:gd name="connsiteY12" fmla="*/ 351122 h 918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18207" h="918207">
                    <a:moveTo>
                      <a:pt x="121708" y="351122"/>
                    </a:moveTo>
                    <a:lnTo>
                      <a:pt x="351122" y="351122"/>
                    </a:lnTo>
                    <a:lnTo>
                      <a:pt x="351122" y="121708"/>
                    </a:lnTo>
                    <a:lnTo>
                      <a:pt x="567085" y="121708"/>
                    </a:lnTo>
                    <a:lnTo>
                      <a:pt x="567085" y="351122"/>
                    </a:lnTo>
                    <a:lnTo>
                      <a:pt x="796499" y="351122"/>
                    </a:lnTo>
                    <a:lnTo>
                      <a:pt x="796499" y="567085"/>
                    </a:lnTo>
                    <a:lnTo>
                      <a:pt x="567085" y="567085"/>
                    </a:lnTo>
                    <a:lnTo>
                      <a:pt x="567085" y="796499"/>
                    </a:lnTo>
                    <a:lnTo>
                      <a:pt x="351122" y="796499"/>
                    </a:lnTo>
                    <a:lnTo>
                      <a:pt x="351122" y="567085"/>
                    </a:lnTo>
                    <a:lnTo>
                      <a:pt x="121708" y="567085"/>
                    </a:lnTo>
                    <a:lnTo>
                      <a:pt x="121708" y="351122"/>
                    </a:lnTo>
                    <a:close/>
                  </a:path>
                </a:pathLst>
              </a:custGeom>
              <a:solidFill>
                <a:srgbClr val="F8D35E">
                  <a:hueOff val="0"/>
                  <a:satOff val="0"/>
                  <a:lumOff val="0"/>
                  <a:alphaOff val="0"/>
                </a:srgbClr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708" tIns="351122" rIns="121708" bIns="351122" numCol="1" spcCol="1270" anchor="ctr" anchorCtr="0">
                <a:noAutofit/>
              </a:bodyPr>
              <a:lstStyle/>
              <a:p>
                <a:pPr lvl="0" algn="ctr" defTabSz="4445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000" kern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81" name="任意多边形 80"/>
              <p:cNvSpPr/>
              <p:nvPr/>
            </p:nvSpPr>
            <p:spPr>
              <a:xfrm>
                <a:off x="6651519" y="2031045"/>
                <a:ext cx="1583117" cy="1583117"/>
              </a:xfrm>
              <a:custGeom>
                <a:avLst/>
                <a:gdLst>
                  <a:gd name="connsiteX0" fmla="*/ 0 w 1583117"/>
                  <a:gd name="connsiteY0" fmla="*/ 791559 h 1583117"/>
                  <a:gd name="connsiteX1" fmla="*/ 791559 w 1583117"/>
                  <a:gd name="connsiteY1" fmla="*/ 0 h 1583117"/>
                  <a:gd name="connsiteX2" fmla="*/ 1583118 w 1583117"/>
                  <a:gd name="connsiteY2" fmla="*/ 791559 h 1583117"/>
                  <a:gd name="connsiteX3" fmla="*/ 791559 w 1583117"/>
                  <a:gd name="connsiteY3" fmla="*/ 1583118 h 1583117"/>
                  <a:gd name="connsiteX4" fmla="*/ 0 w 1583117"/>
                  <a:gd name="connsiteY4" fmla="*/ 791559 h 158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3117" h="1583117">
                    <a:moveTo>
                      <a:pt x="0" y="791559"/>
                    </a:moveTo>
                    <a:cubicBezTo>
                      <a:pt x="0" y="354393"/>
                      <a:pt x="354393" y="0"/>
                      <a:pt x="791559" y="0"/>
                    </a:cubicBezTo>
                    <a:cubicBezTo>
                      <a:pt x="1228725" y="0"/>
                      <a:pt x="1583118" y="354393"/>
                      <a:pt x="1583118" y="791559"/>
                    </a:cubicBezTo>
                    <a:cubicBezTo>
                      <a:pt x="1583118" y="1228725"/>
                      <a:pt x="1228725" y="1583118"/>
                      <a:pt x="791559" y="1583118"/>
                    </a:cubicBezTo>
                    <a:cubicBezTo>
                      <a:pt x="354393" y="1583118"/>
                      <a:pt x="0" y="1228725"/>
                      <a:pt x="0" y="791559"/>
                    </a:cubicBezTo>
                    <a:close/>
                  </a:path>
                </a:pathLst>
              </a:custGeom>
              <a:solidFill>
                <a:srgbClr val="F2895C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53442" tIns="242002" rIns="242002" bIns="242002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82" name="任意多边形 81"/>
              <p:cNvSpPr/>
              <p:nvPr/>
            </p:nvSpPr>
            <p:spPr>
              <a:xfrm>
                <a:off x="8363185" y="2363500"/>
                <a:ext cx="918207" cy="918207"/>
              </a:xfrm>
              <a:custGeom>
                <a:avLst/>
                <a:gdLst>
                  <a:gd name="connsiteX0" fmla="*/ 121708 w 918207"/>
                  <a:gd name="connsiteY0" fmla="*/ 189151 h 918207"/>
                  <a:gd name="connsiteX1" fmla="*/ 796499 w 918207"/>
                  <a:gd name="connsiteY1" fmla="*/ 189151 h 918207"/>
                  <a:gd name="connsiteX2" fmla="*/ 796499 w 918207"/>
                  <a:gd name="connsiteY2" fmla="*/ 405113 h 918207"/>
                  <a:gd name="connsiteX3" fmla="*/ 121708 w 918207"/>
                  <a:gd name="connsiteY3" fmla="*/ 405113 h 918207"/>
                  <a:gd name="connsiteX4" fmla="*/ 121708 w 918207"/>
                  <a:gd name="connsiteY4" fmla="*/ 189151 h 918207"/>
                  <a:gd name="connsiteX5" fmla="*/ 121708 w 918207"/>
                  <a:gd name="connsiteY5" fmla="*/ 513094 h 918207"/>
                  <a:gd name="connsiteX6" fmla="*/ 796499 w 918207"/>
                  <a:gd name="connsiteY6" fmla="*/ 513094 h 918207"/>
                  <a:gd name="connsiteX7" fmla="*/ 796499 w 918207"/>
                  <a:gd name="connsiteY7" fmla="*/ 729056 h 918207"/>
                  <a:gd name="connsiteX8" fmla="*/ 121708 w 918207"/>
                  <a:gd name="connsiteY8" fmla="*/ 729056 h 918207"/>
                  <a:gd name="connsiteX9" fmla="*/ 121708 w 918207"/>
                  <a:gd name="connsiteY9" fmla="*/ 513094 h 918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18207" h="918207">
                    <a:moveTo>
                      <a:pt x="121708" y="189151"/>
                    </a:moveTo>
                    <a:lnTo>
                      <a:pt x="796499" y="189151"/>
                    </a:lnTo>
                    <a:lnTo>
                      <a:pt x="796499" y="405113"/>
                    </a:lnTo>
                    <a:lnTo>
                      <a:pt x="121708" y="405113"/>
                    </a:lnTo>
                    <a:lnTo>
                      <a:pt x="121708" y="189151"/>
                    </a:lnTo>
                    <a:close/>
                    <a:moveTo>
                      <a:pt x="121708" y="513094"/>
                    </a:moveTo>
                    <a:lnTo>
                      <a:pt x="796499" y="513094"/>
                    </a:lnTo>
                    <a:lnTo>
                      <a:pt x="796499" y="729056"/>
                    </a:lnTo>
                    <a:lnTo>
                      <a:pt x="121708" y="729056"/>
                    </a:lnTo>
                    <a:lnTo>
                      <a:pt x="121708" y="513094"/>
                    </a:lnTo>
                    <a:close/>
                  </a:path>
                </a:pathLst>
              </a:custGeom>
              <a:solidFill>
                <a:srgbClr val="F2895C"/>
              </a:solidFill>
              <a:ln>
                <a:noFill/>
              </a:ln>
              <a:effectLst/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21708" tIns="189151" rIns="121708" bIns="189151" numCol="1" spcCol="1270" anchor="ctr" anchorCtr="0">
                <a:noAutofit/>
              </a:bodyPr>
              <a:lstStyle/>
              <a:p>
                <a:pPr lvl="0" algn="ctr" defTabSz="11557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2600" kern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  <p:sp>
            <p:nvSpPr>
              <p:cNvPr id="83" name="任意多边形 82"/>
              <p:cNvSpPr/>
              <p:nvPr/>
            </p:nvSpPr>
            <p:spPr>
              <a:xfrm>
                <a:off x="9409942" y="2031045"/>
                <a:ext cx="1583117" cy="1583117"/>
              </a:xfrm>
              <a:custGeom>
                <a:avLst/>
                <a:gdLst>
                  <a:gd name="connsiteX0" fmla="*/ 0 w 1583117"/>
                  <a:gd name="connsiteY0" fmla="*/ 791559 h 1583117"/>
                  <a:gd name="connsiteX1" fmla="*/ 791559 w 1583117"/>
                  <a:gd name="connsiteY1" fmla="*/ 0 h 1583117"/>
                  <a:gd name="connsiteX2" fmla="*/ 1583118 w 1583117"/>
                  <a:gd name="connsiteY2" fmla="*/ 791559 h 1583117"/>
                  <a:gd name="connsiteX3" fmla="*/ 791559 w 1583117"/>
                  <a:gd name="connsiteY3" fmla="*/ 1583118 h 1583117"/>
                  <a:gd name="connsiteX4" fmla="*/ 0 w 1583117"/>
                  <a:gd name="connsiteY4" fmla="*/ 791559 h 1583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83117" h="1583117">
                    <a:moveTo>
                      <a:pt x="0" y="791559"/>
                    </a:moveTo>
                    <a:cubicBezTo>
                      <a:pt x="0" y="354393"/>
                      <a:pt x="354393" y="0"/>
                      <a:pt x="791559" y="0"/>
                    </a:cubicBezTo>
                    <a:cubicBezTo>
                      <a:pt x="1228725" y="0"/>
                      <a:pt x="1583118" y="354393"/>
                      <a:pt x="1583118" y="791559"/>
                    </a:cubicBezTo>
                    <a:cubicBezTo>
                      <a:pt x="1583118" y="1228725"/>
                      <a:pt x="1228725" y="1583118"/>
                      <a:pt x="791559" y="1583118"/>
                    </a:cubicBezTo>
                    <a:cubicBezTo>
                      <a:pt x="354393" y="1583118"/>
                      <a:pt x="0" y="1228725"/>
                      <a:pt x="0" y="791559"/>
                    </a:cubicBezTo>
                    <a:close/>
                  </a:path>
                </a:pathLst>
              </a:custGeom>
              <a:solidFill>
                <a:srgbClr val="B6DB86"/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53442" tIns="242002" rIns="242002" bIns="242002" numCol="1" spcCol="1270" anchor="ctr" anchorCtr="0">
                <a:noAutofit/>
              </a:bodyPr>
              <a:lstStyle/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  <a:p>
                <a:pPr lvl="0" algn="ctr" defTabSz="3556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800" b="1" kern="120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1729595" y="2475126"/>
              <a:ext cx="352743" cy="375757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54" name="Freeform 11"/>
            <p:cNvSpPr>
              <a:spLocks noEditPoints="1"/>
            </p:cNvSpPr>
            <p:nvPr/>
          </p:nvSpPr>
          <p:spPr bwMode="auto">
            <a:xfrm>
              <a:off x="4459089" y="2399719"/>
              <a:ext cx="454624" cy="455105"/>
            </a:xfrm>
            <a:custGeom>
              <a:avLst/>
              <a:gdLst>
                <a:gd name="T0" fmla="*/ 360 w 400"/>
                <a:gd name="T1" fmla="*/ 184 h 400"/>
                <a:gd name="T2" fmla="*/ 360 w 400"/>
                <a:gd name="T3" fmla="*/ 216 h 400"/>
                <a:gd name="T4" fmla="*/ 400 w 400"/>
                <a:gd name="T5" fmla="*/ 200 h 400"/>
                <a:gd name="T6" fmla="*/ 200 w 400"/>
                <a:gd name="T7" fmla="*/ 90 h 400"/>
                <a:gd name="T8" fmla="*/ 200 w 400"/>
                <a:gd name="T9" fmla="*/ 310 h 400"/>
                <a:gd name="T10" fmla="*/ 200 w 400"/>
                <a:gd name="T11" fmla="*/ 90 h 400"/>
                <a:gd name="T12" fmla="*/ 120 w 400"/>
                <a:gd name="T13" fmla="*/ 200 h 400"/>
                <a:gd name="T14" fmla="*/ 280 w 400"/>
                <a:gd name="T15" fmla="*/ 200 h 400"/>
                <a:gd name="T16" fmla="*/ 59 w 400"/>
                <a:gd name="T17" fmla="*/ 200 h 400"/>
                <a:gd name="T18" fmla="*/ 20 w 400"/>
                <a:gd name="T19" fmla="*/ 184 h 400"/>
                <a:gd name="T20" fmla="*/ 20 w 400"/>
                <a:gd name="T21" fmla="*/ 216 h 400"/>
                <a:gd name="T22" fmla="*/ 59 w 400"/>
                <a:gd name="T23" fmla="*/ 200 h 400"/>
                <a:gd name="T24" fmla="*/ 216 w 400"/>
                <a:gd name="T25" fmla="*/ 40 h 400"/>
                <a:gd name="T26" fmla="*/ 200 w 400"/>
                <a:gd name="T27" fmla="*/ 0 h 400"/>
                <a:gd name="T28" fmla="*/ 184 w 400"/>
                <a:gd name="T29" fmla="*/ 40 h 400"/>
                <a:gd name="T30" fmla="*/ 200 w 400"/>
                <a:gd name="T31" fmla="*/ 340 h 400"/>
                <a:gd name="T32" fmla="*/ 184 w 400"/>
                <a:gd name="T33" fmla="*/ 380 h 400"/>
                <a:gd name="T34" fmla="*/ 216 w 400"/>
                <a:gd name="T35" fmla="*/ 380 h 400"/>
                <a:gd name="T36" fmla="*/ 200 w 400"/>
                <a:gd name="T37" fmla="*/ 340 h 400"/>
                <a:gd name="T38" fmla="*/ 350 w 400"/>
                <a:gd name="T39" fmla="*/ 50 h 400"/>
                <a:gd name="T40" fmla="*/ 310 w 400"/>
                <a:gd name="T41" fmla="*/ 67 h 400"/>
                <a:gd name="T42" fmla="*/ 333 w 400"/>
                <a:gd name="T43" fmla="*/ 89 h 400"/>
                <a:gd name="T44" fmla="*/ 66 w 400"/>
                <a:gd name="T45" fmla="*/ 311 h 400"/>
                <a:gd name="T46" fmla="*/ 50 w 400"/>
                <a:gd name="T47" fmla="*/ 350 h 400"/>
                <a:gd name="T48" fmla="*/ 89 w 400"/>
                <a:gd name="T49" fmla="*/ 333 h 400"/>
                <a:gd name="T50" fmla="*/ 66 w 400"/>
                <a:gd name="T51" fmla="*/ 311 h 400"/>
                <a:gd name="T52" fmla="*/ 50 w 400"/>
                <a:gd name="T53" fmla="*/ 50 h 400"/>
                <a:gd name="T54" fmla="*/ 66 w 400"/>
                <a:gd name="T55" fmla="*/ 89 h 400"/>
                <a:gd name="T56" fmla="*/ 89 w 400"/>
                <a:gd name="T57" fmla="*/ 67 h 400"/>
                <a:gd name="T58" fmla="*/ 310 w 400"/>
                <a:gd name="T59" fmla="*/ 333 h 400"/>
                <a:gd name="T60" fmla="*/ 350 w 400"/>
                <a:gd name="T61" fmla="*/ 350 h 400"/>
                <a:gd name="T62" fmla="*/ 333 w 400"/>
                <a:gd name="T63" fmla="*/ 311 h 400"/>
                <a:gd name="T64" fmla="*/ 310 w 400"/>
                <a:gd name="T65" fmla="*/ 33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55" name="Freeform 21"/>
            <p:cNvSpPr>
              <a:spLocks noEditPoints="1"/>
            </p:cNvSpPr>
            <p:nvPr/>
          </p:nvSpPr>
          <p:spPr bwMode="auto">
            <a:xfrm>
              <a:off x="7214607" y="2413595"/>
              <a:ext cx="426009" cy="427354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56" name="Freeform 26"/>
            <p:cNvSpPr>
              <a:spLocks/>
            </p:cNvSpPr>
            <p:nvPr/>
          </p:nvSpPr>
          <p:spPr bwMode="auto">
            <a:xfrm>
              <a:off x="10045702" y="2497683"/>
              <a:ext cx="318812" cy="330640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121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190" b="0" i="0" u="none" strike="noStrike" kern="0" cap="none" spc="0" normalizeH="0" baseline="0" noProof="0" dirty="0" smtClean="0">
                <a:ln>
                  <a:noFill/>
                </a:ln>
                <a:solidFill>
                  <a:srgbClr val="5C5C5C"/>
                </a:solidFill>
                <a:effectLst/>
                <a:uLnTx/>
                <a:uFillTx/>
                <a:latin typeface="微软雅黑" panose="020B0503020204020204" pitchFamily="34" charset="-122"/>
              </a:endParaRPr>
            </a:p>
          </p:txBody>
        </p:sp>
        <p:sp>
          <p:nvSpPr>
            <p:cNvPr id="57" name="Content Placeholder 2"/>
            <p:cNvSpPr txBox="1">
              <a:spLocks/>
            </p:cNvSpPr>
            <p:nvPr/>
          </p:nvSpPr>
          <p:spPr>
            <a:xfrm>
              <a:off x="1026086" y="3749790"/>
              <a:ext cx="1821522" cy="610402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661" b="0" i="0" u="none" strike="noStrike" kern="1200" cap="none" spc="0" normalizeH="0" baseline="0" noProof="0" dirty="0">
                  <a:ln>
                    <a:noFill/>
                  </a:ln>
                  <a:solidFill>
                    <a:srgbClr val="84CBC5"/>
                  </a:solidFill>
                  <a:effectLst/>
                  <a:uLnTx/>
                  <a:uFillTx/>
                  <a:latin typeface="Source Sans Pro Black" pitchFamily="34" charset="0"/>
                  <a:ea typeface="+mn-ea"/>
                  <a:cs typeface="+mn-cs"/>
                </a:rPr>
                <a:t>$96,453</a:t>
              </a:r>
            </a:p>
          </p:txBody>
        </p:sp>
        <p:sp>
          <p:nvSpPr>
            <p:cNvPr id="58" name="Content Placeholder 2"/>
            <p:cNvSpPr txBox="1">
              <a:spLocks/>
            </p:cNvSpPr>
            <p:nvPr/>
          </p:nvSpPr>
          <p:spPr>
            <a:xfrm>
              <a:off x="3775639" y="3749790"/>
              <a:ext cx="1821522" cy="610402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661" b="0" i="0" u="none" strike="noStrike" kern="1200" cap="none" spc="0" normalizeH="0" baseline="0" noProof="0" dirty="0">
                  <a:ln>
                    <a:noFill/>
                  </a:ln>
                  <a:solidFill>
                    <a:srgbClr val="F8D35E"/>
                  </a:solidFill>
                  <a:effectLst/>
                  <a:uLnTx/>
                  <a:uFillTx/>
                  <a:latin typeface="Source Sans Pro Black" pitchFamily="34" charset="0"/>
                  <a:ea typeface="+mn-ea"/>
                  <a:cs typeface="+mn-cs"/>
                </a:rPr>
                <a:t>$96,453</a:t>
              </a:r>
            </a:p>
          </p:txBody>
        </p:sp>
        <p:sp>
          <p:nvSpPr>
            <p:cNvPr id="59" name="Content Placeholder 2"/>
            <p:cNvSpPr txBox="1">
              <a:spLocks/>
            </p:cNvSpPr>
            <p:nvPr/>
          </p:nvSpPr>
          <p:spPr>
            <a:xfrm>
              <a:off x="6561177" y="3749790"/>
              <a:ext cx="1821522" cy="610402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661" b="0" i="0" u="none" strike="noStrike" kern="1200" cap="none" spc="0" normalizeH="0" baseline="0" noProof="0" dirty="0">
                  <a:ln>
                    <a:noFill/>
                  </a:ln>
                  <a:solidFill>
                    <a:srgbClr val="F47264"/>
                  </a:solidFill>
                  <a:effectLst/>
                  <a:uLnTx/>
                  <a:uFillTx/>
                  <a:latin typeface="Source Sans Pro Black" pitchFamily="34" charset="0"/>
                  <a:ea typeface="+mn-ea"/>
                  <a:cs typeface="+mn-cs"/>
                </a:rPr>
                <a:t>$30,000</a:t>
              </a:r>
            </a:p>
          </p:txBody>
        </p:sp>
        <p:sp>
          <p:nvSpPr>
            <p:cNvPr id="60" name="Content Placeholder 2"/>
            <p:cNvSpPr txBox="1">
              <a:spLocks/>
            </p:cNvSpPr>
            <p:nvPr/>
          </p:nvSpPr>
          <p:spPr>
            <a:xfrm>
              <a:off x="9294346" y="3749790"/>
              <a:ext cx="1821522" cy="610402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itchFamily="34" charset="0"/>
                <a:buNone/>
                <a:tabLst/>
                <a:defRPr/>
              </a:pPr>
              <a:r>
                <a:rPr kumimoji="0" lang="en-US" sz="2661" b="0" i="0" u="none" strike="noStrike" kern="1200" cap="none" spc="0" normalizeH="0" baseline="0" noProof="0" dirty="0">
                  <a:ln>
                    <a:noFill/>
                  </a:ln>
                  <a:solidFill>
                    <a:srgbClr val="B6DB86"/>
                  </a:solidFill>
                  <a:effectLst/>
                  <a:uLnTx/>
                  <a:uFillTx/>
                  <a:latin typeface="Source Sans Pro Black" pitchFamily="34" charset="0"/>
                  <a:ea typeface="+mn-ea"/>
                  <a:cs typeface="+mn-cs"/>
                </a:rPr>
                <a:t>$100,000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436425" y="2998467"/>
              <a:ext cx="10008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前期筹划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4184231" y="2998466"/>
              <a:ext cx="10008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活动执行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6971516" y="2998465"/>
              <a:ext cx="10008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效果评估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9701078" y="2998465"/>
              <a:ext cx="10008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客户评价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1395785" y="4424076"/>
              <a:ext cx="1097386" cy="892552"/>
              <a:chOff x="1395785" y="4424076"/>
              <a:chExt cx="1097386" cy="892552"/>
            </a:xfrm>
          </p:grpSpPr>
          <p:sp>
            <p:nvSpPr>
              <p:cNvPr id="75" name="文本框 74"/>
              <p:cNvSpPr txBox="1"/>
              <p:nvPr/>
            </p:nvSpPr>
            <p:spPr>
              <a:xfrm>
                <a:off x="1463390" y="4424076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文本框 75"/>
              <p:cNvSpPr txBox="1"/>
              <p:nvPr/>
            </p:nvSpPr>
            <p:spPr>
              <a:xfrm>
                <a:off x="1395785" y="4793408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4135959" y="4424076"/>
              <a:ext cx="1097386" cy="892552"/>
              <a:chOff x="1395785" y="4424076"/>
              <a:chExt cx="1097386" cy="892552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1463390" y="4424076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文本框 73"/>
              <p:cNvSpPr txBox="1"/>
              <p:nvPr/>
            </p:nvSpPr>
            <p:spPr>
              <a:xfrm>
                <a:off x="1395785" y="4793408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6971516" y="4424076"/>
              <a:ext cx="1097386" cy="892552"/>
              <a:chOff x="1395785" y="4424076"/>
              <a:chExt cx="1097386" cy="892552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1463390" y="4424076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文本框 71"/>
              <p:cNvSpPr txBox="1"/>
              <p:nvPr/>
            </p:nvSpPr>
            <p:spPr>
              <a:xfrm>
                <a:off x="1395785" y="4793408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9711690" y="4424076"/>
              <a:ext cx="1097386" cy="892552"/>
              <a:chOff x="1395785" y="4424076"/>
              <a:chExt cx="1097386" cy="892552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1463390" y="4424076"/>
                <a:ext cx="9469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关键词</a:t>
                </a:r>
                <a:endPara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文本框 69"/>
              <p:cNvSpPr txBox="1"/>
              <p:nvPr/>
            </p:nvSpPr>
            <p:spPr>
              <a:xfrm>
                <a:off x="1395785" y="4793408"/>
                <a:ext cx="109738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40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单击此处添加简要描述</a:t>
                </a:r>
                <a:endPara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767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7867" y="2250018"/>
            <a:ext cx="5554133" cy="2582333"/>
          </a:xfrm>
          <a:prstGeom prst="rect">
            <a:avLst/>
          </a:prstGeom>
          <a:solidFill>
            <a:srgbClr val="DC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824134" y="2648289"/>
            <a:ext cx="5654040" cy="1944318"/>
            <a:chOff x="6637867" y="2193205"/>
            <a:chExt cx="5654040" cy="1944318"/>
          </a:xfrm>
        </p:grpSpPr>
        <p:sp>
          <p:nvSpPr>
            <p:cNvPr id="9" name="文本框 8"/>
            <p:cNvSpPr txBox="1"/>
            <p:nvPr/>
          </p:nvSpPr>
          <p:spPr>
            <a:xfrm>
              <a:off x="6637867" y="2193205"/>
              <a:ext cx="56540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3620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优秀案例剖析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37867" y="3214193"/>
              <a:ext cx="54098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本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章节的简要介绍或者有煽动力的文字。本模板的主要风格是时下最流行的扁平化，所有素材均可自由编辑替换。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729623" y="3112958"/>
              <a:ext cx="503904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2162" y="2276875"/>
            <a:ext cx="3350448" cy="2582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76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-10160"/>
            <a:ext cx="12192000" cy="686816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2192000 w 12192000"/>
              <a:gd name="connsiteY2" fmla="*/ 6868160 h 6868160"/>
              <a:gd name="connsiteX3" fmla="*/ 0 w 12192000"/>
              <a:gd name="connsiteY3" fmla="*/ 6868160 h 6868160"/>
              <a:gd name="connsiteX4" fmla="*/ 0 w 12192000"/>
              <a:gd name="connsiteY4" fmla="*/ 10160 h 686816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1490960 w 12192000"/>
              <a:gd name="connsiteY2" fmla="*/ 627888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2181840 w 12192000"/>
              <a:gd name="connsiteY2" fmla="*/ 641096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2181840 w 12192000"/>
              <a:gd name="connsiteY2" fmla="*/ 641096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  <a:gd name="connsiteX0" fmla="*/ 0 w 12192000"/>
              <a:gd name="connsiteY0" fmla="*/ 10160 h 6868160"/>
              <a:gd name="connsiteX1" fmla="*/ 3931920 w 12192000"/>
              <a:gd name="connsiteY1" fmla="*/ 0 h 6868160"/>
              <a:gd name="connsiteX2" fmla="*/ 12181840 w 12192000"/>
              <a:gd name="connsiteY2" fmla="*/ 641096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  <a:gd name="connsiteX0" fmla="*/ 0 w 12192000"/>
              <a:gd name="connsiteY0" fmla="*/ 0 h 6858000"/>
              <a:gd name="connsiteX1" fmla="*/ 2733040 w 12192000"/>
              <a:gd name="connsiteY1" fmla="*/ 0 h 6858000"/>
              <a:gd name="connsiteX2" fmla="*/ 12181840 w 12192000"/>
              <a:gd name="connsiteY2" fmla="*/ 6400800 h 6858000"/>
              <a:gd name="connsiteX3" fmla="*/ 12192000 w 12192000"/>
              <a:gd name="connsiteY3" fmla="*/ 6858000 h 6858000"/>
              <a:gd name="connsiteX4" fmla="*/ 0 w 12192000"/>
              <a:gd name="connsiteY4" fmla="*/ 6858000 h 6858000"/>
              <a:gd name="connsiteX5" fmla="*/ 0 w 12192000"/>
              <a:gd name="connsiteY5" fmla="*/ 0 h 6858000"/>
              <a:gd name="connsiteX0" fmla="*/ 0 w 12192000"/>
              <a:gd name="connsiteY0" fmla="*/ 10160 h 6868160"/>
              <a:gd name="connsiteX1" fmla="*/ 1737360 w 12192000"/>
              <a:gd name="connsiteY1" fmla="*/ 0 h 6868160"/>
              <a:gd name="connsiteX2" fmla="*/ 12181840 w 12192000"/>
              <a:gd name="connsiteY2" fmla="*/ 6410960 h 6868160"/>
              <a:gd name="connsiteX3" fmla="*/ 12192000 w 12192000"/>
              <a:gd name="connsiteY3" fmla="*/ 6868160 h 6868160"/>
              <a:gd name="connsiteX4" fmla="*/ 0 w 12192000"/>
              <a:gd name="connsiteY4" fmla="*/ 6868160 h 6868160"/>
              <a:gd name="connsiteX5" fmla="*/ 0 w 12192000"/>
              <a:gd name="connsiteY5" fmla="*/ 10160 h 6868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68160">
                <a:moveTo>
                  <a:pt x="0" y="10160"/>
                </a:moveTo>
                <a:lnTo>
                  <a:pt x="1737360" y="0"/>
                </a:lnTo>
                <a:cubicBezTo>
                  <a:pt x="2089573" y="4565227"/>
                  <a:pt x="9655387" y="6712373"/>
                  <a:pt x="12181840" y="6410960"/>
                </a:cubicBezTo>
                <a:lnTo>
                  <a:pt x="12192000" y="6868160"/>
                </a:lnTo>
                <a:lnTo>
                  <a:pt x="0" y="6868160"/>
                </a:lnTo>
                <a:lnTo>
                  <a:pt x="0" y="10160"/>
                </a:lnTo>
                <a:close/>
              </a:path>
            </a:pathLst>
          </a:cu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495578" y="1954315"/>
            <a:ext cx="4920634" cy="2051282"/>
            <a:chOff x="6295234" y="1469933"/>
            <a:chExt cx="4920634" cy="2051282"/>
          </a:xfrm>
        </p:grpSpPr>
        <p:sp>
          <p:nvSpPr>
            <p:cNvPr id="7" name="矩形 6"/>
            <p:cNvSpPr/>
            <p:nvPr/>
          </p:nvSpPr>
          <p:spPr>
            <a:xfrm>
              <a:off x="6295234" y="2443997"/>
              <a:ext cx="4920634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6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6390669" y="2269260"/>
              <a:ext cx="4640004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6685" y="1469933"/>
              <a:ext cx="624591" cy="624591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09665" y="1469933"/>
              <a:ext cx="624591" cy="624591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18175" y="1469933"/>
              <a:ext cx="624591" cy="62459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01154" y="1469933"/>
              <a:ext cx="632749" cy="632749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1097084" y="1603785"/>
            <a:ext cx="5527041" cy="4724400"/>
            <a:chOff x="1253923" y="1729515"/>
            <a:chExt cx="5527041" cy="4724400"/>
          </a:xfrm>
        </p:grpSpPr>
        <p:grpSp>
          <p:nvGrpSpPr>
            <p:cNvPr id="14" name="组合 13"/>
            <p:cNvGrpSpPr/>
            <p:nvPr/>
          </p:nvGrpSpPr>
          <p:grpSpPr>
            <a:xfrm>
              <a:off x="1253923" y="1729515"/>
              <a:ext cx="5527041" cy="4724400"/>
              <a:chOff x="1219199" y="1544320"/>
              <a:chExt cx="5527041" cy="4724400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8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219199" y="1544320"/>
                <a:ext cx="5527041" cy="4724400"/>
              </a:xfrm>
              <a:prstGeom prst="rect">
                <a:avLst/>
              </a:prstGeom>
            </p:spPr>
          </p:pic>
          <p:sp>
            <p:nvSpPr>
              <p:cNvPr id="17" name="直角三角形 6"/>
              <p:cNvSpPr/>
              <p:nvPr/>
            </p:nvSpPr>
            <p:spPr>
              <a:xfrm rot="3083666">
                <a:off x="1773663" y="2485570"/>
                <a:ext cx="3513968" cy="2018838"/>
              </a:xfrm>
              <a:custGeom>
                <a:avLst/>
                <a:gdLst>
                  <a:gd name="connsiteX0" fmla="*/ 0 w 2976880"/>
                  <a:gd name="connsiteY0" fmla="*/ 2052320 h 2052320"/>
                  <a:gd name="connsiteX1" fmla="*/ 0 w 2976880"/>
                  <a:gd name="connsiteY1" fmla="*/ 0 h 2052320"/>
                  <a:gd name="connsiteX2" fmla="*/ 2976880 w 2976880"/>
                  <a:gd name="connsiteY2" fmla="*/ 2052320 h 2052320"/>
                  <a:gd name="connsiteX3" fmla="*/ 0 w 2976880"/>
                  <a:gd name="connsiteY3" fmla="*/ 2052320 h 2052320"/>
                  <a:gd name="connsiteX0" fmla="*/ 0 w 3449749"/>
                  <a:gd name="connsiteY0" fmla="*/ 2025793 h 2052320"/>
                  <a:gd name="connsiteX1" fmla="*/ 472869 w 3449749"/>
                  <a:gd name="connsiteY1" fmla="*/ 0 h 2052320"/>
                  <a:gd name="connsiteX2" fmla="*/ 3449749 w 3449749"/>
                  <a:gd name="connsiteY2" fmla="*/ 2052320 h 2052320"/>
                  <a:gd name="connsiteX3" fmla="*/ 0 w 3449749"/>
                  <a:gd name="connsiteY3" fmla="*/ 2025793 h 2052320"/>
                  <a:gd name="connsiteX0" fmla="*/ 0 w 3465628"/>
                  <a:gd name="connsiteY0" fmla="*/ 2013114 h 2052320"/>
                  <a:gd name="connsiteX1" fmla="*/ 488748 w 3465628"/>
                  <a:gd name="connsiteY1" fmla="*/ 0 h 2052320"/>
                  <a:gd name="connsiteX2" fmla="*/ 3465628 w 3465628"/>
                  <a:gd name="connsiteY2" fmla="*/ 2052320 h 2052320"/>
                  <a:gd name="connsiteX3" fmla="*/ 0 w 3465628"/>
                  <a:gd name="connsiteY3" fmla="*/ 2013114 h 2052320"/>
                  <a:gd name="connsiteX0" fmla="*/ 0 w 3528259"/>
                  <a:gd name="connsiteY0" fmla="*/ 2013114 h 2013114"/>
                  <a:gd name="connsiteX1" fmla="*/ 488748 w 3528259"/>
                  <a:gd name="connsiteY1" fmla="*/ 0 h 2013114"/>
                  <a:gd name="connsiteX2" fmla="*/ 3528259 w 3528259"/>
                  <a:gd name="connsiteY2" fmla="*/ 1837100 h 2013114"/>
                  <a:gd name="connsiteX3" fmla="*/ 0 w 3528259"/>
                  <a:gd name="connsiteY3" fmla="*/ 2013114 h 2013114"/>
                  <a:gd name="connsiteX0" fmla="*/ 0 w 3501597"/>
                  <a:gd name="connsiteY0" fmla="*/ 2013114 h 2013114"/>
                  <a:gd name="connsiteX1" fmla="*/ 488748 w 3501597"/>
                  <a:gd name="connsiteY1" fmla="*/ 0 h 2013114"/>
                  <a:gd name="connsiteX2" fmla="*/ 3501597 w 3501597"/>
                  <a:gd name="connsiteY2" fmla="*/ 1831413 h 2013114"/>
                  <a:gd name="connsiteX3" fmla="*/ 0 w 3501597"/>
                  <a:gd name="connsiteY3" fmla="*/ 2013114 h 2013114"/>
                  <a:gd name="connsiteX0" fmla="*/ 0 w 3513968"/>
                  <a:gd name="connsiteY0" fmla="*/ 2018838 h 2018838"/>
                  <a:gd name="connsiteX1" fmla="*/ 501119 w 3513968"/>
                  <a:gd name="connsiteY1" fmla="*/ 0 h 2018838"/>
                  <a:gd name="connsiteX2" fmla="*/ 3513968 w 3513968"/>
                  <a:gd name="connsiteY2" fmla="*/ 1831413 h 2018838"/>
                  <a:gd name="connsiteX3" fmla="*/ 0 w 3513968"/>
                  <a:gd name="connsiteY3" fmla="*/ 2018838 h 20188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13968" h="2018838">
                    <a:moveTo>
                      <a:pt x="0" y="2018838"/>
                    </a:moveTo>
                    <a:lnTo>
                      <a:pt x="501119" y="0"/>
                    </a:lnTo>
                    <a:lnTo>
                      <a:pt x="3513968" y="1831413"/>
                    </a:lnTo>
                    <a:lnTo>
                      <a:pt x="0" y="2018838"/>
                    </a:lnTo>
                    <a:close/>
                  </a:path>
                </a:pathLst>
              </a:custGeom>
              <a:solidFill>
                <a:srgbClr val="9AD3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直角三角形 6"/>
              <p:cNvSpPr/>
              <p:nvPr/>
            </p:nvSpPr>
            <p:spPr>
              <a:xfrm rot="13783135">
                <a:off x="2347587" y="2512115"/>
                <a:ext cx="3398982" cy="2318397"/>
              </a:xfrm>
              <a:custGeom>
                <a:avLst/>
                <a:gdLst>
                  <a:gd name="connsiteX0" fmla="*/ 0 w 2976880"/>
                  <a:gd name="connsiteY0" fmla="*/ 2052320 h 2052320"/>
                  <a:gd name="connsiteX1" fmla="*/ 0 w 2976880"/>
                  <a:gd name="connsiteY1" fmla="*/ 0 h 2052320"/>
                  <a:gd name="connsiteX2" fmla="*/ 2976880 w 2976880"/>
                  <a:gd name="connsiteY2" fmla="*/ 2052320 h 2052320"/>
                  <a:gd name="connsiteX3" fmla="*/ 0 w 2976880"/>
                  <a:gd name="connsiteY3" fmla="*/ 2052320 h 2052320"/>
                  <a:gd name="connsiteX0" fmla="*/ 0 w 3449749"/>
                  <a:gd name="connsiteY0" fmla="*/ 2025793 h 2052320"/>
                  <a:gd name="connsiteX1" fmla="*/ 472869 w 3449749"/>
                  <a:gd name="connsiteY1" fmla="*/ 0 h 2052320"/>
                  <a:gd name="connsiteX2" fmla="*/ 3449749 w 3449749"/>
                  <a:gd name="connsiteY2" fmla="*/ 2052320 h 2052320"/>
                  <a:gd name="connsiteX3" fmla="*/ 0 w 3449749"/>
                  <a:gd name="connsiteY3" fmla="*/ 2025793 h 2052320"/>
                  <a:gd name="connsiteX0" fmla="*/ 0 w 3465628"/>
                  <a:gd name="connsiteY0" fmla="*/ 2013114 h 2052320"/>
                  <a:gd name="connsiteX1" fmla="*/ 488748 w 3465628"/>
                  <a:gd name="connsiteY1" fmla="*/ 0 h 2052320"/>
                  <a:gd name="connsiteX2" fmla="*/ 3465628 w 3465628"/>
                  <a:gd name="connsiteY2" fmla="*/ 2052320 h 2052320"/>
                  <a:gd name="connsiteX3" fmla="*/ 0 w 3465628"/>
                  <a:gd name="connsiteY3" fmla="*/ 2013114 h 2052320"/>
                  <a:gd name="connsiteX0" fmla="*/ 0 w 3528259"/>
                  <a:gd name="connsiteY0" fmla="*/ 2013114 h 2013114"/>
                  <a:gd name="connsiteX1" fmla="*/ 488748 w 3528259"/>
                  <a:gd name="connsiteY1" fmla="*/ 0 h 2013114"/>
                  <a:gd name="connsiteX2" fmla="*/ 3528259 w 3528259"/>
                  <a:gd name="connsiteY2" fmla="*/ 1837100 h 2013114"/>
                  <a:gd name="connsiteX3" fmla="*/ 0 w 3528259"/>
                  <a:gd name="connsiteY3" fmla="*/ 2013114 h 2013114"/>
                  <a:gd name="connsiteX0" fmla="*/ 0 w 3501597"/>
                  <a:gd name="connsiteY0" fmla="*/ 2013114 h 2013114"/>
                  <a:gd name="connsiteX1" fmla="*/ 488748 w 3501597"/>
                  <a:gd name="connsiteY1" fmla="*/ 0 h 2013114"/>
                  <a:gd name="connsiteX2" fmla="*/ 3501597 w 3501597"/>
                  <a:gd name="connsiteY2" fmla="*/ 1831413 h 2013114"/>
                  <a:gd name="connsiteX3" fmla="*/ 0 w 3501597"/>
                  <a:gd name="connsiteY3" fmla="*/ 2013114 h 2013114"/>
                  <a:gd name="connsiteX0" fmla="*/ 0 w 3513968"/>
                  <a:gd name="connsiteY0" fmla="*/ 2018838 h 2018838"/>
                  <a:gd name="connsiteX1" fmla="*/ 501119 w 3513968"/>
                  <a:gd name="connsiteY1" fmla="*/ 0 h 2018838"/>
                  <a:gd name="connsiteX2" fmla="*/ 3513968 w 3513968"/>
                  <a:gd name="connsiteY2" fmla="*/ 1831413 h 2018838"/>
                  <a:gd name="connsiteX3" fmla="*/ 0 w 3513968"/>
                  <a:gd name="connsiteY3" fmla="*/ 2018838 h 2018838"/>
                  <a:gd name="connsiteX0" fmla="*/ 0 w 3699047"/>
                  <a:gd name="connsiteY0" fmla="*/ 2018838 h 2018838"/>
                  <a:gd name="connsiteX1" fmla="*/ 501119 w 3699047"/>
                  <a:gd name="connsiteY1" fmla="*/ 0 h 2018838"/>
                  <a:gd name="connsiteX2" fmla="*/ 3699047 w 3699047"/>
                  <a:gd name="connsiteY2" fmla="*/ 1820460 h 2018838"/>
                  <a:gd name="connsiteX3" fmla="*/ 0 w 3699047"/>
                  <a:gd name="connsiteY3" fmla="*/ 2018838 h 2018838"/>
                  <a:gd name="connsiteX0" fmla="*/ 0 w 3385253"/>
                  <a:gd name="connsiteY0" fmla="*/ 2204869 h 2204869"/>
                  <a:gd name="connsiteX1" fmla="*/ 187325 w 3385253"/>
                  <a:gd name="connsiteY1" fmla="*/ 0 h 2204869"/>
                  <a:gd name="connsiteX2" fmla="*/ 3385253 w 3385253"/>
                  <a:gd name="connsiteY2" fmla="*/ 1820460 h 2204869"/>
                  <a:gd name="connsiteX3" fmla="*/ 0 w 3385253"/>
                  <a:gd name="connsiteY3" fmla="*/ 2204869 h 2204869"/>
                  <a:gd name="connsiteX0" fmla="*/ 0 w 3385253"/>
                  <a:gd name="connsiteY0" fmla="*/ 2305995 h 2305995"/>
                  <a:gd name="connsiteX1" fmla="*/ 416862 w 3385253"/>
                  <a:gd name="connsiteY1" fmla="*/ 0 h 2305995"/>
                  <a:gd name="connsiteX2" fmla="*/ 3385253 w 3385253"/>
                  <a:gd name="connsiteY2" fmla="*/ 1921586 h 2305995"/>
                  <a:gd name="connsiteX3" fmla="*/ 0 w 3385253"/>
                  <a:gd name="connsiteY3" fmla="*/ 2305995 h 2305995"/>
                  <a:gd name="connsiteX0" fmla="*/ 0 w 3385253"/>
                  <a:gd name="connsiteY0" fmla="*/ 2310646 h 2310646"/>
                  <a:gd name="connsiteX1" fmla="*/ 420803 w 3385253"/>
                  <a:gd name="connsiteY1" fmla="*/ 0 h 2310646"/>
                  <a:gd name="connsiteX2" fmla="*/ 3385253 w 3385253"/>
                  <a:gd name="connsiteY2" fmla="*/ 1926237 h 2310646"/>
                  <a:gd name="connsiteX3" fmla="*/ 0 w 3385253"/>
                  <a:gd name="connsiteY3" fmla="*/ 2310646 h 2310646"/>
                  <a:gd name="connsiteX0" fmla="*/ 0 w 3385253"/>
                  <a:gd name="connsiteY0" fmla="*/ 2310646 h 2310646"/>
                  <a:gd name="connsiteX1" fmla="*/ 420803 w 3385253"/>
                  <a:gd name="connsiteY1" fmla="*/ 0 h 2310646"/>
                  <a:gd name="connsiteX2" fmla="*/ 3385253 w 3385253"/>
                  <a:gd name="connsiteY2" fmla="*/ 1926237 h 2310646"/>
                  <a:gd name="connsiteX3" fmla="*/ 0 w 3385253"/>
                  <a:gd name="connsiteY3" fmla="*/ 2310646 h 2310646"/>
                  <a:gd name="connsiteX0" fmla="*/ 0 w 3386895"/>
                  <a:gd name="connsiteY0" fmla="*/ 2310646 h 2310646"/>
                  <a:gd name="connsiteX1" fmla="*/ 420803 w 3386895"/>
                  <a:gd name="connsiteY1" fmla="*/ 0 h 2310646"/>
                  <a:gd name="connsiteX2" fmla="*/ 3386895 w 3386895"/>
                  <a:gd name="connsiteY2" fmla="*/ 1924299 h 2310646"/>
                  <a:gd name="connsiteX3" fmla="*/ 0 w 3386895"/>
                  <a:gd name="connsiteY3" fmla="*/ 2310646 h 2310646"/>
                  <a:gd name="connsiteX0" fmla="*/ 0 w 3392413"/>
                  <a:gd name="connsiteY0" fmla="*/ 2310646 h 2310646"/>
                  <a:gd name="connsiteX1" fmla="*/ 420803 w 3392413"/>
                  <a:gd name="connsiteY1" fmla="*/ 0 h 2310646"/>
                  <a:gd name="connsiteX2" fmla="*/ 3392413 w 3392413"/>
                  <a:gd name="connsiteY2" fmla="*/ 1925644 h 2310646"/>
                  <a:gd name="connsiteX3" fmla="*/ 0 w 3392413"/>
                  <a:gd name="connsiteY3" fmla="*/ 2310646 h 2310646"/>
                  <a:gd name="connsiteX0" fmla="*/ 0 w 3398982"/>
                  <a:gd name="connsiteY0" fmla="*/ 2318397 h 2318397"/>
                  <a:gd name="connsiteX1" fmla="*/ 427372 w 3398982"/>
                  <a:gd name="connsiteY1" fmla="*/ 0 h 2318397"/>
                  <a:gd name="connsiteX2" fmla="*/ 3398982 w 3398982"/>
                  <a:gd name="connsiteY2" fmla="*/ 1925644 h 2318397"/>
                  <a:gd name="connsiteX3" fmla="*/ 0 w 3398982"/>
                  <a:gd name="connsiteY3" fmla="*/ 2318397 h 2318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398982" h="2318397">
                    <a:moveTo>
                      <a:pt x="0" y="2318397"/>
                    </a:moveTo>
                    <a:lnTo>
                      <a:pt x="427372" y="0"/>
                    </a:lnTo>
                    <a:lnTo>
                      <a:pt x="3398982" y="1925644"/>
                    </a:lnTo>
                    <a:lnTo>
                      <a:pt x="0" y="2318397"/>
                    </a:lnTo>
                    <a:close/>
                  </a:path>
                </a:pathLst>
              </a:custGeom>
              <a:solidFill>
                <a:srgbClr val="B6DB8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0630" y="3229041"/>
              <a:ext cx="1030313" cy="9022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171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val 9"/>
          <p:cNvSpPr/>
          <p:nvPr/>
        </p:nvSpPr>
        <p:spPr>
          <a:xfrm>
            <a:off x="6357257" y="1945768"/>
            <a:ext cx="3759899" cy="3759899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5" name="Oval 10"/>
          <p:cNvSpPr/>
          <p:nvPr/>
        </p:nvSpPr>
        <p:spPr>
          <a:xfrm>
            <a:off x="8592457" y="3431931"/>
            <a:ext cx="2742501" cy="2742501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Oval 15"/>
          <p:cNvSpPr/>
          <p:nvPr/>
        </p:nvSpPr>
        <p:spPr>
          <a:xfrm>
            <a:off x="6357257" y="1945768"/>
            <a:ext cx="3759899" cy="3759899"/>
          </a:xfrm>
          <a:prstGeom prst="ellips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Oval 16"/>
          <p:cNvSpPr/>
          <p:nvPr/>
        </p:nvSpPr>
        <p:spPr>
          <a:xfrm>
            <a:off x="8592457" y="3431931"/>
            <a:ext cx="2742501" cy="2742501"/>
          </a:xfrm>
          <a:prstGeom prst="ellipse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8" name="Oval 17"/>
          <p:cNvSpPr/>
          <p:nvPr/>
        </p:nvSpPr>
        <p:spPr>
          <a:xfrm>
            <a:off x="10043936" y="2004687"/>
            <a:ext cx="1394904" cy="1394904"/>
          </a:xfrm>
          <a:prstGeom prst="ellipse">
            <a:avLst/>
          </a:prstGeom>
          <a:solidFill>
            <a:schemeClr val="bg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18"/>
          <p:cNvSpPr/>
          <p:nvPr/>
        </p:nvSpPr>
        <p:spPr>
          <a:xfrm>
            <a:off x="6989986" y="5126968"/>
            <a:ext cx="865696" cy="865696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0" name="Oval 19"/>
          <p:cNvSpPr/>
          <p:nvPr/>
        </p:nvSpPr>
        <p:spPr>
          <a:xfrm>
            <a:off x="5658932" y="688032"/>
            <a:ext cx="2996851" cy="2996851"/>
          </a:xfrm>
          <a:prstGeom prst="ellipse">
            <a:avLst/>
          </a:pr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10405" y="2469207"/>
            <a:ext cx="1469736" cy="1469736"/>
          </a:xfrm>
          <a:prstGeom prst="ellips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646324" y="2854606"/>
            <a:ext cx="797897" cy="698937"/>
            <a:chOff x="6113463" y="3119438"/>
            <a:chExt cx="204787" cy="179388"/>
          </a:xfrm>
          <a:solidFill>
            <a:schemeClr val="bg1"/>
          </a:solidFill>
        </p:grpSpPr>
        <p:sp>
          <p:nvSpPr>
            <p:cNvPr id="13" name="Freeform 299"/>
            <p:cNvSpPr>
              <a:spLocks/>
            </p:cNvSpPr>
            <p:nvPr/>
          </p:nvSpPr>
          <p:spPr bwMode="auto">
            <a:xfrm>
              <a:off x="6113463" y="3152776"/>
              <a:ext cx="146050" cy="146050"/>
            </a:xfrm>
            <a:custGeom>
              <a:avLst/>
              <a:gdLst>
                <a:gd name="T0" fmla="*/ 181 w 206"/>
                <a:gd name="T1" fmla="*/ 172 h 206"/>
                <a:gd name="T2" fmla="*/ 172 w 206"/>
                <a:gd name="T3" fmla="*/ 180 h 206"/>
                <a:gd name="T4" fmla="*/ 35 w 206"/>
                <a:gd name="T5" fmla="*/ 180 h 206"/>
                <a:gd name="T6" fmla="*/ 26 w 206"/>
                <a:gd name="T7" fmla="*/ 172 h 206"/>
                <a:gd name="T8" fmla="*/ 26 w 206"/>
                <a:gd name="T9" fmla="*/ 34 h 206"/>
                <a:gd name="T10" fmla="*/ 35 w 206"/>
                <a:gd name="T11" fmla="*/ 25 h 206"/>
                <a:gd name="T12" fmla="*/ 154 w 206"/>
                <a:gd name="T13" fmla="*/ 25 h 206"/>
                <a:gd name="T14" fmla="*/ 179 w 206"/>
                <a:gd name="T15" fmla="*/ 0 h 206"/>
                <a:gd name="T16" fmla="*/ 172 w 206"/>
                <a:gd name="T17" fmla="*/ 0 h 206"/>
                <a:gd name="T18" fmla="*/ 35 w 206"/>
                <a:gd name="T19" fmla="*/ 0 h 206"/>
                <a:gd name="T20" fmla="*/ 0 w 206"/>
                <a:gd name="T21" fmla="*/ 34 h 206"/>
                <a:gd name="T22" fmla="*/ 0 w 206"/>
                <a:gd name="T23" fmla="*/ 172 h 206"/>
                <a:gd name="T24" fmla="*/ 35 w 206"/>
                <a:gd name="T25" fmla="*/ 206 h 206"/>
                <a:gd name="T26" fmla="*/ 172 w 206"/>
                <a:gd name="T27" fmla="*/ 206 h 206"/>
                <a:gd name="T28" fmla="*/ 206 w 206"/>
                <a:gd name="T29" fmla="*/ 172 h 206"/>
                <a:gd name="T30" fmla="*/ 206 w 206"/>
                <a:gd name="T31" fmla="*/ 95 h 206"/>
                <a:gd name="T32" fmla="*/ 181 w 206"/>
                <a:gd name="T33" fmla="*/ 121 h 206"/>
                <a:gd name="T34" fmla="*/ 181 w 206"/>
                <a:gd name="T35" fmla="*/ 172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6" h="206">
                  <a:moveTo>
                    <a:pt x="181" y="172"/>
                  </a:moveTo>
                  <a:cubicBezTo>
                    <a:pt x="181" y="176"/>
                    <a:pt x="177" y="180"/>
                    <a:pt x="172" y="180"/>
                  </a:cubicBezTo>
                  <a:cubicBezTo>
                    <a:pt x="35" y="180"/>
                    <a:pt x="35" y="180"/>
                    <a:pt x="35" y="180"/>
                  </a:cubicBezTo>
                  <a:cubicBezTo>
                    <a:pt x="30" y="180"/>
                    <a:pt x="26" y="176"/>
                    <a:pt x="26" y="172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29"/>
                    <a:pt x="30" y="25"/>
                    <a:pt x="35" y="25"/>
                  </a:cubicBezTo>
                  <a:cubicBezTo>
                    <a:pt x="154" y="25"/>
                    <a:pt x="154" y="25"/>
                    <a:pt x="154" y="25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77" y="0"/>
                    <a:pt x="174" y="0"/>
                    <a:pt x="172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5"/>
                    <a:pt x="0" y="34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0" y="190"/>
                    <a:pt x="16" y="206"/>
                    <a:pt x="35" y="206"/>
                  </a:cubicBezTo>
                  <a:cubicBezTo>
                    <a:pt x="172" y="206"/>
                    <a:pt x="172" y="206"/>
                    <a:pt x="172" y="206"/>
                  </a:cubicBezTo>
                  <a:cubicBezTo>
                    <a:pt x="191" y="206"/>
                    <a:pt x="206" y="190"/>
                    <a:pt x="206" y="172"/>
                  </a:cubicBezTo>
                  <a:cubicBezTo>
                    <a:pt x="206" y="95"/>
                    <a:pt x="206" y="95"/>
                    <a:pt x="206" y="95"/>
                  </a:cubicBezTo>
                  <a:cubicBezTo>
                    <a:pt x="181" y="121"/>
                    <a:pt x="181" y="121"/>
                    <a:pt x="181" y="121"/>
                  </a:cubicBezTo>
                  <a:lnTo>
                    <a:pt x="181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00"/>
            <p:cNvSpPr>
              <a:spLocks noEditPoints="1"/>
            </p:cNvSpPr>
            <p:nvPr/>
          </p:nvSpPr>
          <p:spPr bwMode="auto">
            <a:xfrm>
              <a:off x="6175375" y="3144838"/>
              <a:ext cx="117475" cy="117475"/>
            </a:xfrm>
            <a:custGeom>
              <a:avLst/>
              <a:gdLst>
                <a:gd name="T0" fmla="*/ 74 w 74"/>
                <a:gd name="T1" fmla="*/ 17 h 74"/>
                <a:gd name="T2" fmla="*/ 57 w 74"/>
                <a:gd name="T3" fmla="*/ 0 h 74"/>
                <a:gd name="T4" fmla="*/ 8 w 74"/>
                <a:gd name="T5" fmla="*/ 50 h 74"/>
                <a:gd name="T6" fmla="*/ 8 w 74"/>
                <a:gd name="T7" fmla="*/ 50 h 74"/>
                <a:gd name="T8" fmla="*/ 8 w 74"/>
                <a:gd name="T9" fmla="*/ 50 h 74"/>
                <a:gd name="T10" fmla="*/ 8 w 74"/>
                <a:gd name="T11" fmla="*/ 50 h 74"/>
                <a:gd name="T12" fmla="*/ 8 w 74"/>
                <a:gd name="T13" fmla="*/ 50 h 74"/>
                <a:gd name="T14" fmla="*/ 0 w 74"/>
                <a:gd name="T15" fmla="*/ 74 h 74"/>
                <a:gd name="T16" fmla="*/ 24 w 74"/>
                <a:gd name="T17" fmla="*/ 66 h 74"/>
                <a:gd name="T18" fmla="*/ 24 w 74"/>
                <a:gd name="T19" fmla="*/ 66 h 74"/>
                <a:gd name="T20" fmla="*/ 24 w 74"/>
                <a:gd name="T21" fmla="*/ 66 h 74"/>
                <a:gd name="T22" fmla="*/ 24 w 74"/>
                <a:gd name="T23" fmla="*/ 66 h 74"/>
                <a:gd name="T24" fmla="*/ 24 w 74"/>
                <a:gd name="T25" fmla="*/ 66 h 74"/>
                <a:gd name="T26" fmla="*/ 74 w 74"/>
                <a:gd name="T27" fmla="*/ 17 h 74"/>
                <a:gd name="T28" fmla="*/ 19 w 74"/>
                <a:gd name="T29" fmla="*/ 52 h 74"/>
                <a:gd name="T30" fmla="*/ 17 w 74"/>
                <a:gd name="T31" fmla="*/ 50 h 74"/>
                <a:gd name="T32" fmla="*/ 57 w 74"/>
                <a:gd name="T33" fmla="*/ 9 h 74"/>
                <a:gd name="T34" fmla="*/ 60 w 74"/>
                <a:gd name="T35" fmla="*/ 11 h 74"/>
                <a:gd name="T36" fmla="*/ 19 w 74"/>
                <a:gd name="T37" fmla="*/ 5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4" h="74">
                  <a:moveTo>
                    <a:pt x="74" y="17"/>
                  </a:moveTo>
                  <a:lnTo>
                    <a:pt x="57" y="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0" y="74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24" y="66"/>
                  </a:lnTo>
                  <a:lnTo>
                    <a:pt x="74" y="17"/>
                  </a:lnTo>
                  <a:close/>
                  <a:moveTo>
                    <a:pt x="19" y="52"/>
                  </a:moveTo>
                  <a:lnTo>
                    <a:pt x="17" y="50"/>
                  </a:lnTo>
                  <a:lnTo>
                    <a:pt x="57" y="9"/>
                  </a:lnTo>
                  <a:lnTo>
                    <a:pt x="60" y="11"/>
                  </a:lnTo>
                  <a:lnTo>
                    <a:pt x="1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301"/>
            <p:cNvSpPr>
              <a:spLocks/>
            </p:cNvSpPr>
            <p:nvPr/>
          </p:nvSpPr>
          <p:spPr bwMode="auto">
            <a:xfrm>
              <a:off x="6275388" y="3119438"/>
              <a:ext cx="42862" cy="42863"/>
            </a:xfrm>
            <a:custGeom>
              <a:avLst/>
              <a:gdLst>
                <a:gd name="T0" fmla="*/ 0 w 27"/>
                <a:gd name="T1" fmla="*/ 11 h 27"/>
                <a:gd name="T2" fmla="*/ 16 w 27"/>
                <a:gd name="T3" fmla="*/ 27 h 27"/>
                <a:gd name="T4" fmla="*/ 27 w 27"/>
                <a:gd name="T5" fmla="*/ 16 h 27"/>
                <a:gd name="T6" fmla="*/ 11 w 27"/>
                <a:gd name="T7" fmla="*/ 0 h 27"/>
                <a:gd name="T8" fmla="*/ 0 w 27"/>
                <a:gd name="T9" fmla="*/ 1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7">
                  <a:moveTo>
                    <a:pt x="0" y="11"/>
                  </a:moveTo>
                  <a:lnTo>
                    <a:pt x="16" y="27"/>
                  </a:lnTo>
                  <a:lnTo>
                    <a:pt x="27" y="16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495622" y="4745256"/>
            <a:ext cx="36438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495622" y="4423306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0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Picture 6" descr="Laptop Mask 1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944" y="2269892"/>
            <a:ext cx="5056632" cy="3084058"/>
          </a:xfrm>
          <a:prstGeom prst="rect">
            <a:avLst/>
          </a:prstGeom>
        </p:spPr>
      </p:pic>
      <p:sp>
        <p:nvSpPr>
          <p:cNvPr id="6" name="直角三角形 5"/>
          <p:cNvSpPr/>
          <p:nvPr/>
        </p:nvSpPr>
        <p:spPr>
          <a:xfrm>
            <a:off x="1308296" y="2446537"/>
            <a:ext cx="3843674" cy="2453409"/>
          </a:xfrm>
          <a:prstGeom prst="rtTriangl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直角三角形 6"/>
          <p:cNvSpPr/>
          <p:nvPr/>
        </p:nvSpPr>
        <p:spPr>
          <a:xfrm flipH="1" flipV="1">
            <a:off x="1300118" y="2438359"/>
            <a:ext cx="3843674" cy="2453409"/>
          </a:xfrm>
          <a:prstGeom prst="rtTriangl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698561" y="3084423"/>
            <a:ext cx="1046788" cy="1046788"/>
            <a:chOff x="1764792" y="2734056"/>
            <a:chExt cx="1170432" cy="1170432"/>
          </a:xfrm>
        </p:grpSpPr>
        <p:grpSp>
          <p:nvGrpSpPr>
            <p:cNvPr id="9" name="组合 8"/>
            <p:cNvGrpSpPr/>
            <p:nvPr/>
          </p:nvGrpSpPr>
          <p:grpSpPr>
            <a:xfrm>
              <a:off x="2003329" y="3103456"/>
              <a:ext cx="675069" cy="543157"/>
              <a:chOff x="3836988" y="3163888"/>
              <a:chExt cx="276225" cy="222249"/>
            </a:xfrm>
            <a:solidFill>
              <a:schemeClr val="bg1"/>
            </a:solidFill>
          </p:grpSpPr>
          <p:sp>
            <p:nvSpPr>
              <p:cNvPr id="11" name="Oval 298"/>
              <p:cNvSpPr>
                <a:spLocks noChangeArrowheads="1"/>
              </p:cNvSpPr>
              <p:nvPr/>
            </p:nvSpPr>
            <p:spPr bwMode="auto">
              <a:xfrm>
                <a:off x="3944938" y="3346450"/>
                <a:ext cx="39688" cy="396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Oval 299"/>
              <p:cNvSpPr>
                <a:spLocks noChangeArrowheads="1"/>
              </p:cNvSpPr>
              <p:nvPr/>
            </p:nvSpPr>
            <p:spPr bwMode="auto">
              <a:xfrm>
                <a:off x="4038601" y="3346450"/>
                <a:ext cx="39688" cy="3968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Freeform 300"/>
              <p:cNvSpPr>
                <a:spLocks/>
              </p:cNvSpPr>
              <p:nvPr/>
            </p:nvSpPr>
            <p:spPr bwMode="auto">
              <a:xfrm>
                <a:off x="3836988" y="3163888"/>
                <a:ext cx="254000" cy="166687"/>
              </a:xfrm>
              <a:custGeom>
                <a:avLst/>
                <a:gdLst>
                  <a:gd name="T0" fmla="*/ 256 w 266"/>
                  <a:gd name="T1" fmla="*/ 153 h 174"/>
                  <a:gd name="T2" fmla="*/ 113 w 266"/>
                  <a:gd name="T3" fmla="*/ 153 h 174"/>
                  <a:gd name="T4" fmla="*/ 64 w 266"/>
                  <a:gd name="T5" fmla="*/ 7 h 174"/>
                  <a:gd name="T6" fmla="*/ 54 w 266"/>
                  <a:gd name="T7" fmla="*/ 0 h 174"/>
                  <a:gd name="T8" fmla="*/ 11 w 266"/>
                  <a:gd name="T9" fmla="*/ 0 h 174"/>
                  <a:gd name="T10" fmla="*/ 0 w 266"/>
                  <a:gd name="T11" fmla="*/ 10 h 174"/>
                  <a:gd name="T12" fmla="*/ 11 w 266"/>
                  <a:gd name="T13" fmla="*/ 21 h 174"/>
                  <a:gd name="T14" fmla="*/ 47 w 266"/>
                  <a:gd name="T15" fmla="*/ 21 h 174"/>
                  <a:gd name="T16" fmla="*/ 96 w 266"/>
                  <a:gd name="T17" fmla="*/ 167 h 174"/>
                  <a:gd name="T18" fmla="*/ 106 w 266"/>
                  <a:gd name="T19" fmla="*/ 174 h 174"/>
                  <a:gd name="T20" fmla="*/ 256 w 266"/>
                  <a:gd name="T21" fmla="*/ 174 h 174"/>
                  <a:gd name="T22" fmla="*/ 266 w 266"/>
                  <a:gd name="T23" fmla="*/ 164 h 174"/>
                  <a:gd name="T24" fmla="*/ 256 w 266"/>
                  <a:gd name="T25" fmla="*/ 15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6" h="174">
                    <a:moveTo>
                      <a:pt x="256" y="153"/>
                    </a:moveTo>
                    <a:cubicBezTo>
                      <a:pt x="113" y="153"/>
                      <a:pt x="113" y="153"/>
                      <a:pt x="113" y="153"/>
                    </a:cubicBezTo>
                    <a:cubicBezTo>
                      <a:pt x="64" y="7"/>
                      <a:pt x="64" y="7"/>
                      <a:pt x="64" y="7"/>
                    </a:cubicBezTo>
                    <a:cubicBezTo>
                      <a:pt x="63" y="3"/>
                      <a:pt x="59" y="0"/>
                      <a:pt x="54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96" y="167"/>
                      <a:pt x="96" y="167"/>
                      <a:pt x="96" y="167"/>
                    </a:cubicBezTo>
                    <a:cubicBezTo>
                      <a:pt x="97" y="171"/>
                      <a:pt x="101" y="174"/>
                      <a:pt x="106" y="174"/>
                    </a:cubicBezTo>
                    <a:cubicBezTo>
                      <a:pt x="256" y="174"/>
                      <a:pt x="256" y="174"/>
                      <a:pt x="256" y="174"/>
                    </a:cubicBezTo>
                    <a:cubicBezTo>
                      <a:pt x="262" y="174"/>
                      <a:pt x="266" y="169"/>
                      <a:pt x="266" y="164"/>
                    </a:cubicBezTo>
                    <a:cubicBezTo>
                      <a:pt x="266" y="158"/>
                      <a:pt x="262" y="153"/>
                      <a:pt x="256" y="1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301"/>
              <p:cNvSpPr>
                <a:spLocks noEditPoints="1"/>
              </p:cNvSpPr>
              <p:nvPr/>
            </p:nvSpPr>
            <p:spPr bwMode="auto">
              <a:xfrm>
                <a:off x="3925888" y="3187700"/>
                <a:ext cx="187325" cy="106362"/>
              </a:xfrm>
              <a:custGeom>
                <a:avLst/>
                <a:gdLst>
                  <a:gd name="T0" fmla="*/ 185 w 195"/>
                  <a:gd name="T1" fmla="*/ 16 h 111"/>
                  <a:gd name="T2" fmla="*/ 9 w 195"/>
                  <a:gd name="T3" fmla="*/ 0 h 111"/>
                  <a:gd name="T4" fmla="*/ 1 w 195"/>
                  <a:gd name="T5" fmla="*/ 9 h 111"/>
                  <a:gd name="T6" fmla="*/ 32 w 195"/>
                  <a:gd name="T7" fmla="*/ 101 h 111"/>
                  <a:gd name="T8" fmla="*/ 46 w 195"/>
                  <a:gd name="T9" fmla="*/ 111 h 111"/>
                  <a:gd name="T10" fmla="*/ 175 w 195"/>
                  <a:gd name="T11" fmla="*/ 111 h 111"/>
                  <a:gd name="T12" fmla="*/ 187 w 195"/>
                  <a:gd name="T13" fmla="*/ 100 h 111"/>
                  <a:gd name="T14" fmla="*/ 195 w 195"/>
                  <a:gd name="T15" fmla="*/ 27 h 111"/>
                  <a:gd name="T16" fmla="*/ 185 w 195"/>
                  <a:gd name="T17" fmla="*/ 16 h 111"/>
                  <a:gd name="T18" fmla="*/ 96 w 195"/>
                  <a:gd name="T19" fmla="*/ 76 h 111"/>
                  <a:gd name="T20" fmla="*/ 59 w 195"/>
                  <a:gd name="T21" fmla="*/ 76 h 111"/>
                  <a:gd name="T22" fmla="*/ 54 w 195"/>
                  <a:gd name="T23" fmla="*/ 73 h 111"/>
                  <a:gd name="T24" fmla="*/ 43 w 195"/>
                  <a:gd name="T25" fmla="*/ 41 h 111"/>
                  <a:gd name="T26" fmla="*/ 46 w 195"/>
                  <a:gd name="T27" fmla="*/ 38 h 111"/>
                  <a:gd name="T28" fmla="*/ 86 w 195"/>
                  <a:gd name="T29" fmla="*/ 41 h 111"/>
                  <a:gd name="T30" fmla="*/ 90 w 195"/>
                  <a:gd name="T31" fmla="*/ 45 h 111"/>
                  <a:gd name="T32" fmla="*/ 99 w 195"/>
                  <a:gd name="T33" fmla="*/ 73 h 111"/>
                  <a:gd name="T34" fmla="*/ 96 w 195"/>
                  <a:gd name="T35" fmla="*/ 76 h 111"/>
                  <a:gd name="T36" fmla="*/ 162 w 195"/>
                  <a:gd name="T37" fmla="*/ 73 h 111"/>
                  <a:gd name="T38" fmla="*/ 158 w 195"/>
                  <a:gd name="T39" fmla="*/ 76 h 111"/>
                  <a:gd name="T40" fmla="*/ 135 w 195"/>
                  <a:gd name="T41" fmla="*/ 76 h 111"/>
                  <a:gd name="T42" fmla="*/ 131 w 195"/>
                  <a:gd name="T43" fmla="*/ 73 h 111"/>
                  <a:gd name="T44" fmla="*/ 122 w 195"/>
                  <a:gd name="T45" fmla="*/ 48 h 111"/>
                  <a:gd name="T46" fmla="*/ 125 w 195"/>
                  <a:gd name="T47" fmla="*/ 45 h 111"/>
                  <a:gd name="T48" fmla="*/ 161 w 195"/>
                  <a:gd name="T49" fmla="*/ 48 h 111"/>
                  <a:gd name="T50" fmla="*/ 164 w 195"/>
                  <a:gd name="T51" fmla="*/ 51 h 111"/>
                  <a:gd name="T52" fmla="*/ 162 w 195"/>
                  <a:gd name="T53" fmla="*/ 73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95" h="111">
                    <a:moveTo>
                      <a:pt x="185" y="16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3" y="0"/>
                      <a:pt x="0" y="4"/>
                      <a:pt x="1" y="9"/>
                    </a:cubicBezTo>
                    <a:cubicBezTo>
                      <a:pt x="32" y="101"/>
                      <a:pt x="32" y="101"/>
                      <a:pt x="32" y="101"/>
                    </a:cubicBezTo>
                    <a:cubicBezTo>
                      <a:pt x="34" y="106"/>
                      <a:pt x="40" y="111"/>
                      <a:pt x="46" y="111"/>
                    </a:cubicBezTo>
                    <a:cubicBezTo>
                      <a:pt x="175" y="111"/>
                      <a:pt x="175" y="111"/>
                      <a:pt x="175" y="111"/>
                    </a:cubicBezTo>
                    <a:cubicBezTo>
                      <a:pt x="181" y="111"/>
                      <a:pt x="186" y="106"/>
                      <a:pt x="187" y="100"/>
                    </a:cubicBezTo>
                    <a:cubicBezTo>
                      <a:pt x="195" y="27"/>
                      <a:pt x="195" y="27"/>
                      <a:pt x="195" y="27"/>
                    </a:cubicBezTo>
                    <a:cubicBezTo>
                      <a:pt x="195" y="21"/>
                      <a:pt x="191" y="16"/>
                      <a:pt x="185" y="16"/>
                    </a:cubicBezTo>
                    <a:close/>
                    <a:moveTo>
                      <a:pt x="96" y="76"/>
                    </a:moveTo>
                    <a:cubicBezTo>
                      <a:pt x="59" y="76"/>
                      <a:pt x="59" y="76"/>
                      <a:pt x="59" y="76"/>
                    </a:cubicBezTo>
                    <a:cubicBezTo>
                      <a:pt x="57" y="76"/>
                      <a:pt x="55" y="75"/>
                      <a:pt x="54" y="73"/>
                    </a:cubicBezTo>
                    <a:cubicBezTo>
                      <a:pt x="43" y="41"/>
                      <a:pt x="43" y="41"/>
                      <a:pt x="43" y="41"/>
                    </a:cubicBezTo>
                    <a:cubicBezTo>
                      <a:pt x="43" y="39"/>
                      <a:pt x="44" y="38"/>
                      <a:pt x="46" y="38"/>
                    </a:cubicBezTo>
                    <a:cubicBezTo>
                      <a:pt x="86" y="41"/>
                      <a:pt x="86" y="41"/>
                      <a:pt x="86" y="41"/>
                    </a:cubicBezTo>
                    <a:cubicBezTo>
                      <a:pt x="88" y="42"/>
                      <a:pt x="90" y="43"/>
                      <a:pt x="90" y="45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99" y="75"/>
                      <a:pt x="98" y="76"/>
                      <a:pt x="96" y="76"/>
                    </a:cubicBezTo>
                    <a:close/>
                    <a:moveTo>
                      <a:pt x="162" y="73"/>
                    </a:moveTo>
                    <a:cubicBezTo>
                      <a:pt x="161" y="75"/>
                      <a:pt x="160" y="76"/>
                      <a:pt x="158" y="76"/>
                    </a:cubicBezTo>
                    <a:cubicBezTo>
                      <a:pt x="135" y="76"/>
                      <a:pt x="135" y="76"/>
                      <a:pt x="135" y="76"/>
                    </a:cubicBezTo>
                    <a:cubicBezTo>
                      <a:pt x="133" y="76"/>
                      <a:pt x="131" y="75"/>
                      <a:pt x="131" y="73"/>
                    </a:cubicBezTo>
                    <a:cubicBezTo>
                      <a:pt x="122" y="48"/>
                      <a:pt x="122" y="48"/>
                      <a:pt x="122" y="48"/>
                    </a:cubicBezTo>
                    <a:cubicBezTo>
                      <a:pt x="122" y="46"/>
                      <a:pt x="123" y="45"/>
                      <a:pt x="125" y="45"/>
                    </a:cubicBezTo>
                    <a:cubicBezTo>
                      <a:pt x="161" y="48"/>
                      <a:pt x="161" y="48"/>
                      <a:pt x="161" y="48"/>
                    </a:cubicBezTo>
                    <a:cubicBezTo>
                      <a:pt x="163" y="48"/>
                      <a:pt x="164" y="50"/>
                      <a:pt x="164" y="51"/>
                    </a:cubicBezTo>
                    <a:lnTo>
                      <a:pt x="162" y="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" name="椭圆 9"/>
            <p:cNvSpPr/>
            <p:nvPr/>
          </p:nvSpPr>
          <p:spPr>
            <a:xfrm>
              <a:off x="1764792" y="2734056"/>
              <a:ext cx="1170432" cy="117043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6362855" y="3683760"/>
            <a:ext cx="5041184" cy="846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222A3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222A35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0"/>
          <p:cNvSpPr txBox="1"/>
          <p:nvPr/>
        </p:nvSpPr>
        <p:spPr>
          <a:xfrm>
            <a:off x="6356750" y="3094080"/>
            <a:ext cx="202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6453063" y="3619752"/>
            <a:ext cx="4736592" cy="0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3154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Oval 6"/>
          <p:cNvSpPr/>
          <p:nvPr/>
        </p:nvSpPr>
        <p:spPr bwMode="auto">
          <a:xfrm>
            <a:off x="1804294" y="1897209"/>
            <a:ext cx="1378738" cy="1378739"/>
          </a:xfrm>
          <a:prstGeom prst="ellips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Oval 30"/>
          <p:cNvSpPr/>
          <p:nvPr/>
        </p:nvSpPr>
        <p:spPr bwMode="auto">
          <a:xfrm>
            <a:off x="1813312" y="4156245"/>
            <a:ext cx="1375061" cy="1376658"/>
          </a:xfrm>
          <a:prstGeom prst="ellipse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Roboto Regular"/>
              <a:sym typeface="Arial" panose="020B0604020202020204" pitchFamily="34" charset="0"/>
            </a:endParaRPr>
          </a:p>
        </p:txBody>
      </p:sp>
      <p:cxnSp>
        <p:nvCxnSpPr>
          <p:cNvPr id="32" name="Straight Connector 38"/>
          <p:cNvCxnSpPr/>
          <p:nvPr/>
        </p:nvCxnSpPr>
        <p:spPr bwMode="auto">
          <a:xfrm>
            <a:off x="1813312" y="3692082"/>
            <a:ext cx="8829181" cy="0"/>
          </a:xfrm>
          <a:prstGeom prst="line">
            <a:avLst/>
          </a:prstGeom>
          <a:ln w="12700">
            <a:solidFill>
              <a:srgbClr val="ADBAC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171"/>
          <p:cNvSpPr>
            <a:spLocks/>
          </p:cNvSpPr>
          <p:nvPr/>
        </p:nvSpPr>
        <p:spPr bwMode="auto">
          <a:xfrm>
            <a:off x="2244701" y="2339684"/>
            <a:ext cx="497924" cy="478006"/>
          </a:xfrm>
          <a:custGeom>
            <a:avLst/>
            <a:gdLst>
              <a:gd name="T0" fmla="*/ 228 w 308"/>
              <a:gd name="T1" fmla="*/ 218 h 296"/>
              <a:gd name="T2" fmla="*/ 224 w 308"/>
              <a:gd name="T3" fmla="*/ 215 h 296"/>
              <a:gd name="T4" fmla="*/ 228 w 308"/>
              <a:gd name="T5" fmla="*/ 212 h 296"/>
              <a:gd name="T6" fmla="*/ 230 w 308"/>
              <a:gd name="T7" fmla="*/ 212 h 296"/>
              <a:gd name="T8" fmla="*/ 278 w 308"/>
              <a:gd name="T9" fmla="*/ 209 h 296"/>
              <a:gd name="T10" fmla="*/ 288 w 308"/>
              <a:gd name="T11" fmla="*/ 176 h 296"/>
              <a:gd name="T12" fmla="*/ 284 w 308"/>
              <a:gd name="T13" fmla="*/ 176 h 296"/>
              <a:gd name="T14" fmla="*/ 283 w 308"/>
              <a:gd name="T15" fmla="*/ 176 h 296"/>
              <a:gd name="T16" fmla="*/ 283 w 308"/>
              <a:gd name="T17" fmla="*/ 176 h 296"/>
              <a:gd name="T18" fmla="*/ 229 w 308"/>
              <a:gd name="T19" fmla="*/ 174 h 296"/>
              <a:gd name="T20" fmla="*/ 226 w 308"/>
              <a:gd name="T21" fmla="*/ 174 h 296"/>
              <a:gd name="T22" fmla="*/ 222 w 308"/>
              <a:gd name="T23" fmla="*/ 171 h 296"/>
              <a:gd name="T24" fmla="*/ 226 w 308"/>
              <a:gd name="T25" fmla="*/ 168 h 296"/>
              <a:gd name="T26" fmla="*/ 228 w 308"/>
              <a:gd name="T27" fmla="*/ 168 h 296"/>
              <a:gd name="T28" fmla="*/ 284 w 308"/>
              <a:gd name="T29" fmla="*/ 164 h 296"/>
              <a:gd name="T30" fmla="*/ 292 w 308"/>
              <a:gd name="T31" fmla="*/ 164 h 296"/>
              <a:gd name="T32" fmla="*/ 292 w 308"/>
              <a:gd name="T33" fmla="*/ 164 h 296"/>
              <a:gd name="T34" fmla="*/ 296 w 308"/>
              <a:gd name="T35" fmla="*/ 133 h 296"/>
              <a:gd name="T36" fmla="*/ 214 w 308"/>
              <a:gd name="T37" fmla="*/ 124 h 296"/>
              <a:gd name="T38" fmla="*/ 213 w 308"/>
              <a:gd name="T39" fmla="*/ 124 h 296"/>
              <a:gd name="T40" fmla="*/ 212 w 308"/>
              <a:gd name="T41" fmla="*/ 124 h 296"/>
              <a:gd name="T42" fmla="*/ 217 w 308"/>
              <a:gd name="T43" fmla="*/ 124 h 296"/>
              <a:gd name="T44" fmla="*/ 206 w 308"/>
              <a:gd name="T45" fmla="*/ 124 h 296"/>
              <a:gd name="T46" fmla="*/ 165 w 308"/>
              <a:gd name="T47" fmla="*/ 123 h 296"/>
              <a:gd name="T48" fmla="*/ 165 w 308"/>
              <a:gd name="T49" fmla="*/ 123 h 296"/>
              <a:gd name="T50" fmla="*/ 160 w 308"/>
              <a:gd name="T51" fmla="*/ 121 h 296"/>
              <a:gd name="T52" fmla="*/ 165 w 308"/>
              <a:gd name="T53" fmla="*/ 120 h 296"/>
              <a:gd name="T54" fmla="*/ 165 w 308"/>
              <a:gd name="T55" fmla="*/ 120 h 296"/>
              <a:gd name="T56" fmla="*/ 179 w 308"/>
              <a:gd name="T57" fmla="*/ 119 h 296"/>
              <a:gd name="T58" fmla="*/ 192 w 308"/>
              <a:gd name="T59" fmla="*/ 58 h 296"/>
              <a:gd name="T60" fmla="*/ 178 w 308"/>
              <a:gd name="T61" fmla="*/ 0 h 296"/>
              <a:gd name="T62" fmla="*/ 101 w 308"/>
              <a:gd name="T63" fmla="*/ 126 h 296"/>
              <a:gd name="T64" fmla="*/ 58 w 308"/>
              <a:gd name="T65" fmla="*/ 146 h 296"/>
              <a:gd name="T66" fmla="*/ 53 w 308"/>
              <a:gd name="T67" fmla="*/ 275 h 296"/>
              <a:gd name="T68" fmla="*/ 99 w 308"/>
              <a:gd name="T69" fmla="*/ 275 h 296"/>
              <a:gd name="T70" fmla="*/ 232 w 308"/>
              <a:gd name="T71" fmla="*/ 286 h 296"/>
              <a:gd name="T72" fmla="*/ 255 w 308"/>
              <a:gd name="T73" fmla="*/ 256 h 296"/>
              <a:gd name="T74" fmla="*/ 227 w 308"/>
              <a:gd name="T75" fmla="*/ 255 h 296"/>
              <a:gd name="T76" fmla="*/ 225 w 308"/>
              <a:gd name="T77" fmla="*/ 255 h 296"/>
              <a:gd name="T78" fmla="*/ 221 w 308"/>
              <a:gd name="T79" fmla="*/ 252 h 296"/>
              <a:gd name="T80" fmla="*/ 225 w 308"/>
              <a:gd name="T81" fmla="*/ 249 h 296"/>
              <a:gd name="T82" fmla="*/ 227 w 308"/>
              <a:gd name="T83" fmla="*/ 249 h 296"/>
              <a:gd name="T84" fmla="*/ 262 w 308"/>
              <a:gd name="T85" fmla="*/ 247 h 296"/>
              <a:gd name="T86" fmla="*/ 269 w 308"/>
              <a:gd name="T87" fmla="*/ 220 h 296"/>
              <a:gd name="T88" fmla="*/ 230 w 308"/>
              <a:gd name="T89" fmla="*/ 218 h 296"/>
              <a:gd name="T90" fmla="*/ 228 w 308"/>
              <a:gd name="T91" fmla="*/ 21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8" h="296">
                <a:moveTo>
                  <a:pt x="228" y="218"/>
                </a:moveTo>
                <a:cubicBezTo>
                  <a:pt x="224" y="215"/>
                  <a:pt x="224" y="215"/>
                  <a:pt x="224" y="215"/>
                </a:cubicBezTo>
                <a:cubicBezTo>
                  <a:pt x="228" y="212"/>
                  <a:pt x="228" y="212"/>
                  <a:pt x="228" y="212"/>
                </a:cubicBezTo>
                <a:cubicBezTo>
                  <a:pt x="230" y="212"/>
                  <a:pt x="230" y="212"/>
                  <a:pt x="230" y="212"/>
                </a:cubicBezTo>
                <a:cubicBezTo>
                  <a:pt x="232" y="212"/>
                  <a:pt x="263" y="210"/>
                  <a:pt x="278" y="209"/>
                </a:cubicBezTo>
                <a:cubicBezTo>
                  <a:pt x="295" y="197"/>
                  <a:pt x="292" y="183"/>
                  <a:pt x="288" y="176"/>
                </a:cubicBezTo>
                <a:cubicBezTo>
                  <a:pt x="287" y="176"/>
                  <a:pt x="285" y="176"/>
                  <a:pt x="284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83" y="176"/>
                  <a:pt x="283" y="176"/>
                  <a:pt x="283" y="176"/>
                </a:cubicBezTo>
                <a:cubicBezTo>
                  <a:pt x="278" y="176"/>
                  <a:pt x="231" y="174"/>
                  <a:pt x="229" y="174"/>
                </a:cubicBezTo>
                <a:cubicBezTo>
                  <a:pt x="226" y="174"/>
                  <a:pt x="226" y="174"/>
                  <a:pt x="226" y="174"/>
                </a:cubicBezTo>
                <a:cubicBezTo>
                  <a:pt x="222" y="171"/>
                  <a:pt x="222" y="171"/>
                  <a:pt x="222" y="171"/>
                </a:cubicBezTo>
                <a:cubicBezTo>
                  <a:pt x="226" y="168"/>
                  <a:pt x="226" y="168"/>
                  <a:pt x="226" y="168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31" y="168"/>
                  <a:pt x="280" y="164"/>
                  <a:pt x="284" y="164"/>
                </a:cubicBezTo>
                <a:cubicBezTo>
                  <a:pt x="290" y="164"/>
                  <a:pt x="292" y="164"/>
                  <a:pt x="292" y="164"/>
                </a:cubicBezTo>
                <a:cubicBezTo>
                  <a:pt x="292" y="164"/>
                  <a:pt x="292" y="164"/>
                  <a:pt x="292" y="164"/>
                </a:cubicBezTo>
                <a:cubicBezTo>
                  <a:pt x="302" y="155"/>
                  <a:pt x="308" y="144"/>
                  <a:pt x="296" y="133"/>
                </a:cubicBezTo>
                <a:cubicBezTo>
                  <a:pt x="285" y="123"/>
                  <a:pt x="243" y="125"/>
                  <a:pt x="214" y="124"/>
                </a:cubicBezTo>
                <a:cubicBezTo>
                  <a:pt x="213" y="124"/>
                  <a:pt x="213" y="124"/>
                  <a:pt x="213" y="124"/>
                </a:cubicBezTo>
                <a:cubicBezTo>
                  <a:pt x="212" y="124"/>
                  <a:pt x="212" y="124"/>
                  <a:pt x="212" y="124"/>
                </a:cubicBezTo>
                <a:cubicBezTo>
                  <a:pt x="212" y="124"/>
                  <a:pt x="219" y="124"/>
                  <a:pt x="217" y="124"/>
                </a:cubicBezTo>
                <a:cubicBezTo>
                  <a:pt x="213" y="124"/>
                  <a:pt x="209" y="124"/>
                  <a:pt x="206" y="124"/>
                </a:cubicBezTo>
                <a:cubicBezTo>
                  <a:pt x="192" y="123"/>
                  <a:pt x="167" y="123"/>
                  <a:pt x="165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0" y="121"/>
                  <a:pt x="160" y="121"/>
                  <a:pt x="160" y="121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5" y="120"/>
                  <a:pt x="165" y="120"/>
                  <a:pt x="165" y="120"/>
                </a:cubicBezTo>
                <a:cubicBezTo>
                  <a:pt x="166" y="120"/>
                  <a:pt x="169" y="120"/>
                  <a:pt x="179" y="119"/>
                </a:cubicBezTo>
                <a:cubicBezTo>
                  <a:pt x="165" y="90"/>
                  <a:pt x="188" y="73"/>
                  <a:pt x="192" y="58"/>
                </a:cubicBezTo>
                <a:cubicBezTo>
                  <a:pt x="206" y="5"/>
                  <a:pt x="178" y="0"/>
                  <a:pt x="178" y="0"/>
                </a:cubicBezTo>
                <a:cubicBezTo>
                  <a:pt x="178" y="0"/>
                  <a:pt x="108" y="96"/>
                  <a:pt x="101" y="126"/>
                </a:cubicBezTo>
                <a:cubicBezTo>
                  <a:pt x="96" y="148"/>
                  <a:pt x="67" y="146"/>
                  <a:pt x="58" y="146"/>
                </a:cubicBezTo>
                <a:cubicBezTo>
                  <a:pt x="10" y="144"/>
                  <a:pt x="0" y="264"/>
                  <a:pt x="53" y="275"/>
                </a:cubicBezTo>
                <a:cubicBezTo>
                  <a:pt x="64" y="277"/>
                  <a:pt x="76" y="265"/>
                  <a:pt x="99" y="275"/>
                </a:cubicBezTo>
                <a:cubicBezTo>
                  <a:pt x="149" y="296"/>
                  <a:pt x="192" y="287"/>
                  <a:pt x="232" y="286"/>
                </a:cubicBezTo>
                <a:cubicBezTo>
                  <a:pt x="259" y="285"/>
                  <a:pt x="257" y="266"/>
                  <a:pt x="255" y="256"/>
                </a:cubicBezTo>
                <a:cubicBezTo>
                  <a:pt x="242" y="256"/>
                  <a:pt x="229" y="255"/>
                  <a:pt x="227" y="255"/>
                </a:cubicBezTo>
                <a:cubicBezTo>
                  <a:pt x="225" y="255"/>
                  <a:pt x="225" y="255"/>
                  <a:pt x="225" y="255"/>
                </a:cubicBezTo>
                <a:cubicBezTo>
                  <a:pt x="221" y="252"/>
                  <a:pt x="221" y="252"/>
                  <a:pt x="221" y="252"/>
                </a:cubicBezTo>
                <a:cubicBezTo>
                  <a:pt x="225" y="249"/>
                  <a:pt x="225" y="249"/>
                  <a:pt x="225" y="249"/>
                </a:cubicBezTo>
                <a:cubicBezTo>
                  <a:pt x="227" y="249"/>
                  <a:pt x="227" y="249"/>
                  <a:pt x="227" y="249"/>
                </a:cubicBezTo>
                <a:cubicBezTo>
                  <a:pt x="229" y="249"/>
                  <a:pt x="247" y="248"/>
                  <a:pt x="262" y="247"/>
                </a:cubicBezTo>
                <a:cubicBezTo>
                  <a:pt x="275" y="237"/>
                  <a:pt x="272" y="227"/>
                  <a:pt x="269" y="220"/>
                </a:cubicBezTo>
                <a:cubicBezTo>
                  <a:pt x="253" y="219"/>
                  <a:pt x="232" y="218"/>
                  <a:pt x="230" y="218"/>
                </a:cubicBezTo>
                <a:lnTo>
                  <a:pt x="228" y="2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73"/>
          <p:cNvSpPr>
            <a:spLocks/>
          </p:cNvSpPr>
          <p:nvPr/>
        </p:nvSpPr>
        <p:spPr bwMode="auto">
          <a:xfrm>
            <a:off x="2251880" y="4605571"/>
            <a:ext cx="497924" cy="478006"/>
          </a:xfrm>
          <a:custGeom>
            <a:avLst/>
            <a:gdLst>
              <a:gd name="T0" fmla="*/ 80 w 308"/>
              <a:gd name="T1" fmla="*/ 78 h 296"/>
              <a:gd name="T2" fmla="*/ 84 w 308"/>
              <a:gd name="T3" fmla="*/ 81 h 296"/>
              <a:gd name="T4" fmla="*/ 80 w 308"/>
              <a:gd name="T5" fmla="*/ 84 h 296"/>
              <a:gd name="T6" fmla="*/ 78 w 308"/>
              <a:gd name="T7" fmla="*/ 84 h 296"/>
              <a:gd name="T8" fmla="*/ 30 w 308"/>
              <a:gd name="T9" fmla="*/ 87 h 296"/>
              <a:gd name="T10" fmla="*/ 20 w 308"/>
              <a:gd name="T11" fmla="*/ 120 h 296"/>
              <a:gd name="T12" fmla="*/ 24 w 308"/>
              <a:gd name="T13" fmla="*/ 120 h 296"/>
              <a:gd name="T14" fmla="*/ 24 w 308"/>
              <a:gd name="T15" fmla="*/ 120 h 296"/>
              <a:gd name="T16" fmla="*/ 24 w 308"/>
              <a:gd name="T17" fmla="*/ 120 h 296"/>
              <a:gd name="T18" fmla="*/ 79 w 308"/>
              <a:gd name="T19" fmla="*/ 122 h 296"/>
              <a:gd name="T20" fmla="*/ 81 w 308"/>
              <a:gd name="T21" fmla="*/ 122 h 296"/>
              <a:gd name="T22" fmla="*/ 86 w 308"/>
              <a:gd name="T23" fmla="*/ 125 h 296"/>
              <a:gd name="T24" fmla="*/ 82 w 308"/>
              <a:gd name="T25" fmla="*/ 128 h 296"/>
              <a:gd name="T26" fmla="*/ 79 w 308"/>
              <a:gd name="T27" fmla="*/ 128 h 296"/>
              <a:gd name="T28" fmla="*/ 24 w 308"/>
              <a:gd name="T29" fmla="*/ 132 h 296"/>
              <a:gd name="T30" fmla="*/ 15 w 308"/>
              <a:gd name="T31" fmla="*/ 132 h 296"/>
              <a:gd name="T32" fmla="*/ 15 w 308"/>
              <a:gd name="T33" fmla="*/ 132 h 296"/>
              <a:gd name="T34" fmla="*/ 12 w 308"/>
              <a:gd name="T35" fmla="*/ 163 h 296"/>
              <a:gd name="T36" fmla="*/ 94 w 308"/>
              <a:gd name="T37" fmla="*/ 172 h 296"/>
              <a:gd name="T38" fmla="*/ 95 w 308"/>
              <a:gd name="T39" fmla="*/ 172 h 296"/>
              <a:gd name="T40" fmla="*/ 95 w 308"/>
              <a:gd name="T41" fmla="*/ 172 h 296"/>
              <a:gd name="T42" fmla="*/ 91 w 308"/>
              <a:gd name="T43" fmla="*/ 172 h 296"/>
              <a:gd name="T44" fmla="*/ 102 w 308"/>
              <a:gd name="T45" fmla="*/ 172 h 296"/>
              <a:gd name="T46" fmla="*/ 142 w 308"/>
              <a:gd name="T47" fmla="*/ 173 h 296"/>
              <a:gd name="T48" fmla="*/ 143 w 308"/>
              <a:gd name="T49" fmla="*/ 173 h 296"/>
              <a:gd name="T50" fmla="*/ 148 w 308"/>
              <a:gd name="T51" fmla="*/ 175 h 296"/>
              <a:gd name="T52" fmla="*/ 143 w 308"/>
              <a:gd name="T53" fmla="*/ 176 h 296"/>
              <a:gd name="T54" fmla="*/ 142 w 308"/>
              <a:gd name="T55" fmla="*/ 176 h 296"/>
              <a:gd name="T56" fmla="*/ 129 w 308"/>
              <a:gd name="T57" fmla="*/ 177 h 296"/>
              <a:gd name="T58" fmla="*/ 115 w 308"/>
              <a:gd name="T59" fmla="*/ 238 h 296"/>
              <a:gd name="T60" fmla="*/ 129 w 308"/>
              <a:gd name="T61" fmla="*/ 296 h 296"/>
              <a:gd name="T62" fmla="*/ 207 w 308"/>
              <a:gd name="T63" fmla="*/ 169 h 296"/>
              <a:gd name="T64" fmla="*/ 250 w 308"/>
              <a:gd name="T65" fmla="*/ 150 h 296"/>
              <a:gd name="T66" fmla="*/ 255 w 308"/>
              <a:gd name="T67" fmla="*/ 21 h 296"/>
              <a:gd name="T68" fmla="*/ 209 w 308"/>
              <a:gd name="T69" fmla="*/ 21 h 296"/>
              <a:gd name="T70" fmla="*/ 76 w 308"/>
              <a:gd name="T71" fmla="*/ 10 h 296"/>
              <a:gd name="T72" fmla="*/ 53 w 308"/>
              <a:gd name="T73" fmla="*/ 40 h 296"/>
              <a:gd name="T74" fmla="*/ 80 w 308"/>
              <a:gd name="T75" fmla="*/ 41 h 296"/>
              <a:gd name="T76" fmla="*/ 83 w 308"/>
              <a:gd name="T77" fmla="*/ 41 h 296"/>
              <a:gd name="T78" fmla="*/ 87 w 308"/>
              <a:gd name="T79" fmla="*/ 44 h 296"/>
              <a:gd name="T80" fmla="*/ 83 w 308"/>
              <a:gd name="T81" fmla="*/ 47 h 296"/>
              <a:gd name="T82" fmla="*/ 81 w 308"/>
              <a:gd name="T83" fmla="*/ 47 h 296"/>
              <a:gd name="T84" fmla="*/ 46 w 308"/>
              <a:gd name="T85" fmla="*/ 49 h 296"/>
              <a:gd name="T86" fmla="*/ 39 w 308"/>
              <a:gd name="T87" fmla="*/ 76 h 296"/>
              <a:gd name="T88" fmla="*/ 77 w 308"/>
              <a:gd name="T89" fmla="*/ 78 h 296"/>
              <a:gd name="T90" fmla="*/ 80 w 308"/>
              <a:gd name="T91" fmla="*/ 78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308" h="296">
                <a:moveTo>
                  <a:pt x="80" y="78"/>
                </a:moveTo>
                <a:cubicBezTo>
                  <a:pt x="84" y="81"/>
                  <a:pt x="84" y="81"/>
                  <a:pt x="84" y="81"/>
                </a:cubicBezTo>
                <a:cubicBezTo>
                  <a:pt x="80" y="84"/>
                  <a:pt x="80" y="84"/>
                  <a:pt x="80" y="84"/>
                </a:cubicBezTo>
                <a:cubicBezTo>
                  <a:pt x="78" y="84"/>
                  <a:pt x="78" y="84"/>
                  <a:pt x="78" y="84"/>
                </a:cubicBezTo>
                <a:cubicBezTo>
                  <a:pt x="76" y="84"/>
                  <a:pt x="45" y="86"/>
                  <a:pt x="30" y="87"/>
                </a:cubicBezTo>
                <a:cubicBezTo>
                  <a:pt x="12" y="99"/>
                  <a:pt x="16" y="112"/>
                  <a:pt x="20" y="120"/>
                </a:cubicBezTo>
                <a:cubicBezTo>
                  <a:pt x="21" y="120"/>
                  <a:pt x="23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30" y="120"/>
                  <a:pt x="77" y="122"/>
                  <a:pt x="79" y="122"/>
                </a:cubicBezTo>
                <a:cubicBezTo>
                  <a:pt x="81" y="122"/>
                  <a:pt x="81" y="122"/>
                  <a:pt x="81" y="122"/>
                </a:cubicBezTo>
                <a:cubicBezTo>
                  <a:pt x="86" y="125"/>
                  <a:pt x="86" y="125"/>
                  <a:pt x="86" y="125"/>
                </a:cubicBezTo>
                <a:cubicBezTo>
                  <a:pt x="82" y="128"/>
                  <a:pt x="82" y="128"/>
                  <a:pt x="82" y="128"/>
                </a:cubicBezTo>
                <a:cubicBezTo>
                  <a:pt x="79" y="128"/>
                  <a:pt x="79" y="128"/>
                  <a:pt x="79" y="128"/>
                </a:cubicBezTo>
                <a:cubicBezTo>
                  <a:pt x="77" y="128"/>
                  <a:pt x="28" y="132"/>
                  <a:pt x="24" y="132"/>
                </a:cubicBezTo>
                <a:cubicBezTo>
                  <a:pt x="18" y="132"/>
                  <a:pt x="16" y="132"/>
                  <a:pt x="15" y="132"/>
                </a:cubicBezTo>
                <a:cubicBezTo>
                  <a:pt x="15" y="132"/>
                  <a:pt x="15" y="132"/>
                  <a:pt x="15" y="132"/>
                </a:cubicBezTo>
                <a:cubicBezTo>
                  <a:pt x="6" y="141"/>
                  <a:pt x="0" y="152"/>
                  <a:pt x="12" y="163"/>
                </a:cubicBezTo>
                <a:cubicBezTo>
                  <a:pt x="23" y="173"/>
                  <a:pt x="65" y="171"/>
                  <a:pt x="94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5" y="172"/>
                  <a:pt x="95" y="172"/>
                  <a:pt x="95" y="172"/>
                </a:cubicBezTo>
                <a:cubicBezTo>
                  <a:pt x="96" y="172"/>
                  <a:pt x="89" y="172"/>
                  <a:pt x="91" y="172"/>
                </a:cubicBezTo>
                <a:cubicBezTo>
                  <a:pt x="95" y="172"/>
                  <a:pt x="99" y="172"/>
                  <a:pt x="102" y="172"/>
                </a:cubicBezTo>
                <a:cubicBezTo>
                  <a:pt x="116" y="173"/>
                  <a:pt x="141" y="173"/>
                  <a:pt x="142" y="173"/>
                </a:cubicBezTo>
                <a:cubicBezTo>
                  <a:pt x="143" y="173"/>
                  <a:pt x="143" y="173"/>
                  <a:pt x="143" y="173"/>
                </a:cubicBezTo>
                <a:cubicBezTo>
                  <a:pt x="148" y="175"/>
                  <a:pt x="148" y="175"/>
                  <a:pt x="148" y="175"/>
                </a:cubicBezTo>
                <a:cubicBezTo>
                  <a:pt x="143" y="176"/>
                  <a:pt x="143" y="176"/>
                  <a:pt x="143" y="176"/>
                </a:cubicBezTo>
                <a:cubicBezTo>
                  <a:pt x="142" y="176"/>
                  <a:pt x="142" y="176"/>
                  <a:pt x="142" y="176"/>
                </a:cubicBezTo>
                <a:cubicBezTo>
                  <a:pt x="142" y="176"/>
                  <a:pt x="139" y="176"/>
                  <a:pt x="129" y="177"/>
                </a:cubicBezTo>
                <a:cubicBezTo>
                  <a:pt x="143" y="206"/>
                  <a:pt x="119" y="223"/>
                  <a:pt x="115" y="238"/>
                </a:cubicBezTo>
                <a:cubicBezTo>
                  <a:pt x="101" y="291"/>
                  <a:pt x="129" y="296"/>
                  <a:pt x="129" y="296"/>
                </a:cubicBezTo>
                <a:cubicBezTo>
                  <a:pt x="129" y="296"/>
                  <a:pt x="200" y="200"/>
                  <a:pt x="207" y="169"/>
                </a:cubicBezTo>
                <a:cubicBezTo>
                  <a:pt x="212" y="148"/>
                  <a:pt x="240" y="150"/>
                  <a:pt x="250" y="150"/>
                </a:cubicBezTo>
                <a:cubicBezTo>
                  <a:pt x="298" y="152"/>
                  <a:pt x="308" y="31"/>
                  <a:pt x="255" y="21"/>
                </a:cubicBezTo>
                <a:cubicBezTo>
                  <a:pt x="244" y="19"/>
                  <a:pt x="232" y="31"/>
                  <a:pt x="209" y="21"/>
                </a:cubicBezTo>
                <a:cubicBezTo>
                  <a:pt x="159" y="0"/>
                  <a:pt x="116" y="9"/>
                  <a:pt x="76" y="10"/>
                </a:cubicBezTo>
                <a:cubicBezTo>
                  <a:pt x="49" y="11"/>
                  <a:pt x="51" y="30"/>
                  <a:pt x="53" y="40"/>
                </a:cubicBezTo>
                <a:cubicBezTo>
                  <a:pt x="66" y="40"/>
                  <a:pt x="79" y="41"/>
                  <a:pt x="80" y="41"/>
                </a:cubicBezTo>
                <a:cubicBezTo>
                  <a:pt x="83" y="41"/>
                  <a:pt x="83" y="41"/>
                  <a:pt x="83" y="41"/>
                </a:cubicBezTo>
                <a:cubicBezTo>
                  <a:pt x="87" y="44"/>
                  <a:pt x="87" y="44"/>
                  <a:pt x="87" y="44"/>
                </a:cubicBezTo>
                <a:cubicBezTo>
                  <a:pt x="83" y="47"/>
                  <a:pt x="83" y="47"/>
                  <a:pt x="83" y="47"/>
                </a:cubicBezTo>
                <a:cubicBezTo>
                  <a:pt x="81" y="47"/>
                  <a:pt x="81" y="47"/>
                  <a:pt x="81" y="47"/>
                </a:cubicBezTo>
                <a:cubicBezTo>
                  <a:pt x="79" y="47"/>
                  <a:pt x="61" y="48"/>
                  <a:pt x="46" y="49"/>
                </a:cubicBezTo>
                <a:cubicBezTo>
                  <a:pt x="32" y="59"/>
                  <a:pt x="36" y="69"/>
                  <a:pt x="39" y="76"/>
                </a:cubicBezTo>
                <a:cubicBezTo>
                  <a:pt x="55" y="77"/>
                  <a:pt x="76" y="78"/>
                  <a:pt x="77" y="78"/>
                </a:cubicBezTo>
                <a:lnTo>
                  <a:pt x="80" y="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493091" y="2428363"/>
            <a:ext cx="73903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3493091" y="2149571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493091" y="4717529"/>
            <a:ext cx="7390333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3493091" y="4438737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69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964820" y="1872550"/>
            <a:ext cx="4928637" cy="4169573"/>
            <a:chOff x="2032001" y="2662647"/>
            <a:chExt cx="4462106" cy="3475685"/>
          </a:xfrm>
        </p:grpSpPr>
        <p:sp>
          <p:nvSpPr>
            <p:cNvPr id="5" name="任意多边形 4"/>
            <p:cNvSpPr/>
            <p:nvPr/>
          </p:nvSpPr>
          <p:spPr>
            <a:xfrm>
              <a:off x="3705290" y="2662647"/>
              <a:ext cx="1115526" cy="868921"/>
            </a:xfrm>
            <a:custGeom>
              <a:avLst/>
              <a:gdLst>
                <a:gd name="connsiteX0" fmla="*/ 0 w 1115526"/>
                <a:gd name="connsiteY0" fmla="*/ 868921 h 868921"/>
                <a:gd name="connsiteX1" fmla="*/ 557760 w 1115526"/>
                <a:gd name="connsiteY1" fmla="*/ 0 h 868921"/>
                <a:gd name="connsiteX2" fmla="*/ 557766 w 1115526"/>
                <a:gd name="connsiteY2" fmla="*/ 0 h 868921"/>
                <a:gd name="connsiteX3" fmla="*/ 1115526 w 1115526"/>
                <a:gd name="connsiteY3" fmla="*/ 868921 h 868921"/>
                <a:gd name="connsiteX4" fmla="*/ 0 w 1115526"/>
                <a:gd name="connsiteY4" fmla="*/ 868921 h 86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5526" h="868921">
                  <a:moveTo>
                    <a:pt x="0" y="868921"/>
                  </a:moveTo>
                  <a:lnTo>
                    <a:pt x="557760" y="0"/>
                  </a:lnTo>
                  <a:lnTo>
                    <a:pt x="557766" y="0"/>
                  </a:lnTo>
                  <a:lnTo>
                    <a:pt x="1115526" y="868921"/>
                  </a:lnTo>
                  <a:lnTo>
                    <a:pt x="0" y="868921"/>
                  </a:lnTo>
                  <a:close/>
                </a:path>
              </a:pathLst>
            </a:custGeom>
            <a:solidFill>
              <a:srgbClr val="F2895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450" tIns="44450" rIns="44450" bIns="44450" numCol="1" spcCol="1270" anchor="ctr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500" kern="1200"/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3147527" y="3531568"/>
              <a:ext cx="2231053" cy="868921"/>
            </a:xfrm>
            <a:custGeom>
              <a:avLst/>
              <a:gdLst>
                <a:gd name="connsiteX0" fmla="*/ 0 w 2231053"/>
                <a:gd name="connsiteY0" fmla="*/ 868921 h 868921"/>
                <a:gd name="connsiteX1" fmla="*/ 557760 w 2231053"/>
                <a:gd name="connsiteY1" fmla="*/ 0 h 868921"/>
                <a:gd name="connsiteX2" fmla="*/ 1673293 w 2231053"/>
                <a:gd name="connsiteY2" fmla="*/ 0 h 868921"/>
                <a:gd name="connsiteX3" fmla="*/ 2231053 w 2231053"/>
                <a:gd name="connsiteY3" fmla="*/ 868921 h 868921"/>
                <a:gd name="connsiteX4" fmla="*/ 0 w 2231053"/>
                <a:gd name="connsiteY4" fmla="*/ 868921 h 86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1053" h="868921">
                  <a:moveTo>
                    <a:pt x="0" y="868921"/>
                  </a:moveTo>
                  <a:lnTo>
                    <a:pt x="557760" y="0"/>
                  </a:lnTo>
                  <a:lnTo>
                    <a:pt x="1673293" y="0"/>
                  </a:lnTo>
                  <a:lnTo>
                    <a:pt x="2231053" y="868921"/>
                  </a:lnTo>
                  <a:lnTo>
                    <a:pt x="0" y="868921"/>
                  </a:lnTo>
                  <a:close/>
                </a:path>
              </a:pathLst>
            </a:custGeom>
            <a:solidFill>
              <a:srgbClr val="B6DB8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7584" tIns="57150" rIns="447585" bIns="57150" numCol="1" spcCol="1270" anchor="ctr" anchorCtr="0">
              <a:noAutofit/>
            </a:bodyPr>
            <a:lstStyle/>
            <a:p>
              <a:pPr lvl="0" algn="ctr" defTabSz="2000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500" kern="120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2589764" y="4400490"/>
              <a:ext cx="3346579" cy="868921"/>
            </a:xfrm>
            <a:custGeom>
              <a:avLst/>
              <a:gdLst>
                <a:gd name="connsiteX0" fmla="*/ 0 w 3346579"/>
                <a:gd name="connsiteY0" fmla="*/ 868921 h 868921"/>
                <a:gd name="connsiteX1" fmla="*/ 557760 w 3346579"/>
                <a:gd name="connsiteY1" fmla="*/ 0 h 868921"/>
                <a:gd name="connsiteX2" fmla="*/ 2788819 w 3346579"/>
                <a:gd name="connsiteY2" fmla="*/ 0 h 868921"/>
                <a:gd name="connsiteX3" fmla="*/ 3346579 w 3346579"/>
                <a:gd name="connsiteY3" fmla="*/ 868921 h 868921"/>
                <a:gd name="connsiteX4" fmla="*/ 0 w 3346579"/>
                <a:gd name="connsiteY4" fmla="*/ 868921 h 86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46579" h="868921">
                  <a:moveTo>
                    <a:pt x="0" y="868921"/>
                  </a:moveTo>
                  <a:lnTo>
                    <a:pt x="557760" y="0"/>
                  </a:lnTo>
                  <a:lnTo>
                    <a:pt x="2788819" y="0"/>
                  </a:lnTo>
                  <a:lnTo>
                    <a:pt x="3346579" y="868921"/>
                  </a:lnTo>
                  <a:lnTo>
                    <a:pt x="0" y="868921"/>
                  </a:lnTo>
                  <a:close/>
                </a:path>
              </a:pathLst>
            </a:custGeom>
            <a:solidFill>
              <a:srgbClr val="FADB6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7881" tIns="62230" rIns="647882" bIns="6223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4900" kern="1200" dirty="0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2032001" y="5269411"/>
              <a:ext cx="4462106" cy="868921"/>
            </a:xfrm>
            <a:custGeom>
              <a:avLst/>
              <a:gdLst>
                <a:gd name="connsiteX0" fmla="*/ 0 w 4462106"/>
                <a:gd name="connsiteY0" fmla="*/ 868921 h 868921"/>
                <a:gd name="connsiteX1" fmla="*/ 557760 w 4462106"/>
                <a:gd name="connsiteY1" fmla="*/ 0 h 868921"/>
                <a:gd name="connsiteX2" fmla="*/ 3904346 w 4462106"/>
                <a:gd name="connsiteY2" fmla="*/ 0 h 868921"/>
                <a:gd name="connsiteX3" fmla="*/ 4462106 w 4462106"/>
                <a:gd name="connsiteY3" fmla="*/ 868921 h 868921"/>
                <a:gd name="connsiteX4" fmla="*/ 0 w 4462106"/>
                <a:gd name="connsiteY4" fmla="*/ 868921 h 868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62106" h="868921">
                  <a:moveTo>
                    <a:pt x="0" y="868921"/>
                  </a:moveTo>
                  <a:lnTo>
                    <a:pt x="557760" y="0"/>
                  </a:lnTo>
                  <a:lnTo>
                    <a:pt x="3904346" y="0"/>
                  </a:lnTo>
                  <a:lnTo>
                    <a:pt x="4462106" y="868921"/>
                  </a:lnTo>
                  <a:lnTo>
                    <a:pt x="0" y="868921"/>
                  </a:lnTo>
                  <a:close/>
                </a:path>
              </a:pathLst>
            </a:custGeom>
            <a:solidFill>
              <a:srgbClr val="9AD3D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46908" tIns="66040" rIns="846910" bIns="66040" numCol="1" spcCol="1270" anchor="ctr" anchorCtr="0">
              <a:noAutofit/>
            </a:bodyPr>
            <a:lstStyle/>
            <a:p>
              <a:pPr lvl="0" algn="ctr" defTabSz="2311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5200" kern="1200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042031" y="1881881"/>
            <a:ext cx="4373354" cy="1033253"/>
            <a:chOff x="4081219" y="1604865"/>
            <a:chExt cx="4373354" cy="1033253"/>
          </a:xfrm>
        </p:grpSpPr>
        <p:grpSp>
          <p:nvGrpSpPr>
            <p:cNvPr id="10" name="组合 9"/>
            <p:cNvGrpSpPr/>
            <p:nvPr/>
          </p:nvGrpSpPr>
          <p:grpSpPr>
            <a:xfrm>
              <a:off x="4468322" y="1604865"/>
              <a:ext cx="3986251" cy="1033253"/>
              <a:chOff x="3311326" y="1716833"/>
              <a:chExt cx="3986251" cy="1033253"/>
            </a:xfrm>
          </p:grpSpPr>
          <p:cxnSp>
            <p:nvCxnSpPr>
              <p:cNvPr id="12" name="直接连接符 11"/>
              <p:cNvCxnSpPr/>
              <p:nvPr/>
            </p:nvCxnSpPr>
            <p:spPr>
              <a:xfrm>
                <a:off x="3311326" y="1716833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3927406" y="2740373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文本框 13"/>
              <p:cNvSpPr txBox="1"/>
              <p:nvPr/>
            </p:nvSpPr>
            <p:spPr>
              <a:xfrm>
                <a:off x="4149008" y="1861960"/>
                <a:ext cx="20154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</a:p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5775649" y="1716833"/>
                <a:ext cx="1521928" cy="1033253"/>
                <a:chOff x="5775649" y="1716833"/>
                <a:chExt cx="1521928" cy="1033253"/>
              </a:xfrm>
            </p:grpSpPr>
            <p:sp>
              <p:nvSpPr>
                <p:cNvPr id="16" name="平行四边形 15"/>
                <p:cNvSpPr/>
                <p:nvPr/>
              </p:nvSpPr>
              <p:spPr>
                <a:xfrm flipH="1">
                  <a:off x="5775649" y="1716833"/>
                  <a:ext cx="1521928" cy="1033253"/>
                </a:xfrm>
                <a:prstGeom prst="parallelogram">
                  <a:avLst>
                    <a:gd name="adj" fmla="val 59014"/>
                  </a:avLst>
                </a:prstGeom>
                <a:solidFill>
                  <a:srgbClr val="F2895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17" name="Group 13"/>
                <p:cNvGrpSpPr>
                  <a:grpSpLocks noChangeAspect="1"/>
                </p:cNvGrpSpPr>
                <p:nvPr/>
              </p:nvGrpSpPr>
              <p:grpSpPr bwMode="auto">
                <a:xfrm>
                  <a:off x="6449983" y="1980470"/>
                  <a:ext cx="255698" cy="499804"/>
                  <a:chOff x="1" y="2"/>
                  <a:chExt cx="397" cy="776"/>
                </a:xfrm>
                <a:solidFill>
                  <a:schemeClr val="bg1"/>
                </a:solidFill>
              </p:grpSpPr>
              <p:sp>
                <p:nvSpPr>
                  <p:cNvPr id="18" name="Oval 14"/>
                  <p:cNvSpPr>
                    <a:spLocks noChangeArrowheads="1"/>
                  </p:cNvSpPr>
                  <p:nvPr/>
                </p:nvSpPr>
                <p:spPr bwMode="auto">
                  <a:xfrm>
                    <a:off x="174" y="673"/>
                    <a:ext cx="48" cy="50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19" name="Freeform 15"/>
                  <p:cNvSpPr>
                    <a:spLocks noEditPoints="1"/>
                  </p:cNvSpPr>
                  <p:nvPr/>
                </p:nvSpPr>
                <p:spPr bwMode="auto">
                  <a:xfrm>
                    <a:off x="1" y="2"/>
                    <a:ext cx="397" cy="776"/>
                  </a:xfrm>
                  <a:custGeom>
                    <a:avLst/>
                    <a:gdLst>
                      <a:gd name="T0" fmla="*/ 140 w 165"/>
                      <a:gd name="T1" fmla="*/ 0 h 325"/>
                      <a:gd name="T2" fmla="*/ 25 w 165"/>
                      <a:gd name="T3" fmla="*/ 0 h 325"/>
                      <a:gd name="T4" fmla="*/ 0 w 165"/>
                      <a:gd name="T5" fmla="*/ 25 h 325"/>
                      <a:gd name="T6" fmla="*/ 0 w 165"/>
                      <a:gd name="T7" fmla="*/ 299 h 325"/>
                      <a:gd name="T8" fmla="*/ 25 w 165"/>
                      <a:gd name="T9" fmla="*/ 325 h 325"/>
                      <a:gd name="T10" fmla="*/ 140 w 165"/>
                      <a:gd name="T11" fmla="*/ 325 h 325"/>
                      <a:gd name="T12" fmla="*/ 165 w 165"/>
                      <a:gd name="T13" fmla="*/ 299 h 325"/>
                      <a:gd name="T14" fmla="*/ 165 w 165"/>
                      <a:gd name="T15" fmla="*/ 25 h 325"/>
                      <a:gd name="T16" fmla="*/ 140 w 165"/>
                      <a:gd name="T17" fmla="*/ 0 h 325"/>
                      <a:gd name="T18" fmla="*/ 61 w 165"/>
                      <a:gd name="T19" fmla="*/ 20 h 325"/>
                      <a:gd name="T20" fmla="*/ 104 w 165"/>
                      <a:gd name="T21" fmla="*/ 20 h 325"/>
                      <a:gd name="T22" fmla="*/ 106 w 165"/>
                      <a:gd name="T23" fmla="*/ 22 h 325"/>
                      <a:gd name="T24" fmla="*/ 104 w 165"/>
                      <a:gd name="T25" fmla="*/ 24 h 325"/>
                      <a:gd name="T26" fmla="*/ 61 w 165"/>
                      <a:gd name="T27" fmla="*/ 24 h 325"/>
                      <a:gd name="T28" fmla="*/ 58 w 165"/>
                      <a:gd name="T29" fmla="*/ 22 h 325"/>
                      <a:gd name="T30" fmla="*/ 61 w 165"/>
                      <a:gd name="T31" fmla="*/ 20 h 325"/>
                      <a:gd name="T32" fmla="*/ 82 w 165"/>
                      <a:gd name="T33" fmla="*/ 306 h 325"/>
                      <a:gd name="T34" fmla="*/ 68 w 165"/>
                      <a:gd name="T35" fmla="*/ 292 h 325"/>
                      <a:gd name="T36" fmla="*/ 82 w 165"/>
                      <a:gd name="T37" fmla="*/ 277 h 325"/>
                      <a:gd name="T38" fmla="*/ 97 w 165"/>
                      <a:gd name="T39" fmla="*/ 292 h 325"/>
                      <a:gd name="T40" fmla="*/ 82 w 165"/>
                      <a:gd name="T41" fmla="*/ 306 h 325"/>
                      <a:gd name="T42" fmla="*/ 154 w 165"/>
                      <a:gd name="T43" fmla="*/ 261 h 325"/>
                      <a:gd name="T44" fmla="*/ 11 w 165"/>
                      <a:gd name="T45" fmla="*/ 261 h 325"/>
                      <a:gd name="T46" fmla="*/ 11 w 165"/>
                      <a:gd name="T47" fmla="*/ 50 h 325"/>
                      <a:gd name="T48" fmla="*/ 154 w 165"/>
                      <a:gd name="T49" fmla="*/ 50 h 325"/>
                      <a:gd name="T50" fmla="*/ 154 w 165"/>
                      <a:gd name="T51" fmla="*/ 261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165" h="325">
                        <a:moveTo>
                          <a:pt x="140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11" y="0"/>
                          <a:pt x="0" y="11"/>
                          <a:pt x="0" y="25"/>
                        </a:cubicBezTo>
                        <a:cubicBezTo>
                          <a:pt x="0" y="299"/>
                          <a:pt x="0" y="299"/>
                          <a:pt x="0" y="299"/>
                        </a:cubicBezTo>
                        <a:cubicBezTo>
                          <a:pt x="0" y="313"/>
                          <a:pt x="11" y="325"/>
                          <a:pt x="25" y="325"/>
                        </a:cubicBezTo>
                        <a:cubicBezTo>
                          <a:pt x="140" y="325"/>
                          <a:pt x="140" y="325"/>
                          <a:pt x="140" y="325"/>
                        </a:cubicBezTo>
                        <a:cubicBezTo>
                          <a:pt x="153" y="325"/>
                          <a:pt x="165" y="313"/>
                          <a:pt x="165" y="299"/>
                        </a:cubicBezTo>
                        <a:cubicBezTo>
                          <a:pt x="165" y="25"/>
                          <a:pt x="165" y="25"/>
                          <a:pt x="165" y="25"/>
                        </a:cubicBezTo>
                        <a:cubicBezTo>
                          <a:pt x="165" y="11"/>
                          <a:pt x="153" y="0"/>
                          <a:pt x="140" y="0"/>
                        </a:cubicBezTo>
                        <a:close/>
                        <a:moveTo>
                          <a:pt x="61" y="20"/>
                        </a:moveTo>
                        <a:cubicBezTo>
                          <a:pt x="104" y="20"/>
                          <a:pt x="104" y="20"/>
                          <a:pt x="104" y="20"/>
                        </a:cubicBezTo>
                        <a:cubicBezTo>
                          <a:pt x="105" y="20"/>
                          <a:pt x="106" y="21"/>
                          <a:pt x="106" y="22"/>
                        </a:cubicBezTo>
                        <a:cubicBezTo>
                          <a:pt x="106" y="23"/>
                          <a:pt x="105" y="24"/>
                          <a:pt x="104" y="24"/>
                        </a:cubicBezTo>
                        <a:cubicBezTo>
                          <a:pt x="61" y="24"/>
                          <a:pt x="61" y="24"/>
                          <a:pt x="61" y="24"/>
                        </a:cubicBezTo>
                        <a:cubicBezTo>
                          <a:pt x="59" y="24"/>
                          <a:pt x="58" y="23"/>
                          <a:pt x="58" y="22"/>
                        </a:cubicBezTo>
                        <a:cubicBezTo>
                          <a:pt x="58" y="21"/>
                          <a:pt x="59" y="20"/>
                          <a:pt x="61" y="20"/>
                        </a:cubicBezTo>
                        <a:close/>
                        <a:moveTo>
                          <a:pt x="82" y="306"/>
                        </a:moveTo>
                        <a:cubicBezTo>
                          <a:pt x="74" y="306"/>
                          <a:pt x="68" y="300"/>
                          <a:pt x="68" y="292"/>
                        </a:cubicBezTo>
                        <a:cubicBezTo>
                          <a:pt x="68" y="284"/>
                          <a:pt x="74" y="277"/>
                          <a:pt x="82" y="277"/>
                        </a:cubicBezTo>
                        <a:cubicBezTo>
                          <a:pt x="90" y="277"/>
                          <a:pt x="97" y="284"/>
                          <a:pt x="97" y="292"/>
                        </a:cubicBezTo>
                        <a:cubicBezTo>
                          <a:pt x="97" y="300"/>
                          <a:pt x="90" y="306"/>
                          <a:pt x="82" y="306"/>
                        </a:cubicBezTo>
                        <a:close/>
                        <a:moveTo>
                          <a:pt x="154" y="261"/>
                        </a:moveTo>
                        <a:cubicBezTo>
                          <a:pt x="11" y="261"/>
                          <a:pt x="11" y="261"/>
                          <a:pt x="11" y="261"/>
                        </a:cubicBezTo>
                        <a:cubicBezTo>
                          <a:pt x="11" y="50"/>
                          <a:pt x="11" y="50"/>
                          <a:pt x="11" y="50"/>
                        </a:cubicBezTo>
                        <a:cubicBezTo>
                          <a:pt x="154" y="50"/>
                          <a:pt x="154" y="50"/>
                          <a:pt x="154" y="50"/>
                        </a:cubicBezTo>
                        <a:lnTo>
                          <a:pt x="154" y="26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11" name="文本框 10"/>
            <p:cNvSpPr txBox="1"/>
            <p:nvPr/>
          </p:nvSpPr>
          <p:spPr>
            <a:xfrm>
              <a:off x="4081219" y="2210434"/>
              <a:ext cx="8266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87436" y="2914752"/>
            <a:ext cx="5646879" cy="1043060"/>
            <a:chOff x="3426624" y="2637736"/>
            <a:chExt cx="5646879" cy="1043060"/>
          </a:xfrm>
        </p:grpSpPr>
        <p:grpSp>
          <p:nvGrpSpPr>
            <p:cNvPr id="21" name="组合 20"/>
            <p:cNvGrpSpPr/>
            <p:nvPr/>
          </p:nvGrpSpPr>
          <p:grpSpPr>
            <a:xfrm>
              <a:off x="5697630" y="2637736"/>
              <a:ext cx="3375873" cy="1043060"/>
              <a:chOff x="4540634" y="2749704"/>
              <a:chExt cx="3375873" cy="104306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4540634" y="3792764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文本框 23"/>
              <p:cNvSpPr txBox="1"/>
              <p:nvPr/>
            </p:nvSpPr>
            <p:spPr>
              <a:xfrm>
                <a:off x="4690269" y="2901050"/>
                <a:ext cx="20154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</a:p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6394579" y="2749704"/>
                <a:ext cx="1521928" cy="1033253"/>
                <a:chOff x="6394579" y="2749704"/>
                <a:chExt cx="1521928" cy="1033253"/>
              </a:xfrm>
            </p:grpSpPr>
            <p:sp>
              <p:nvSpPr>
                <p:cNvPr id="26" name="平行四边形 25"/>
                <p:cNvSpPr/>
                <p:nvPr/>
              </p:nvSpPr>
              <p:spPr>
                <a:xfrm flipH="1">
                  <a:off x="6394579" y="2749704"/>
                  <a:ext cx="1521928" cy="1033253"/>
                </a:xfrm>
                <a:prstGeom prst="parallelogram">
                  <a:avLst>
                    <a:gd name="adj" fmla="val 59014"/>
                  </a:avLst>
                </a:prstGeom>
                <a:solidFill>
                  <a:srgbClr val="B6DB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27" name="Group 4"/>
                <p:cNvGrpSpPr>
                  <a:grpSpLocks noChangeAspect="1"/>
                </p:cNvGrpSpPr>
                <p:nvPr/>
              </p:nvGrpSpPr>
              <p:grpSpPr bwMode="auto">
                <a:xfrm>
                  <a:off x="6937074" y="3131161"/>
                  <a:ext cx="436938" cy="271484"/>
                  <a:chOff x="1" y="2957"/>
                  <a:chExt cx="1125" cy="699"/>
                </a:xfrm>
                <a:solidFill>
                  <a:schemeClr val="bg1"/>
                </a:solidFill>
              </p:grpSpPr>
              <p:sp>
                <p:nvSpPr>
                  <p:cNvPr id="28" name="Freeform 5"/>
                  <p:cNvSpPr>
                    <a:spLocks noEditPoints="1"/>
                  </p:cNvSpPr>
                  <p:nvPr/>
                </p:nvSpPr>
                <p:spPr bwMode="auto">
                  <a:xfrm>
                    <a:off x="89" y="2957"/>
                    <a:ext cx="949" cy="598"/>
                  </a:xfrm>
                  <a:custGeom>
                    <a:avLst/>
                    <a:gdLst>
                      <a:gd name="T0" fmla="*/ 10 w 399"/>
                      <a:gd name="T1" fmla="*/ 251 h 251"/>
                      <a:gd name="T2" fmla="*/ 389 w 399"/>
                      <a:gd name="T3" fmla="*/ 251 h 251"/>
                      <a:gd name="T4" fmla="*/ 399 w 399"/>
                      <a:gd name="T5" fmla="*/ 241 h 251"/>
                      <a:gd name="T6" fmla="*/ 399 w 399"/>
                      <a:gd name="T7" fmla="*/ 9 h 251"/>
                      <a:gd name="T8" fmla="*/ 389 w 399"/>
                      <a:gd name="T9" fmla="*/ 0 h 251"/>
                      <a:gd name="T10" fmla="*/ 10 w 399"/>
                      <a:gd name="T11" fmla="*/ 0 h 251"/>
                      <a:gd name="T12" fmla="*/ 0 w 399"/>
                      <a:gd name="T13" fmla="*/ 9 h 251"/>
                      <a:gd name="T14" fmla="*/ 0 w 399"/>
                      <a:gd name="T15" fmla="*/ 241 h 251"/>
                      <a:gd name="T16" fmla="*/ 10 w 399"/>
                      <a:gd name="T17" fmla="*/ 251 h 251"/>
                      <a:gd name="T18" fmla="*/ 199 w 399"/>
                      <a:gd name="T19" fmla="*/ 6 h 251"/>
                      <a:gd name="T20" fmla="*/ 206 w 399"/>
                      <a:gd name="T21" fmla="*/ 12 h 251"/>
                      <a:gd name="T22" fmla="*/ 199 w 399"/>
                      <a:gd name="T23" fmla="*/ 18 h 251"/>
                      <a:gd name="T24" fmla="*/ 193 w 399"/>
                      <a:gd name="T25" fmla="*/ 12 h 251"/>
                      <a:gd name="T26" fmla="*/ 199 w 399"/>
                      <a:gd name="T27" fmla="*/ 6 h 251"/>
                      <a:gd name="T28" fmla="*/ 24 w 399"/>
                      <a:gd name="T29" fmla="*/ 23 h 251"/>
                      <a:gd name="T30" fmla="*/ 374 w 399"/>
                      <a:gd name="T31" fmla="*/ 23 h 251"/>
                      <a:gd name="T32" fmla="*/ 374 w 399"/>
                      <a:gd name="T33" fmla="*/ 226 h 251"/>
                      <a:gd name="T34" fmla="*/ 24 w 399"/>
                      <a:gd name="T35" fmla="*/ 226 h 251"/>
                      <a:gd name="T36" fmla="*/ 24 w 399"/>
                      <a:gd name="T37" fmla="*/ 23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399" h="251">
                        <a:moveTo>
                          <a:pt x="10" y="251"/>
                        </a:moveTo>
                        <a:cubicBezTo>
                          <a:pt x="389" y="251"/>
                          <a:pt x="389" y="251"/>
                          <a:pt x="389" y="251"/>
                        </a:cubicBezTo>
                        <a:cubicBezTo>
                          <a:pt x="395" y="251"/>
                          <a:pt x="399" y="246"/>
                          <a:pt x="399" y="241"/>
                        </a:cubicBezTo>
                        <a:cubicBezTo>
                          <a:pt x="399" y="9"/>
                          <a:pt x="399" y="9"/>
                          <a:pt x="399" y="9"/>
                        </a:cubicBezTo>
                        <a:cubicBezTo>
                          <a:pt x="399" y="4"/>
                          <a:pt x="395" y="0"/>
                          <a:pt x="389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241"/>
                          <a:pt x="0" y="241"/>
                          <a:pt x="0" y="241"/>
                        </a:cubicBezTo>
                        <a:cubicBezTo>
                          <a:pt x="0" y="246"/>
                          <a:pt x="4" y="251"/>
                          <a:pt x="10" y="251"/>
                        </a:cubicBezTo>
                        <a:close/>
                        <a:moveTo>
                          <a:pt x="199" y="6"/>
                        </a:moveTo>
                        <a:cubicBezTo>
                          <a:pt x="203" y="6"/>
                          <a:pt x="206" y="8"/>
                          <a:pt x="206" y="12"/>
                        </a:cubicBezTo>
                        <a:cubicBezTo>
                          <a:pt x="206" y="15"/>
                          <a:pt x="203" y="18"/>
                          <a:pt x="199" y="18"/>
                        </a:cubicBezTo>
                        <a:cubicBezTo>
                          <a:pt x="196" y="18"/>
                          <a:pt x="193" y="15"/>
                          <a:pt x="193" y="12"/>
                        </a:cubicBezTo>
                        <a:cubicBezTo>
                          <a:pt x="193" y="8"/>
                          <a:pt x="196" y="6"/>
                          <a:pt x="199" y="6"/>
                        </a:cubicBezTo>
                        <a:close/>
                        <a:moveTo>
                          <a:pt x="24" y="23"/>
                        </a:moveTo>
                        <a:cubicBezTo>
                          <a:pt x="374" y="23"/>
                          <a:pt x="374" y="23"/>
                          <a:pt x="374" y="23"/>
                        </a:cubicBezTo>
                        <a:cubicBezTo>
                          <a:pt x="374" y="226"/>
                          <a:pt x="374" y="226"/>
                          <a:pt x="374" y="226"/>
                        </a:cubicBezTo>
                        <a:cubicBezTo>
                          <a:pt x="24" y="226"/>
                          <a:pt x="24" y="226"/>
                          <a:pt x="24" y="226"/>
                        </a:cubicBezTo>
                        <a:lnTo>
                          <a:pt x="24" y="2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Freeform 6"/>
                  <p:cNvSpPr>
                    <a:spLocks/>
                  </p:cNvSpPr>
                  <p:nvPr/>
                </p:nvSpPr>
                <p:spPr bwMode="auto">
                  <a:xfrm>
                    <a:off x="1" y="3582"/>
                    <a:ext cx="1125" cy="74"/>
                  </a:xfrm>
                  <a:custGeom>
                    <a:avLst/>
                    <a:gdLst>
                      <a:gd name="T0" fmla="*/ 473 w 473"/>
                      <a:gd name="T1" fmla="*/ 0 h 31"/>
                      <a:gd name="T2" fmla="*/ 309 w 473"/>
                      <a:gd name="T3" fmla="*/ 0 h 31"/>
                      <a:gd name="T4" fmla="*/ 303 w 473"/>
                      <a:gd name="T5" fmla="*/ 5 h 31"/>
                      <a:gd name="T6" fmla="*/ 170 w 473"/>
                      <a:gd name="T7" fmla="*/ 5 h 31"/>
                      <a:gd name="T8" fmla="*/ 164 w 473"/>
                      <a:gd name="T9" fmla="*/ 0 h 31"/>
                      <a:gd name="T10" fmla="*/ 0 w 473"/>
                      <a:gd name="T11" fmla="*/ 0 h 31"/>
                      <a:gd name="T12" fmla="*/ 0 w 473"/>
                      <a:gd name="T13" fmla="*/ 2 h 31"/>
                      <a:gd name="T14" fmla="*/ 0 w 473"/>
                      <a:gd name="T15" fmla="*/ 9 h 31"/>
                      <a:gd name="T16" fmla="*/ 21 w 473"/>
                      <a:gd name="T17" fmla="*/ 31 h 31"/>
                      <a:gd name="T18" fmla="*/ 452 w 473"/>
                      <a:gd name="T19" fmla="*/ 31 h 31"/>
                      <a:gd name="T20" fmla="*/ 473 w 473"/>
                      <a:gd name="T21" fmla="*/ 9 h 31"/>
                      <a:gd name="T22" fmla="*/ 473 w 473"/>
                      <a:gd name="T23" fmla="*/ 2 h 31"/>
                      <a:gd name="T24" fmla="*/ 473 w 473"/>
                      <a:gd name="T25" fmla="*/ 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73" h="31">
                        <a:moveTo>
                          <a:pt x="473" y="0"/>
                        </a:moveTo>
                        <a:cubicBezTo>
                          <a:pt x="309" y="0"/>
                          <a:pt x="309" y="0"/>
                          <a:pt x="309" y="0"/>
                        </a:cubicBezTo>
                        <a:cubicBezTo>
                          <a:pt x="309" y="3"/>
                          <a:pt x="306" y="5"/>
                          <a:pt x="303" y="5"/>
                        </a:cubicBezTo>
                        <a:cubicBezTo>
                          <a:pt x="170" y="5"/>
                          <a:pt x="170" y="5"/>
                          <a:pt x="170" y="5"/>
                        </a:cubicBezTo>
                        <a:cubicBezTo>
                          <a:pt x="167" y="5"/>
                          <a:pt x="164" y="3"/>
                          <a:pt x="16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21"/>
                          <a:pt x="9" y="31"/>
                          <a:pt x="21" y="31"/>
                        </a:cubicBezTo>
                        <a:cubicBezTo>
                          <a:pt x="452" y="31"/>
                          <a:pt x="452" y="31"/>
                          <a:pt x="452" y="31"/>
                        </a:cubicBezTo>
                        <a:cubicBezTo>
                          <a:pt x="464" y="31"/>
                          <a:pt x="473" y="21"/>
                          <a:pt x="473" y="9"/>
                        </a:cubicBezTo>
                        <a:cubicBezTo>
                          <a:pt x="473" y="2"/>
                          <a:pt x="473" y="2"/>
                          <a:pt x="473" y="2"/>
                        </a:cubicBezTo>
                        <a:cubicBezTo>
                          <a:pt x="473" y="1"/>
                          <a:pt x="473" y="0"/>
                          <a:pt x="47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22" name="Content Placeholder 2"/>
            <p:cNvSpPr txBox="1">
              <a:spLocks/>
            </p:cNvSpPr>
            <p:nvPr/>
          </p:nvSpPr>
          <p:spPr>
            <a:xfrm>
              <a:off x="3426624" y="3060060"/>
              <a:ext cx="2083396" cy="53084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</a:p>
            <a:p>
              <a:pPr marL="0" lvl="0" indent="0" algn="ctr">
                <a:buNone/>
                <a:defRPr/>
              </a:pP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06748" y="3944051"/>
            <a:ext cx="6340796" cy="1046348"/>
            <a:chOff x="3345936" y="3667035"/>
            <a:chExt cx="6340796" cy="1046348"/>
          </a:xfrm>
        </p:grpSpPr>
        <p:grpSp>
          <p:nvGrpSpPr>
            <p:cNvPr id="33" name="组合 32"/>
            <p:cNvGrpSpPr/>
            <p:nvPr/>
          </p:nvGrpSpPr>
          <p:grpSpPr>
            <a:xfrm>
              <a:off x="6313710" y="3667035"/>
              <a:ext cx="3373022" cy="1046348"/>
              <a:chOff x="5156714" y="3779003"/>
              <a:chExt cx="3373022" cy="1046348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5156714" y="4825351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本框 35"/>
              <p:cNvSpPr txBox="1"/>
              <p:nvPr/>
            </p:nvSpPr>
            <p:spPr>
              <a:xfrm>
                <a:off x="5381091" y="3911270"/>
                <a:ext cx="20154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</a:p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7007808" y="3779003"/>
                <a:ext cx="1521928" cy="1033253"/>
                <a:chOff x="7007808" y="3779003"/>
                <a:chExt cx="1521928" cy="1033253"/>
              </a:xfrm>
            </p:grpSpPr>
            <p:sp>
              <p:nvSpPr>
                <p:cNvPr id="38" name="平行四边形 37"/>
                <p:cNvSpPr/>
                <p:nvPr/>
              </p:nvSpPr>
              <p:spPr>
                <a:xfrm flipH="1">
                  <a:off x="7007808" y="3779003"/>
                  <a:ext cx="1521928" cy="1033253"/>
                </a:xfrm>
                <a:prstGeom prst="parallelogram">
                  <a:avLst>
                    <a:gd name="adj" fmla="val 59014"/>
                  </a:avLst>
                </a:prstGeom>
                <a:solidFill>
                  <a:srgbClr val="FADB6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39" name="Group 9"/>
                <p:cNvGrpSpPr>
                  <a:grpSpLocks noChangeAspect="1"/>
                </p:cNvGrpSpPr>
                <p:nvPr/>
              </p:nvGrpSpPr>
              <p:grpSpPr bwMode="auto">
                <a:xfrm>
                  <a:off x="7651324" y="4121000"/>
                  <a:ext cx="355736" cy="356980"/>
                  <a:chOff x="1585" y="2812"/>
                  <a:chExt cx="858" cy="861"/>
                </a:xfrm>
                <a:solidFill>
                  <a:schemeClr val="bg1"/>
                </a:solidFill>
              </p:grpSpPr>
              <p:sp>
                <p:nvSpPr>
                  <p:cNvPr id="40" name="Freeform 10"/>
                  <p:cNvSpPr>
                    <a:spLocks noEditPoints="1"/>
                  </p:cNvSpPr>
                  <p:nvPr/>
                </p:nvSpPr>
                <p:spPr bwMode="auto">
                  <a:xfrm>
                    <a:off x="1585" y="2939"/>
                    <a:ext cx="858" cy="734"/>
                  </a:xfrm>
                  <a:custGeom>
                    <a:avLst/>
                    <a:gdLst>
                      <a:gd name="T0" fmla="*/ 349 w 360"/>
                      <a:gd name="T1" fmla="*/ 0 h 308"/>
                      <a:gd name="T2" fmla="*/ 10 w 360"/>
                      <a:gd name="T3" fmla="*/ 0 h 308"/>
                      <a:gd name="T4" fmla="*/ 0 w 360"/>
                      <a:gd name="T5" fmla="*/ 11 h 308"/>
                      <a:gd name="T6" fmla="*/ 0 w 360"/>
                      <a:gd name="T7" fmla="*/ 297 h 308"/>
                      <a:gd name="T8" fmla="*/ 10 w 360"/>
                      <a:gd name="T9" fmla="*/ 308 h 308"/>
                      <a:gd name="T10" fmla="*/ 349 w 360"/>
                      <a:gd name="T11" fmla="*/ 308 h 308"/>
                      <a:gd name="T12" fmla="*/ 360 w 360"/>
                      <a:gd name="T13" fmla="*/ 297 h 308"/>
                      <a:gd name="T14" fmla="*/ 360 w 360"/>
                      <a:gd name="T15" fmla="*/ 11 h 308"/>
                      <a:gd name="T16" fmla="*/ 349 w 360"/>
                      <a:gd name="T17" fmla="*/ 0 h 308"/>
                      <a:gd name="T18" fmla="*/ 226 w 360"/>
                      <a:gd name="T19" fmla="*/ 279 h 308"/>
                      <a:gd name="T20" fmla="*/ 226 w 360"/>
                      <a:gd name="T21" fmla="*/ 279 h 308"/>
                      <a:gd name="T22" fmla="*/ 133 w 360"/>
                      <a:gd name="T23" fmla="*/ 279 h 308"/>
                      <a:gd name="T24" fmla="*/ 133 w 360"/>
                      <a:gd name="T25" fmla="*/ 279 h 308"/>
                      <a:gd name="T26" fmla="*/ 133 w 360"/>
                      <a:gd name="T27" fmla="*/ 277 h 308"/>
                      <a:gd name="T28" fmla="*/ 138 w 360"/>
                      <a:gd name="T29" fmla="*/ 273 h 308"/>
                      <a:gd name="T30" fmla="*/ 222 w 360"/>
                      <a:gd name="T31" fmla="*/ 273 h 308"/>
                      <a:gd name="T32" fmla="*/ 226 w 360"/>
                      <a:gd name="T33" fmla="*/ 277 h 308"/>
                      <a:gd name="T34" fmla="*/ 226 w 360"/>
                      <a:gd name="T35" fmla="*/ 279 h 308"/>
                      <a:gd name="T36" fmla="*/ 324 w 360"/>
                      <a:gd name="T37" fmla="*/ 286 h 308"/>
                      <a:gd name="T38" fmla="*/ 315 w 360"/>
                      <a:gd name="T39" fmla="*/ 277 h 308"/>
                      <a:gd name="T40" fmla="*/ 324 w 360"/>
                      <a:gd name="T41" fmla="*/ 268 h 308"/>
                      <a:gd name="T42" fmla="*/ 333 w 360"/>
                      <a:gd name="T43" fmla="*/ 277 h 308"/>
                      <a:gd name="T44" fmla="*/ 324 w 360"/>
                      <a:gd name="T45" fmla="*/ 286 h 308"/>
                      <a:gd name="T46" fmla="*/ 333 w 360"/>
                      <a:gd name="T47" fmla="*/ 247 h 308"/>
                      <a:gd name="T48" fmla="*/ 27 w 360"/>
                      <a:gd name="T49" fmla="*/ 247 h 308"/>
                      <a:gd name="T50" fmla="*/ 27 w 360"/>
                      <a:gd name="T51" fmla="*/ 26 h 308"/>
                      <a:gd name="T52" fmla="*/ 333 w 360"/>
                      <a:gd name="T53" fmla="*/ 26 h 308"/>
                      <a:gd name="T54" fmla="*/ 333 w 360"/>
                      <a:gd name="T55" fmla="*/ 247 h 3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360" h="308">
                        <a:moveTo>
                          <a:pt x="349" y="0"/>
                        </a:move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4" y="0"/>
                          <a:pt x="0" y="5"/>
                          <a:pt x="0" y="11"/>
                        </a:cubicBezTo>
                        <a:cubicBezTo>
                          <a:pt x="0" y="297"/>
                          <a:pt x="0" y="297"/>
                          <a:pt x="0" y="297"/>
                        </a:cubicBezTo>
                        <a:cubicBezTo>
                          <a:pt x="0" y="303"/>
                          <a:pt x="4" y="308"/>
                          <a:pt x="10" y="308"/>
                        </a:cubicBezTo>
                        <a:cubicBezTo>
                          <a:pt x="349" y="308"/>
                          <a:pt x="349" y="308"/>
                          <a:pt x="349" y="308"/>
                        </a:cubicBezTo>
                        <a:cubicBezTo>
                          <a:pt x="355" y="308"/>
                          <a:pt x="360" y="303"/>
                          <a:pt x="360" y="297"/>
                        </a:cubicBezTo>
                        <a:cubicBezTo>
                          <a:pt x="360" y="11"/>
                          <a:pt x="360" y="11"/>
                          <a:pt x="360" y="11"/>
                        </a:cubicBezTo>
                        <a:cubicBezTo>
                          <a:pt x="360" y="5"/>
                          <a:pt x="355" y="0"/>
                          <a:pt x="349" y="0"/>
                        </a:cubicBezTo>
                        <a:close/>
                        <a:moveTo>
                          <a:pt x="226" y="279"/>
                        </a:moveTo>
                        <a:cubicBezTo>
                          <a:pt x="226" y="279"/>
                          <a:pt x="226" y="279"/>
                          <a:pt x="226" y="279"/>
                        </a:cubicBezTo>
                        <a:cubicBezTo>
                          <a:pt x="133" y="279"/>
                          <a:pt x="133" y="279"/>
                          <a:pt x="133" y="279"/>
                        </a:cubicBezTo>
                        <a:cubicBezTo>
                          <a:pt x="133" y="279"/>
                          <a:pt x="133" y="279"/>
                          <a:pt x="133" y="279"/>
                        </a:cubicBezTo>
                        <a:cubicBezTo>
                          <a:pt x="133" y="277"/>
                          <a:pt x="133" y="277"/>
                          <a:pt x="133" y="277"/>
                        </a:cubicBezTo>
                        <a:cubicBezTo>
                          <a:pt x="133" y="275"/>
                          <a:pt x="135" y="273"/>
                          <a:pt x="138" y="273"/>
                        </a:cubicBezTo>
                        <a:cubicBezTo>
                          <a:pt x="222" y="273"/>
                          <a:pt x="222" y="273"/>
                          <a:pt x="222" y="273"/>
                        </a:cubicBezTo>
                        <a:cubicBezTo>
                          <a:pt x="224" y="273"/>
                          <a:pt x="226" y="275"/>
                          <a:pt x="226" y="277"/>
                        </a:cubicBezTo>
                        <a:lnTo>
                          <a:pt x="226" y="279"/>
                        </a:lnTo>
                        <a:close/>
                        <a:moveTo>
                          <a:pt x="324" y="286"/>
                        </a:moveTo>
                        <a:cubicBezTo>
                          <a:pt x="319" y="286"/>
                          <a:pt x="315" y="282"/>
                          <a:pt x="315" y="277"/>
                        </a:cubicBezTo>
                        <a:cubicBezTo>
                          <a:pt x="315" y="272"/>
                          <a:pt x="319" y="268"/>
                          <a:pt x="324" y="268"/>
                        </a:cubicBezTo>
                        <a:cubicBezTo>
                          <a:pt x="329" y="268"/>
                          <a:pt x="333" y="272"/>
                          <a:pt x="333" y="277"/>
                        </a:cubicBezTo>
                        <a:cubicBezTo>
                          <a:pt x="333" y="282"/>
                          <a:pt x="329" y="286"/>
                          <a:pt x="324" y="286"/>
                        </a:cubicBezTo>
                        <a:close/>
                        <a:moveTo>
                          <a:pt x="333" y="247"/>
                        </a:moveTo>
                        <a:cubicBezTo>
                          <a:pt x="27" y="247"/>
                          <a:pt x="27" y="247"/>
                          <a:pt x="27" y="247"/>
                        </a:cubicBezTo>
                        <a:cubicBezTo>
                          <a:pt x="27" y="26"/>
                          <a:pt x="27" y="26"/>
                          <a:pt x="27" y="26"/>
                        </a:cubicBezTo>
                        <a:cubicBezTo>
                          <a:pt x="333" y="26"/>
                          <a:pt x="333" y="26"/>
                          <a:pt x="333" y="26"/>
                        </a:cubicBezTo>
                        <a:lnTo>
                          <a:pt x="333" y="24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41" name="Freeform 11"/>
                  <p:cNvSpPr>
                    <a:spLocks/>
                  </p:cNvSpPr>
                  <p:nvPr/>
                </p:nvSpPr>
                <p:spPr bwMode="auto">
                  <a:xfrm>
                    <a:off x="1873" y="2812"/>
                    <a:ext cx="279" cy="119"/>
                  </a:xfrm>
                  <a:custGeom>
                    <a:avLst/>
                    <a:gdLst>
                      <a:gd name="T0" fmla="*/ 54 w 117"/>
                      <a:gd name="T1" fmla="*/ 49 h 50"/>
                      <a:gd name="T2" fmla="*/ 59 w 117"/>
                      <a:gd name="T3" fmla="*/ 50 h 50"/>
                      <a:gd name="T4" fmla="*/ 64 w 117"/>
                      <a:gd name="T5" fmla="*/ 49 h 50"/>
                      <a:gd name="T6" fmla="*/ 115 w 117"/>
                      <a:gd name="T7" fmla="*/ 10 h 50"/>
                      <a:gd name="T8" fmla="*/ 115 w 117"/>
                      <a:gd name="T9" fmla="*/ 2 h 50"/>
                      <a:gd name="T10" fmla="*/ 105 w 117"/>
                      <a:gd name="T11" fmla="*/ 2 h 50"/>
                      <a:gd name="T12" fmla="*/ 59 w 117"/>
                      <a:gd name="T13" fmla="*/ 38 h 50"/>
                      <a:gd name="T14" fmla="*/ 12 w 117"/>
                      <a:gd name="T15" fmla="*/ 2 h 50"/>
                      <a:gd name="T16" fmla="*/ 3 w 117"/>
                      <a:gd name="T17" fmla="*/ 2 h 50"/>
                      <a:gd name="T18" fmla="*/ 3 w 117"/>
                      <a:gd name="T19" fmla="*/ 10 h 50"/>
                      <a:gd name="T20" fmla="*/ 54 w 117"/>
                      <a:gd name="T21" fmla="*/ 49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17" h="50">
                        <a:moveTo>
                          <a:pt x="54" y="49"/>
                        </a:moveTo>
                        <a:cubicBezTo>
                          <a:pt x="55" y="50"/>
                          <a:pt x="57" y="50"/>
                          <a:pt x="59" y="50"/>
                        </a:cubicBezTo>
                        <a:cubicBezTo>
                          <a:pt x="61" y="50"/>
                          <a:pt x="62" y="50"/>
                          <a:pt x="64" y="49"/>
                        </a:cubicBezTo>
                        <a:cubicBezTo>
                          <a:pt x="115" y="10"/>
                          <a:pt x="115" y="10"/>
                          <a:pt x="115" y="10"/>
                        </a:cubicBezTo>
                        <a:cubicBezTo>
                          <a:pt x="117" y="8"/>
                          <a:pt x="117" y="4"/>
                          <a:pt x="115" y="2"/>
                        </a:cubicBezTo>
                        <a:cubicBezTo>
                          <a:pt x="112" y="0"/>
                          <a:pt x="108" y="0"/>
                          <a:pt x="105" y="2"/>
                        </a:cubicBezTo>
                        <a:cubicBezTo>
                          <a:pt x="59" y="38"/>
                          <a:pt x="59" y="38"/>
                          <a:pt x="59" y="38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0" y="0"/>
                          <a:pt x="5" y="0"/>
                          <a:pt x="3" y="2"/>
                        </a:cubicBezTo>
                        <a:cubicBezTo>
                          <a:pt x="0" y="4"/>
                          <a:pt x="0" y="8"/>
                          <a:pt x="3" y="10"/>
                        </a:cubicBezTo>
                        <a:lnTo>
                          <a:pt x="54" y="4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34" name="Content Placeholder 2"/>
            <p:cNvSpPr txBox="1">
              <a:spLocks/>
            </p:cNvSpPr>
            <p:nvPr/>
          </p:nvSpPr>
          <p:spPr>
            <a:xfrm>
              <a:off x="3345936" y="3948427"/>
              <a:ext cx="2083396" cy="53084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</a:p>
            <a:p>
              <a:pPr marL="0" lvl="0" indent="0" algn="ctr">
                <a:buNone/>
                <a:defRPr/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387436" y="4976922"/>
            <a:ext cx="6883703" cy="1065201"/>
            <a:chOff x="3426624" y="4699906"/>
            <a:chExt cx="6883703" cy="1065201"/>
          </a:xfrm>
        </p:grpSpPr>
        <p:grpSp>
          <p:nvGrpSpPr>
            <p:cNvPr id="43" name="组合 42"/>
            <p:cNvGrpSpPr/>
            <p:nvPr/>
          </p:nvGrpSpPr>
          <p:grpSpPr>
            <a:xfrm>
              <a:off x="6929791" y="4699906"/>
              <a:ext cx="3380536" cy="1065201"/>
              <a:chOff x="5772795" y="4811874"/>
              <a:chExt cx="3380536" cy="1065201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5772795" y="5877075"/>
                <a:ext cx="2464323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文本框 45"/>
              <p:cNvSpPr txBox="1"/>
              <p:nvPr/>
            </p:nvSpPr>
            <p:spPr>
              <a:xfrm>
                <a:off x="5997250" y="4977226"/>
                <a:ext cx="2015412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</a:p>
              <a:p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  <p:grpSp>
            <p:nvGrpSpPr>
              <p:cNvPr id="47" name="组合 46"/>
              <p:cNvGrpSpPr/>
              <p:nvPr/>
            </p:nvGrpSpPr>
            <p:grpSpPr>
              <a:xfrm>
                <a:off x="7621037" y="4811874"/>
                <a:ext cx="1532294" cy="1065201"/>
                <a:chOff x="7621037" y="4811874"/>
                <a:chExt cx="1532294" cy="1065201"/>
              </a:xfrm>
            </p:grpSpPr>
            <p:sp>
              <p:nvSpPr>
                <p:cNvPr id="48" name="平行四边形 47"/>
                <p:cNvSpPr/>
                <p:nvPr/>
              </p:nvSpPr>
              <p:spPr>
                <a:xfrm flipH="1">
                  <a:off x="7621037" y="4811874"/>
                  <a:ext cx="1532294" cy="1065201"/>
                </a:xfrm>
                <a:prstGeom prst="parallelogram">
                  <a:avLst>
                    <a:gd name="adj" fmla="val 59014"/>
                  </a:avLst>
                </a:prstGeom>
                <a:solidFill>
                  <a:srgbClr val="9AD3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9" name="Freeform 10"/>
                <p:cNvSpPr>
                  <a:spLocks noEditPoints="1"/>
                </p:cNvSpPr>
                <p:nvPr/>
              </p:nvSpPr>
              <p:spPr bwMode="auto">
                <a:xfrm>
                  <a:off x="8286147" y="5200675"/>
                  <a:ext cx="312087" cy="397691"/>
                </a:xfrm>
                <a:custGeom>
                  <a:avLst/>
                  <a:gdLst>
                    <a:gd name="T0" fmla="*/ 250 w 267"/>
                    <a:gd name="T1" fmla="*/ 0 h 341"/>
                    <a:gd name="T2" fmla="*/ 17 w 267"/>
                    <a:gd name="T3" fmla="*/ 0 h 341"/>
                    <a:gd name="T4" fmla="*/ 0 w 267"/>
                    <a:gd name="T5" fmla="*/ 17 h 341"/>
                    <a:gd name="T6" fmla="*/ 0 w 267"/>
                    <a:gd name="T7" fmla="*/ 324 h 341"/>
                    <a:gd name="T8" fmla="*/ 17 w 267"/>
                    <a:gd name="T9" fmla="*/ 341 h 341"/>
                    <a:gd name="T10" fmla="*/ 250 w 267"/>
                    <a:gd name="T11" fmla="*/ 341 h 341"/>
                    <a:gd name="T12" fmla="*/ 267 w 267"/>
                    <a:gd name="T13" fmla="*/ 324 h 341"/>
                    <a:gd name="T14" fmla="*/ 267 w 267"/>
                    <a:gd name="T15" fmla="*/ 17 h 341"/>
                    <a:gd name="T16" fmla="*/ 250 w 267"/>
                    <a:gd name="T17" fmla="*/ 0 h 341"/>
                    <a:gd name="T18" fmla="*/ 134 w 267"/>
                    <a:gd name="T19" fmla="*/ 333 h 341"/>
                    <a:gd name="T20" fmla="*/ 127 w 267"/>
                    <a:gd name="T21" fmla="*/ 326 h 341"/>
                    <a:gd name="T22" fmla="*/ 134 w 267"/>
                    <a:gd name="T23" fmla="*/ 319 h 341"/>
                    <a:gd name="T24" fmla="*/ 140 w 267"/>
                    <a:gd name="T25" fmla="*/ 326 h 341"/>
                    <a:gd name="T26" fmla="*/ 134 w 267"/>
                    <a:gd name="T27" fmla="*/ 333 h 341"/>
                    <a:gd name="T28" fmla="*/ 237 w 267"/>
                    <a:gd name="T29" fmla="*/ 308 h 341"/>
                    <a:gd name="T30" fmla="*/ 30 w 267"/>
                    <a:gd name="T31" fmla="*/ 308 h 341"/>
                    <a:gd name="T32" fmla="*/ 30 w 267"/>
                    <a:gd name="T33" fmla="*/ 33 h 341"/>
                    <a:gd name="T34" fmla="*/ 237 w 267"/>
                    <a:gd name="T35" fmla="*/ 33 h 341"/>
                    <a:gd name="T36" fmla="*/ 237 w 267"/>
                    <a:gd name="T37" fmla="*/ 308 h 3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7" h="341">
                      <a:moveTo>
                        <a:pt x="250" y="0"/>
                      </a:move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324"/>
                        <a:pt x="0" y="324"/>
                        <a:pt x="0" y="324"/>
                      </a:cubicBezTo>
                      <a:cubicBezTo>
                        <a:pt x="0" y="334"/>
                        <a:pt x="7" y="341"/>
                        <a:pt x="17" y="341"/>
                      </a:cubicBezTo>
                      <a:cubicBezTo>
                        <a:pt x="250" y="341"/>
                        <a:pt x="250" y="341"/>
                        <a:pt x="250" y="341"/>
                      </a:cubicBezTo>
                      <a:cubicBezTo>
                        <a:pt x="260" y="341"/>
                        <a:pt x="267" y="334"/>
                        <a:pt x="267" y="324"/>
                      </a:cubicBezTo>
                      <a:cubicBezTo>
                        <a:pt x="267" y="17"/>
                        <a:pt x="267" y="17"/>
                        <a:pt x="267" y="17"/>
                      </a:cubicBezTo>
                      <a:cubicBezTo>
                        <a:pt x="267" y="8"/>
                        <a:pt x="260" y="0"/>
                        <a:pt x="250" y="0"/>
                      </a:cubicBezTo>
                      <a:close/>
                      <a:moveTo>
                        <a:pt x="134" y="333"/>
                      </a:moveTo>
                      <a:cubicBezTo>
                        <a:pt x="130" y="333"/>
                        <a:pt x="127" y="330"/>
                        <a:pt x="127" y="326"/>
                      </a:cubicBezTo>
                      <a:cubicBezTo>
                        <a:pt x="127" y="322"/>
                        <a:pt x="130" y="319"/>
                        <a:pt x="134" y="319"/>
                      </a:cubicBezTo>
                      <a:cubicBezTo>
                        <a:pt x="137" y="319"/>
                        <a:pt x="140" y="322"/>
                        <a:pt x="140" y="326"/>
                      </a:cubicBezTo>
                      <a:cubicBezTo>
                        <a:pt x="140" y="330"/>
                        <a:pt x="137" y="333"/>
                        <a:pt x="134" y="333"/>
                      </a:cubicBezTo>
                      <a:close/>
                      <a:moveTo>
                        <a:pt x="237" y="308"/>
                      </a:moveTo>
                      <a:cubicBezTo>
                        <a:pt x="30" y="308"/>
                        <a:pt x="30" y="308"/>
                        <a:pt x="30" y="308"/>
                      </a:cubicBezTo>
                      <a:cubicBezTo>
                        <a:pt x="30" y="33"/>
                        <a:pt x="30" y="33"/>
                        <a:pt x="30" y="33"/>
                      </a:cubicBezTo>
                      <a:cubicBezTo>
                        <a:pt x="237" y="33"/>
                        <a:pt x="237" y="33"/>
                        <a:pt x="237" y="33"/>
                      </a:cubicBezTo>
                      <a:lnTo>
                        <a:pt x="237" y="30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44" name="Content Placeholder 2"/>
            <p:cNvSpPr txBox="1">
              <a:spLocks/>
            </p:cNvSpPr>
            <p:nvPr/>
          </p:nvSpPr>
          <p:spPr>
            <a:xfrm>
              <a:off x="3426624" y="4950285"/>
              <a:ext cx="2083396" cy="530845"/>
            </a:xfrm>
            <a:prstGeom prst="rect">
              <a:avLst/>
            </a:prstGeom>
          </p:spPr>
          <p:txBody>
            <a:bodyPr vert="horz" lIns="121682" tIns="60841" rIns="121682" bIns="60841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</a:t>
              </a:r>
            </a:p>
            <a:p>
              <a:pPr marL="0" lvl="0" indent="0" algn="ctr">
                <a:buNone/>
                <a:defRPr/>
              </a:pP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058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Arc 43"/>
          <p:cNvSpPr/>
          <p:nvPr/>
        </p:nvSpPr>
        <p:spPr>
          <a:xfrm>
            <a:off x="5268388" y="2305258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B6DB8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Straight Connector 48"/>
          <p:cNvCxnSpPr>
            <a:stCxn id="4" idx="2"/>
          </p:cNvCxnSpPr>
          <p:nvPr/>
        </p:nvCxnSpPr>
        <p:spPr>
          <a:xfrm>
            <a:off x="5960330" y="2651229"/>
            <a:ext cx="0" cy="4206771"/>
          </a:xfrm>
          <a:prstGeom prst="line">
            <a:avLst/>
          </a:prstGeom>
          <a:noFill/>
          <a:ln w="63500" cap="flat" cmpd="sng" algn="ctr">
            <a:solidFill>
              <a:srgbClr val="B6DB86"/>
            </a:solidFill>
            <a:prstDash val="solid"/>
            <a:miter lim="800000"/>
          </a:ln>
          <a:effectLst/>
        </p:spPr>
      </p:cxnSp>
      <p:cxnSp>
        <p:nvCxnSpPr>
          <p:cNvPr id="6" name="Straight Connector 69"/>
          <p:cNvCxnSpPr/>
          <p:nvPr/>
        </p:nvCxnSpPr>
        <p:spPr>
          <a:xfrm flipH="1">
            <a:off x="4618227" y="2305258"/>
            <a:ext cx="1011122" cy="0"/>
          </a:xfrm>
          <a:prstGeom prst="line">
            <a:avLst/>
          </a:prstGeom>
          <a:noFill/>
          <a:ln w="63500" cap="flat" cmpd="sng" algn="ctr">
            <a:solidFill>
              <a:srgbClr val="B6DB86"/>
            </a:solidFill>
            <a:prstDash val="solid"/>
            <a:miter lim="800000"/>
          </a:ln>
          <a:effectLst/>
        </p:spPr>
      </p:cxnSp>
      <p:sp>
        <p:nvSpPr>
          <p:cNvPr id="7" name="Arc 71"/>
          <p:cNvSpPr/>
          <p:nvPr/>
        </p:nvSpPr>
        <p:spPr>
          <a:xfrm flipH="1">
            <a:off x="6200535" y="1870546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9AD3D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Straight Connector 72"/>
          <p:cNvCxnSpPr>
            <a:stCxn id="7" idx="2"/>
          </p:cNvCxnSpPr>
          <p:nvPr/>
        </p:nvCxnSpPr>
        <p:spPr>
          <a:xfrm>
            <a:off x="6200535" y="2216517"/>
            <a:ext cx="0" cy="4641483"/>
          </a:xfrm>
          <a:prstGeom prst="line">
            <a:avLst/>
          </a:prstGeom>
          <a:noFill/>
          <a:ln w="63500" cap="flat" cmpd="sng" algn="ctr">
            <a:solidFill>
              <a:srgbClr val="9AD3DC"/>
            </a:solidFill>
            <a:prstDash val="solid"/>
            <a:miter lim="800000"/>
          </a:ln>
          <a:effectLst/>
        </p:spPr>
      </p:cxnSp>
      <p:cxnSp>
        <p:nvCxnSpPr>
          <p:cNvPr id="9" name="Straight Connector 73"/>
          <p:cNvCxnSpPr/>
          <p:nvPr/>
        </p:nvCxnSpPr>
        <p:spPr>
          <a:xfrm>
            <a:off x="6531516" y="1870546"/>
            <a:ext cx="1536801" cy="0"/>
          </a:xfrm>
          <a:prstGeom prst="line">
            <a:avLst/>
          </a:prstGeom>
          <a:noFill/>
          <a:ln w="63500" cap="flat" cmpd="sng" algn="ctr">
            <a:solidFill>
              <a:srgbClr val="9AD3DC"/>
            </a:solidFill>
            <a:prstDash val="solid"/>
            <a:miter lim="800000"/>
          </a:ln>
          <a:effectLst/>
        </p:spPr>
      </p:cxnSp>
      <p:sp>
        <p:nvSpPr>
          <p:cNvPr id="10" name="Arc 75"/>
          <p:cNvSpPr/>
          <p:nvPr/>
        </p:nvSpPr>
        <p:spPr>
          <a:xfrm>
            <a:off x="5400405" y="3654663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Straight Connector 76"/>
          <p:cNvCxnSpPr>
            <a:stCxn id="10" idx="2"/>
          </p:cNvCxnSpPr>
          <p:nvPr/>
        </p:nvCxnSpPr>
        <p:spPr>
          <a:xfrm>
            <a:off x="6092347" y="4000634"/>
            <a:ext cx="0" cy="2857366"/>
          </a:xfrm>
          <a:prstGeom prst="line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</p:cxnSp>
      <p:cxnSp>
        <p:nvCxnSpPr>
          <p:cNvPr id="12" name="Straight Connector 77"/>
          <p:cNvCxnSpPr/>
          <p:nvPr/>
        </p:nvCxnSpPr>
        <p:spPr>
          <a:xfrm flipH="1">
            <a:off x="3538617" y="3654663"/>
            <a:ext cx="2222749" cy="0"/>
          </a:xfrm>
          <a:prstGeom prst="line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</p:cxnSp>
      <p:sp>
        <p:nvSpPr>
          <p:cNvPr id="13" name="Arc 79"/>
          <p:cNvSpPr/>
          <p:nvPr/>
        </p:nvSpPr>
        <p:spPr>
          <a:xfrm flipH="1">
            <a:off x="6333282" y="4987560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FCC72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80"/>
          <p:cNvCxnSpPr>
            <a:stCxn id="13" idx="2"/>
          </p:cNvCxnSpPr>
          <p:nvPr/>
        </p:nvCxnSpPr>
        <p:spPr>
          <a:xfrm>
            <a:off x="6333282" y="5333531"/>
            <a:ext cx="0" cy="1524469"/>
          </a:xfrm>
          <a:prstGeom prst="line">
            <a:avLst/>
          </a:prstGeom>
          <a:noFill/>
          <a:ln w="63500" cap="flat" cmpd="sng" algn="ctr">
            <a:solidFill>
              <a:srgbClr val="FCC725"/>
            </a:solidFill>
            <a:prstDash val="solid"/>
            <a:miter lim="800000"/>
          </a:ln>
          <a:effectLst/>
        </p:spPr>
      </p:cxnSp>
      <p:cxnSp>
        <p:nvCxnSpPr>
          <p:cNvPr id="15" name="Straight Connector 81"/>
          <p:cNvCxnSpPr/>
          <p:nvPr/>
        </p:nvCxnSpPr>
        <p:spPr>
          <a:xfrm>
            <a:off x="6664263" y="4987560"/>
            <a:ext cx="1011122" cy="0"/>
          </a:xfrm>
          <a:prstGeom prst="line">
            <a:avLst/>
          </a:prstGeom>
          <a:noFill/>
          <a:ln w="63500" cap="flat" cmpd="sng" algn="ctr">
            <a:solidFill>
              <a:srgbClr val="FCC725"/>
            </a:solidFill>
            <a:prstDash val="solid"/>
            <a:miter lim="800000"/>
          </a:ln>
          <a:effectLst/>
        </p:spPr>
      </p:cxnSp>
      <p:sp>
        <p:nvSpPr>
          <p:cNvPr id="16" name="Arc 83"/>
          <p:cNvSpPr/>
          <p:nvPr/>
        </p:nvSpPr>
        <p:spPr>
          <a:xfrm flipH="1">
            <a:off x="6442383" y="3496093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traight Connector 84"/>
          <p:cNvCxnSpPr>
            <a:stCxn id="16" idx="2"/>
          </p:cNvCxnSpPr>
          <p:nvPr/>
        </p:nvCxnSpPr>
        <p:spPr>
          <a:xfrm>
            <a:off x="6442383" y="3842064"/>
            <a:ext cx="0" cy="3015936"/>
          </a:xfrm>
          <a:prstGeom prst="line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</p:cxnSp>
      <p:cxnSp>
        <p:nvCxnSpPr>
          <p:cNvPr id="18" name="Straight Connector 85"/>
          <p:cNvCxnSpPr/>
          <p:nvPr/>
        </p:nvCxnSpPr>
        <p:spPr>
          <a:xfrm>
            <a:off x="6773364" y="3496093"/>
            <a:ext cx="1771029" cy="0"/>
          </a:xfrm>
          <a:prstGeom prst="line">
            <a:avLst/>
          </a:prstGeom>
          <a:noFill/>
          <a:ln w="63500" cap="flat" cmpd="sng" algn="ctr">
            <a:solidFill>
              <a:srgbClr val="F2895C"/>
            </a:solidFill>
            <a:prstDash val="solid"/>
            <a:miter lim="800000"/>
          </a:ln>
          <a:effectLst/>
        </p:spPr>
      </p:cxnSp>
      <p:sp>
        <p:nvSpPr>
          <p:cNvPr id="19" name="Arc 87"/>
          <p:cNvSpPr/>
          <p:nvPr/>
        </p:nvSpPr>
        <p:spPr>
          <a:xfrm>
            <a:off x="5159815" y="4960447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FADB6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Straight Connector 88"/>
          <p:cNvCxnSpPr>
            <a:stCxn id="19" idx="2"/>
          </p:cNvCxnSpPr>
          <p:nvPr/>
        </p:nvCxnSpPr>
        <p:spPr>
          <a:xfrm>
            <a:off x="5851757" y="5306418"/>
            <a:ext cx="0" cy="1551582"/>
          </a:xfrm>
          <a:prstGeom prst="line">
            <a:avLst/>
          </a:prstGeom>
          <a:noFill/>
          <a:ln w="63500" cap="flat" cmpd="sng" algn="ctr">
            <a:solidFill>
              <a:srgbClr val="FADB63"/>
            </a:solidFill>
            <a:prstDash val="solid"/>
            <a:miter lim="800000"/>
          </a:ln>
          <a:effectLst/>
        </p:spPr>
      </p:cxnSp>
      <p:cxnSp>
        <p:nvCxnSpPr>
          <p:cNvPr id="21" name="Straight Connector 89"/>
          <p:cNvCxnSpPr/>
          <p:nvPr/>
        </p:nvCxnSpPr>
        <p:spPr>
          <a:xfrm flipH="1">
            <a:off x="4738147" y="4960447"/>
            <a:ext cx="782630" cy="0"/>
          </a:xfrm>
          <a:prstGeom prst="line">
            <a:avLst/>
          </a:prstGeom>
          <a:noFill/>
          <a:ln w="63500" cap="flat" cmpd="sng" algn="ctr">
            <a:solidFill>
              <a:srgbClr val="FADB63"/>
            </a:solidFill>
            <a:prstDash val="solid"/>
            <a:miter lim="800000"/>
          </a:ln>
          <a:effectLst/>
        </p:spPr>
      </p:cxnSp>
      <p:sp>
        <p:nvSpPr>
          <p:cNvPr id="22" name="Rounded Rectangle 90"/>
          <p:cNvSpPr/>
          <p:nvPr/>
        </p:nvSpPr>
        <p:spPr>
          <a:xfrm>
            <a:off x="7411370" y="1432292"/>
            <a:ext cx="876514" cy="876510"/>
          </a:xfrm>
          <a:prstGeom prst="roundRect">
            <a:avLst>
              <a:gd name="adj" fmla="val 16554"/>
            </a:avLst>
          </a:prstGeom>
          <a:solidFill>
            <a:srgbClr val="9AD3D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91"/>
          <p:cNvSpPr/>
          <p:nvPr/>
        </p:nvSpPr>
        <p:spPr>
          <a:xfrm>
            <a:off x="8114836" y="3036529"/>
            <a:ext cx="876514" cy="876510"/>
          </a:xfrm>
          <a:prstGeom prst="roundRect">
            <a:avLst>
              <a:gd name="adj" fmla="val 16554"/>
            </a:avLst>
          </a:prstGeom>
          <a:solidFill>
            <a:srgbClr val="F289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Rounded Rectangle 92"/>
          <p:cNvSpPr/>
          <p:nvPr/>
        </p:nvSpPr>
        <p:spPr>
          <a:xfrm>
            <a:off x="7342703" y="4565816"/>
            <a:ext cx="876514" cy="876510"/>
          </a:xfrm>
          <a:prstGeom prst="roundRect">
            <a:avLst>
              <a:gd name="adj" fmla="val 16554"/>
            </a:avLst>
          </a:prstGeom>
          <a:solidFill>
            <a:srgbClr val="FCC72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ounded Rectangle 93"/>
          <p:cNvSpPr/>
          <p:nvPr/>
        </p:nvSpPr>
        <p:spPr>
          <a:xfrm flipH="1">
            <a:off x="3952573" y="1867003"/>
            <a:ext cx="876512" cy="876512"/>
          </a:xfrm>
          <a:prstGeom prst="roundRect">
            <a:avLst>
              <a:gd name="adj" fmla="val 16554"/>
            </a:avLst>
          </a:prstGeom>
          <a:solidFill>
            <a:srgbClr val="B6DB8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ounded Rectangle 94"/>
          <p:cNvSpPr/>
          <p:nvPr/>
        </p:nvSpPr>
        <p:spPr>
          <a:xfrm flipH="1">
            <a:off x="3403343" y="3216408"/>
            <a:ext cx="876512" cy="876512"/>
          </a:xfrm>
          <a:prstGeom prst="roundRect">
            <a:avLst>
              <a:gd name="adj" fmla="val 16554"/>
            </a:avLst>
          </a:prstGeom>
          <a:solidFill>
            <a:srgbClr val="F2895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95"/>
          <p:cNvSpPr/>
          <p:nvPr/>
        </p:nvSpPr>
        <p:spPr>
          <a:xfrm flipH="1">
            <a:off x="4199456" y="4565815"/>
            <a:ext cx="876512" cy="876512"/>
          </a:xfrm>
          <a:prstGeom prst="roundRect">
            <a:avLst>
              <a:gd name="adj" fmla="val 16554"/>
            </a:avLst>
          </a:prstGeom>
          <a:solidFill>
            <a:srgbClr val="FADB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Arc 112"/>
          <p:cNvSpPr/>
          <p:nvPr/>
        </p:nvSpPr>
        <p:spPr>
          <a:xfrm flipH="1">
            <a:off x="6561650" y="6082209"/>
            <a:ext cx="691942" cy="691942"/>
          </a:xfrm>
          <a:prstGeom prst="arc">
            <a:avLst/>
          </a:prstGeom>
          <a:noFill/>
          <a:ln w="635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9" name="Straight Connector 113"/>
          <p:cNvCxnSpPr>
            <a:stCxn id="28" idx="2"/>
          </p:cNvCxnSpPr>
          <p:nvPr/>
        </p:nvCxnSpPr>
        <p:spPr>
          <a:xfrm>
            <a:off x="6561650" y="6428180"/>
            <a:ext cx="0" cy="429820"/>
          </a:xfrm>
          <a:prstGeom prst="line">
            <a:avLst/>
          </a:prstGeom>
          <a:noFill/>
          <a:ln w="63500" cap="flat" cmpd="sng" algn="ctr">
            <a:solidFill>
              <a:srgbClr val="ADBACA"/>
            </a:solidFill>
            <a:prstDash val="solid"/>
            <a:miter lim="800000"/>
          </a:ln>
          <a:effectLst/>
        </p:spPr>
      </p:cxnSp>
      <p:cxnSp>
        <p:nvCxnSpPr>
          <p:cNvPr id="32" name="Straight Connector 114"/>
          <p:cNvCxnSpPr/>
          <p:nvPr/>
        </p:nvCxnSpPr>
        <p:spPr>
          <a:xfrm>
            <a:off x="6892631" y="6082209"/>
            <a:ext cx="360961" cy="0"/>
          </a:xfrm>
          <a:prstGeom prst="line">
            <a:avLst/>
          </a:prstGeom>
          <a:noFill/>
          <a:ln w="63500" cap="flat" cmpd="sng" algn="ctr">
            <a:solidFill>
              <a:srgbClr val="ADBACA"/>
            </a:solidFill>
            <a:prstDash val="solid"/>
            <a:miter lim="800000"/>
          </a:ln>
          <a:effectLst/>
        </p:spPr>
      </p:cxnSp>
      <p:sp>
        <p:nvSpPr>
          <p:cNvPr id="33" name="Oval 111"/>
          <p:cNvSpPr/>
          <p:nvPr/>
        </p:nvSpPr>
        <p:spPr>
          <a:xfrm>
            <a:off x="7154912" y="5973235"/>
            <a:ext cx="217946" cy="217946"/>
          </a:xfrm>
          <a:prstGeom prst="ellipse">
            <a:avLst/>
          </a:prstGeom>
          <a:solidFill>
            <a:srgbClr val="ADBAC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" name="Group 116"/>
          <p:cNvGrpSpPr/>
          <p:nvPr/>
        </p:nvGrpSpPr>
        <p:grpSpPr>
          <a:xfrm>
            <a:off x="5056521" y="6232109"/>
            <a:ext cx="691942" cy="691942"/>
            <a:chOff x="5147210" y="2305258"/>
            <a:chExt cx="691942" cy="691942"/>
          </a:xfrm>
        </p:grpSpPr>
        <p:sp>
          <p:nvSpPr>
            <p:cNvPr id="35" name="Arc 118"/>
            <p:cNvSpPr/>
            <p:nvPr/>
          </p:nvSpPr>
          <p:spPr>
            <a:xfrm>
              <a:off x="5147210" y="2305258"/>
              <a:ext cx="691942" cy="691942"/>
            </a:xfrm>
            <a:prstGeom prst="arc">
              <a:avLst/>
            </a:prstGeom>
            <a:noFill/>
            <a:ln w="635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4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cxnSp>
          <p:nvCxnSpPr>
            <p:cNvPr id="36" name="Straight Connector 119"/>
            <p:cNvCxnSpPr>
              <a:stCxn id="35" idx="2"/>
            </p:cNvCxnSpPr>
            <p:nvPr/>
          </p:nvCxnSpPr>
          <p:spPr>
            <a:xfrm>
              <a:off x="5839152" y="2651229"/>
              <a:ext cx="0" cy="279920"/>
            </a:xfrm>
            <a:prstGeom prst="line">
              <a:avLst/>
            </a:prstGeom>
            <a:noFill/>
            <a:ln w="635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  <p:cxnSp>
          <p:nvCxnSpPr>
            <p:cNvPr id="37" name="Straight Connector 120"/>
            <p:cNvCxnSpPr/>
            <p:nvPr/>
          </p:nvCxnSpPr>
          <p:spPr>
            <a:xfrm flipH="1">
              <a:off x="5147210" y="2305258"/>
              <a:ext cx="360961" cy="0"/>
            </a:xfrm>
            <a:prstGeom prst="line">
              <a:avLst/>
            </a:prstGeom>
            <a:noFill/>
            <a:ln w="63500" cap="flat" cmpd="sng" algn="ctr">
              <a:solidFill>
                <a:srgbClr val="ADBACA"/>
              </a:solidFill>
              <a:prstDash val="solid"/>
              <a:miter lim="800000"/>
            </a:ln>
            <a:effectLst/>
          </p:spPr>
        </p:cxnSp>
      </p:grpSp>
      <p:sp>
        <p:nvSpPr>
          <p:cNvPr id="38" name="Oval 117"/>
          <p:cNvSpPr/>
          <p:nvPr/>
        </p:nvSpPr>
        <p:spPr>
          <a:xfrm flipH="1">
            <a:off x="4937255" y="6123135"/>
            <a:ext cx="217946" cy="217946"/>
          </a:xfrm>
          <a:prstGeom prst="ellipse">
            <a:avLst/>
          </a:prstGeom>
          <a:solidFill>
            <a:srgbClr val="ADBAC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4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155"/>
          <p:cNvSpPr>
            <a:spLocks noEditPoints="1"/>
          </p:cNvSpPr>
          <p:nvPr/>
        </p:nvSpPr>
        <p:spPr bwMode="auto">
          <a:xfrm>
            <a:off x="4171658" y="2081477"/>
            <a:ext cx="352081" cy="447560"/>
          </a:xfrm>
          <a:custGeom>
            <a:avLst/>
            <a:gdLst>
              <a:gd name="T0" fmla="*/ 18 w 78"/>
              <a:gd name="T1" fmla="*/ 70 h 99"/>
              <a:gd name="T2" fmla="*/ 23 w 78"/>
              <a:gd name="T3" fmla="*/ 69 h 99"/>
              <a:gd name="T4" fmla="*/ 25 w 78"/>
              <a:gd name="T5" fmla="*/ 73 h 99"/>
              <a:gd name="T6" fmla="*/ 23 w 78"/>
              <a:gd name="T7" fmla="*/ 82 h 99"/>
              <a:gd name="T8" fmla="*/ 17 w 78"/>
              <a:gd name="T9" fmla="*/ 88 h 99"/>
              <a:gd name="T10" fmla="*/ 12 w 78"/>
              <a:gd name="T11" fmla="*/ 89 h 99"/>
              <a:gd name="T12" fmla="*/ 10 w 78"/>
              <a:gd name="T13" fmla="*/ 85 h 99"/>
              <a:gd name="T14" fmla="*/ 12 w 78"/>
              <a:gd name="T15" fmla="*/ 76 h 99"/>
              <a:gd name="T16" fmla="*/ 18 w 78"/>
              <a:gd name="T17" fmla="*/ 70 h 99"/>
              <a:gd name="T18" fmla="*/ 23 w 78"/>
              <a:gd name="T19" fmla="*/ 0 h 99"/>
              <a:gd name="T20" fmla="*/ 16 w 78"/>
              <a:gd name="T21" fmla="*/ 30 h 99"/>
              <a:gd name="T22" fmla="*/ 48 w 78"/>
              <a:gd name="T23" fmla="*/ 85 h 99"/>
              <a:gd name="T24" fmla="*/ 48 w 78"/>
              <a:gd name="T25" fmla="*/ 87 h 99"/>
              <a:gd name="T26" fmla="*/ 49 w 78"/>
              <a:gd name="T27" fmla="*/ 88 h 99"/>
              <a:gd name="T28" fmla="*/ 49 w 78"/>
              <a:gd name="T29" fmla="*/ 88 h 99"/>
              <a:gd name="T30" fmla="*/ 58 w 78"/>
              <a:gd name="T31" fmla="*/ 96 h 99"/>
              <a:gd name="T32" fmla="*/ 71 w 78"/>
              <a:gd name="T33" fmla="*/ 96 h 99"/>
              <a:gd name="T34" fmla="*/ 78 w 78"/>
              <a:gd name="T35" fmla="*/ 85 h 99"/>
              <a:gd name="T36" fmla="*/ 75 w 78"/>
              <a:gd name="T37" fmla="*/ 71 h 99"/>
              <a:gd name="T38" fmla="*/ 65 w 78"/>
              <a:gd name="T39" fmla="*/ 60 h 99"/>
              <a:gd name="T40" fmla="*/ 52 w 78"/>
              <a:gd name="T41" fmla="*/ 60 h 99"/>
              <a:gd name="T42" fmla="*/ 47 w 78"/>
              <a:gd name="T43" fmla="*/ 65 h 99"/>
              <a:gd name="T44" fmla="*/ 42 w 78"/>
              <a:gd name="T45" fmla="*/ 55 h 99"/>
              <a:gd name="T46" fmla="*/ 46 w 78"/>
              <a:gd name="T47" fmla="*/ 44 h 99"/>
              <a:gd name="T48" fmla="*/ 23 w 78"/>
              <a:gd name="T49" fmla="*/ 0 h 99"/>
              <a:gd name="T50" fmla="*/ 37 w 78"/>
              <a:gd name="T51" fmla="*/ 44 h 99"/>
              <a:gd name="T52" fmla="*/ 40 w 78"/>
              <a:gd name="T53" fmla="*/ 48 h 99"/>
              <a:gd name="T54" fmla="*/ 37 w 78"/>
              <a:gd name="T55" fmla="*/ 52 h 99"/>
              <a:gd name="T56" fmla="*/ 33 w 78"/>
              <a:gd name="T57" fmla="*/ 48 h 99"/>
              <a:gd name="T58" fmla="*/ 37 w 78"/>
              <a:gd name="T59" fmla="*/ 44 h 99"/>
              <a:gd name="T60" fmla="*/ 61 w 78"/>
              <a:gd name="T61" fmla="*/ 69 h 99"/>
              <a:gd name="T62" fmla="*/ 67 w 78"/>
              <a:gd name="T63" fmla="*/ 75 h 99"/>
              <a:gd name="T64" fmla="*/ 69 w 78"/>
              <a:gd name="T65" fmla="*/ 84 h 99"/>
              <a:gd name="T66" fmla="*/ 66 w 78"/>
              <a:gd name="T67" fmla="*/ 88 h 99"/>
              <a:gd name="T68" fmla="*/ 62 w 78"/>
              <a:gd name="T69" fmla="*/ 87 h 99"/>
              <a:gd name="T70" fmla="*/ 56 w 78"/>
              <a:gd name="T71" fmla="*/ 81 h 99"/>
              <a:gd name="T72" fmla="*/ 54 w 78"/>
              <a:gd name="T73" fmla="*/ 72 h 99"/>
              <a:gd name="T74" fmla="*/ 56 w 78"/>
              <a:gd name="T75" fmla="*/ 68 h 99"/>
              <a:gd name="T76" fmla="*/ 61 w 78"/>
              <a:gd name="T77" fmla="*/ 69 h 99"/>
              <a:gd name="T78" fmla="*/ 58 w 78"/>
              <a:gd name="T79" fmla="*/ 0 h 99"/>
              <a:gd name="T80" fmla="*/ 66 w 78"/>
              <a:gd name="T81" fmla="*/ 30 h 99"/>
              <a:gd name="T82" fmla="*/ 50 w 78"/>
              <a:gd name="T83" fmla="*/ 57 h 99"/>
              <a:gd name="T84" fmla="*/ 50 w 78"/>
              <a:gd name="T85" fmla="*/ 57 h 99"/>
              <a:gd name="T86" fmla="*/ 49 w 78"/>
              <a:gd name="T87" fmla="*/ 55 h 99"/>
              <a:gd name="T88" fmla="*/ 52 w 78"/>
              <a:gd name="T89" fmla="*/ 45 h 99"/>
              <a:gd name="T90" fmla="*/ 53 w 78"/>
              <a:gd name="T91" fmla="*/ 44 h 99"/>
              <a:gd name="T92" fmla="*/ 52 w 78"/>
              <a:gd name="T93" fmla="*/ 42 h 99"/>
              <a:gd name="T94" fmla="*/ 44 w 78"/>
              <a:gd name="T95" fmla="*/ 26 h 99"/>
              <a:gd name="T96" fmla="*/ 58 w 78"/>
              <a:gd name="T97" fmla="*/ 0 h 99"/>
              <a:gd name="T98" fmla="*/ 27 w 78"/>
              <a:gd name="T99" fmla="*/ 61 h 99"/>
              <a:gd name="T100" fmla="*/ 27 w 78"/>
              <a:gd name="T101" fmla="*/ 61 h 99"/>
              <a:gd name="T102" fmla="*/ 14 w 78"/>
              <a:gd name="T103" fmla="*/ 61 h 99"/>
              <a:gd name="T104" fmla="*/ 4 w 78"/>
              <a:gd name="T105" fmla="*/ 72 h 99"/>
              <a:gd name="T106" fmla="*/ 1 w 78"/>
              <a:gd name="T107" fmla="*/ 86 h 99"/>
              <a:gd name="T108" fmla="*/ 8 w 78"/>
              <a:gd name="T109" fmla="*/ 97 h 99"/>
              <a:gd name="T110" fmla="*/ 21 w 78"/>
              <a:gd name="T111" fmla="*/ 97 h 99"/>
              <a:gd name="T112" fmla="*/ 30 w 78"/>
              <a:gd name="T113" fmla="*/ 89 h 99"/>
              <a:gd name="T114" fmla="*/ 30 w 78"/>
              <a:gd name="T115" fmla="*/ 89 h 99"/>
              <a:gd name="T116" fmla="*/ 30 w 78"/>
              <a:gd name="T117" fmla="*/ 88 h 99"/>
              <a:gd name="T118" fmla="*/ 31 w 78"/>
              <a:gd name="T119" fmla="*/ 86 h 99"/>
              <a:gd name="T120" fmla="*/ 37 w 78"/>
              <a:gd name="T121" fmla="*/ 77 h 99"/>
              <a:gd name="T122" fmla="*/ 27 w 78"/>
              <a:gd name="T123" fmla="*/ 61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78" h="99">
                <a:moveTo>
                  <a:pt x="18" y="70"/>
                </a:moveTo>
                <a:cubicBezTo>
                  <a:pt x="20" y="69"/>
                  <a:pt x="22" y="69"/>
                  <a:pt x="23" y="69"/>
                </a:cubicBezTo>
                <a:cubicBezTo>
                  <a:pt x="24" y="70"/>
                  <a:pt x="25" y="71"/>
                  <a:pt x="25" y="73"/>
                </a:cubicBezTo>
                <a:cubicBezTo>
                  <a:pt x="25" y="76"/>
                  <a:pt x="25" y="79"/>
                  <a:pt x="23" y="82"/>
                </a:cubicBezTo>
                <a:cubicBezTo>
                  <a:pt x="21" y="85"/>
                  <a:pt x="19" y="87"/>
                  <a:pt x="17" y="88"/>
                </a:cubicBezTo>
                <a:cubicBezTo>
                  <a:pt x="15" y="89"/>
                  <a:pt x="14" y="89"/>
                  <a:pt x="12" y="89"/>
                </a:cubicBezTo>
                <a:cubicBezTo>
                  <a:pt x="11" y="88"/>
                  <a:pt x="10" y="86"/>
                  <a:pt x="10" y="85"/>
                </a:cubicBezTo>
                <a:cubicBezTo>
                  <a:pt x="10" y="82"/>
                  <a:pt x="10" y="79"/>
                  <a:pt x="12" y="76"/>
                </a:cubicBezTo>
                <a:cubicBezTo>
                  <a:pt x="14" y="73"/>
                  <a:pt x="16" y="71"/>
                  <a:pt x="18" y="70"/>
                </a:cubicBezTo>
                <a:close/>
                <a:moveTo>
                  <a:pt x="23" y="0"/>
                </a:moveTo>
                <a:cubicBezTo>
                  <a:pt x="16" y="6"/>
                  <a:pt x="10" y="15"/>
                  <a:pt x="16" y="30"/>
                </a:cubicBezTo>
                <a:cubicBezTo>
                  <a:pt x="48" y="85"/>
                  <a:pt x="48" y="85"/>
                  <a:pt x="48" y="85"/>
                </a:cubicBezTo>
                <a:cubicBezTo>
                  <a:pt x="48" y="86"/>
                  <a:pt x="48" y="86"/>
                  <a:pt x="48" y="87"/>
                </a:cubicBezTo>
                <a:cubicBezTo>
                  <a:pt x="49" y="88"/>
                  <a:pt x="49" y="88"/>
                  <a:pt x="49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1" y="91"/>
                  <a:pt x="54" y="94"/>
                  <a:pt x="58" y="96"/>
                </a:cubicBezTo>
                <a:cubicBezTo>
                  <a:pt x="62" y="98"/>
                  <a:pt x="67" y="98"/>
                  <a:pt x="71" y="96"/>
                </a:cubicBezTo>
                <a:cubicBezTo>
                  <a:pt x="75" y="94"/>
                  <a:pt x="77" y="90"/>
                  <a:pt x="78" y="85"/>
                </a:cubicBezTo>
                <a:cubicBezTo>
                  <a:pt x="78" y="80"/>
                  <a:pt x="77" y="75"/>
                  <a:pt x="75" y="71"/>
                </a:cubicBezTo>
                <a:cubicBezTo>
                  <a:pt x="72" y="66"/>
                  <a:pt x="69" y="62"/>
                  <a:pt x="65" y="60"/>
                </a:cubicBezTo>
                <a:cubicBezTo>
                  <a:pt x="60" y="58"/>
                  <a:pt x="56" y="58"/>
                  <a:pt x="52" y="60"/>
                </a:cubicBezTo>
                <a:cubicBezTo>
                  <a:pt x="50" y="61"/>
                  <a:pt x="48" y="63"/>
                  <a:pt x="47" y="65"/>
                </a:cubicBezTo>
                <a:cubicBezTo>
                  <a:pt x="45" y="61"/>
                  <a:pt x="43" y="57"/>
                  <a:pt x="42" y="55"/>
                </a:cubicBezTo>
                <a:cubicBezTo>
                  <a:pt x="44" y="51"/>
                  <a:pt x="44" y="48"/>
                  <a:pt x="46" y="44"/>
                </a:cubicBezTo>
                <a:cubicBezTo>
                  <a:pt x="39" y="29"/>
                  <a:pt x="31" y="14"/>
                  <a:pt x="23" y="0"/>
                </a:cubicBezTo>
                <a:close/>
                <a:moveTo>
                  <a:pt x="37" y="44"/>
                </a:moveTo>
                <a:cubicBezTo>
                  <a:pt x="39" y="44"/>
                  <a:pt x="40" y="46"/>
                  <a:pt x="40" y="48"/>
                </a:cubicBezTo>
                <a:cubicBezTo>
                  <a:pt x="40" y="50"/>
                  <a:pt x="39" y="52"/>
                  <a:pt x="37" y="52"/>
                </a:cubicBezTo>
                <a:cubicBezTo>
                  <a:pt x="34" y="52"/>
                  <a:pt x="33" y="50"/>
                  <a:pt x="33" y="48"/>
                </a:cubicBezTo>
                <a:cubicBezTo>
                  <a:pt x="33" y="46"/>
                  <a:pt x="34" y="44"/>
                  <a:pt x="37" y="44"/>
                </a:cubicBezTo>
                <a:close/>
                <a:moveTo>
                  <a:pt x="61" y="69"/>
                </a:moveTo>
                <a:cubicBezTo>
                  <a:pt x="63" y="70"/>
                  <a:pt x="65" y="72"/>
                  <a:pt x="67" y="75"/>
                </a:cubicBezTo>
                <a:cubicBezTo>
                  <a:pt x="68" y="78"/>
                  <a:pt x="69" y="81"/>
                  <a:pt x="69" y="84"/>
                </a:cubicBezTo>
                <a:cubicBezTo>
                  <a:pt x="68" y="86"/>
                  <a:pt x="68" y="87"/>
                  <a:pt x="66" y="88"/>
                </a:cubicBezTo>
                <a:cubicBezTo>
                  <a:pt x="65" y="88"/>
                  <a:pt x="64" y="88"/>
                  <a:pt x="62" y="87"/>
                </a:cubicBezTo>
                <a:cubicBezTo>
                  <a:pt x="60" y="86"/>
                  <a:pt x="57" y="84"/>
                  <a:pt x="56" y="81"/>
                </a:cubicBezTo>
                <a:cubicBezTo>
                  <a:pt x="54" y="78"/>
                  <a:pt x="54" y="75"/>
                  <a:pt x="54" y="72"/>
                </a:cubicBezTo>
                <a:cubicBezTo>
                  <a:pt x="54" y="71"/>
                  <a:pt x="55" y="69"/>
                  <a:pt x="56" y="68"/>
                </a:cubicBezTo>
                <a:cubicBezTo>
                  <a:pt x="57" y="68"/>
                  <a:pt x="59" y="68"/>
                  <a:pt x="61" y="69"/>
                </a:cubicBezTo>
                <a:close/>
                <a:moveTo>
                  <a:pt x="58" y="0"/>
                </a:moveTo>
                <a:cubicBezTo>
                  <a:pt x="65" y="6"/>
                  <a:pt x="71" y="15"/>
                  <a:pt x="66" y="30"/>
                </a:cubicBezTo>
                <a:cubicBezTo>
                  <a:pt x="50" y="57"/>
                  <a:pt x="50" y="57"/>
                  <a:pt x="50" y="57"/>
                </a:cubicBezTo>
                <a:cubicBezTo>
                  <a:pt x="50" y="57"/>
                  <a:pt x="50" y="57"/>
                  <a:pt x="50" y="57"/>
                </a:cubicBezTo>
                <a:cubicBezTo>
                  <a:pt x="49" y="56"/>
                  <a:pt x="49" y="56"/>
                  <a:pt x="49" y="55"/>
                </a:cubicBezTo>
                <a:cubicBezTo>
                  <a:pt x="50" y="52"/>
                  <a:pt x="51" y="49"/>
                  <a:pt x="52" y="45"/>
                </a:cubicBezTo>
                <a:cubicBezTo>
                  <a:pt x="53" y="44"/>
                  <a:pt x="53" y="44"/>
                  <a:pt x="53" y="44"/>
                </a:cubicBezTo>
                <a:cubicBezTo>
                  <a:pt x="52" y="42"/>
                  <a:pt x="52" y="42"/>
                  <a:pt x="52" y="42"/>
                </a:cubicBezTo>
                <a:cubicBezTo>
                  <a:pt x="44" y="26"/>
                  <a:pt x="44" y="26"/>
                  <a:pt x="44" y="26"/>
                </a:cubicBezTo>
                <a:cubicBezTo>
                  <a:pt x="58" y="0"/>
                  <a:pt x="58" y="0"/>
                  <a:pt x="58" y="0"/>
                </a:cubicBezTo>
                <a:close/>
                <a:moveTo>
                  <a:pt x="27" y="61"/>
                </a:moveTo>
                <a:cubicBezTo>
                  <a:pt x="27" y="61"/>
                  <a:pt x="27" y="61"/>
                  <a:pt x="27" y="61"/>
                </a:cubicBezTo>
                <a:cubicBezTo>
                  <a:pt x="23" y="59"/>
                  <a:pt x="18" y="59"/>
                  <a:pt x="14" y="61"/>
                </a:cubicBezTo>
                <a:cubicBezTo>
                  <a:pt x="10" y="63"/>
                  <a:pt x="6" y="67"/>
                  <a:pt x="4" y="72"/>
                </a:cubicBezTo>
                <a:cubicBezTo>
                  <a:pt x="1" y="76"/>
                  <a:pt x="0" y="81"/>
                  <a:pt x="1" y="86"/>
                </a:cubicBezTo>
                <a:cubicBezTo>
                  <a:pt x="1" y="90"/>
                  <a:pt x="4" y="95"/>
                  <a:pt x="8" y="97"/>
                </a:cubicBezTo>
                <a:cubicBezTo>
                  <a:pt x="12" y="99"/>
                  <a:pt x="17" y="99"/>
                  <a:pt x="21" y="97"/>
                </a:cubicBezTo>
                <a:cubicBezTo>
                  <a:pt x="24" y="95"/>
                  <a:pt x="28" y="92"/>
                  <a:pt x="30" y="89"/>
                </a:cubicBezTo>
                <a:cubicBezTo>
                  <a:pt x="30" y="89"/>
                  <a:pt x="30" y="89"/>
                  <a:pt x="30" y="89"/>
                </a:cubicBezTo>
                <a:cubicBezTo>
                  <a:pt x="30" y="88"/>
                  <a:pt x="30" y="88"/>
                  <a:pt x="30" y="88"/>
                </a:cubicBezTo>
                <a:cubicBezTo>
                  <a:pt x="31" y="87"/>
                  <a:pt x="31" y="87"/>
                  <a:pt x="31" y="86"/>
                </a:cubicBezTo>
                <a:cubicBezTo>
                  <a:pt x="37" y="77"/>
                  <a:pt x="37" y="77"/>
                  <a:pt x="37" y="77"/>
                </a:cubicBezTo>
                <a:lnTo>
                  <a:pt x="27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156"/>
          <p:cNvSpPr>
            <a:spLocks noEditPoints="1"/>
          </p:cNvSpPr>
          <p:nvPr/>
        </p:nvSpPr>
        <p:spPr bwMode="auto">
          <a:xfrm>
            <a:off x="7628831" y="1665611"/>
            <a:ext cx="441592" cy="441592"/>
          </a:xfrm>
          <a:custGeom>
            <a:avLst/>
            <a:gdLst>
              <a:gd name="T0" fmla="*/ 49 w 98"/>
              <a:gd name="T1" fmla="*/ 0 h 98"/>
              <a:gd name="T2" fmla="*/ 83 w 98"/>
              <a:gd name="T3" fmla="*/ 15 h 98"/>
              <a:gd name="T4" fmla="*/ 98 w 98"/>
              <a:gd name="T5" fmla="*/ 49 h 98"/>
              <a:gd name="T6" fmla="*/ 83 w 98"/>
              <a:gd name="T7" fmla="*/ 83 h 98"/>
              <a:gd name="T8" fmla="*/ 49 w 98"/>
              <a:gd name="T9" fmla="*/ 98 h 98"/>
              <a:gd name="T10" fmla="*/ 15 w 98"/>
              <a:gd name="T11" fmla="*/ 83 h 98"/>
              <a:gd name="T12" fmla="*/ 0 w 98"/>
              <a:gd name="T13" fmla="*/ 49 h 98"/>
              <a:gd name="T14" fmla="*/ 15 w 98"/>
              <a:gd name="T15" fmla="*/ 15 h 98"/>
              <a:gd name="T16" fmla="*/ 49 w 98"/>
              <a:gd name="T17" fmla="*/ 0 h 98"/>
              <a:gd name="T18" fmla="*/ 55 w 98"/>
              <a:gd name="T19" fmla="*/ 47 h 98"/>
              <a:gd name="T20" fmla="*/ 54 w 98"/>
              <a:gd name="T21" fmla="*/ 45 h 98"/>
              <a:gd name="T22" fmla="*/ 69 w 98"/>
              <a:gd name="T23" fmla="*/ 24 h 98"/>
              <a:gd name="T24" fmla="*/ 65 w 98"/>
              <a:gd name="T25" fmla="*/ 22 h 98"/>
              <a:gd name="T26" fmla="*/ 50 w 98"/>
              <a:gd name="T27" fmla="*/ 43 h 98"/>
              <a:gd name="T28" fmla="*/ 46 w 98"/>
              <a:gd name="T29" fmla="*/ 44 h 98"/>
              <a:gd name="T30" fmla="*/ 42 w 98"/>
              <a:gd name="T31" fmla="*/ 53 h 98"/>
              <a:gd name="T32" fmla="*/ 51 w 98"/>
              <a:gd name="T33" fmla="*/ 57 h 98"/>
              <a:gd name="T34" fmla="*/ 53 w 98"/>
              <a:gd name="T35" fmla="*/ 56 h 98"/>
              <a:gd name="T36" fmla="*/ 70 w 98"/>
              <a:gd name="T37" fmla="*/ 61 h 98"/>
              <a:gd name="T38" fmla="*/ 71 w 98"/>
              <a:gd name="T39" fmla="*/ 57 h 98"/>
              <a:gd name="T40" fmla="*/ 56 w 98"/>
              <a:gd name="T41" fmla="*/ 50 h 98"/>
              <a:gd name="T42" fmla="*/ 55 w 98"/>
              <a:gd name="T43" fmla="*/ 47 h 98"/>
              <a:gd name="T44" fmla="*/ 74 w 98"/>
              <a:gd name="T45" fmla="*/ 24 h 98"/>
              <a:gd name="T46" fmla="*/ 49 w 98"/>
              <a:gd name="T47" fmla="*/ 14 h 98"/>
              <a:gd name="T48" fmla="*/ 24 w 98"/>
              <a:gd name="T49" fmla="*/ 24 h 98"/>
              <a:gd name="T50" fmla="*/ 13 w 98"/>
              <a:gd name="T51" fmla="*/ 49 h 98"/>
              <a:gd name="T52" fmla="*/ 24 w 98"/>
              <a:gd name="T53" fmla="*/ 74 h 98"/>
              <a:gd name="T54" fmla="*/ 49 w 98"/>
              <a:gd name="T55" fmla="*/ 85 h 98"/>
              <a:gd name="T56" fmla="*/ 74 w 98"/>
              <a:gd name="T57" fmla="*/ 74 h 98"/>
              <a:gd name="T58" fmla="*/ 84 w 98"/>
              <a:gd name="T59" fmla="*/ 49 h 98"/>
              <a:gd name="T60" fmla="*/ 74 w 98"/>
              <a:gd name="T61" fmla="*/ 2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8" h="98">
                <a:moveTo>
                  <a:pt x="49" y="0"/>
                </a:moveTo>
                <a:cubicBezTo>
                  <a:pt x="62" y="0"/>
                  <a:pt x="75" y="6"/>
                  <a:pt x="83" y="15"/>
                </a:cubicBezTo>
                <a:cubicBezTo>
                  <a:pt x="92" y="23"/>
                  <a:pt x="98" y="36"/>
                  <a:pt x="98" y="49"/>
                </a:cubicBezTo>
                <a:cubicBezTo>
                  <a:pt x="98" y="62"/>
                  <a:pt x="92" y="75"/>
                  <a:pt x="83" y="83"/>
                </a:cubicBezTo>
                <a:cubicBezTo>
                  <a:pt x="75" y="92"/>
                  <a:pt x="62" y="98"/>
                  <a:pt x="49" y="98"/>
                </a:cubicBezTo>
                <a:cubicBezTo>
                  <a:pt x="36" y="98"/>
                  <a:pt x="23" y="92"/>
                  <a:pt x="15" y="83"/>
                </a:cubicBezTo>
                <a:cubicBezTo>
                  <a:pt x="6" y="75"/>
                  <a:pt x="0" y="62"/>
                  <a:pt x="0" y="49"/>
                </a:cubicBezTo>
                <a:cubicBezTo>
                  <a:pt x="0" y="36"/>
                  <a:pt x="6" y="23"/>
                  <a:pt x="15" y="15"/>
                </a:cubicBezTo>
                <a:cubicBezTo>
                  <a:pt x="23" y="6"/>
                  <a:pt x="36" y="0"/>
                  <a:pt x="49" y="0"/>
                </a:cubicBezTo>
                <a:close/>
                <a:moveTo>
                  <a:pt x="55" y="47"/>
                </a:moveTo>
                <a:cubicBezTo>
                  <a:pt x="55" y="46"/>
                  <a:pt x="54" y="46"/>
                  <a:pt x="54" y="45"/>
                </a:cubicBezTo>
                <a:cubicBezTo>
                  <a:pt x="59" y="39"/>
                  <a:pt x="64" y="32"/>
                  <a:pt x="69" y="24"/>
                </a:cubicBezTo>
                <a:cubicBezTo>
                  <a:pt x="68" y="23"/>
                  <a:pt x="67" y="22"/>
                  <a:pt x="65" y="22"/>
                </a:cubicBezTo>
                <a:cubicBezTo>
                  <a:pt x="59" y="28"/>
                  <a:pt x="54" y="35"/>
                  <a:pt x="50" y="43"/>
                </a:cubicBezTo>
                <a:cubicBezTo>
                  <a:pt x="49" y="43"/>
                  <a:pt x="47" y="43"/>
                  <a:pt x="46" y="44"/>
                </a:cubicBezTo>
                <a:cubicBezTo>
                  <a:pt x="42" y="45"/>
                  <a:pt x="41" y="49"/>
                  <a:pt x="42" y="53"/>
                </a:cubicBezTo>
                <a:cubicBezTo>
                  <a:pt x="44" y="56"/>
                  <a:pt x="48" y="58"/>
                  <a:pt x="51" y="57"/>
                </a:cubicBezTo>
                <a:cubicBezTo>
                  <a:pt x="52" y="56"/>
                  <a:pt x="52" y="56"/>
                  <a:pt x="53" y="56"/>
                </a:cubicBezTo>
                <a:cubicBezTo>
                  <a:pt x="58" y="58"/>
                  <a:pt x="64" y="60"/>
                  <a:pt x="70" y="61"/>
                </a:cubicBezTo>
                <a:cubicBezTo>
                  <a:pt x="70" y="60"/>
                  <a:pt x="71" y="58"/>
                  <a:pt x="71" y="57"/>
                </a:cubicBezTo>
                <a:cubicBezTo>
                  <a:pt x="66" y="54"/>
                  <a:pt x="61" y="52"/>
                  <a:pt x="56" y="50"/>
                </a:cubicBezTo>
                <a:cubicBezTo>
                  <a:pt x="56" y="49"/>
                  <a:pt x="56" y="48"/>
                  <a:pt x="55" y="47"/>
                </a:cubicBezTo>
                <a:close/>
                <a:moveTo>
                  <a:pt x="74" y="24"/>
                </a:moveTo>
                <a:cubicBezTo>
                  <a:pt x="68" y="18"/>
                  <a:pt x="59" y="14"/>
                  <a:pt x="49" y="14"/>
                </a:cubicBezTo>
                <a:cubicBezTo>
                  <a:pt x="39" y="14"/>
                  <a:pt x="30" y="18"/>
                  <a:pt x="24" y="24"/>
                </a:cubicBezTo>
                <a:cubicBezTo>
                  <a:pt x="17" y="30"/>
                  <a:pt x="13" y="39"/>
                  <a:pt x="13" y="49"/>
                </a:cubicBezTo>
                <a:cubicBezTo>
                  <a:pt x="13" y="59"/>
                  <a:pt x="17" y="68"/>
                  <a:pt x="24" y="74"/>
                </a:cubicBezTo>
                <a:cubicBezTo>
                  <a:pt x="30" y="81"/>
                  <a:pt x="39" y="85"/>
                  <a:pt x="49" y="85"/>
                </a:cubicBezTo>
                <a:cubicBezTo>
                  <a:pt x="59" y="85"/>
                  <a:pt x="68" y="81"/>
                  <a:pt x="74" y="74"/>
                </a:cubicBezTo>
                <a:cubicBezTo>
                  <a:pt x="80" y="68"/>
                  <a:pt x="84" y="59"/>
                  <a:pt x="84" y="49"/>
                </a:cubicBezTo>
                <a:cubicBezTo>
                  <a:pt x="84" y="39"/>
                  <a:pt x="80" y="30"/>
                  <a:pt x="74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229"/>
          <p:cNvSpPr>
            <a:spLocks noEditPoints="1"/>
          </p:cNvSpPr>
          <p:nvPr/>
        </p:nvSpPr>
        <p:spPr bwMode="auto">
          <a:xfrm>
            <a:off x="8385214" y="3200576"/>
            <a:ext cx="407777" cy="513201"/>
          </a:xfrm>
          <a:custGeom>
            <a:avLst/>
            <a:gdLst>
              <a:gd name="T0" fmla="*/ 228 w 228"/>
              <a:gd name="T1" fmla="*/ 76 h 286"/>
              <a:gd name="T2" fmla="*/ 186 w 228"/>
              <a:gd name="T3" fmla="*/ 103 h 286"/>
              <a:gd name="T4" fmla="*/ 0 w 228"/>
              <a:gd name="T5" fmla="*/ 76 h 286"/>
              <a:gd name="T6" fmla="*/ 65 w 228"/>
              <a:gd name="T7" fmla="*/ 278 h 286"/>
              <a:gd name="T8" fmla="*/ 72 w 228"/>
              <a:gd name="T9" fmla="*/ 282 h 286"/>
              <a:gd name="T10" fmla="*/ 153 w 228"/>
              <a:gd name="T11" fmla="*/ 282 h 286"/>
              <a:gd name="T12" fmla="*/ 160 w 228"/>
              <a:gd name="T13" fmla="*/ 278 h 286"/>
              <a:gd name="T14" fmla="*/ 212 w 228"/>
              <a:gd name="T15" fmla="*/ 147 h 286"/>
              <a:gd name="T16" fmla="*/ 165 w 228"/>
              <a:gd name="T17" fmla="*/ 169 h 286"/>
              <a:gd name="T18" fmla="*/ 176 w 228"/>
              <a:gd name="T19" fmla="*/ 174 h 286"/>
              <a:gd name="T20" fmla="*/ 180 w 228"/>
              <a:gd name="T21" fmla="*/ 191 h 286"/>
              <a:gd name="T22" fmla="*/ 176 w 228"/>
              <a:gd name="T23" fmla="*/ 201 h 286"/>
              <a:gd name="T24" fmla="*/ 148 w 228"/>
              <a:gd name="T25" fmla="*/ 206 h 286"/>
              <a:gd name="T26" fmla="*/ 137 w 228"/>
              <a:gd name="T27" fmla="*/ 201 h 286"/>
              <a:gd name="T28" fmla="*/ 133 w 228"/>
              <a:gd name="T29" fmla="*/ 184 h 286"/>
              <a:gd name="T30" fmla="*/ 137 w 228"/>
              <a:gd name="T31" fmla="*/ 174 h 286"/>
              <a:gd name="T32" fmla="*/ 165 w 228"/>
              <a:gd name="T33" fmla="*/ 178 h 286"/>
              <a:gd name="T34" fmla="*/ 172 w 228"/>
              <a:gd name="T35" fmla="*/ 184 h 286"/>
              <a:gd name="T36" fmla="*/ 170 w 228"/>
              <a:gd name="T37" fmla="*/ 195 h 286"/>
              <a:gd name="T38" fmla="*/ 165 w 228"/>
              <a:gd name="T39" fmla="*/ 197 h 286"/>
              <a:gd name="T40" fmla="*/ 143 w 228"/>
              <a:gd name="T41" fmla="*/ 195 h 286"/>
              <a:gd name="T42" fmla="*/ 141 w 228"/>
              <a:gd name="T43" fmla="*/ 191 h 286"/>
              <a:gd name="T44" fmla="*/ 143 w 228"/>
              <a:gd name="T45" fmla="*/ 180 h 286"/>
              <a:gd name="T46" fmla="*/ 148 w 228"/>
              <a:gd name="T47" fmla="*/ 178 h 286"/>
              <a:gd name="T48" fmla="*/ 60 w 228"/>
              <a:gd name="T49" fmla="*/ 170 h 286"/>
              <a:gd name="T50" fmla="*/ 96 w 228"/>
              <a:gd name="T51" fmla="*/ 183 h 286"/>
              <a:gd name="T52" fmla="*/ 82 w 228"/>
              <a:gd name="T53" fmla="*/ 205 h 286"/>
              <a:gd name="T54" fmla="*/ 46 w 228"/>
              <a:gd name="T55" fmla="*/ 192 h 286"/>
              <a:gd name="T56" fmla="*/ 60 w 228"/>
              <a:gd name="T57" fmla="*/ 170 h 286"/>
              <a:gd name="T58" fmla="*/ 39 w 228"/>
              <a:gd name="T59" fmla="*/ 139 h 286"/>
              <a:gd name="T60" fmla="*/ 120 w 228"/>
              <a:gd name="T61" fmla="*/ 157 h 286"/>
              <a:gd name="T62" fmla="*/ 114 w 228"/>
              <a:gd name="T63" fmla="*/ 158 h 286"/>
              <a:gd name="T64" fmla="*/ 139 w 228"/>
              <a:gd name="T65" fmla="*/ 158 h 286"/>
              <a:gd name="T66" fmla="*/ 186 w 228"/>
              <a:gd name="T67" fmla="*/ 140 h 286"/>
              <a:gd name="T68" fmla="*/ 139 w 228"/>
              <a:gd name="T69" fmla="*/ 158 h 286"/>
              <a:gd name="T70" fmla="*/ 145 w 228"/>
              <a:gd name="T71" fmla="*/ 257 h 286"/>
              <a:gd name="T72" fmla="*/ 119 w 228"/>
              <a:gd name="T73" fmla="*/ 258 h 286"/>
              <a:gd name="T74" fmla="*/ 97 w 228"/>
              <a:gd name="T75" fmla="*/ 258 h 286"/>
              <a:gd name="T76" fmla="*/ 80 w 228"/>
              <a:gd name="T77" fmla="*/ 256 h 286"/>
              <a:gd name="T78" fmla="*/ 97 w 228"/>
              <a:gd name="T79" fmla="*/ 217 h 286"/>
              <a:gd name="T80" fmla="*/ 100 w 228"/>
              <a:gd name="T81" fmla="*/ 215 h 286"/>
              <a:gd name="T82" fmla="*/ 119 w 228"/>
              <a:gd name="T83" fmla="*/ 199 h 286"/>
              <a:gd name="T84" fmla="*/ 129 w 228"/>
              <a:gd name="T85" fmla="*/ 217 h 286"/>
              <a:gd name="T86" fmla="*/ 169 w 228"/>
              <a:gd name="T87" fmla="*/ 217 h 286"/>
              <a:gd name="T88" fmla="*/ 187 w 228"/>
              <a:gd name="T89" fmla="*/ 166 h 286"/>
              <a:gd name="T90" fmla="*/ 134 w 228"/>
              <a:gd name="T91" fmla="*/ 209 h 286"/>
              <a:gd name="T92" fmla="*/ 124 w 228"/>
              <a:gd name="T93" fmla="*/ 191 h 286"/>
              <a:gd name="T94" fmla="*/ 107 w 228"/>
              <a:gd name="T95" fmla="*/ 191 h 286"/>
              <a:gd name="T96" fmla="*/ 103 w 228"/>
              <a:gd name="T97" fmla="*/ 193 h 286"/>
              <a:gd name="T98" fmla="*/ 41 w 228"/>
              <a:gd name="T99" fmla="*/ 209 h 286"/>
              <a:gd name="T100" fmla="*/ 114 w 228"/>
              <a:gd name="T101" fmla="*/ 166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28" h="286">
                <a:moveTo>
                  <a:pt x="212" y="147"/>
                </a:moveTo>
                <a:cubicBezTo>
                  <a:pt x="228" y="76"/>
                  <a:pt x="228" y="76"/>
                  <a:pt x="228" y="76"/>
                </a:cubicBezTo>
                <a:cubicBezTo>
                  <a:pt x="221" y="77"/>
                  <a:pt x="213" y="78"/>
                  <a:pt x="206" y="77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4" y="74"/>
                  <a:pt x="184" y="74"/>
                  <a:pt x="184" y="74"/>
                </a:cubicBezTo>
                <a:cubicBezTo>
                  <a:pt x="123" y="57"/>
                  <a:pt x="64" y="0"/>
                  <a:pt x="0" y="76"/>
                </a:cubicBezTo>
                <a:cubicBezTo>
                  <a:pt x="5" y="102"/>
                  <a:pt x="19" y="187"/>
                  <a:pt x="27" y="211"/>
                </a:cubicBezTo>
                <a:cubicBezTo>
                  <a:pt x="35" y="238"/>
                  <a:pt x="48" y="260"/>
                  <a:pt x="65" y="278"/>
                </a:cubicBezTo>
                <a:cubicBezTo>
                  <a:pt x="68" y="281"/>
                  <a:pt x="68" y="281"/>
                  <a:pt x="68" y="281"/>
                </a:cubicBezTo>
                <a:cubicBezTo>
                  <a:pt x="72" y="282"/>
                  <a:pt x="72" y="282"/>
                  <a:pt x="72" y="282"/>
                </a:cubicBezTo>
                <a:cubicBezTo>
                  <a:pt x="80" y="283"/>
                  <a:pt x="87" y="284"/>
                  <a:pt x="95" y="284"/>
                </a:cubicBezTo>
                <a:cubicBezTo>
                  <a:pt x="114" y="286"/>
                  <a:pt x="132" y="285"/>
                  <a:pt x="153" y="282"/>
                </a:cubicBezTo>
                <a:cubicBezTo>
                  <a:pt x="158" y="281"/>
                  <a:pt x="158" y="281"/>
                  <a:pt x="158" y="281"/>
                </a:cubicBezTo>
                <a:cubicBezTo>
                  <a:pt x="160" y="278"/>
                  <a:pt x="160" y="278"/>
                  <a:pt x="160" y="278"/>
                </a:cubicBezTo>
                <a:cubicBezTo>
                  <a:pt x="177" y="261"/>
                  <a:pt x="190" y="238"/>
                  <a:pt x="199" y="211"/>
                </a:cubicBezTo>
                <a:cubicBezTo>
                  <a:pt x="206" y="192"/>
                  <a:pt x="210" y="170"/>
                  <a:pt x="212" y="147"/>
                </a:cubicBezTo>
                <a:close/>
                <a:moveTo>
                  <a:pt x="148" y="169"/>
                </a:moveTo>
                <a:cubicBezTo>
                  <a:pt x="165" y="169"/>
                  <a:pt x="165" y="169"/>
                  <a:pt x="165" y="169"/>
                </a:cubicBezTo>
                <a:cubicBezTo>
                  <a:pt x="169" y="169"/>
                  <a:pt x="173" y="171"/>
                  <a:pt x="176" y="174"/>
                </a:cubicBezTo>
                <a:cubicBezTo>
                  <a:pt x="176" y="174"/>
                  <a:pt x="176" y="174"/>
                  <a:pt x="176" y="174"/>
                </a:cubicBezTo>
                <a:cubicBezTo>
                  <a:pt x="179" y="177"/>
                  <a:pt x="180" y="180"/>
                  <a:pt x="180" y="184"/>
                </a:cubicBezTo>
                <a:cubicBezTo>
                  <a:pt x="180" y="191"/>
                  <a:pt x="180" y="191"/>
                  <a:pt x="180" y="191"/>
                </a:cubicBezTo>
                <a:cubicBezTo>
                  <a:pt x="180" y="195"/>
                  <a:pt x="179" y="199"/>
                  <a:pt x="176" y="201"/>
                </a:cubicBezTo>
                <a:cubicBezTo>
                  <a:pt x="176" y="201"/>
                  <a:pt x="176" y="201"/>
                  <a:pt x="176" y="201"/>
                </a:cubicBezTo>
                <a:cubicBezTo>
                  <a:pt x="173" y="204"/>
                  <a:pt x="169" y="206"/>
                  <a:pt x="165" y="206"/>
                </a:cubicBezTo>
                <a:cubicBezTo>
                  <a:pt x="148" y="206"/>
                  <a:pt x="148" y="206"/>
                  <a:pt x="148" y="206"/>
                </a:cubicBezTo>
                <a:cubicBezTo>
                  <a:pt x="144" y="206"/>
                  <a:pt x="140" y="204"/>
                  <a:pt x="137" y="201"/>
                </a:cubicBezTo>
                <a:cubicBezTo>
                  <a:pt x="137" y="201"/>
                  <a:pt x="137" y="201"/>
                  <a:pt x="137" y="201"/>
                </a:cubicBezTo>
                <a:cubicBezTo>
                  <a:pt x="135" y="198"/>
                  <a:pt x="133" y="195"/>
                  <a:pt x="133" y="191"/>
                </a:cubicBezTo>
                <a:cubicBezTo>
                  <a:pt x="133" y="184"/>
                  <a:pt x="133" y="184"/>
                  <a:pt x="133" y="184"/>
                </a:cubicBezTo>
                <a:cubicBezTo>
                  <a:pt x="133" y="180"/>
                  <a:pt x="135" y="177"/>
                  <a:pt x="137" y="174"/>
                </a:cubicBezTo>
                <a:cubicBezTo>
                  <a:pt x="137" y="174"/>
                  <a:pt x="137" y="174"/>
                  <a:pt x="137" y="174"/>
                </a:cubicBezTo>
                <a:cubicBezTo>
                  <a:pt x="140" y="171"/>
                  <a:pt x="144" y="169"/>
                  <a:pt x="148" y="169"/>
                </a:cubicBezTo>
                <a:close/>
                <a:moveTo>
                  <a:pt x="165" y="178"/>
                </a:moveTo>
                <a:cubicBezTo>
                  <a:pt x="167" y="178"/>
                  <a:pt x="169" y="179"/>
                  <a:pt x="170" y="180"/>
                </a:cubicBezTo>
                <a:cubicBezTo>
                  <a:pt x="171" y="181"/>
                  <a:pt x="172" y="183"/>
                  <a:pt x="172" y="184"/>
                </a:cubicBezTo>
                <a:cubicBezTo>
                  <a:pt x="172" y="191"/>
                  <a:pt x="172" y="191"/>
                  <a:pt x="172" y="191"/>
                </a:cubicBezTo>
                <a:cubicBezTo>
                  <a:pt x="172" y="192"/>
                  <a:pt x="171" y="194"/>
                  <a:pt x="170" y="195"/>
                </a:cubicBezTo>
                <a:cubicBezTo>
                  <a:pt x="170" y="195"/>
                  <a:pt x="170" y="195"/>
                  <a:pt x="170" y="195"/>
                </a:cubicBezTo>
                <a:cubicBezTo>
                  <a:pt x="169" y="196"/>
                  <a:pt x="167" y="197"/>
                  <a:pt x="165" y="197"/>
                </a:cubicBezTo>
                <a:cubicBezTo>
                  <a:pt x="148" y="197"/>
                  <a:pt x="148" y="197"/>
                  <a:pt x="148" y="197"/>
                </a:cubicBezTo>
                <a:cubicBezTo>
                  <a:pt x="146" y="197"/>
                  <a:pt x="144" y="196"/>
                  <a:pt x="143" y="195"/>
                </a:cubicBezTo>
                <a:cubicBezTo>
                  <a:pt x="143" y="195"/>
                  <a:pt x="143" y="195"/>
                  <a:pt x="143" y="195"/>
                </a:cubicBezTo>
                <a:cubicBezTo>
                  <a:pt x="142" y="194"/>
                  <a:pt x="141" y="192"/>
                  <a:pt x="141" y="191"/>
                </a:cubicBezTo>
                <a:cubicBezTo>
                  <a:pt x="141" y="184"/>
                  <a:pt x="141" y="184"/>
                  <a:pt x="141" y="184"/>
                </a:cubicBezTo>
                <a:cubicBezTo>
                  <a:pt x="141" y="183"/>
                  <a:pt x="142" y="181"/>
                  <a:pt x="143" y="180"/>
                </a:cubicBezTo>
                <a:cubicBezTo>
                  <a:pt x="143" y="180"/>
                  <a:pt x="143" y="180"/>
                  <a:pt x="143" y="180"/>
                </a:cubicBezTo>
                <a:cubicBezTo>
                  <a:pt x="144" y="179"/>
                  <a:pt x="146" y="178"/>
                  <a:pt x="148" y="178"/>
                </a:cubicBezTo>
                <a:cubicBezTo>
                  <a:pt x="165" y="178"/>
                  <a:pt x="165" y="178"/>
                  <a:pt x="165" y="178"/>
                </a:cubicBezTo>
                <a:close/>
                <a:moveTo>
                  <a:pt x="60" y="170"/>
                </a:moveTo>
                <a:cubicBezTo>
                  <a:pt x="82" y="170"/>
                  <a:pt x="82" y="170"/>
                  <a:pt x="82" y="170"/>
                </a:cubicBezTo>
                <a:cubicBezTo>
                  <a:pt x="90" y="170"/>
                  <a:pt x="96" y="176"/>
                  <a:pt x="96" y="183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199"/>
                  <a:pt x="90" y="205"/>
                  <a:pt x="82" y="205"/>
                </a:cubicBezTo>
                <a:cubicBezTo>
                  <a:pt x="60" y="205"/>
                  <a:pt x="60" y="205"/>
                  <a:pt x="60" y="205"/>
                </a:cubicBezTo>
                <a:cubicBezTo>
                  <a:pt x="52" y="205"/>
                  <a:pt x="46" y="199"/>
                  <a:pt x="46" y="192"/>
                </a:cubicBezTo>
                <a:cubicBezTo>
                  <a:pt x="46" y="183"/>
                  <a:pt x="46" y="183"/>
                  <a:pt x="46" y="183"/>
                </a:cubicBezTo>
                <a:cubicBezTo>
                  <a:pt x="46" y="176"/>
                  <a:pt x="52" y="170"/>
                  <a:pt x="60" y="170"/>
                </a:cubicBezTo>
                <a:close/>
                <a:moveTo>
                  <a:pt x="41" y="158"/>
                </a:moveTo>
                <a:cubicBezTo>
                  <a:pt x="40" y="151"/>
                  <a:pt x="40" y="145"/>
                  <a:pt x="39" y="139"/>
                </a:cubicBezTo>
                <a:cubicBezTo>
                  <a:pt x="69" y="154"/>
                  <a:pt x="105" y="151"/>
                  <a:pt x="133" y="143"/>
                </a:cubicBezTo>
                <a:cubicBezTo>
                  <a:pt x="129" y="148"/>
                  <a:pt x="125" y="153"/>
                  <a:pt x="120" y="157"/>
                </a:cubicBezTo>
                <a:cubicBezTo>
                  <a:pt x="121" y="158"/>
                  <a:pt x="121" y="158"/>
                  <a:pt x="121" y="158"/>
                </a:cubicBezTo>
                <a:cubicBezTo>
                  <a:pt x="114" y="158"/>
                  <a:pt x="114" y="158"/>
                  <a:pt x="114" y="158"/>
                </a:cubicBezTo>
                <a:cubicBezTo>
                  <a:pt x="41" y="158"/>
                  <a:pt x="41" y="158"/>
                  <a:pt x="41" y="158"/>
                </a:cubicBezTo>
                <a:close/>
                <a:moveTo>
                  <a:pt x="139" y="158"/>
                </a:moveTo>
                <a:cubicBezTo>
                  <a:pt x="151" y="153"/>
                  <a:pt x="164" y="145"/>
                  <a:pt x="169" y="134"/>
                </a:cubicBezTo>
                <a:cubicBezTo>
                  <a:pt x="173" y="133"/>
                  <a:pt x="183" y="140"/>
                  <a:pt x="186" y="140"/>
                </a:cubicBezTo>
                <a:cubicBezTo>
                  <a:pt x="186" y="145"/>
                  <a:pt x="185" y="151"/>
                  <a:pt x="185" y="158"/>
                </a:cubicBezTo>
                <a:cubicBezTo>
                  <a:pt x="139" y="158"/>
                  <a:pt x="139" y="158"/>
                  <a:pt x="139" y="158"/>
                </a:cubicBezTo>
                <a:close/>
                <a:moveTo>
                  <a:pt x="169" y="217"/>
                </a:moveTo>
                <a:cubicBezTo>
                  <a:pt x="163" y="232"/>
                  <a:pt x="155" y="246"/>
                  <a:pt x="145" y="257"/>
                </a:cubicBezTo>
                <a:cubicBezTo>
                  <a:pt x="136" y="258"/>
                  <a:pt x="128" y="258"/>
                  <a:pt x="119" y="258"/>
                </a:cubicBezTo>
                <a:cubicBezTo>
                  <a:pt x="119" y="258"/>
                  <a:pt x="119" y="258"/>
                  <a:pt x="119" y="258"/>
                </a:cubicBezTo>
                <a:cubicBezTo>
                  <a:pt x="115" y="258"/>
                  <a:pt x="111" y="258"/>
                  <a:pt x="107" y="258"/>
                </a:cubicBezTo>
                <a:cubicBezTo>
                  <a:pt x="104" y="258"/>
                  <a:pt x="100" y="258"/>
                  <a:pt x="97" y="258"/>
                </a:cubicBezTo>
                <a:cubicBezTo>
                  <a:pt x="95" y="258"/>
                  <a:pt x="95" y="258"/>
                  <a:pt x="95" y="258"/>
                </a:cubicBezTo>
                <a:cubicBezTo>
                  <a:pt x="90" y="257"/>
                  <a:pt x="85" y="257"/>
                  <a:pt x="80" y="256"/>
                </a:cubicBezTo>
                <a:cubicBezTo>
                  <a:pt x="70" y="245"/>
                  <a:pt x="63" y="232"/>
                  <a:pt x="57" y="217"/>
                </a:cubicBezTo>
                <a:cubicBezTo>
                  <a:pt x="97" y="217"/>
                  <a:pt x="97" y="217"/>
                  <a:pt x="97" y="217"/>
                </a:cubicBezTo>
                <a:cubicBezTo>
                  <a:pt x="99" y="217"/>
                  <a:pt x="99" y="217"/>
                  <a:pt x="99" y="217"/>
                </a:cubicBezTo>
                <a:cubicBezTo>
                  <a:pt x="100" y="215"/>
                  <a:pt x="100" y="215"/>
                  <a:pt x="100" y="215"/>
                </a:cubicBezTo>
                <a:cubicBezTo>
                  <a:pt x="109" y="199"/>
                  <a:pt x="109" y="199"/>
                  <a:pt x="109" y="199"/>
                </a:cubicBezTo>
                <a:cubicBezTo>
                  <a:pt x="119" y="199"/>
                  <a:pt x="119" y="199"/>
                  <a:pt x="119" y="199"/>
                </a:cubicBezTo>
                <a:cubicBezTo>
                  <a:pt x="128" y="215"/>
                  <a:pt x="128" y="215"/>
                  <a:pt x="128" y="215"/>
                </a:cubicBezTo>
                <a:cubicBezTo>
                  <a:pt x="129" y="217"/>
                  <a:pt x="129" y="217"/>
                  <a:pt x="129" y="217"/>
                </a:cubicBezTo>
                <a:cubicBezTo>
                  <a:pt x="132" y="217"/>
                  <a:pt x="132" y="217"/>
                  <a:pt x="132" y="217"/>
                </a:cubicBezTo>
                <a:cubicBezTo>
                  <a:pt x="169" y="217"/>
                  <a:pt x="169" y="217"/>
                  <a:pt x="169" y="217"/>
                </a:cubicBezTo>
                <a:close/>
                <a:moveTo>
                  <a:pt x="114" y="166"/>
                </a:moveTo>
                <a:cubicBezTo>
                  <a:pt x="187" y="166"/>
                  <a:pt x="187" y="166"/>
                  <a:pt x="187" y="166"/>
                </a:cubicBezTo>
                <a:cubicBezTo>
                  <a:pt x="187" y="209"/>
                  <a:pt x="187" y="209"/>
                  <a:pt x="187" y="209"/>
                </a:cubicBezTo>
                <a:cubicBezTo>
                  <a:pt x="134" y="209"/>
                  <a:pt x="134" y="209"/>
                  <a:pt x="134" y="209"/>
                </a:cubicBezTo>
                <a:cubicBezTo>
                  <a:pt x="125" y="193"/>
                  <a:pt x="125" y="193"/>
                  <a:pt x="125" y="193"/>
                </a:cubicBezTo>
                <a:cubicBezTo>
                  <a:pt x="124" y="191"/>
                  <a:pt x="124" y="191"/>
                  <a:pt x="124" y="191"/>
                </a:cubicBezTo>
                <a:cubicBezTo>
                  <a:pt x="121" y="191"/>
                  <a:pt x="121" y="191"/>
                  <a:pt x="121" y="191"/>
                </a:cubicBezTo>
                <a:cubicBezTo>
                  <a:pt x="107" y="191"/>
                  <a:pt x="107" y="191"/>
                  <a:pt x="107" y="191"/>
                </a:cubicBezTo>
                <a:cubicBezTo>
                  <a:pt x="105" y="191"/>
                  <a:pt x="105" y="191"/>
                  <a:pt x="105" y="191"/>
                </a:cubicBezTo>
                <a:cubicBezTo>
                  <a:pt x="103" y="193"/>
                  <a:pt x="103" y="193"/>
                  <a:pt x="103" y="193"/>
                </a:cubicBezTo>
                <a:cubicBezTo>
                  <a:pt x="94" y="209"/>
                  <a:pt x="94" y="209"/>
                  <a:pt x="94" y="209"/>
                </a:cubicBezTo>
                <a:cubicBezTo>
                  <a:pt x="41" y="209"/>
                  <a:pt x="41" y="209"/>
                  <a:pt x="41" y="209"/>
                </a:cubicBezTo>
                <a:cubicBezTo>
                  <a:pt x="41" y="166"/>
                  <a:pt x="41" y="166"/>
                  <a:pt x="41" y="166"/>
                </a:cubicBezTo>
                <a:lnTo>
                  <a:pt x="114" y="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233"/>
          <p:cNvSpPr>
            <a:spLocks noEditPoints="1"/>
          </p:cNvSpPr>
          <p:nvPr/>
        </p:nvSpPr>
        <p:spPr bwMode="auto">
          <a:xfrm>
            <a:off x="4407167" y="4739510"/>
            <a:ext cx="358047" cy="566908"/>
          </a:xfrm>
          <a:custGeom>
            <a:avLst/>
            <a:gdLst>
              <a:gd name="T0" fmla="*/ 176 w 198"/>
              <a:gd name="T1" fmla="*/ 301 h 315"/>
              <a:gd name="T2" fmla="*/ 187 w 198"/>
              <a:gd name="T3" fmla="*/ 315 h 315"/>
              <a:gd name="T4" fmla="*/ 164 w 198"/>
              <a:gd name="T5" fmla="*/ 303 h 315"/>
              <a:gd name="T6" fmla="*/ 138 w 198"/>
              <a:gd name="T7" fmla="*/ 255 h 315"/>
              <a:gd name="T8" fmla="*/ 75 w 198"/>
              <a:gd name="T9" fmla="*/ 189 h 315"/>
              <a:gd name="T10" fmla="*/ 41 w 198"/>
              <a:gd name="T11" fmla="*/ 255 h 315"/>
              <a:gd name="T12" fmla="*/ 23 w 198"/>
              <a:gd name="T13" fmla="*/ 315 h 315"/>
              <a:gd name="T14" fmla="*/ 0 w 198"/>
              <a:gd name="T15" fmla="*/ 301 h 315"/>
              <a:gd name="T16" fmla="*/ 55 w 198"/>
              <a:gd name="T17" fmla="*/ 170 h 315"/>
              <a:gd name="T18" fmla="*/ 180 w 198"/>
              <a:gd name="T19" fmla="*/ 87 h 315"/>
              <a:gd name="T20" fmla="*/ 198 w 198"/>
              <a:gd name="T21" fmla="*/ 140 h 315"/>
              <a:gd name="T22" fmla="*/ 180 w 198"/>
              <a:gd name="T23" fmla="*/ 135 h 315"/>
              <a:gd name="T24" fmla="*/ 156 w 198"/>
              <a:gd name="T25" fmla="*/ 121 h 315"/>
              <a:gd name="T26" fmla="*/ 141 w 198"/>
              <a:gd name="T27" fmla="*/ 155 h 315"/>
              <a:gd name="T28" fmla="*/ 31 w 198"/>
              <a:gd name="T29" fmla="*/ 140 h 315"/>
              <a:gd name="T30" fmla="*/ 14 w 198"/>
              <a:gd name="T31" fmla="*/ 105 h 315"/>
              <a:gd name="T32" fmla="*/ 31 w 198"/>
              <a:gd name="T33" fmla="*/ 87 h 315"/>
              <a:gd name="T34" fmla="*/ 21 w 198"/>
              <a:gd name="T35" fmla="*/ 78 h 315"/>
              <a:gd name="T36" fmla="*/ 21 w 198"/>
              <a:gd name="T37" fmla="*/ 14 h 315"/>
              <a:gd name="T38" fmla="*/ 85 w 198"/>
              <a:gd name="T39" fmla="*/ 14 h 315"/>
              <a:gd name="T40" fmla="*/ 104 w 198"/>
              <a:gd name="T41" fmla="*/ 14 h 315"/>
              <a:gd name="T42" fmla="*/ 168 w 198"/>
              <a:gd name="T43" fmla="*/ 14 h 315"/>
              <a:gd name="T44" fmla="*/ 168 w 198"/>
              <a:gd name="T45" fmla="*/ 78 h 315"/>
              <a:gd name="T46" fmla="*/ 156 w 198"/>
              <a:gd name="T47" fmla="*/ 105 h 315"/>
              <a:gd name="T48" fmla="*/ 180 w 198"/>
              <a:gd name="T49" fmla="*/ 91 h 315"/>
              <a:gd name="T50" fmla="*/ 147 w 198"/>
              <a:gd name="T51" fmla="*/ 35 h 315"/>
              <a:gd name="T52" fmla="*/ 125 w 198"/>
              <a:gd name="T53" fmla="*/ 35 h 315"/>
              <a:gd name="T54" fmla="*/ 125 w 198"/>
              <a:gd name="T55" fmla="*/ 57 h 315"/>
              <a:gd name="T56" fmla="*/ 147 w 198"/>
              <a:gd name="T57" fmla="*/ 57 h 315"/>
              <a:gd name="T58" fmla="*/ 147 w 198"/>
              <a:gd name="T59" fmla="*/ 35 h 315"/>
              <a:gd name="T60" fmla="*/ 53 w 198"/>
              <a:gd name="T61" fmla="*/ 30 h 315"/>
              <a:gd name="T62" fmla="*/ 38 w 198"/>
              <a:gd name="T63" fmla="*/ 46 h 315"/>
              <a:gd name="T64" fmla="*/ 53 w 198"/>
              <a:gd name="T65" fmla="*/ 61 h 315"/>
              <a:gd name="T66" fmla="*/ 69 w 198"/>
              <a:gd name="T67" fmla="*/ 46 h 315"/>
              <a:gd name="T68" fmla="*/ 80 w 198"/>
              <a:gd name="T69" fmla="*/ 199 h 315"/>
              <a:gd name="T70" fmla="*/ 88 w 198"/>
              <a:gd name="T71" fmla="*/ 255 h 315"/>
              <a:gd name="T72" fmla="*/ 97 w 198"/>
              <a:gd name="T73" fmla="*/ 301 h 315"/>
              <a:gd name="T74" fmla="*/ 104 w 198"/>
              <a:gd name="T75" fmla="*/ 255 h 315"/>
              <a:gd name="T76" fmla="*/ 80 w 198"/>
              <a:gd name="T77" fmla="*/ 199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98" h="315">
                <a:moveTo>
                  <a:pt x="132" y="170"/>
                </a:moveTo>
                <a:cubicBezTo>
                  <a:pt x="176" y="301"/>
                  <a:pt x="176" y="301"/>
                  <a:pt x="176" y="301"/>
                </a:cubicBezTo>
                <a:cubicBezTo>
                  <a:pt x="187" y="301"/>
                  <a:pt x="187" y="301"/>
                  <a:pt x="187" y="301"/>
                </a:cubicBezTo>
                <a:cubicBezTo>
                  <a:pt x="187" y="315"/>
                  <a:pt x="187" y="315"/>
                  <a:pt x="187" y="315"/>
                </a:cubicBezTo>
                <a:cubicBezTo>
                  <a:pt x="164" y="315"/>
                  <a:pt x="164" y="315"/>
                  <a:pt x="164" y="315"/>
                </a:cubicBezTo>
                <a:cubicBezTo>
                  <a:pt x="164" y="303"/>
                  <a:pt x="164" y="303"/>
                  <a:pt x="164" y="303"/>
                </a:cubicBezTo>
                <a:cubicBezTo>
                  <a:pt x="146" y="255"/>
                  <a:pt x="146" y="255"/>
                  <a:pt x="146" y="255"/>
                </a:cubicBezTo>
                <a:cubicBezTo>
                  <a:pt x="138" y="255"/>
                  <a:pt x="138" y="255"/>
                  <a:pt x="138" y="255"/>
                </a:cubicBezTo>
                <a:cubicBezTo>
                  <a:pt x="112" y="189"/>
                  <a:pt x="112" y="189"/>
                  <a:pt x="112" y="189"/>
                </a:cubicBezTo>
                <a:cubicBezTo>
                  <a:pt x="75" y="189"/>
                  <a:pt x="75" y="189"/>
                  <a:pt x="75" y="189"/>
                </a:cubicBezTo>
                <a:cubicBezTo>
                  <a:pt x="49" y="255"/>
                  <a:pt x="49" y="255"/>
                  <a:pt x="49" y="255"/>
                </a:cubicBezTo>
                <a:cubicBezTo>
                  <a:pt x="41" y="255"/>
                  <a:pt x="41" y="255"/>
                  <a:pt x="41" y="255"/>
                </a:cubicBezTo>
                <a:cubicBezTo>
                  <a:pt x="23" y="303"/>
                  <a:pt x="23" y="303"/>
                  <a:pt x="23" y="303"/>
                </a:cubicBezTo>
                <a:cubicBezTo>
                  <a:pt x="23" y="315"/>
                  <a:pt x="23" y="315"/>
                  <a:pt x="23" y="315"/>
                </a:cubicBezTo>
                <a:cubicBezTo>
                  <a:pt x="0" y="315"/>
                  <a:pt x="0" y="315"/>
                  <a:pt x="0" y="315"/>
                </a:cubicBezTo>
                <a:cubicBezTo>
                  <a:pt x="0" y="301"/>
                  <a:pt x="0" y="301"/>
                  <a:pt x="0" y="301"/>
                </a:cubicBezTo>
                <a:cubicBezTo>
                  <a:pt x="11" y="301"/>
                  <a:pt x="11" y="301"/>
                  <a:pt x="11" y="301"/>
                </a:cubicBezTo>
                <a:cubicBezTo>
                  <a:pt x="55" y="170"/>
                  <a:pt x="55" y="170"/>
                  <a:pt x="55" y="170"/>
                </a:cubicBezTo>
                <a:cubicBezTo>
                  <a:pt x="132" y="170"/>
                  <a:pt x="132" y="170"/>
                  <a:pt x="132" y="170"/>
                </a:cubicBezTo>
                <a:close/>
                <a:moveTo>
                  <a:pt x="180" y="87"/>
                </a:moveTo>
                <a:cubicBezTo>
                  <a:pt x="198" y="87"/>
                  <a:pt x="198" y="87"/>
                  <a:pt x="198" y="87"/>
                </a:cubicBezTo>
                <a:cubicBezTo>
                  <a:pt x="198" y="140"/>
                  <a:pt x="198" y="140"/>
                  <a:pt x="198" y="140"/>
                </a:cubicBezTo>
                <a:cubicBezTo>
                  <a:pt x="180" y="140"/>
                  <a:pt x="180" y="140"/>
                  <a:pt x="180" y="140"/>
                </a:cubicBezTo>
                <a:cubicBezTo>
                  <a:pt x="180" y="135"/>
                  <a:pt x="180" y="135"/>
                  <a:pt x="180" y="135"/>
                </a:cubicBezTo>
                <a:cubicBezTo>
                  <a:pt x="162" y="124"/>
                  <a:pt x="162" y="124"/>
                  <a:pt x="162" y="124"/>
                </a:cubicBezTo>
                <a:cubicBezTo>
                  <a:pt x="156" y="121"/>
                  <a:pt x="156" y="121"/>
                  <a:pt x="156" y="121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6" y="148"/>
                  <a:pt x="149" y="155"/>
                  <a:pt x="141" y="155"/>
                </a:cubicBezTo>
                <a:cubicBezTo>
                  <a:pt x="46" y="155"/>
                  <a:pt x="46" y="155"/>
                  <a:pt x="46" y="155"/>
                </a:cubicBezTo>
                <a:cubicBezTo>
                  <a:pt x="38" y="155"/>
                  <a:pt x="31" y="148"/>
                  <a:pt x="31" y="140"/>
                </a:cubicBezTo>
                <a:cubicBezTo>
                  <a:pt x="31" y="105"/>
                  <a:pt x="31" y="105"/>
                  <a:pt x="31" y="105"/>
                </a:cubicBezTo>
                <a:cubicBezTo>
                  <a:pt x="14" y="105"/>
                  <a:pt x="14" y="105"/>
                  <a:pt x="14" y="105"/>
                </a:cubicBezTo>
                <a:cubicBezTo>
                  <a:pt x="14" y="87"/>
                  <a:pt x="14" y="87"/>
                  <a:pt x="14" y="87"/>
                </a:cubicBezTo>
                <a:cubicBezTo>
                  <a:pt x="31" y="87"/>
                  <a:pt x="31" y="87"/>
                  <a:pt x="31" y="87"/>
                </a:cubicBezTo>
                <a:cubicBezTo>
                  <a:pt x="31" y="86"/>
                  <a:pt x="31" y="86"/>
                  <a:pt x="31" y="86"/>
                </a:cubicBezTo>
                <a:cubicBezTo>
                  <a:pt x="28" y="84"/>
                  <a:pt x="24" y="81"/>
                  <a:pt x="21" y="78"/>
                </a:cubicBezTo>
                <a:cubicBezTo>
                  <a:pt x="13" y="70"/>
                  <a:pt x="8" y="59"/>
                  <a:pt x="8" y="46"/>
                </a:cubicBezTo>
                <a:cubicBezTo>
                  <a:pt x="8" y="33"/>
                  <a:pt x="13" y="22"/>
                  <a:pt x="21" y="14"/>
                </a:cubicBezTo>
                <a:cubicBezTo>
                  <a:pt x="29" y="5"/>
                  <a:pt x="41" y="0"/>
                  <a:pt x="53" y="0"/>
                </a:cubicBezTo>
                <a:cubicBezTo>
                  <a:pt x="66" y="0"/>
                  <a:pt x="77" y="5"/>
                  <a:pt x="85" y="14"/>
                </a:cubicBezTo>
                <a:cubicBezTo>
                  <a:pt x="89" y="18"/>
                  <a:pt x="92" y="22"/>
                  <a:pt x="94" y="27"/>
                </a:cubicBezTo>
                <a:cubicBezTo>
                  <a:pt x="97" y="22"/>
                  <a:pt x="100" y="18"/>
                  <a:pt x="104" y="14"/>
                </a:cubicBezTo>
                <a:cubicBezTo>
                  <a:pt x="112" y="5"/>
                  <a:pt x="123" y="0"/>
                  <a:pt x="136" y="0"/>
                </a:cubicBezTo>
                <a:cubicBezTo>
                  <a:pt x="148" y="0"/>
                  <a:pt x="160" y="5"/>
                  <a:pt x="168" y="14"/>
                </a:cubicBezTo>
                <a:cubicBezTo>
                  <a:pt x="176" y="22"/>
                  <a:pt x="181" y="33"/>
                  <a:pt x="181" y="46"/>
                </a:cubicBezTo>
                <a:cubicBezTo>
                  <a:pt x="181" y="59"/>
                  <a:pt x="176" y="70"/>
                  <a:pt x="168" y="78"/>
                </a:cubicBezTo>
                <a:cubicBezTo>
                  <a:pt x="165" y="82"/>
                  <a:pt x="161" y="85"/>
                  <a:pt x="156" y="87"/>
                </a:cubicBezTo>
                <a:cubicBezTo>
                  <a:pt x="156" y="105"/>
                  <a:pt x="156" y="105"/>
                  <a:pt x="156" y="105"/>
                </a:cubicBezTo>
                <a:cubicBezTo>
                  <a:pt x="162" y="102"/>
                  <a:pt x="162" y="102"/>
                  <a:pt x="162" y="102"/>
                </a:cubicBezTo>
                <a:cubicBezTo>
                  <a:pt x="180" y="91"/>
                  <a:pt x="180" y="91"/>
                  <a:pt x="180" y="91"/>
                </a:cubicBezTo>
                <a:cubicBezTo>
                  <a:pt x="180" y="87"/>
                  <a:pt x="180" y="87"/>
                  <a:pt x="180" y="87"/>
                </a:cubicBezTo>
                <a:close/>
                <a:moveTo>
                  <a:pt x="147" y="35"/>
                </a:moveTo>
                <a:cubicBezTo>
                  <a:pt x="144" y="32"/>
                  <a:pt x="140" y="30"/>
                  <a:pt x="136" y="30"/>
                </a:cubicBezTo>
                <a:cubicBezTo>
                  <a:pt x="132" y="30"/>
                  <a:pt x="128" y="32"/>
                  <a:pt x="125" y="35"/>
                </a:cubicBezTo>
                <a:cubicBezTo>
                  <a:pt x="122" y="38"/>
                  <a:pt x="120" y="42"/>
                  <a:pt x="120" y="46"/>
                </a:cubicBezTo>
                <a:cubicBezTo>
                  <a:pt x="120" y="50"/>
                  <a:pt x="122" y="54"/>
                  <a:pt x="125" y="57"/>
                </a:cubicBezTo>
                <a:cubicBezTo>
                  <a:pt x="128" y="60"/>
                  <a:pt x="132" y="61"/>
                  <a:pt x="136" y="61"/>
                </a:cubicBezTo>
                <a:cubicBezTo>
                  <a:pt x="140" y="61"/>
                  <a:pt x="144" y="60"/>
                  <a:pt x="147" y="57"/>
                </a:cubicBezTo>
                <a:cubicBezTo>
                  <a:pt x="150" y="54"/>
                  <a:pt x="151" y="50"/>
                  <a:pt x="151" y="46"/>
                </a:cubicBezTo>
                <a:cubicBezTo>
                  <a:pt x="151" y="42"/>
                  <a:pt x="150" y="38"/>
                  <a:pt x="147" y="35"/>
                </a:cubicBezTo>
                <a:close/>
                <a:moveTo>
                  <a:pt x="64" y="35"/>
                </a:moveTo>
                <a:cubicBezTo>
                  <a:pt x="61" y="32"/>
                  <a:pt x="57" y="30"/>
                  <a:pt x="53" y="30"/>
                </a:cubicBezTo>
                <a:cubicBezTo>
                  <a:pt x="49" y="30"/>
                  <a:pt x="45" y="32"/>
                  <a:pt x="42" y="35"/>
                </a:cubicBezTo>
                <a:cubicBezTo>
                  <a:pt x="39" y="38"/>
                  <a:pt x="38" y="42"/>
                  <a:pt x="38" y="46"/>
                </a:cubicBezTo>
                <a:cubicBezTo>
                  <a:pt x="38" y="50"/>
                  <a:pt x="39" y="54"/>
                  <a:pt x="42" y="57"/>
                </a:cubicBezTo>
                <a:cubicBezTo>
                  <a:pt x="45" y="60"/>
                  <a:pt x="49" y="61"/>
                  <a:pt x="53" y="61"/>
                </a:cubicBezTo>
                <a:cubicBezTo>
                  <a:pt x="57" y="61"/>
                  <a:pt x="61" y="60"/>
                  <a:pt x="64" y="57"/>
                </a:cubicBezTo>
                <a:cubicBezTo>
                  <a:pt x="67" y="54"/>
                  <a:pt x="69" y="50"/>
                  <a:pt x="69" y="46"/>
                </a:cubicBezTo>
                <a:cubicBezTo>
                  <a:pt x="69" y="42"/>
                  <a:pt x="67" y="38"/>
                  <a:pt x="64" y="35"/>
                </a:cubicBezTo>
                <a:close/>
                <a:moveTo>
                  <a:pt x="80" y="199"/>
                </a:moveTo>
                <a:cubicBezTo>
                  <a:pt x="83" y="255"/>
                  <a:pt x="83" y="255"/>
                  <a:pt x="83" y="255"/>
                </a:cubicBezTo>
                <a:cubicBezTo>
                  <a:pt x="88" y="255"/>
                  <a:pt x="88" y="255"/>
                  <a:pt x="88" y="255"/>
                </a:cubicBezTo>
                <a:cubicBezTo>
                  <a:pt x="89" y="301"/>
                  <a:pt x="89" y="301"/>
                  <a:pt x="89" y="301"/>
                </a:cubicBezTo>
                <a:cubicBezTo>
                  <a:pt x="97" y="301"/>
                  <a:pt x="97" y="301"/>
                  <a:pt x="97" y="301"/>
                </a:cubicBezTo>
                <a:cubicBezTo>
                  <a:pt x="99" y="255"/>
                  <a:pt x="99" y="255"/>
                  <a:pt x="99" y="255"/>
                </a:cubicBezTo>
                <a:cubicBezTo>
                  <a:pt x="104" y="255"/>
                  <a:pt x="104" y="255"/>
                  <a:pt x="104" y="255"/>
                </a:cubicBezTo>
                <a:cubicBezTo>
                  <a:pt x="106" y="199"/>
                  <a:pt x="106" y="199"/>
                  <a:pt x="106" y="199"/>
                </a:cubicBezTo>
                <a:lnTo>
                  <a:pt x="80" y="1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242"/>
          <p:cNvSpPr>
            <a:spLocks noEditPoints="1"/>
          </p:cNvSpPr>
          <p:nvPr/>
        </p:nvSpPr>
        <p:spPr bwMode="auto">
          <a:xfrm>
            <a:off x="3589176" y="3486172"/>
            <a:ext cx="449548" cy="290416"/>
          </a:xfrm>
          <a:custGeom>
            <a:avLst/>
            <a:gdLst>
              <a:gd name="T0" fmla="*/ 0 w 251"/>
              <a:gd name="T1" fmla="*/ 40 h 161"/>
              <a:gd name="T2" fmla="*/ 127 w 251"/>
              <a:gd name="T3" fmla="*/ 31 h 161"/>
              <a:gd name="T4" fmla="*/ 136 w 251"/>
              <a:gd name="T5" fmla="*/ 19 h 161"/>
              <a:gd name="T6" fmla="*/ 183 w 251"/>
              <a:gd name="T7" fmla="*/ 0 h 161"/>
              <a:gd name="T8" fmla="*/ 229 w 251"/>
              <a:gd name="T9" fmla="*/ 19 h 161"/>
              <a:gd name="T10" fmla="*/ 243 w 251"/>
              <a:gd name="T11" fmla="*/ 39 h 161"/>
              <a:gd name="T12" fmla="*/ 251 w 251"/>
              <a:gd name="T13" fmla="*/ 40 h 161"/>
              <a:gd name="T14" fmla="*/ 251 w 251"/>
              <a:gd name="T15" fmla="*/ 130 h 161"/>
              <a:gd name="T16" fmla="*/ 231 w 251"/>
              <a:gd name="T17" fmla="*/ 132 h 161"/>
              <a:gd name="T18" fmla="*/ 231 w 251"/>
              <a:gd name="T19" fmla="*/ 161 h 161"/>
              <a:gd name="T20" fmla="*/ 213 w 251"/>
              <a:gd name="T21" fmla="*/ 161 h 161"/>
              <a:gd name="T22" fmla="*/ 204 w 251"/>
              <a:gd name="T23" fmla="*/ 135 h 161"/>
              <a:gd name="T24" fmla="*/ 47 w 251"/>
              <a:gd name="T25" fmla="*/ 136 h 161"/>
              <a:gd name="T26" fmla="*/ 38 w 251"/>
              <a:gd name="T27" fmla="*/ 161 h 161"/>
              <a:gd name="T28" fmla="*/ 20 w 251"/>
              <a:gd name="T29" fmla="*/ 161 h 161"/>
              <a:gd name="T30" fmla="*/ 20 w 251"/>
              <a:gd name="T31" fmla="*/ 132 h 161"/>
              <a:gd name="T32" fmla="*/ 0 w 251"/>
              <a:gd name="T33" fmla="*/ 130 h 161"/>
              <a:gd name="T34" fmla="*/ 0 w 251"/>
              <a:gd name="T35" fmla="*/ 40 h 161"/>
              <a:gd name="T36" fmla="*/ 183 w 251"/>
              <a:gd name="T37" fmla="*/ 42 h 161"/>
              <a:gd name="T38" fmla="*/ 157 w 251"/>
              <a:gd name="T39" fmla="*/ 53 h 161"/>
              <a:gd name="T40" fmla="*/ 161 w 251"/>
              <a:gd name="T41" fmla="*/ 81 h 161"/>
              <a:gd name="T42" fmla="*/ 179 w 251"/>
              <a:gd name="T43" fmla="*/ 65 h 161"/>
              <a:gd name="T44" fmla="*/ 183 w 251"/>
              <a:gd name="T45" fmla="*/ 42 h 161"/>
              <a:gd name="T46" fmla="*/ 211 w 251"/>
              <a:gd name="T47" fmla="*/ 38 h 161"/>
              <a:gd name="T48" fmla="*/ 183 w 251"/>
              <a:gd name="T49" fmla="*/ 26 h 161"/>
              <a:gd name="T50" fmla="*/ 155 w 251"/>
              <a:gd name="T51" fmla="*/ 38 h 161"/>
              <a:gd name="T52" fmla="*/ 143 w 251"/>
              <a:gd name="T53" fmla="*/ 66 h 161"/>
              <a:gd name="T54" fmla="*/ 155 w 251"/>
              <a:gd name="T55" fmla="*/ 94 h 161"/>
              <a:gd name="T56" fmla="*/ 183 w 251"/>
              <a:gd name="T57" fmla="*/ 106 h 161"/>
              <a:gd name="T58" fmla="*/ 211 w 251"/>
              <a:gd name="T59" fmla="*/ 94 h 161"/>
              <a:gd name="T60" fmla="*/ 222 w 251"/>
              <a:gd name="T61" fmla="*/ 66 h 161"/>
              <a:gd name="T62" fmla="*/ 211 w 251"/>
              <a:gd name="T63" fmla="*/ 38 h 161"/>
              <a:gd name="T64" fmla="*/ 30 w 251"/>
              <a:gd name="T65" fmla="*/ 97 h 161"/>
              <a:gd name="T66" fmla="*/ 30 w 251"/>
              <a:gd name="T67" fmla="*/ 106 h 161"/>
              <a:gd name="T68" fmla="*/ 100 w 251"/>
              <a:gd name="T69" fmla="*/ 106 h 161"/>
              <a:gd name="T70" fmla="*/ 100 w 251"/>
              <a:gd name="T71" fmla="*/ 97 h 161"/>
              <a:gd name="T72" fmla="*/ 30 w 251"/>
              <a:gd name="T73" fmla="*/ 97 h 161"/>
              <a:gd name="T74" fmla="*/ 30 w 251"/>
              <a:gd name="T75" fmla="*/ 57 h 161"/>
              <a:gd name="T76" fmla="*/ 30 w 251"/>
              <a:gd name="T77" fmla="*/ 67 h 161"/>
              <a:gd name="T78" fmla="*/ 100 w 251"/>
              <a:gd name="T79" fmla="*/ 67 h 161"/>
              <a:gd name="T80" fmla="*/ 100 w 251"/>
              <a:gd name="T81" fmla="*/ 57 h 161"/>
              <a:gd name="T82" fmla="*/ 30 w 251"/>
              <a:gd name="T83" fmla="*/ 57 h 161"/>
              <a:gd name="T84" fmla="*/ 30 w 251"/>
              <a:gd name="T85" fmla="*/ 77 h 161"/>
              <a:gd name="T86" fmla="*/ 30 w 251"/>
              <a:gd name="T87" fmla="*/ 86 h 161"/>
              <a:gd name="T88" fmla="*/ 100 w 251"/>
              <a:gd name="T89" fmla="*/ 86 h 161"/>
              <a:gd name="T90" fmla="*/ 100 w 251"/>
              <a:gd name="T91" fmla="*/ 77 h 161"/>
              <a:gd name="T92" fmla="*/ 30 w 251"/>
              <a:gd name="T93" fmla="*/ 7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51" h="161">
                <a:moveTo>
                  <a:pt x="0" y="40"/>
                </a:moveTo>
                <a:cubicBezTo>
                  <a:pt x="43" y="34"/>
                  <a:pt x="85" y="31"/>
                  <a:pt x="127" y="31"/>
                </a:cubicBezTo>
                <a:cubicBezTo>
                  <a:pt x="129" y="27"/>
                  <a:pt x="132" y="23"/>
                  <a:pt x="136" y="19"/>
                </a:cubicBezTo>
                <a:cubicBezTo>
                  <a:pt x="148" y="7"/>
                  <a:pt x="164" y="0"/>
                  <a:pt x="183" y="0"/>
                </a:cubicBezTo>
                <a:cubicBezTo>
                  <a:pt x="201" y="0"/>
                  <a:pt x="217" y="7"/>
                  <a:pt x="229" y="19"/>
                </a:cubicBezTo>
                <a:cubicBezTo>
                  <a:pt x="235" y="25"/>
                  <a:pt x="239" y="31"/>
                  <a:pt x="243" y="39"/>
                </a:cubicBezTo>
                <a:cubicBezTo>
                  <a:pt x="245" y="39"/>
                  <a:pt x="248" y="39"/>
                  <a:pt x="251" y="40"/>
                </a:cubicBezTo>
                <a:cubicBezTo>
                  <a:pt x="251" y="70"/>
                  <a:pt x="251" y="100"/>
                  <a:pt x="251" y="130"/>
                </a:cubicBezTo>
                <a:cubicBezTo>
                  <a:pt x="244" y="131"/>
                  <a:pt x="238" y="131"/>
                  <a:pt x="231" y="132"/>
                </a:cubicBezTo>
                <a:cubicBezTo>
                  <a:pt x="231" y="161"/>
                  <a:pt x="231" y="161"/>
                  <a:pt x="231" y="161"/>
                </a:cubicBezTo>
                <a:cubicBezTo>
                  <a:pt x="213" y="161"/>
                  <a:pt x="213" y="161"/>
                  <a:pt x="213" y="161"/>
                </a:cubicBezTo>
                <a:cubicBezTo>
                  <a:pt x="204" y="135"/>
                  <a:pt x="204" y="135"/>
                  <a:pt x="204" y="135"/>
                </a:cubicBezTo>
                <a:cubicBezTo>
                  <a:pt x="151" y="140"/>
                  <a:pt x="99" y="141"/>
                  <a:pt x="47" y="136"/>
                </a:cubicBezTo>
                <a:cubicBezTo>
                  <a:pt x="38" y="161"/>
                  <a:pt x="38" y="161"/>
                  <a:pt x="38" y="161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20" y="132"/>
                  <a:pt x="20" y="132"/>
                  <a:pt x="20" y="132"/>
                </a:cubicBezTo>
                <a:cubicBezTo>
                  <a:pt x="13" y="132"/>
                  <a:pt x="7" y="131"/>
                  <a:pt x="0" y="130"/>
                </a:cubicBezTo>
                <a:cubicBezTo>
                  <a:pt x="0" y="100"/>
                  <a:pt x="0" y="70"/>
                  <a:pt x="0" y="40"/>
                </a:cubicBezTo>
                <a:close/>
                <a:moveTo>
                  <a:pt x="183" y="42"/>
                </a:moveTo>
                <a:cubicBezTo>
                  <a:pt x="175" y="37"/>
                  <a:pt x="163" y="42"/>
                  <a:pt x="157" y="53"/>
                </a:cubicBezTo>
                <a:cubicBezTo>
                  <a:pt x="151" y="63"/>
                  <a:pt x="153" y="76"/>
                  <a:pt x="161" y="81"/>
                </a:cubicBezTo>
                <a:cubicBezTo>
                  <a:pt x="169" y="85"/>
                  <a:pt x="173" y="76"/>
                  <a:pt x="179" y="65"/>
                </a:cubicBezTo>
                <a:cubicBezTo>
                  <a:pt x="185" y="55"/>
                  <a:pt x="191" y="47"/>
                  <a:pt x="183" y="42"/>
                </a:cubicBezTo>
                <a:close/>
                <a:moveTo>
                  <a:pt x="211" y="38"/>
                </a:moveTo>
                <a:cubicBezTo>
                  <a:pt x="204" y="31"/>
                  <a:pt x="194" y="26"/>
                  <a:pt x="183" y="26"/>
                </a:cubicBezTo>
                <a:cubicBezTo>
                  <a:pt x="172" y="26"/>
                  <a:pt x="162" y="31"/>
                  <a:pt x="155" y="38"/>
                </a:cubicBezTo>
                <a:cubicBezTo>
                  <a:pt x="147" y="45"/>
                  <a:pt x="143" y="55"/>
                  <a:pt x="143" y="66"/>
                </a:cubicBezTo>
                <a:cubicBezTo>
                  <a:pt x="143" y="77"/>
                  <a:pt x="147" y="87"/>
                  <a:pt x="155" y="94"/>
                </a:cubicBezTo>
                <a:cubicBezTo>
                  <a:pt x="162" y="101"/>
                  <a:pt x="172" y="106"/>
                  <a:pt x="183" y="106"/>
                </a:cubicBezTo>
                <a:cubicBezTo>
                  <a:pt x="194" y="106"/>
                  <a:pt x="204" y="101"/>
                  <a:pt x="211" y="94"/>
                </a:cubicBezTo>
                <a:cubicBezTo>
                  <a:pt x="218" y="87"/>
                  <a:pt x="222" y="77"/>
                  <a:pt x="222" y="66"/>
                </a:cubicBezTo>
                <a:cubicBezTo>
                  <a:pt x="222" y="55"/>
                  <a:pt x="218" y="45"/>
                  <a:pt x="211" y="38"/>
                </a:cubicBezTo>
                <a:close/>
                <a:moveTo>
                  <a:pt x="30" y="97"/>
                </a:moveTo>
                <a:cubicBezTo>
                  <a:pt x="30" y="106"/>
                  <a:pt x="30" y="106"/>
                  <a:pt x="30" y="106"/>
                </a:cubicBezTo>
                <a:cubicBezTo>
                  <a:pt x="100" y="106"/>
                  <a:pt x="100" y="106"/>
                  <a:pt x="100" y="106"/>
                </a:cubicBezTo>
                <a:cubicBezTo>
                  <a:pt x="100" y="97"/>
                  <a:pt x="100" y="97"/>
                  <a:pt x="100" y="97"/>
                </a:cubicBezTo>
                <a:cubicBezTo>
                  <a:pt x="30" y="97"/>
                  <a:pt x="30" y="97"/>
                  <a:pt x="30" y="97"/>
                </a:cubicBezTo>
                <a:close/>
                <a:moveTo>
                  <a:pt x="30" y="57"/>
                </a:moveTo>
                <a:cubicBezTo>
                  <a:pt x="30" y="67"/>
                  <a:pt x="30" y="67"/>
                  <a:pt x="30" y="67"/>
                </a:cubicBezTo>
                <a:cubicBezTo>
                  <a:pt x="100" y="67"/>
                  <a:pt x="100" y="67"/>
                  <a:pt x="100" y="67"/>
                </a:cubicBezTo>
                <a:cubicBezTo>
                  <a:pt x="100" y="57"/>
                  <a:pt x="100" y="57"/>
                  <a:pt x="100" y="57"/>
                </a:cubicBezTo>
                <a:cubicBezTo>
                  <a:pt x="30" y="57"/>
                  <a:pt x="30" y="57"/>
                  <a:pt x="30" y="57"/>
                </a:cubicBezTo>
                <a:close/>
                <a:moveTo>
                  <a:pt x="30" y="77"/>
                </a:moveTo>
                <a:cubicBezTo>
                  <a:pt x="30" y="86"/>
                  <a:pt x="30" y="86"/>
                  <a:pt x="30" y="86"/>
                </a:cubicBezTo>
                <a:cubicBezTo>
                  <a:pt x="100" y="86"/>
                  <a:pt x="100" y="86"/>
                  <a:pt x="100" y="86"/>
                </a:cubicBezTo>
                <a:cubicBezTo>
                  <a:pt x="100" y="77"/>
                  <a:pt x="100" y="77"/>
                  <a:pt x="100" y="77"/>
                </a:cubicBezTo>
                <a:lnTo>
                  <a:pt x="30" y="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243"/>
          <p:cNvSpPr>
            <a:spLocks noEditPoints="1"/>
          </p:cNvSpPr>
          <p:nvPr/>
        </p:nvSpPr>
        <p:spPr bwMode="auto">
          <a:xfrm>
            <a:off x="7604717" y="4743888"/>
            <a:ext cx="417722" cy="487343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710642" y="1812552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853131" y="2132603"/>
            <a:ext cx="266013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8385214" y="1484185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8480331" y="1751259"/>
            <a:ext cx="26398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2354467" y="3201369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496956" y="3521420"/>
            <a:ext cx="266013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3178311" y="4577230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1320800" y="4897281"/>
            <a:ext cx="266013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9063369" y="306424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9158486" y="3331322"/>
            <a:ext cx="26398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13"/>
          <p:cNvSpPr txBox="1"/>
          <p:nvPr/>
        </p:nvSpPr>
        <p:spPr>
          <a:xfrm>
            <a:off x="8374073" y="4593535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8469190" y="4860609"/>
            <a:ext cx="263981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22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637867" y="2250018"/>
            <a:ext cx="5554133" cy="2582333"/>
          </a:xfrm>
          <a:prstGeom prst="rect">
            <a:avLst/>
          </a:prstGeom>
          <a:solidFill>
            <a:srgbClr val="DCE4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6824134" y="2648289"/>
            <a:ext cx="5654040" cy="1944318"/>
            <a:chOff x="6637867" y="2193205"/>
            <a:chExt cx="5654040" cy="1944318"/>
          </a:xfrm>
        </p:grpSpPr>
        <p:sp>
          <p:nvSpPr>
            <p:cNvPr id="9" name="文本框 8"/>
            <p:cNvSpPr txBox="1"/>
            <p:nvPr/>
          </p:nvSpPr>
          <p:spPr>
            <a:xfrm>
              <a:off x="6637867" y="2193205"/>
              <a:ext cx="565404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b="1" dirty="0">
                  <a:solidFill>
                    <a:srgbClr val="3620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下阶段具体举措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637867" y="3214193"/>
              <a:ext cx="540988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本</a:t>
              </a:r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章节的简要介绍或者有煽动力的文字。本模板的主要风格是时下最流行的扁平化，所有素材均可自由编辑替换。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729623" y="3112958"/>
              <a:ext cx="5039044" cy="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2545" y="1644699"/>
            <a:ext cx="1824380" cy="318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76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 rot="6300000">
            <a:off x="2197224" y="2692144"/>
            <a:ext cx="716033" cy="1200734"/>
            <a:chOff x="2761514" y="2285998"/>
            <a:chExt cx="1645175" cy="2760230"/>
          </a:xfrm>
          <a:solidFill>
            <a:srgbClr val="9AD3DC"/>
          </a:solidFill>
        </p:grpSpPr>
        <p:sp>
          <p:nvSpPr>
            <p:cNvPr id="5" name="Oval 5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5998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" name="Oval 6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7"/>
              <a:ext cx="213633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7" name="Oval 7@|1FFC:0|FBC:0|LFC:0|LBC:16777215"/>
            <p:cNvSpPr>
              <a:spLocks noChangeArrowheads="1"/>
            </p:cNvSpPr>
            <p:nvPr/>
          </p:nvSpPr>
          <p:spPr bwMode="auto">
            <a:xfrm rot="20866472">
              <a:off x="2992346" y="2729549"/>
              <a:ext cx="186337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8" name="Oval 8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9" name="Oval 9@|1FFC:0|FBC:0|LFC:0|LBC:16777215"/>
            <p:cNvSpPr>
              <a:spLocks noChangeArrowheads="1"/>
            </p:cNvSpPr>
            <p:nvPr/>
          </p:nvSpPr>
          <p:spPr bwMode="auto">
            <a:xfrm rot="20866472">
              <a:off x="2761514" y="313797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0" name="Freeform 10@|5FFC:0|FBC:0|LFC:0|LBC:16777215"/>
            <p:cNvSpPr>
              <a:spLocks noChangeArrowheads="1"/>
            </p:cNvSpPr>
            <p:nvPr/>
          </p:nvSpPr>
          <p:spPr bwMode="auto">
            <a:xfrm>
              <a:off x="2939383" y="2737153"/>
              <a:ext cx="1467306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 rot="15300000" flipV="1">
            <a:off x="2791954" y="3220712"/>
            <a:ext cx="716032" cy="1200733"/>
            <a:chOff x="2761516" y="2285999"/>
            <a:chExt cx="1645173" cy="2760229"/>
          </a:xfrm>
          <a:solidFill>
            <a:srgbClr val="9AD3DC"/>
          </a:solidFill>
        </p:grpSpPr>
        <p:sp>
          <p:nvSpPr>
            <p:cNvPr id="12" name="Oval 12@|1FFC:0|FBC:0|LFC:0|LBC:16777215"/>
            <p:cNvSpPr>
              <a:spLocks noChangeArrowheads="1"/>
            </p:cNvSpPr>
            <p:nvPr/>
          </p:nvSpPr>
          <p:spPr bwMode="auto">
            <a:xfrm rot="20866472">
              <a:off x="3352801" y="2285999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3" name="Oval 13@|1FFC:0|FBC:0|LFC:0|LBC:16777215"/>
            <p:cNvSpPr>
              <a:spLocks noChangeArrowheads="1"/>
            </p:cNvSpPr>
            <p:nvPr/>
          </p:nvSpPr>
          <p:spPr bwMode="auto">
            <a:xfrm rot="20866472">
              <a:off x="3151531" y="2515501"/>
              <a:ext cx="213633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4" name="Oval 14@|1FFC:0|FBC:0|LFC:0|LBC:16777215"/>
            <p:cNvSpPr>
              <a:spLocks noChangeArrowheads="1"/>
            </p:cNvSpPr>
            <p:nvPr/>
          </p:nvSpPr>
          <p:spPr bwMode="auto">
            <a:xfrm rot="20866472">
              <a:off x="2992347" y="2729550"/>
              <a:ext cx="186337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5" name="Oval 15@|1FFC:0|FBC:0|LFC:0|LBC:16777215"/>
            <p:cNvSpPr>
              <a:spLocks noChangeArrowheads="1"/>
            </p:cNvSpPr>
            <p:nvPr/>
          </p:nvSpPr>
          <p:spPr bwMode="auto">
            <a:xfrm rot="20866472">
              <a:off x="2879351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6" name="Oval 16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17" name="Freeform 17@|5FFC:0|FBC:0|LFC:0|LBC:16777215"/>
            <p:cNvSpPr>
              <a:spLocks noChangeArrowheads="1"/>
            </p:cNvSpPr>
            <p:nvPr/>
          </p:nvSpPr>
          <p:spPr bwMode="auto">
            <a:xfrm>
              <a:off x="2939383" y="2737153"/>
              <a:ext cx="1467306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8"/>
          <p:cNvGrpSpPr>
            <a:grpSpLocks/>
          </p:cNvGrpSpPr>
          <p:nvPr/>
        </p:nvGrpSpPr>
        <p:grpSpPr bwMode="auto">
          <a:xfrm rot="6300000">
            <a:off x="4091139" y="2669892"/>
            <a:ext cx="780878" cy="1310085"/>
            <a:chOff x="2761516" y="2285998"/>
            <a:chExt cx="1645174" cy="2760231"/>
          </a:xfrm>
          <a:solidFill>
            <a:srgbClr val="F2895C"/>
          </a:solidFill>
        </p:grpSpPr>
        <p:sp>
          <p:nvSpPr>
            <p:cNvPr id="19" name="Oval 19@|1FFC:0|FBC:0|LFC:0|LBC:16777215"/>
            <p:cNvSpPr>
              <a:spLocks noChangeArrowheads="1"/>
            </p:cNvSpPr>
            <p:nvPr/>
          </p:nvSpPr>
          <p:spPr bwMode="auto">
            <a:xfrm rot="20866472">
              <a:off x="3352799" y="2285998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0" name="Oval 20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39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1" name="Oval 21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8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2" name="Oval 22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4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3" name="Oval 23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5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4" name="Freeform 24@|5FFC:0|FBC:0|LFC:0|LBC:16777215"/>
            <p:cNvSpPr>
              <a:spLocks noChangeArrowheads="1"/>
            </p:cNvSpPr>
            <p:nvPr/>
          </p:nvSpPr>
          <p:spPr bwMode="auto">
            <a:xfrm>
              <a:off x="2939385" y="2737153"/>
              <a:ext cx="1467305" cy="23090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25"/>
          <p:cNvGrpSpPr>
            <a:grpSpLocks/>
          </p:cNvGrpSpPr>
          <p:nvPr/>
        </p:nvGrpSpPr>
        <p:grpSpPr bwMode="auto">
          <a:xfrm rot="15300000" flipV="1">
            <a:off x="4683758" y="3161919"/>
            <a:ext cx="780879" cy="1310086"/>
            <a:chOff x="2761514" y="2285997"/>
            <a:chExt cx="1645176" cy="2760232"/>
          </a:xfrm>
          <a:solidFill>
            <a:srgbClr val="F2895C"/>
          </a:solidFill>
        </p:grpSpPr>
        <p:sp>
          <p:nvSpPr>
            <p:cNvPr id="26" name="Oval 26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5997"/>
              <a:ext cx="304801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7" name="Oval 27@|1FFC:0|FBC:0|LFC:0|LBC:16777215"/>
            <p:cNvSpPr>
              <a:spLocks noChangeArrowheads="1"/>
            </p:cNvSpPr>
            <p:nvPr/>
          </p:nvSpPr>
          <p:spPr bwMode="auto">
            <a:xfrm rot="20866472">
              <a:off x="3151533" y="2515499"/>
              <a:ext cx="213632" cy="258039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8" name="Oval 28@|1FFC:0|FBC:0|LFC:0|LBC:16777215"/>
            <p:cNvSpPr>
              <a:spLocks noChangeArrowheads="1"/>
            </p:cNvSpPr>
            <p:nvPr/>
          </p:nvSpPr>
          <p:spPr bwMode="auto">
            <a:xfrm rot="20866472">
              <a:off x="2992346" y="2729550"/>
              <a:ext cx="186338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29" name="Oval 29@|1FFC:0|FBC:0|LFC:0|LBC:16777215"/>
            <p:cNvSpPr>
              <a:spLocks noChangeArrowheads="1"/>
            </p:cNvSpPr>
            <p:nvPr/>
          </p:nvSpPr>
          <p:spPr bwMode="auto">
            <a:xfrm rot="20866472">
              <a:off x="2879348" y="2921354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2" name="Oval 30@|1FFC:0|FBC:0|LFC:0|LBC:16777215"/>
            <p:cNvSpPr>
              <a:spLocks noChangeArrowheads="1"/>
            </p:cNvSpPr>
            <p:nvPr/>
          </p:nvSpPr>
          <p:spPr bwMode="auto">
            <a:xfrm rot="20866472">
              <a:off x="2761514" y="3137975"/>
              <a:ext cx="150339" cy="189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3" name="Freeform 31@|5FFC:0|FBC:0|LFC:0|LBC:16777215"/>
            <p:cNvSpPr>
              <a:spLocks noChangeArrowheads="1"/>
            </p:cNvSpPr>
            <p:nvPr/>
          </p:nvSpPr>
          <p:spPr bwMode="auto">
            <a:xfrm>
              <a:off x="2939385" y="2737153"/>
              <a:ext cx="1467305" cy="2309076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2"/>
          <p:cNvGrpSpPr>
            <a:grpSpLocks/>
          </p:cNvGrpSpPr>
          <p:nvPr/>
        </p:nvGrpSpPr>
        <p:grpSpPr bwMode="auto">
          <a:xfrm rot="6300000">
            <a:off x="5846543" y="2478176"/>
            <a:ext cx="873121" cy="1465085"/>
            <a:chOff x="2761515" y="2286002"/>
            <a:chExt cx="1645174" cy="2760227"/>
          </a:xfrm>
          <a:solidFill>
            <a:srgbClr val="B6DB86"/>
          </a:solidFill>
        </p:grpSpPr>
        <p:sp>
          <p:nvSpPr>
            <p:cNvPr id="35" name="Oval 33@|1FFC:0|FBC:0|LFC:0|LBC:16777215"/>
            <p:cNvSpPr>
              <a:spLocks noChangeArrowheads="1"/>
            </p:cNvSpPr>
            <p:nvPr/>
          </p:nvSpPr>
          <p:spPr bwMode="auto">
            <a:xfrm rot="20866472">
              <a:off x="3352802" y="2286002"/>
              <a:ext cx="304799" cy="38100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6" name="Oval 34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7" name="Oval 35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9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8" name="Oval 36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39" name="Oval 37@|1FFC:0|FBC:0|LFC:0|LBC:16777215"/>
            <p:cNvSpPr>
              <a:spLocks noChangeArrowheads="1"/>
            </p:cNvSpPr>
            <p:nvPr/>
          </p:nvSpPr>
          <p:spPr bwMode="auto">
            <a:xfrm rot="20866472">
              <a:off x="2761515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0" name="Freeform 38@|5FFC:0|FBC:0|LFC:0|LBC:16777215"/>
            <p:cNvSpPr>
              <a:spLocks noChangeArrowheads="1"/>
            </p:cNvSpPr>
            <p:nvPr/>
          </p:nvSpPr>
          <p:spPr bwMode="auto">
            <a:xfrm>
              <a:off x="2939384" y="2737154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39"/>
          <p:cNvGrpSpPr>
            <a:grpSpLocks/>
          </p:cNvGrpSpPr>
          <p:nvPr/>
        </p:nvGrpSpPr>
        <p:grpSpPr bwMode="auto">
          <a:xfrm rot="15300000" flipV="1">
            <a:off x="6572207" y="3122705"/>
            <a:ext cx="873121" cy="1465085"/>
            <a:chOff x="2761515" y="2286002"/>
            <a:chExt cx="1645174" cy="2760227"/>
          </a:xfrm>
          <a:solidFill>
            <a:srgbClr val="B6DB86"/>
          </a:solidFill>
        </p:grpSpPr>
        <p:sp>
          <p:nvSpPr>
            <p:cNvPr id="42" name="Oval 40@|1FFC:0|FBC:0|LFC:0|LBC:16777215"/>
            <p:cNvSpPr>
              <a:spLocks noChangeArrowheads="1"/>
            </p:cNvSpPr>
            <p:nvPr/>
          </p:nvSpPr>
          <p:spPr bwMode="auto">
            <a:xfrm rot="20866472">
              <a:off x="3352800" y="2286002"/>
              <a:ext cx="304799" cy="38100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3" name="Oval 41@|1FFC:0|FBC:0|LFC:0|LBC:16777215"/>
            <p:cNvSpPr>
              <a:spLocks noChangeArrowheads="1"/>
            </p:cNvSpPr>
            <p:nvPr/>
          </p:nvSpPr>
          <p:spPr bwMode="auto">
            <a:xfrm rot="20866472">
              <a:off x="3151532" y="2515498"/>
              <a:ext cx="213632" cy="25804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4" name="Oval 42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0"/>
              <a:ext cx="186339" cy="225073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5" name="Oval 43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6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6" name="Oval 44@|1FFC:0|FBC:0|LFC:0|LBC:16777215"/>
            <p:cNvSpPr>
              <a:spLocks noChangeArrowheads="1"/>
            </p:cNvSpPr>
            <p:nvPr/>
          </p:nvSpPr>
          <p:spPr bwMode="auto">
            <a:xfrm rot="20866472">
              <a:off x="2761515" y="313797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47" name="Freeform 45@|5FFC:0|FBC:0|LFC:0|LBC:16777215"/>
            <p:cNvSpPr>
              <a:spLocks noChangeArrowheads="1"/>
            </p:cNvSpPr>
            <p:nvPr/>
          </p:nvSpPr>
          <p:spPr bwMode="auto">
            <a:xfrm>
              <a:off x="2939384" y="2737154"/>
              <a:ext cx="1467305" cy="2309075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6"/>
          <p:cNvGrpSpPr>
            <a:grpSpLocks/>
          </p:cNvGrpSpPr>
          <p:nvPr/>
        </p:nvGrpSpPr>
        <p:grpSpPr bwMode="auto">
          <a:xfrm rot="6300000">
            <a:off x="7910809" y="2366536"/>
            <a:ext cx="989111" cy="1658307"/>
            <a:chOff x="2761516" y="2285999"/>
            <a:chExt cx="1645174" cy="2760228"/>
          </a:xfrm>
          <a:solidFill>
            <a:srgbClr val="FADB63"/>
          </a:solidFill>
        </p:grpSpPr>
        <p:sp>
          <p:nvSpPr>
            <p:cNvPr id="49" name="Oval 47@|1FFC:0|FBC:0|LFC:0|LBC:16777215"/>
            <p:cNvSpPr>
              <a:spLocks noChangeArrowheads="1"/>
            </p:cNvSpPr>
            <p:nvPr/>
          </p:nvSpPr>
          <p:spPr bwMode="auto">
            <a:xfrm rot="20866472">
              <a:off x="3352801" y="2285999"/>
              <a:ext cx="304800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0" name="Oval 48@|1FFC:0|FBC:0|LFC:0|LBC:16777215"/>
            <p:cNvSpPr>
              <a:spLocks noChangeArrowheads="1"/>
            </p:cNvSpPr>
            <p:nvPr/>
          </p:nvSpPr>
          <p:spPr bwMode="auto">
            <a:xfrm rot="20866472">
              <a:off x="3151531" y="2515500"/>
              <a:ext cx="213632" cy="25804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1" name="Oval 49@|1FFC:0|FBC:0|LFC:0|LBC:16777215"/>
            <p:cNvSpPr>
              <a:spLocks noChangeArrowheads="1"/>
            </p:cNvSpPr>
            <p:nvPr/>
          </p:nvSpPr>
          <p:spPr bwMode="auto">
            <a:xfrm rot="20866472">
              <a:off x="2992344" y="2729551"/>
              <a:ext cx="186338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2" name="Oval 50@|1FFC:0|FBC:0|LFC:0|LBC:16777215"/>
            <p:cNvSpPr>
              <a:spLocks noChangeArrowheads="1"/>
            </p:cNvSpPr>
            <p:nvPr/>
          </p:nvSpPr>
          <p:spPr bwMode="auto">
            <a:xfrm rot="20866472">
              <a:off x="2879348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3" name="Oval 51@|1FFC:0|FBC:0|LFC:0|LBC:16777215"/>
            <p:cNvSpPr>
              <a:spLocks noChangeArrowheads="1"/>
            </p:cNvSpPr>
            <p:nvPr/>
          </p:nvSpPr>
          <p:spPr bwMode="auto">
            <a:xfrm rot="20866472">
              <a:off x="2761516" y="3137974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4" name="Freeform 52@|5FFC:0|FBC:0|LFC:0|LBC:1677721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6" cy="2309074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53"/>
          <p:cNvGrpSpPr>
            <a:grpSpLocks/>
          </p:cNvGrpSpPr>
          <p:nvPr/>
        </p:nvGrpSpPr>
        <p:grpSpPr bwMode="auto">
          <a:xfrm rot="15300000" flipV="1">
            <a:off x="8732177" y="3096684"/>
            <a:ext cx="989110" cy="1658307"/>
            <a:chOff x="2761518" y="2285999"/>
            <a:chExt cx="1645172" cy="2760228"/>
          </a:xfrm>
          <a:solidFill>
            <a:srgbClr val="FADB63"/>
          </a:solidFill>
        </p:grpSpPr>
        <p:sp>
          <p:nvSpPr>
            <p:cNvPr id="56" name="Oval 54@|1FFC:0|FBC:0|LFC:0|LBC:16777215"/>
            <p:cNvSpPr>
              <a:spLocks noChangeArrowheads="1"/>
            </p:cNvSpPr>
            <p:nvPr/>
          </p:nvSpPr>
          <p:spPr bwMode="auto">
            <a:xfrm rot="20866472">
              <a:off x="3352799" y="2285999"/>
              <a:ext cx="304800" cy="38100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7" name="Oval 55@|1FFC:0|FBC:0|LFC:0|LBC:16777215"/>
            <p:cNvSpPr>
              <a:spLocks noChangeArrowheads="1"/>
            </p:cNvSpPr>
            <p:nvPr/>
          </p:nvSpPr>
          <p:spPr bwMode="auto">
            <a:xfrm rot="20866472">
              <a:off x="3151530" y="2515500"/>
              <a:ext cx="213632" cy="258040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8" name="Oval 56@|1FFC:0|FBC:0|LFC:0|LBC:16777215"/>
            <p:cNvSpPr>
              <a:spLocks noChangeArrowheads="1"/>
            </p:cNvSpPr>
            <p:nvPr/>
          </p:nvSpPr>
          <p:spPr bwMode="auto">
            <a:xfrm rot="20866472">
              <a:off x="2992343" y="2729551"/>
              <a:ext cx="186338" cy="225072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59" name="Oval 57@|1FFC:0|FBC:0|LFC:0|LBC:16777215"/>
            <p:cNvSpPr>
              <a:spLocks noChangeArrowheads="1"/>
            </p:cNvSpPr>
            <p:nvPr/>
          </p:nvSpPr>
          <p:spPr bwMode="auto">
            <a:xfrm rot="20866472">
              <a:off x="2879347" y="2921355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0" name="Oval 58@|1FFC:0|FBC:0|LFC:0|LBC:16777215"/>
            <p:cNvSpPr>
              <a:spLocks noChangeArrowheads="1"/>
            </p:cNvSpPr>
            <p:nvPr/>
          </p:nvSpPr>
          <p:spPr bwMode="auto">
            <a:xfrm rot="20866472">
              <a:off x="2761518" y="3137974"/>
              <a:ext cx="150338" cy="189071"/>
            </a:xfrm>
            <a:prstGeom prst="ellipse">
              <a:avLst/>
            </a:pr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  <p:sp>
          <p:nvSpPr>
            <p:cNvPr id="61" name="Freeform 59@|5FFC:0|FBC:0|LFC:0|LBC:16777215"/>
            <p:cNvSpPr>
              <a:spLocks noChangeArrowheads="1"/>
            </p:cNvSpPr>
            <p:nvPr/>
          </p:nvSpPr>
          <p:spPr bwMode="auto">
            <a:xfrm>
              <a:off x="2939384" y="2737153"/>
              <a:ext cx="1467306" cy="2309074"/>
            </a:xfrm>
            <a:custGeom>
              <a:avLst/>
              <a:gdLst>
                <a:gd name="T0" fmla="*/ 631801 w 1467305"/>
                <a:gd name="T1" fmla="*/ 891166 h 2309075"/>
                <a:gd name="T2" fmla="*/ 669995 w 1467305"/>
                <a:gd name="T3" fmla="*/ 757491 h 2309075"/>
                <a:gd name="T4" fmla="*/ 860968 w 1467305"/>
                <a:gd name="T5" fmla="*/ 547430 h 2309075"/>
                <a:gd name="T6" fmla="*/ 899162 w 1467305"/>
                <a:gd name="T7" fmla="*/ 289629 h 2309075"/>
                <a:gd name="T8" fmla="*/ 794128 w 1467305"/>
                <a:gd name="T9" fmla="*/ 89116 h 2309075"/>
                <a:gd name="T10" fmla="*/ 555412 w 1467305"/>
                <a:gd name="T11" fmla="*/ 60472 h 2309075"/>
                <a:gd name="T12" fmla="*/ 106627 w 1467305"/>
                <a:gd name="T13" fmla="*/ 451948 h 2309075"/>
                <a:gd name="T14" fmla="*/ 20689 w 1467305"/>
                <a:gd name="T15" fmla="*/ 805232 h 2309075"/>
                <a:gd name="T16" fmla="*/ 230759 w 1467305"/>
                <a:gd name="T17" fmla="*/ 1320835 h 2309075"/>
                <a:gd name="T18" fmla="*/ 679544 w 1467305"/>
                <a:gd name="T19" fmla="*/ 2017854 h 2309075"/>
                <a:gd name="T20" fmla="*/ 946906 w 1467305"/>
                <a:gd name="T21" fmla="*/ 2266108 h 2309075"/>
                <a:gd name="T22" fmla="*/ 1204718 w 1467305"/>
                <a:gd name="T23" fmla="*/ 2275656 h 2309075"/>
                <a:gd name="T24" fmla="*/ 1405239 w 1467305"/>
                <a:gd name="T25" fmla="*/ 2103788 h 2309075"/>
                <a:gd name="T26" fmla="*/ 1462531 w 1467305"/>
                <a:gd name="T27" fmla="*/ 1884179 h 2309075"/>
                <a:gd name="T28" fmla="*/ 1376594 w 1467305"/>
                <a:gd name="T29" fmla="*/ 1655022 h 2309075"/>
                <a:gd name="T30" fmla="*/ 1166524 w 1467305"/>
                <a:gd name="T31" fmla="*/ 1530896 h 2309075"/>
                <a:gd name="T32" fmla="*/ 946906 w 1467305"/>
                <a:gd name="T33" fmla="*/ 1483155 h 2309075"/>
                <a:gd name="T34" fmla="*/ 765482 w 1467305"/>
                <a:gd name="T35" fmla="*/ 1349480 h 2309075"/>
                <a:gd name="T36" fmla="*/ 631801 w 1467305"/>
                <a:gd name="T37" fmla="*/ 1063034 h 2309075"/>
                <a:gd name="T38" fmla="*/ 631801 w 1467305"/>
                <a:gd name="T39" fmla="*/ 891166 h 230907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1467305"/>
                <a:gd name="T61" fmla="*/ 0 h 2309075"/>
                <a:gd name="T62" fmla="*/ 1467305 w 1467305"/>
                <a:gd name="T63" fmla="*/ 2309075 h 2309075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1467305" h="2309075">
                  <a:moveTo>
                    <a:pt x="631801" y="891166"/>
                  </a:moveTo>
                  <a:cubicBezTo>
                    <a:pt x="641342" y="827542"/>
                    <a:pt x="644500" y="814780"/>
                    <a:pt x="669995" y="757491"/>
                  </a:cubicBezTo>
                  <a:cubicBezTo>
                    <a:pt x="708190" y="700202"/>
                    <a:pt x="822774" y="625407"/>
                    <a:pt x="860968" y="547430"/>
                  </a:cubicBezTo>
                  <a:cubicBezTo>
                    <a:pt x="899162" y="469453"/>
                    <a:pt x="910302" y="366015"/>
                    <a:pt x="899162" y="289629"/>
                  </a:cubicBezTo>
                  <a:cubicBezTo>
                    <a:pt x="888022" y="213243"/>
                    <a:pt x="851420" y="127309"/>
                    <a:pt x="794128" y="89116"/>
                  </a:cubicBezTo>
                  <a:cubicBezTo>
                    <a:pt x="736836" y="50923"/>
                    <a:pt x="669995" y="0"/>
                    <a:pt x="555412" y="60472"/>
                  </a:cubicBezTo>
                  <a:cubicBezTo>
                    <a:pt x="440829" y="120944"/>
                    <a:pt x="195748" y="327821"/>
                    <a:pt x="106627" y="451948"/>
                  </a:cubicBezTo>
                  <a:cubicBezTo>
                    <a:pt x="17507" y="576075"/>
                    <a:pt x="0" y="660418"/>
                    <a:pt x="20689" y="805232"/>
                  </a:cubicBezTo>
                  <a:cubicBezTo>
                    <a:pt x="41378" y="950046"/>
                    <a:pt x="120950" y="1118731"/>
                    <a:pt x="230759" y="1320835"/>
                  </a:cubicBezTo>
                  <a:cubicBezTo>
                    <a:pt x="340568" y="1522939"/>
                    <a:pt x="560186" y="1860309"/>
                    <a:pt x="679544" y="2017854"/>
                  </a:cubicBezTo>
                  <a:cubicBezTo>
                    <a:pt x="798902" y="2175399"/>
                    <a:pt x="859377" y="2223141"/>
                    <a:pt x="946906" y="2266108"/>
                  </a:cubicBezTo>
                  <a:cubicBezTo>
                    <a:pt x="1034435" y="2309075"/>
                    <a:pt x="1128329" y="2302709"/>
                    <a:pt x="1204718" y="2275656"/>
                  </a:cubicBezTo>
                  <a:cubicBezTo>
                    <a:pt x="1281107" y="2248603"/>
                    <a:pt x="1362270" y="2169034"/>
                    <a:pt x="1405239" y="2103788"/>
                  </a:cubicBezTo>
                  <a:cubicBezTo>
                    <a:pt x="1448208" y="2038542"/>
                    <a:pt x="1467305" y="1958973"/>
                    <a:pt x="1462531" y="1884179"/>
                  </a:cubicBezTo>
                  <a:cubicBezTo>
                    <a:pt x="1457757" y="1809385"/>
                    <a:pt x="1425928" y="1713902"/>
                    <a:pt x="1376594" y="1655022"/>
                  </a:cubicBezTo>
                  <a:cubicBezTo>
                    <a:pt x="1327260" y="1596142"/>
                    <a:pt x="1238139" y="1559541"/>
                    <a:pt x="1166524" y="1530896"/>
                  </a:cubicBezTo>
                  <a:cubicBezTo>
                    <a:pt x="1094909" y="1502251"/>
                    <a:pt x="1013746" y="1513391"/>
                    <a:pt x="946906" y="1483155"/>
                  </a:cubicBezTo>
                  <a:cubicBezTo>
                    <a:pt x="880066" y="1452919"/>
                    <a:pt x="817999" y="1419500"/>
                    <a:pt x="765482" y="1349480"/>
                  </a:cubicBezTo>
                  <a:cubicBezTo>
                    <a:pt x="712965" y="1279460"/>
                    <a:pt x="654081" y="1139420"/>
                    <a:pt x="631801" y="1063034"/>
                  </a:cubicBezTo>
                  <a:cubicBezTo>
                    <a:pt x="615871" y="945373"/>
                    <a:pt x="625435" y="942090"/>
                    <a:pt x="631801" y="891166"/>
                  </a:cubicBezTo>
                  <a:close/>
                </a:path>
              </a:pathLst>
            </a:custGeom>
            <a:grpFill/>
            <a:ln w="12700">
              <a:miter lim="400000"/>
            </a:ln>
            <a:extLst/>
          </p:spPr>
          <p:txBody>
            <a:bodyPr lIns="38097" tIns="38097" rIns="38097" bIns="38097" anchor="ctr"/>
            <a:lstStyle/>
            <a:p>
              <a:pPr defTabSz="609509"/>
              <a:endParaRPr lang="id-ID" altLang="id-ID" sz="160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Helvetica Light"/>
                <a:sym typeface="Arial" panose="020B0604020202020204" pitchFamily="34" charset="0"/>
              </a:endParaRPr>
            </a:p>
          </p:txBody>
        </p:sp>
      </p:grpSp>
      <p:cxnSp>
        <p:nvCxnSpPr>
          <p:cNvPr id="62" name="Straight Connector 61"/>
          <p:cNvCxnSpPr/>
          <p:nvPr/>
        </p:nvCxnSpPr>
        <p:spPr>
          <a:xfrm>
            <a:off x="3192983" y="4145133"/>
            <a:ext cx="0" cy="6096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3" name="Straight Connector 64"/>
          <p:cNvCxnSpPr/>
          <p:nvPr/>
        </p:nvCxnSpPr>
        <p:spPr>
          <a:xfrm flipV="1">
            <a:off x="2664617" y="2421676"/>
            <a:ext cx="0" cy="509153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4" name="Straight Connector 67"/>
          <p:cNvCxnSpPr/>
          <p:nvPr/>
        </p:nvCxnSpPr>
        <p:spPr>
          <a:xfrm>
            <a:off x="5089533" y="4228123"/>
            <a:ext cx="0" cy="540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5" name="Straight Connector 70"/>
          <p:cNvCxnSpPr/>
          <p:nvPr/>
        </p:nvCxnSpPr>
        <p:spPr>
          <a:xfrm flipV="1">
            <a:off x="4561167" y="2420258"/>
            <a:ext cx="0" cy="509153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6" name="Straight Connector 73"/>
          <p:cNvCxnSpPr/>
          <p:nvPr/>
        </p:nvCxnSpPr>
        <p:spPr>
          <a:xfrm>
            <a:off x="6875947" y="4256259"/>
            <a:ext cx="0" cy="504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7" name="Straight Connector 76"/>
          <p:cNvCxnSpPr/>
          <p:nvPr/>
        </p:nvCxnSpPr>
        <p:spPr>
          <a:xfrm flipV="1">
            <a:off x="6347581" y="2406190"/>
            <a:ext cx="0" cy="396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8" name="Straight Connector 79"/>
          <p:cNvCxnSpPr/>
          <p:nvPr/>
        </p:nvCxnSpPr>
        <p:spPr>
          <a:xfrm>
            <a:off x="9028536" y="4354730"/>
            <a:ext cx="0" cy="396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cxnSp>
        <p:nvCxnSpPr>
          <p:cNvPr id="69" name="Straight Connector 82"/>
          <p:cNvCxnSpPr/>
          <p:nvPr/>
        </p:nvCxnSpPr>
        <p:spPr>
          <a:xfrm flipV="1">
            <a:off x="8500170" y="2420258"/>
            <a:ext cx="0" cy="32400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  <a:miter lim="800000"/>
            <a:headEnd type="oval" w="sm" len="sm"/>
            <a:tailEnd type="none"/>
          </a:ln>
          <a:effectLst/>
        </p:spPr>
      </p:cxnSp>
      <p:sp>
        <p:nvSpPr>
          <p:cNvPr id="70" name="TextBox 61"/>
          <p:cNvSpPr txBox="1"/>
          <p:nvPr/>
        </p:nvSpPr>
        <p:spPr>
          <a:xfrm>
            <a:off x="1723531" y="2004503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61"/>
          <p:cNvSpPr txBox="1"/>
          <p:nvPr/>
        </p:nvSpPr>
        <p:spPr>
          <a:xfrm>
            <a:off x="3552382" y="1994996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61"/>
          <p:cNvSpPr txBox="1"/>
          <p:nvPr/>
        </p:nvSpPr>
        <p:spPr>
          <a:xfrm>
            <a:off x="5352617" y="1985515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61"/>
          <p:cNvSpPr txBox="1"/>
          <p:nvPr/>
        </p:nvSpPr>
        <p:spPr>
          <a:xfrm>
            <a:off x="7501684" y="1985515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61"/>
          <p:cNvSpPr txBox="1"/>
          <p:nvPr/>
        </p:nvSpPr>
        <p:spPr>
          <a:xfrm>
            <a:off x="2198019" y="4946072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61"/>
          <p:cNvSpPr txBox="1"/>
          <p:nvPr/>
        </p:nvSpPr>
        <p:spPr>
          <a:xfrm>
            <a:off x="4094569" y="4946071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61"/>
          <p:cNvSpPr txBox="1"/>
          <p:nvPr/>
        </p:nvSpPr>
        <p:spPr>
          <a:xfrm>
            <a:off x="5880983" y="4946071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61"/>
          <p:cNvSpPr txBox="1"/>
          <p:nvPr/>
        </p:nvSpPr>
        <p:spPr>
          <a:xfrm>
            <a:off x="8029949" y="4935692"/>
            <a:ext cx="19899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825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Picture 2" descr="E:\Work\Private\Image Bank\IMG_577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31"/>
          <a:stretch/>
        </p:blipFill>
        <p:spPr bwMode="auto">
          <a:xfrm>
            <a:off x="0" y="6698"/>
            <a:ext cx="12192000" cy="6844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 12"/>
          <p:cNvSpPr>
            <a:spLocks noEditPoints="1"/>
          </p:cNvSpPr>
          <p:nvPr/>
        </p:nvSpPr>
        <p:spPr bwMode="auto">
          <a:xfrm>
            <a:off x="9226403" y="3102650"/>
            <a:ext cx="811213" cy="652700"/>
          </a:xfrm>
          <a:custGeom>
            <a:avLst/>
            <a:gdLst>
              <a:gd name="T0" fmla="*/ 44 w 174"/>
              <a:gd name="T1" fmla="*/ 121 h 140"/>
              <a:gd name="T2" fmla="*/ 31 w 174"/>
              <a:gd name="T3" fmla="*/ 140 h 140"/>
              <a:gd name="T4" fmla="*/ 141 w 174"/>
              <a:gd name="T5" fmla="*/ 140 h 140"/>
              <a:gd name="T6" fmla="*/ 128 w 174"/>
              <a:gd name="T7" fmla="*/ 121 h 140"/>
              <a:gd name="T8" fmla="*/ 44 w 174"/>
              <a:gd name="T9" fmla="*/ 121 h 140"/>
              <a:gd name="T10" fmla="*/ 0 w 174"/>
              <a:gd name="T11" fmla="*/ 0 h 140"/>
              <a:gd name="T12" fmla="*/ 0 w 174"/>
              <a:gd name="T13" fmla="*/ 106 h 140"/>
              <a:gd name="T14" fmla="*/ 174 w 174"/>
              <a:gd name="T15" fmla="*/ 106 h 140"/>
              <a:gd name="T16" fmla="*/ 174 w 174"/>
              <a:gd name="T17" fmla="*/ 0 h 140"/>
              <a:gd name="T18" fmla="*/ 0 w 174"/>
              <a:gd name="T19" fmla="*/ 0 h 140"/>
              <a:gd name="T20" fmla="*/ 162 w 174"/>
              <a:gd name="T21" fmla="*/ 95 h 140"/>
              <a:gd name="T22" fmla="*/ 11 w 174"/>
              <a:gd name="T23" fmla="*/ 95 h 140"/>
              <a:gd name="T24" fmla="*/ 11 w 174"/>
              <a:gd name="T25" fmla="*/ 11 h 140"/>
              <a:gd name="T26" fmla="*/ 162 w 174"/>
              <a:gd name="T27" fmla="*/ 11 h 140"/>
              <a:gd name="T28" fmla="*/ 162 w 174"/>
              <a:gd name="T29" fmla="*/ 95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4" h="140">
                <a:moveTo>
                  <a:pt x="44" y="121"/>
                </a:moveTo>
                <a:lnTo>
                  <a:pt x="31" y="140"/>
                </a:lnTo>
                <a:lnTo>
                  <a:pt x="141" y="140"/>
                </a:lnTo>
                <a:lnTo>
                  <a:pt x="128" y="121"/>
                </a:lnTo>
                <a:lnTo>
                  <a:pt x="44" y="121"/>
                </a:lnTo>
                <a:close/>
                <a:moveTo>
                  <a:pt x="0" y="0"/>
                </a:moveTo>
                <a:lnTo>
                  <a:pt x="0" y="106"/>
                </a:lnTo>
                <a:lnTo>
                  <a:pt x="174" y="106"/>
                </a:lnTo>
                <a:lnTo>
                  <a:pt x="174" y="0"/>
                </a:lnTo>
                <a:lnTo>
                  <a:pt x="0" y="0"/>
                </a:lnTo>
                <a:close/>
                <a:moveTo>
                  <a:pt x="162" y="95"/>
                </a:moveTo>
                <a:lnTo>
                  <a:pt x="11" y="95"/>
                </a:lnTo>
                <a:lnTo>
                  <a:pt x="11" y="11"/>
                </a:lnTo>
                <a:lnTo>
                  <a:pt x="162" y="11"/>
                </a:lnTo>
                <a:lnTo>
                  <a:pt x="162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endParaRPr lang="en-US" sz="3190"/>
          </a:p>
        </p:txBody>
      </p:sp>
      <p:sp>
        <p:nvSpPr>
          <p:cNvPr id="6" name="矩形 5"/>
          <p:cNvSpPr/>
          <p:nvPr/>
        </p:nvSpPr>
        <p:spPr>
          <a:xfrm>
            <a:off x="7817839" y="4584223"/>
            <a:ext cx="3637241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8467114" y="418014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2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2"/>
          <p:cNvSpPr/>
          <p:nvPr/>
        </p:nvSpPr>
        <p:spPr>
          <a:xfrm>
            <a:off x="3795948" y="2084502"/>
            <a:ext cx="2014542" cy="2014542"/>
          </a:xfrm>
          <a:prstGeom prst="ellipse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33"/>
          <p:cNvSpPr/>
          <p:nvPr/>
        </p:nvSpPr>
        <p:spPr>
          <a:xfrm>
            <a:off x="6335286" y="2084502"/>
            <a:ext cx="2014542" cy="2014542"/>
          </a:xfrm>
          <a:prstGeom prst="ellipse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34"/>
          <p:cNvSpPr/>
          <p:nvPr/>
        </p:nvSpPr>
        <p:spPr>
          <a:xfrm>
            <a:off x="8877598" y="2084502"/>
            <a:ext cx="2014542" cy="2014542"/>
          </a:xfrm>
          <a:prstGeom prst="ellipse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31"/>
          <p:cNvSpPr/>
          <p:nvPr/>
        </p:nvSpPr>
        <p:spPr>
          <a:xfrm>
            <a:off x="1256610" y="2084502"/>
            <a:ext cx="2014542" cy="2014542"/>
          </a:xfrm>
          <a:prstGeom prst="ellipse">
            <a:avLst/>
          </a:prstGeom>
          <a:solidFill>
            <a:srgbClr val="FADB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9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847399" y="3618421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rgbClr val="E71F3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383568" y="3618421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926076" y="3618421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465414" y="3639393"/>
            <a:ext cx="832962" cy="83296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E71F3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dirty="0">
              <a:solidFill>
                <a:srgbClr val="E71F3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966340" y="3861510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20106" y="387729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064841" y="3874723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590135" y="3884457"/>
            <a:ext cx="5522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91"/>
          <p:cNvSpPr>
            <a:spLocks/>
          </p:cNvSpPr>
          <p:nvPr/>
        </p:nvSpPr>
        <p:spPr bwMode="auto">
          <a:xfrm>
            <a:off x="7208548" y="2673699"/>
            <a:ext cx="264847" cy="526465"/>
          </a:xfrm>
          <a:custGeom>
            <a:avLst/>
            <a:gdLst>
              <a:gd name="T0" fmla="*/ 144 w 144"/>
              <a:gd name="T1" fmla="*/ 72 h 288"/>
              <a:gd name="T2" fmla="*/ 72 w 144"/>
              <a:gd name="T3" fmla="*/ 0 h 288"/>
              <a:gd name="T4" fmla="*/ 0 w 144"/>
              <a:gd name="T5" fmla="*/ 72 h 288"/>
              <a:gd name="T6" fmla="*/ 36 w 144"/>
              <a:gd name="T7" fmla="*/ 134 h 288"/>
              <a:gd name="T8" fmla="*/ 0 w 144"/>
              <a:gd name="T9" fmla="*/ 288 h 288"/>
              <a:gd name="T10" fmla="*/ 144 w 144"/>
              <a:gd name="T11" fmla="*/ 288 h 288"/>
              <a:gd name="T12" fmla="*/ 109 w 144"/>
              <a:gd name="T13" fmla="*/ 134 h 288"/>
              <a:gd name="T14" fmla="*/ 144 w 144"/>
              <a:gd name="T15" fmla="*/ 7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4" h="288">
                <a:moveTo>
                  <a:pt x="144" y="72"/>
                </a:moveTo>
                <a:cubicBezTo>
                  <a:pt x="144" y="32"/>
                  <a:pt x="112" y="0"/>
                  <a:pt x="72" y="0"/>
                </a:cubicBezTo>
                <a:cubicBezTo>
                  <a:pt x="33" y="0"/>
                  <a:pt x="0" y="32"/>
                  <a:pt x="0" y="72"/>
                </a:cubicBezTo>
                <a:cubicBezTo>
                  <a:pt x="0" y="98"/>
                  <a:pt x="14" y="121"/>
                  <a:pt x="36" y="134"/>
                </a:cubicBezTo>
                <a:cubicBezTo>
                  <a:pt x="0" y="288"/>
                  <a:pt x="0" y="288"/>
                  <a:pt x="0" y="288"/>
                </a:cubicBezTo>
                <a:cubicBezTo>
                  <a:pt x="144" y="288"/>
                  <a:pt x="144" y="288"/>
                  <a:pt x="144" y="288"/>
                </a:cubicBezTo>
                <a:cubicBezTo>
                  <a:pt x="109" y="134"/>
                  <a:pt x="109" y="134"/>
                  <a:pt x="109" y="134"/>
                </a:cubicBezTo>
                <a:cubicBezTo>
                  <a:pt x="130" y="121"/>
                  <a:pt x="144" y="98"/>
                  <a:pt x="144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93"/>
          <p:cNvSpPr>
            <a:spLocks noEditPoints="1"/>
          </p:cNvSpPr>
          <p:nvPr/>
        </p:nvSpPr>
        <p:spPr bwMode="auto">
          <a:xfrm>
            <a:off x="2042268" y="2673699"/>
            <a:ext cx="394041" cy="529694"/>
          </a:xfrm>
          <a:custGeom>
            <a:avLst/>
            <a:gdLst>
              <a:gd name="T0" fmla="*/ 188 w 216"/>
              <a:gd name="T1" fmla="*/ 126 h 288"/>
              <a:gd name="T2" fmla="*/ 188 w 216"/>
              <a:gd name="T3" fmla="*/ 79 h 288"/>
              <a:gd name="T4" fmla="*/ 109 w 216"/>
              <a:gd name="T5" fmla="*/ 0 h 288"/>
              <a:gd name="T6" fmla="*/ 108 w 216"/>
              <a:gd name="T7" fmla="*/ 0 h 288"/>
              <a:gd name="T8" fmla="*/ 106 w 216"/>
              <a:gd name="T9" fmla="*/ 0 h 288"/>
              <a:gd name="T10" fmla="*/ 28 w 216"/>
              <a:gd name="T11" fmla="*/ 79 h 288"/>
              <a:gd name="T12" fmla="*/ 28 w 216"/>
              <a:gd name="T13" fmla="*/ 126 h 288"/>
              <a:gd name="T14" fmla="*/ 0 w 216"/>
              <a:gd name="T15" fmla="*/ 126 h 288"/>
              <a:gd name="T16" fmla="*/ 0 w 216"/>
              <a:gd name="T17" fmla="*/ 288 h 288"/>
              <a:gd name="T18" fmla="*/ 216 w 216"/>
              <a:gd name="T19" fmla="*/ 288 h 288"/>
              <a:gd name="T20" fmla="*/ 216 w 216"/>
              <a:gd name="T21" fmla="*/ 126 h 288"/>
              <a:gd name="T22" fmla="*/ 188 w 216"/>
              <a:gd name="T23" fmla="*/ 126 h 288"/>
              <a:gd name="T24" fmla="*/ 133 w 216"/>
              <a:gd name="T25" fmla="*/ 259 h 288"/>
              <a:gd name="T26" fmla="*/ 84 w 216"/>
              <a:gd name="T27" fmla="*/ 259 h 288"/>
              <a:gd name="T28" fmla="*/ 96 w 216"/>
              <a:gd name="T29" fmla="*/ 206 h 288"/>
              <a:gd name="T30" fmla="*/ 84 w 216"/>
              <a:gd name="T31" fmla="*/ 185 h 288"/>
              <a:gd name="T32" fmla="*/ 108 w 216"/>
              <a:gd name="T33" fmla="*/ 161 h 288"/>
              <a:gd name="T34" fmla="*/ 133 w 216"/>
              <a:gd name="T35" fmla="*/ 185 h 288"/>
              <a:gd name="T36" fmla="*/ 120 w 216"/>
              <a:gd name="T37" fmla="*/ 206 h 288"/>
              <a:gd name="T38" fmla="*/ 133 w 216"/>
              <a:gd name="T39" fmla="*/ 259 h 288"/>
              <a:gd name="T40" fmla="*/ 148 w 216"/>
              <a:gd name="T41" fmla="*/ 126 h 288"/>
              <a:gd name="T42" fmla="*/ 67 w 216"/>
              <a:gd name="T43" fmla="*/ 126 h 288"/>
              <a:gd name="T44" fmla="*/ 67 w 216"/>
              <a:gd name="T45" fmla="*/ 79 h 288"/>
              <a:gd name="T46" fmla="*/ 106 w 216"/>
              <a:gd name="T47" fmla="*/ 40 h 288"/>
              <a:gd name="T48" fmla="*/ 108 w 216"/>
              <a:gd name="T49" fmla="*/ 40 h 288"/>
              <a:gd name="T50" fmla="*/ 109 w 216"/>
              <a:gd name="T51" fmla="*/ 40 h 288"/>
              <a:gd name="T52" fmla="*/ 148 w 216"/>
              <a:gd name="T53" fmla="*/ 79 h 288"/>
              <a:gd name="T54" fmla="*/ 148 w 216"/>
              <a:gd name="T55" fmla="*/ 126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6" h="288">
                <a:moveTo>
                  <a:pt x="188" y="126"/>
                </a:moveTo>
                <a:cubicBezTo>
                  <a:pt x="188" y="79"/>
                  <a:pt x="188" y="79"/>
                  <a:pt x="188" y="79"/>
                </a:cubicBezTo>
                <a:cubicBezTo>
                  <a:pt x="188" y="36"/>
                  <a:pt x="152" y="0"/>
                  <a:pt x="109" y="0"/>
                </a:cubicBezTo>
                <a:cubicBezTo>
                  <a:pt x="109" y="0"/>
                  <a:pt x="108" y="0"/>
                  <a:pt x="108" y="0"/>
                </a:cubicBezTo>
                <a:cubicBezTo>
                  <a:pt x="107" y="0"/>
                  <a:pt x="107" y="0"/>
                  <a:pt x="106" y="0"/>
                </a:cubicBezTo>
                <a:cubicBezTo>
                  <a:pt x="63" y="0"/>
                  <a:pt x="28" y="36"/>
                  <a:pt x="28" y="79"/>
                </a:cubicBezTo>
                <a:cubicBezTo>
                  <a:pt x="28" y="126"/>
                  <a:pt x="28" y="126"/>
                  <a:pt x="28" y="126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6" y="288"/>
                  <a:pt x="216" y="288"/>
                  <a:pt x="216" y="288"/>
                </a:cubicBezTo>
                <a:cubicBezTo>
                  <a:pt x="216" y="126"/>
                  <a:pt x="216" y="126"/>
                  <a:pt x="216" y="126"/>
                </a:cubicBezTo>
                <a:lnTo>
                  <a:pt x="188" y="126"/>
                </a:lnTo>
                <a:close/>
                <a:moveTo>
                  <a:pt x="133" y="259"/>
                </a:moveTo>
                <a:cubicBezTo>
                  <a:pt x="84" y="259"/>
                  <a:pt x="84" y="259"/>
                  <a:pt x="84" y="259"/>
                </a:cubicBezTo>
                <a:cubicBezTo>
                  <a:pt x="96" y="206"/>
                  <a:pt x="96" y="206"/>
                  <a:pt x="96" y="206"/>
                </a:cubicBezTo>
                <a:cubicBezTo>
                  <a:pt x="88" y="202"/>
                  <a:pt x="84" y="194"/>
                  <a:pt x="84" y="185"/>
                </a:cubicBezTo>
                <a:cubicBezTo>
                  <a:pt x="84" y="172"/>
                  <a:pt x="95" y="161"/>
                  <a:pt x="108" y="161"/>
                </a:cubicBezTo>
                <a:cubicBezTo>
                  <a:pt x="122" y="161"/>
                  <a:pt x="133" y="172"/>
                  <a:pt x="133" y="185"/>
                </a:cubicBezTo>
                <a:cubicBezTo>
                  <a:pt x="133" y="194"/>
                  <a:pt x="128" y="202"/>
                  <a:pt x="120" y="206"/>
                </a:cubicBezTo>
                <a:lnTo>
                  <a:pt x="133" y="259"/>
                </a:lnTo>
                <a:close/>
                <a:moveTo>
                  <a:pt x="148" y="126"/>
                </a:moveTo>
                <a:cubicBezTo>
                  <a:pt x="67" y="126"/>
                  <a:pt x="67" y="126"/>
                  <a:pt x="67" y="126"/>
                </a:cubicBezTo>
                <a:cubicBezTo>
                  <a:pt x="67" y="79"/>
                  <a:pt x="67" y="79"/>
                  <a:pt x="67" y="79"/>
                </a:cubicBezTo>
                <a:cubicBezTo>
                  <a:pt x="67" y="57"/>
                  <a:pt x="85" y="40"/>
                  <a:pt x="106" y="40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08" y="40"/>
                  <a:pt x="109" y="40"/>
                  <a:pt x="109" y="40"/>
                </a:cubicBezTo>
                <a:cubicBezTo>
                  <a:pt x="131" y="40"/>
                  <a:pt x="148" y="57"/>
                  <a:pt x="148" y="79"/>
                </a:cubicBezTo>
                <a:lnTo>
                  <a:pt x="148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94"/>
          <p:cNvSpPr>
            <a:spLocks noEditPoints="1"/>
          </p:cNvSpPr>
          <p:nvPr/>
        </p:nvSpPr>
        <p:spPr bwMode="auto">
          <a:xfrm>
            <a:off x="4619542" y="2691463"/>
            <a:ext cx="526465" cy="490936"/>
          </a:xfrm>
          <a:custGeom>
            <a:avLst/>
            <a:gdLst>
              <a:gd name="T0" fmla="*/ 215 w 288"/>
              <a:gd name="T1" fmla="*/ 0 h 269"/>
              <a:gd name="T2" fmla="*/ 213 w 288"/>
              <a:gd name="T3" fmla="*/ 0 h 269"/>
              <a:gd name="T4" fmla="*/ 212 w 288"/>
              <a:gd name="T5" fmla="*/ 0 h 269"/>
              <a:gd name="T6" fmla="*/ 139 w 288"/>
              <a:gd name="T7" fmla="*/ 73 h 269"/>
              <a:gd name="T8" fmla="*/ 139 w 288"/>
              <a:gd name="T9" fmla="*/ 117 h 269"/>
              <a:gd name="T10" fmla="*/ 0 w 288"/>
              <a:gd name="T11" fmla="*/ 117 h 269"/>
              <a:gd name="T12" fmla="*/ 0 w 288"/>
              <a:gd name="T13" fmla="*/ 269 h 269"/>
              <a:gd name="T14" fmla="*/ 202 w 288"/>
              <a:gd name="T15" fmla="*/ 269 h 269"/>
              <a:gd name="T16" fmla="*/ 202 w 288"/>
              <a:gd name="T17" fmla="*/ 117 h 269"/>
              <a:gd name="T18" fmla="*/ 175 w 288"/>
              <a:gd name="T19" fmla="*/ 117 h 269"/>
              <a:gd name="T20" fmla="*/ 175 w 288"/>
              <a:gd name="T21" fmla="*/ 73 h 269"/>
              <a:gd name="T22" fmla="*/ 212 w 288"/>
              <a:gd name="T23" fmla="*/ 36 h 269"/>
              <a:gd name="T24" fmla="*/ 214 w 288"/>
              <a:gd name="T25" fmla="*/ 36 h 269"/>
              <a:gd name="T26" fmla="*/ 215 w 288"/>
              <a:gd name="T27" fmla="*/ 36 h 269"/>
              <a:gd name="T28" fmla="*/ 251 w 288"/>
              <a:gd name="T29" fmla="*/ 73 h 269"/>
              <a:gd name="T30" fmla="*/ 251 w 288"/>
              <a:gd name="T31" fmla="*/ 91 h 269"/>
              <a:gd name="T32" fmla="*/ 264 w 288"/>
              <a:gd name="T33" fmla="*/ 91 h 269"/>
              <a:gd name="T34" fmla="*/ 264 w 288"/>
              <a:gd name="T35" fmla="*/ 95 h 269"/>
              <a:gd name="T36" fmla="*/ 251 w 288"/>
              <a:gd name="T37" fmla="*/ 107 h 269"/>
              <a:gd name="T38" fmla="*/ 251 w 288"/>
              <a:gd name="T39" fmla="*/ 117 h 269"/>
              <a:gd name="T40" fmla="*/ 288 w 288"/>
              <a:gd name="T41" fmla="*/ 117 h 269"/>
              <a:gd name="T42" fmla="*/ 288 w 288"/>
              <a:gd name="T43" fmla="*/ 73 h 269"/>
              <a:gd name="T44" fmla="*/ 215 w 288"/>
              <a:gd name="T45" fmla="*/ 0 h 269"/>
              <a:gd name="T46" fmla="*/ 124 w 288"/>
              <a:gd name="T47" fmla="*/ 241 h 269"/>
              <a:gd name="T48" fmla="*/ 78 w 288"/>
              <a:gd name="T49" fmla="*/ 241 h 269"/>
              <a:gd name="T50" fmla="*/ 89 w 288"/>
              <a:gd name="T51" fmla="*/ 192 h 269"/>
              <a:gd name="T52" fmla="*/ 78 w 288"/>
              <a:gd name="T53" fmla="*/ 172 h 269"/>
              <a:gd name="T54" fmla="*/ 101 w 288"/>
              <a:gd name="T55" fmla="*/ 149 h 269"/>
              <a:gd name="T56" fmla="*/ 124 w 288"/>
              <a:gd name="T57" fmla="*/ 172 h 269"/>
              <a:gd name="T58" fmla="*/ 112 w 288"/>
              <a:gd name="T59" fmla="*/ 192 h 269"/>
              <a:gd name="T60" fmla="*/ 124 w 288"/>
              <a:gd name="T61" fmla="*/ 241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8" h="269">
                <a:moveTo>
                  <a:pt x="215" y="0"/>
                </a:moveTo>
                <a:cubicBezTo>
                  <a:pt x="214" y="0"/>
                  <a:pt x="214" y="0"/>
                  <a:pt x="213" y="0"/>
                </a:cubicBezTo>
                <a:cubicBezTo>
                  <a:pt x="213" y="0"/>
                  <a:pt x="212" y="0"/>
                  <a:pt x="212" y="0"/>
                </a:cubicBezTo>
                <a:cubicBezTo>
                  <a:pt x="172" y="0"/>
                  <a:pt x="139" y="33"/>
                  <a:pt x="139" y="73"/>
                </a:cubicBezTo>
                <a:cubicBezTo>
                  <a:pt x="139" y="73"/>
                  <a:pt x="139" y="99"/>
                  <a:pt x="139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69"/>
                  <a:pt x="0" y="269"/>
                  <a:pt x="0" y="269"/>
                </a:cubicBezTo>
                <a:cubicBezTo>
                  <a:pt x="202" y="269"/>
                  <a:pt x="202" y="269"/>
                  <a:pt x="202" y="269"/>
                </a:cubicBezTo>
                <a:cubicBezTo>
                  <a:pt x="202" y="117"/>
                  <a:pt x="202" y="117"/>
                  <a:pt x="202" y="117"/>
                </a:cubicBezTo>
                <a:cubicBezTo>
                  <a:pt x="175" y="117"/>
                  <a:pt x="175" y="117"/>
                  <a:pt x="175" y="117"/>
                </a:cubicBezTo>
                <a:cubicBezTo>
                  <a:pt x="175" y="99"/>
                  <a:pt x="175" y="73"/>
                  <a:pt x="175" y="73"/>
                </a:cubicBezTo>
                <a:cubicBezTo>
                  <a:pt x="175" y="53"/>
                  <a:pt x="192" y="36"/>
                  <a:pt x="212" y="36"/>
                </a:cubicBezTo>
                <a:cubicBezTo>
                  <a:pt x="213" y="36"/>
                  <a:pt x="214" y="36"/>
                  <a:pt x="214" y="36"/>
                </a:cubicBezTo>
                <a:cubicBezTo>
                  <a:pt x="214" y="36"/>
                  <a:pt x="214" y="36"/>
                  <a:pt x="215" y="36"/>
                </a:cubicBezTo>
                <a:cubicBezTo>
                  <a:pt x="235" y="36"/>
                  <a:pt x="251" y="53"/>
                  <a:pt x="251" y="73"/>
                </a:cubicBezTo>
                <a:cubicBezTo>
                  <a:pt x="251" y="73"/>
                  <a:pt x="251" y="81"/>
                  <a:pt x="251" y="91"/>
                </a:cubicBezTo>
                <a:cubicBezTo>
                  <a:pt x="264" y="91"/>
                  <a:pt x="264" y="91"/>
                  <a:pt x="264" y="91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51" y="107"/>
                  <a:pt x="251" y="107"/>
                  <a:pt x="251" y="107"/>
                </a:cubicBezTo>
                <a:cubicBezTo>
                  <a:pt x="251" y="111"/>
                  <a:pt x="251" y="114"/>
                  <a:pt x="251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88" y="99"/>
                  <a:pt x="288" y="73"/>
                  <a:pt x="288" y="73"/>
                </a:cubicBezTo>
                <a:cubicBezTo>
                  <a:pt x="288" y="33"/>
                  <a:pt x="255" y="0"/>
                  <a:pt x="215" y="0"/>
                </a:cubicBezTo>
                <a:close/>
                <a:moveTo>
                  <a:pt x="124" y="241"/>
                </a:moveTo>
                <a:cubicBezTo>
                  <a:pt x="78" y="241"/>
                  <a:pt x="78" y="241"/>
                  <a:pt x="78" y="241"/>
                </a:cubicBezTo>
                <a:cubicBezTo>
                  <a:pt x="89" y="192"/>
                  <a:pt x="89" y="192"/>
                  <a:pt x="89" y="192"/>
                </a:cubicBezTo>
                <a:cubicBezTo>
                  <a:pt x="82" y="188"/>
                  <a:pt x="78" y="181"/>
                  <a:pt x="78" y="172"/>
                </a:cubicBezTo>
                <a:cubicBezTo>
                  <a:pt x="78" y="160"/>
                  <a:pt x="88" y="149"/>
                  <a:pt x="101" y="149"/>
                </a:cubicBezTo>
                <a:cubicBezTo>
                  <a:pt x="113" y="149"/>
                  <a:pt x="124" y="160"/>
                  <a:pt x="124" y="172"/>
                </a:cubicBezTo>
                <a:cubicBezTo>
                  <a:pt x="124" y="181"/>
                  <a:pt x="119" y="188"/>
                  <a:pt x="112" y="192"/>
                </a:cubicBezTo>
                <a:lnTo>
                  <a:pt x="124" y="2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12"/>
          <p:cNvSpPr>
            <a:spLocks noEditPoints="1"/>
          </p:cNvSpPr>
          <p:nvPr/>
        </p:nvSpPr>
        <p:spPr bwMode="auto">
          <a:xfrm>
            <a:off x="9618660" y="2743717"/>
            <a:ext cx="526465" cy="529694"/>
          </a:xfrm>
          <a:custGeom>
            <a:avLst/>
            <a:gdLst>
              <a:gd name="T0" fmla="*/ 179 w 288"/>
              <a:gd name="T1" fmla="*/ 120 h 288"/>
              <a:gd name="T2" fmla="*/ 183 w 288"/>
              <a:gd name="T3" fmla="*/ 92 h 288"/>
              <a:gd name="T4" fmla="*/ 92 w 288"/>
              <a:gd name="T5" fmla="*/ 0 h 288"/>
              <a:gd name="T6" fmla="*/ 0 w 288"/>
              <a:gd name="T7" fmla="*/ 92 h 288"/>
              <a:gd name="T8" fmla="*/ 92 w 288"/>
              <a:gd name="T9" fmla="*/ 183 h 288"/>
              <a:gd name="T10" fmla="*/ 121 w 288"/>
              <a:gd name="T11" fmla="*/ 178 h 288"/>
              <a:gd name="T12" fmla="*/ 142 w 288"/>
              <a:gd name="T13" fmla="*/ 199 h 288"/>
              <a:gd name="T14" fmla="*/ 186 w 288"/>
              <a:gd name="T15" fmla="*/ 199 h 288"/>
              <a:gd name="T16" fmla="*/ 186 w 288"/>
              <a:gd name="T17" fmla="*/ 244 h 288"/>
              <a:gd name="T18" fmla="*/ 186 w 288"/>
              <a:gd name="T19" fmla="*/ 244 h 288"/>
              <a:gd name="T20" fmla="*/ 230 w 288"/>
              <a:gd name="T21" fmla="*/ 244 h 288"/>
              <a:gd name="T22" fmla="*/ 230 w 288"/>
              <a:gd name="T23" fmla="*/ 288 h 288"/>
              <a:gd name="T24" fmla="*/ 230 w 288"/>
              <a:gd name="T25" fmla="*/ 288 h 288"/>
              <a:gd name="T26" fmla="*/ 288 w 288"/>
              <a:gd name="T27" fmla="*/ 288 h 288"/>
              <a:gd name="T28" fmla="*/ 288 w 288"/>
              <a:gd name="T29" fmla="*/ 288 h 288"/>
              <a:gd name="T30" fmla="*/ 288 w 288"/>
              <a:gd name="T31" fmla="*/ 288 h 288"/>
              <a:gd name="T32" fmla="*/ 288 w 288"/>
              <a:gd name="T33" fmla="*/ 230 h 288"/>
              <a:gd name="T34" fmla="*/ 179 w 288"/>
              <a:gd name="T35" fmla="*/ 120 h 288"/>
              <a:gd name="T36" fmla="*/ 73 w 288"/>
              <a:gd name="T37" fmla="*/ 103 h 288"/>
              <a:gd name="T38" fmla="*/ 42 w 288"/>
              <a:gd name="T39" fmla="*/ 72 h 288"/>
              <a:gd name="T40" fmla="*/ 73 w 288"/>
              <a:gd name="T41" fmla="*/ 41 h 288"/>
              <a:gd name="T42" fmla="*/ 104 w 288"/>
              <a:gd name="T43" fmla="*/ 72 h 288"/>
              <a:gd name="T44" fmla="*/ 73 w 288"/>
              <a:gd name="T45" fmla="*/ 103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60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60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14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14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39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847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220315" y="4670296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224395" y="4956201"/>
            <a:ext cx="145222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019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49158" y="2052646"/>
            <a:ext cx="781050" cy="3206750"/>
            <a:chOff x="4549158" y="2052646"/>
            <a:chExt cx="781050" cy="3206750"/>
          </a:xfrm>
          <a:solidFill>
            <a:srgbClr val="F2895C"/>
          </a:solidFill>
        </p:grpSpPr>
        <p:sp>
          <p:nvSpPr>
            <p:cNvPr id="5" name="AutoShape 28"/>
            <p:cNvSpPr>
              <a:spLocks/>
            </p:cNvSpPr>
            <p:nvPr/>
          </p:nvSpPr>
          <p:spPr bwMode="auto">
            <a:xfrm>
              <a:off x="4549158" y="2052646"/>
              <a:ext cx="781050" cy="3206750"/>
            </a:xfrm>
            <a:custGeom>
              <a:avLst/>
              <a:gdLst>
                <a:gd name="T0" fmla="*/ 22 w 21346"/>
                <a:gd name="T1" fmla="*/ 0 h 21600"/>
                <a:gd name="T2" fmla="*/ 30 w 21346"/>
                <a:gd name="T3" fmla="*/ 30 h 21600"/>
                <a:gd name="T4" fmla="*/ 31 w 21346"/>
                <a:gd name="T5" fmla="*/ 52 h 21600"/>
                <a:gd name="T6" fmla="*/ 33 w 21346"/>
                <a:gd name="T7" fmla="*/ 81 h 21600"/>
                <a:gd name="T8" fmla="*/ 35 w 21346"/>
                <a:gd name="T9" fmla="*/ 111 h 21600"/>
                <a:gd name="T10" fmla="*/ 36 w 21346"/>
                <a:gd name="T11" fmla="*/ 126 h 21600"/>
                <a:gd name="T12" fmla="*/ 43 w 21346"/>
                <a:gd name="T13" fmla="*/ 141 h 21600"/>
                <a:gd name="T14" fmla="*/ 45 w 21346"/>
                <a:gd name="T15" fmla="*/ 197 h 21600"/>
                <a:gd name="T16" fmla="*/ 44 w 21346"/>
                <a:gd name="T17" fmla="*/ 247 h 21600"/>
                <a:gd name="T18" fmla="*/ 39 w 21346"/>
                <a:gd name="T19" fmla="*/ 261 h 21600"/>
                <a:gd name="T20" fmla="*/ 40 w 21346"/>
                <a:gd name="T21" fmla="*/ 309 h 21600"/>
                <a:gd name="T22" fmla="*/ 42 w 21346"/>
                <a:gd name="T23" fmla="*/ 345 h 21600"/>
                <a:gd name="T24" fmla="*/ 40 w 21346"/>
                <a:gd name="T25" fmla="*/ 347 h 21600"/>
                <a:gd name="T26" fmla="*/ 39 w 21346"/>
                <a:gd name="T27" fmla="*/ 396 h 21600"/>
                <a:gd name="T28" fmla="*/ 35 w 21346"/>
                <a:gd name="T29" fmla="*/ 476 h 21600"/>
                <a:gd name="T30" fmla="*/ 34 w 21346"/>
                <a:gd name="T31" fmla="*/ 486 h 21600"/>
                <a:gd name="T32" fmla="*/ 32 w 21346"/>
                <a:gd name="T33" fmla="*/ 486 h 21600"/>
                <a:gd name="T34" fmla="*/ 32 w 21346"/>
                <a:gd name="T35" fmla="*/ 510 h 21600"/>
                <a:gd name="T36" fmla="*/ 30 w 21346"/>
                <a:gd name="T37" fmla="*/ 559 h 21600"/>
                <a:gd name="T38" fmla="*/ 25 w 21346"/>
                <a:gd name="T39" fmla="*/ 637 h 21600"/>
                <a:gd name="T40" fmla="*/ 29 w 21346"/>
                <a:gd name="T41" fmla="*/ 683 h 21600"/>
                <a:gd name="T42" fmla="*/ 32 w 21346"/>
                <a:gd name="T43" fmla="*/ 711 h 21600"/>
                <a:gd name="T44" fmla="*/ 27 w 21346"/>
                <a:gd name="T45" fmla="*/ 713 h 21600"/>
                <a:gd name="T46" fmla="*/ 25 w 21346"/>
                <a:gd name="T47" fmla="*/ 706 h 21600"/>
                <a:gd name="T48" fmla="*/ 25 w 21346"/>
                <a:gd name="T49" fmla="*/ 721 h 21600"/>
                <a:gd name="T50" fmla="*/ 23 w 21346"/>
                <a:gd name="T51" fmla="*/ 756 h 21600"/>
                <a:gd name="T52" fmla="*/ 22 w 21346"/>
                <a:gd name="T53" fmla="*/ 756 h 21600"/>
                <a:gd name="T54" fmla="*/ 22 w 21346"/>
                <a:gd name="T55" fmla="*/ 531 h 21600"/>
                <a:gd name="T56" fmla="*/ 22 w 21346"/>
                <a:gd name="T57" fmla="*/ 518 h 21600"/>
                <a:gd name="T58" fmla="*/ 22 w 21346"/>
                <a:gd name="T59" fmla="*/ 484 h 21600"/>
                <a:gd name="T60" fmla="*/ 22 w 21346"/>
                <a:gd name="T61" fmla="*/ 497 h 21600"/>
                <a:gd name="T62" fmla="*/ 22 w 21346"/>
                <a:gd name="T63" fmla="*/ 0 h 21600"/>
                <a:gd name="T64" fmla="*/ 22 w 21346"/>
                <a:gd name="T65" fmla="*/ 0 h 21600"/>
                <a:gd name="T66" fmla="*/ 22 w 21346"/>
                <a:gd name="T67" fmla="*/ 0 h 21600"/>
                <a:gd name="T68" fmla="*/ 22 w 21346"/>
                <a:gd name="T69" fmla="*/ 497 h 21600"/>
                <a:gd name="T70" fmla="*/ 21 w 21346"/>
                <a:gd name="T71" fmla="*/ 511 h 21600"/>
                <a:gd name="T72" fmla="*/ 21 w 21346"/>
                <a:gd name="T73" fmla="*/ 527 h 21600"/>
                <a:gd name="T74" fmla="*/ 22 w 21346"/>
                <a:gd name="T75" fmla="*/ 538 h 21600"/>
                <a:gd name="T76" fmla="*/ 22 w 21346"/>
                <a:gd name="T77" fmla="*/ 531 h 21600"/>
                <a:gd name="T78" fmla="*/ 22 w 21346"/>
                <a:gd name="T79" fmla="*/ 756 h 21600"/>
                <a:gd name="T80" fmla="*/ 18 w 21346"/>
                <a:gd name="T81" fmla="*/ 725 h 21600"/>
                <a:gd name="T82" fmla="*/ 18 w 21346"/>
                <a:gd name="T83" fmla="*/ 693 h 21600"/>
                <a:gd name="T84" fmla="*/ 16 w 21346"/>
                <a:gd name="T85" fmla="*/ 659 h 21600"/>
                <a:gd name="T86" fmla="*/ 10 w 21346"/>
                <a:gd name="T87" fmla="*/ 553 h 21600"/>
                <a:gd name="T88" fmla="*/ 11 w 21346"/>
                <a:gd name="T89" fmla="*/ 506 h 21600"/>
                <a:gd name="T90" fmla="*/ 10 w 21346"/>
                <a:gd name="T91" fmla="*/ 483 h 21600"/>
                <a:gd name="T92" fmla="*/ 7 w 21346"/>
                <a:gd name="T93" fmla="*/ 472 h 21600"/>
                <a:gd name="T94" fmla="*/ 6 w 21346"/>
                <a:gd name="T95" fmla="*/ 387 h 21600"/>
                <a:gd name="T96" fmla="*/ 6 w 21346"/>
                <a:gd name="T97" fmla="*/ 342 h 21600"/>
                <a:gd name="T98" fmla="*/ 2 w 21346"/>
                <a:gd name="T99" fmla="*/ 340 h 21600"/>
                <a:gd name="T100" fmla="*/ 5 w 21346"/>
                <a:gd name="T101" fmla="*/ 301 h 21600"/>
                <a:gd name="T102" fmla="*/ 6 w 21346"/>
                <a:gd name="T103" fmla="*/ 271 h 21600"/>
                <a:gd name="T104" fmla="*/ 0 w 21346"/>
                <a:gd name="T105" fmla="*/ 251 h 21600"/>
                <a:gd name="T106" fmla="*/ 0 w 21346"/>
                <a:gd name="T107" fmla="*/ 194 h 21600"/>
                <a:gd name="T108" fmla="*/ 1 w 21346"/>
                <a:gd name="T109" fmla="*/ 170 h 21600"/>
                <a:gd name="T110" fmla="*/ 5 w 21346"/>
                <a:gd name="T111" fmla="*/ 128 h 21600"/>
                <a:gd name="T112" fmla="*/ 10 w 21346"/>
                <a:gd name="T113" fmla="*/ 120 h 21600"/>
                <a:gd name="T114" fmla="*/ 10 w 21346"/>
                <a:gd name="T115" fmla="*/ 105 h 21600"/>
                <a:gd name="T116" fmla="*/ 13 w 21346"/>
                <a:gd name="T117" fmla="*/ 83 h 21600"/>
                <a:gd name="T118" fmla="*/ 13 w 21346"/>
                <a:gd name="T119" fmla="*/ 53 h 21600"/>
                <a:gd name="T120" fmla="*/ 22 w 21346"/>
                <a:gd name="T121" fmla="*/ 0 h 21600"/>
                <a:gd name="T122" fmla="*/ 22 w 21346"/>
                <a:gd name="T123" fmla="*/ 0 h 2160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1346" h="21600">
                  <a:moveTo>
                    <a:pt x="10270" y="0"/>
                  </a:moveTo>
                  <a:cubicBezTo>
                    <a:pt x="12100" y="0"/>
                    <a:pt x="13809" y="422"/>
                    <a:pt x="14175" y="845"/>
                  </a:cubicBezTo>
                  <a:cubicBezTo>
                    <a:pt x="14541" y="1267"/>
                    <a:pt x="14785" y="1237"/>
                    <a:pt x="14785" y="1478"/>
                  </a:cubicBezTo>
                  <a:cubicBezTo>
                    <a:pt x="14785" y="1689"/>
                    <a:pt x="15151" y="1961"/>
                    <a:pt x="15395" y="2323"/>
                  </a:cubicBezTo>
                  <a:cubicBezTo>
                    <a:pt x="15639" y="2685"/>
                    <a:pt x="15761" y="2926"/>
                    <a:pt x="16494" y="3168"/>
                  </a:cubicBezTo>
                  <a:cubicBezTo>
                    <a:pt x="17226" y="3379"/>
                    <a:pt x="17104" y="3590"/>
                    <a:pt x="17104" y="3590"/>
                  </a:cubicBezTo>
                  <a:cubicBezTo>
                    <a:pt x="17104" y="3590"/>
                    <a:pt x="19544" y="3620"/>
                    <a:pt x="20277" y="4042"/>
                  </a:cubicBezTo>
                  <a:cubicBezTo>
                    <a:pt x="20887" y="4465"/>
                    <a:pt x="21009" y="5189"/>
                    <a:pt x="21253" y="5641"/>
                  </a:cubicBezTo>
                  <a:cubicBezTo>
                    <a:pt x="21497" y="6124"/>
                    <a:pt x="21253" y="6697"/>
                    <a:pt x="20643" y="7059"/>
                  </a:cubicBezTo>
                  <a:cubicBezTo>
                    <a:pt x="19911" y="7421"/>
                    <a:pt x="18446" y="7451"/>
                    <a:pt x="18446" y="7451"/>
                  </a:cubicBezTo>
                  <a:cubicBezTo>
                    <a:pt x="18446" y="7451"/>
                    <a:pt x="18202" y="8206"/>
                    <a:pt x="19056" y="8839"/>
                  </a:cubicBezTo>
                  <a:cubicBezTo>
                    <a:pt x="19911" y="9503"/>
                    <a:pt x="20521" y="9835"/>
                    <a:pt x="19789" y="9865"/>
                  </a:cubicBezTo>
                  <a:cubicBezTo>
                    <a:pt x="19056" y="9895"/>
                    <a:pt x="18690" y="9925"/>
                    <a:pt x="18690" y="9925"/>
                  </a:cubicBezTo>
                  <a:cubicBezTo>
                    <a:pt x="18690" y="9925"/>
                    <a:pt x="18690" y="10770"/>
                    <a:pt x="18202" y="11313"/>
                  </a:cubicBezTo>
                  <a:cubicBezTo>
                    <a:pt x="17714" y="11856"/>
                    <a:pt x="16494" y="13244"/>
                    <a:pt x="16494" y="13606"/>
                  </a:cubicBezTo>
                  <a:cubicBezTo>
                    <a:pt x="16494" y="13937"/>
                    <a:pt x="16494" y="13877"/>
                    <a:pt x="15883" y="13877"/>
                  </a:cubicBezTo>
                  <a:cubicBezTo>
                    <a:pt x="15395" y="13877"/>
                    <a:pt x="15029" y="13877"/>
                    <a:pt x="15029" y="13877"/>
                  </a:cubicBezTo>
                  <a:cubicBezTo>
                    <a:pt x="15029" y="13877"/>
                    <a:pt x="15151" y="14420"/>
                    <a:pt x="14907" y="14571"/>
                  </a:cubicBezTo>
                  <a:cubicBezTo>
                    <a:pt x="14663" y="14692"/>
                    <a:pt x="15029" y="15325"/>
                    <a:pt x="14297" y="15989"/>
                  </a:cubicBezTo>
                  <a:cubicBezTo>
                    <a:pt x="13443" y="16653"/>
                    <a:pt x="11856" y="17739"/>
                    <a:pt x="11856" y="18221"/>
                  </a:cubicBezTo>
                  <a:cubicBezTo>
                    <a:pt x="11856" y="18704"/>
                    <a:pt x="12589" y="19277"/>
                    <a:pt x="13565" y="19518"/>
                  </a:cubicBezTo>
                  <a:cubicBezTo>
                    <a:pt x="14419" y="19730"/>
                    <a:pt x="15639" y="20212"/>
                    <a:pt x="15029" y="20333"/>
                  </a:cubicBezTo>
                  <a:cubicBezTo>
                    <a:pt x="14297" y="20454"/>
                    <a:pt x="13443" y="20423"/>
                    <a:pt x="12711" y="20393"/>
                  </a:cubicBezTo>
                  <a:cubicBezTo>
                    <a:pt x="12100" y="20333"/>
                    <a:pt x="11734" y="20182"/>
                    <a:pt x="11734" y="20182"/>
                  </a:cubicBezTo>
                  <a:cubicBezTo>
                    <a:pt x="11734" y="20182"/>
                    <a:pt x="11734" y="20423"/>
                    <a:pt x="11978" y="20604"/>
                  </a:cubicBezTo>
                  <a:cubicBezTo>
                    <a:pt x="12344" y="20816"/>
                    <a:pt x="11978" y="21600"/>
                    <a:pt x="10758" y="21600"/>
                  </a:cubicBezTo>
                  <a:cubicBezTo>
                    <a:pt x="10514" y="21600"/>
                    <a:pt x="10392" y="21600"/>
                    <a:pt x="10270" y="21600"/>
                  </a:cubicBezTo>
                  <a:cubicBezTo>
                    <a:pt x="10270" y="15174"/>
                    <a:pt x="10270" y="15174"/>
                    <a:pt x="10270" y="15174"/>
                  </a:cubicBezTo>
                  <a:cubicBezTo>
                    <a:pt x="10270" y="15054"/>
                    <a:pt x="10392" y="14903"/>
                    <a:pt x="10514" y="14812"/>
                  </a:cubicBezTo>
                  <a:cubicBezTo>
                    <a:pt x="10758" y="14661"/>
                    <a:pt x="10514" y="14330"/>
                    <a:pt x="10514" y="13847"/>
                  </a:cubicBezTo>
                  <a:cubicBezTo>
                    <a:pt x="10514" y="13847"/>
                    <a:pt x="10392" y="14028"/>
                    <a:pt x="10270" y="14209"/>
                  </a:cubicBezTo>
                  <a:lnTo>
                    <a:pt x="10270" y="0"/>
                  </a:lnTo>
                  <a:close/>
                  <a:moveTo>
                    <a:pt x="10148" y="0"/>
                  </a:moveTo>
                  <a:cubicBezTo>
                    <a:pt x="10270" y="0"/>
                    <a:pt x="10270" y="0"/>
                    <a:pt x="10270" y="0"/>
                  </a:cubicBezTo>
                  <a:cubicBezTo>
                    <a:pt x="10270" y="14209"/>
                    <a:pt x="10270" y="14209"/>
                    <a:pt x="10270" y="14209"/>
                  </a:cubicBezTo>
                  <a:cubicBezTo>
                    <a:pt x="10148" y="14360"/>
                    <a:pt x="10026" y="14511"/>
                    <a:pt x="9904" y="14601"/>
                  </a:cubicBezTo>
                  <a:cubicBezTo>
                    <a:pt x="9782" y="14782"/>
                    <a:pt x="10026" y="14933"/>
                    <a:pt x="10026" y="15054"/>
                  </a:cubicBezTo>
                  <a:cubicBezTo>
                    <a:pt x="10026" y="15204"/>
                    <a:pt x="10148" y="15385"/>
                    <a:pt x="10148" y="15385"/>
                  </a:cubicBezTo>
                  <a:cubicBezTo>
                    <a:pt x="10148" y="15385"/>
                    <a:pt x="10148" y="15295"/>
                    <a:pt x="10270" y="15174"/>
                  </a:cubicBezTo>
                  <a:cubicBezTo>
                    <a:pt x="10270" y="21600"/>
                    <a:pt x="10270" y="21600"/>
                    <a:pt x="10270" y="21600"/>
                  </a:cubicBezTo>
                  <a:cubicBezTo>
                    <a:pt x="9172" y="21509"/>
                    <a:pt x="8439" y="21178"/>
                    <a:pt x="8439" y="20725"/>
                  </a:cubicBezTo>
                  <a:cubicBezTo>
                    <a:pt x="8561" y="20212"/>
                    <a:pt x="8073" y="20122"/>
                    <a:pt x="8439" y="19820"/>
                  </a:cubicBezTo>
                  <a:cubicBezTo>
                    <a:pt x="8805" y="19518"/>
                    <a:pt x="8317" y="19307"/>
                    <a:pt x="7707" y="18825"/>
                  </a:cubicBezTo>
                  <a:cubicBezTo>
                    <a:pt x="7097" y="18372"/>
                    <a:pt x="4778" y="16321"/>
                    <a:pt x="4900" y="15808"/>
                  </a:cubicBezTo>
                  <a:cubicBezTo>
                    <a:pt x="5022" y="15265"/>
                    <a:pt x="5266" y="14812"/>
                    <a:pt x="5022" y="14480"/>
                  </a:cubicBezTo>
                  <a:cubicBezTo>
                    <a:pt x="4900" y="14118"/>
                    <a:pt x="4778" y="13817"/>
                    <a:pt x="4778" y="13817"/>
                  </a:cubicBezTo>
                  <a:cubicBezTo>
                    <a:pt x="4778" y="13817"/>
                    <a:pt x="3192" y="13968"/>
                    <a:pt x="3192" y="13485"/>
                  </a:cubicBezTo>
                  <a:cubicBezTo>
                    <a:pt x="3192" y="12972"/>
                    <a:pt x="2948" y="11524"/>
                    <a:pt x="2704" y="11072"/>
                  </a:cubicBezTo>
                  <a:cubicBezTo>
                    <a:pt x="2582" y="10649"/>
                    <a:pt x="2948" y="9774"/>
                    <a:pt x="2948" y="9774"/>
                  </a:cubicBezTo>
                  <a:cubicBezTo>
                    <a:pt x="2948" y="9774"/>
                    <a:pt x="1483" y="9744"/>
                    <a:pt x="995" y="9714"/>
                  </a:cubicBezTo>
                  <a:cubicBezTo>
                    <a:pt x="507" y="9654"/>
                    <a:pt x="2216" y="8899"/>
                    <a:pt x="2582" y="8598"/>
                  </a:cubicBezTo>
                  <a:cubicBezTo>
                    <a:pt x="2948" y="8296"/>
                    <a:pt x="2826" y="7753"/>
                    <a:pt x="2826" y="7753"/>
                  </a:cubicBezTo>
                  <a:cubicBezTo>
                    <a:pt x="2826" y="7753"/>
                    <a:pt x="263" y="7723"/>
                    <a:pt x="141" y="7180"/>
                  </a:cubicBezTo>
                  <a:cubicBezTo>
                    <a:pt x="19" y="6667"/>
                    <a:pt x="-103" y="5883"/>
                    <a:pt x="141" y="5551"/>
                  </a:cubicBezTo>
                  <a:cubicBezTo>
                    <a:pt x="263" y="5249"/>
                    <a:pt x="385" y="5279"/>
                    <a:pt x="629" y="4857"/>
                  </a:cubicBezTo>
                  <a:cubicBezTo>
                    <a:pt x="751" y="4435"/>
                    <a:pt x="1605" y="3680"/>
                    <a:pt x="2582" y="3650"/>
                  </a:cubicBezTo>
                  <a:cubicBezTo>
                    <a:pt x="3436" y="3620"/>
                    <a:pt x="4534" y="3439"/>
                    <a:pt x="4534" y="3439"/>
                  </a:cubicBezTo>
                  <a:cubicBezTo>
                    <a:pt x="4534" y="3439"/>
                    <a:pt x="3680" y="3198"/>
                    <a:pt x="4778" y="2987"/>
                  </a:cubicBezTo>
                  <a:cubicBezTo>
                    <a:pt x="5877" y="2775"/>
                    <a:pt x="6487" y="2685"/>
                    <a:pt x="5999" y="2383"/>
                  </a:cubicBezTo>
                  <a:cubicBezTo>
                    <a:pt x="5511" y="2112"/>
                    <a:pt x="5877" y="1901"/>
                    <a:pt x="6121" y="1508"/>
                  </a:cubicBezTo>
                  <a:cubicBezTo>
                    <a:pt x="6365" y="1146"/>
                    <a:pt x="7097" y="0"/>
                    <a:pt x="10148" y="0"/>
                  </a:cubicBezTo>
                  <a:close/>
                  <a:moveTo>
                    <a:pt x="10148" y="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AutoShape 29"/>
            <p:cNvSpPr>
              <a:spLocks/>
            </p:cNvSpPr>
            <p:nvPr/>
          </p:nvSpPr>
          <p:spPr bwMode="auto">
            <a:xfrm>
              <a:off x="4867452" y="2504290"/>
              <a:ext cx="184150" cy="348456"/>
            </a:xfrm>
            <a:custGeom>
              <a:avLst/>
              <a:gdLst>
                <a:gd name="T0" fmla="*/ 0 w 21314"/>
                <a:gd name="T1" fmla="*/ 0 h 20729"/>
                <a:gd name="T2" fmla="*/ 1 w 21314"/>
                <a:gd name="T3" fmla="*/ 2 h 20729"/>
                <a:gd name="T4" fmla="*/ 1 w 21314"/>
                <a:gd name="T5" fmla="*/ 7 h 20729"/>
                <a:gd name="T6" fmla="*/ 2 w 21314"/>
                <a:gd name="T7" fmla="*/ 5 h 20729"/>
                <a:gd name="T8" fmla="*/ 2 w 21314"/>
                <a:gd name="T9" fmla="*/ 3 h 20729"/>
                <a:gd name="T10" fmla="*/ 3 w 21314"/>
                <a:gd name="T11" fmla="*/ 0 h 20729"/>
                <a:gd name="T12" fmla="*/ 3 w 21314"/>
                <a:gd name="T13" fmla="*/ 2 h 20729"/>
                <a:gd name="T14" fmla="*/ 2 w 21314"/>
                <a:gd name="T15" fmla="*/ 6 h 20729"/>
                <a:gd name="T16" fmla="*/ 1 w 21314"/>
                <a:gd name="T17" fmla="*/ 9 h 20729"/>
                <a:gd name="T18" fmla="*/ 1 w 21314"/>
                <a:gd name="T19" fmla="*/ 6 h 20729"/>
                <a:gd name="T20" fmla="*/ 0 w 21314"/>
                <a:gd name="T21" fmla="*/ 0 h 20729"/>
                <a:gd name="T22" fmla="*/ 0 w 21314"/>
                <a:gd name="T23" fmla="*/ 0 h 207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1314" h="20729">
                  <a:moveTo>
                    <a:pt x="0" y="533"/>
                  </a:moveTo>
                  <a:cubicBezTo>
                    <a:pt x="0" y="533"/>
                    <a:pt x="5657" y="2933"/>
                    <a:pt x="5657" y="4800"/>
                  </a:cubicBezTo>
                  <a:cubicBezTo>
                    <a:pt x="5657" y="6933"/>
                    <a:pt x="8229" y="13333"/>
                    <a:pt x="9257" y="15200"/>
                  </a:cubicBezTo>
                  <a:cubicBezTo>
                    <a:pt x="10800" y="17067"/>
                    <a:pt x="11314" y="12800"/>
                    <a:pt x="13371" y="10933"/>
                  </a:cubicBezTo>
                  <a:cubicBezTo>
                    <a:pt x="15429" y="9067"/>
                    <a:pt x="15943" y="7200"/>
                    <a:pt x="14914" y="5867"/>
                  </a:cubicBezTo>
                  <a:cubicBezTo>
                    <a:pt x="13886" y="4267"/>
                    <a:pt x="18000" y="3733"/>
                    <a:pt x="21086" y="0"/>
                  </a:cubicBezTo>
                  <a:cubicBezTo>
                    <a:pt x="21600" y="1333"/>
                    <a:pt x="21086" y="2400"/>
                    <a:pt x="21086" y="4000"/>
                  </a:cubicBezTo>
                  <a:cubicBezTo>
                    <a:pt x="21086" y="5333"/>
                    <a:pt x="16457" y="12267"/>
                    <a:pt x="14914" y="13600"/>
                  </a:cubicBezTo>
                  <a:cubicBezTo>
                    <a:pt x="13886" y="14933"/>
                    <a:pt x="10286" y="19200"/>
                    <a:pt x="10286" y="20533"/>
                  </a:cubicBezTo>
                  <a:cubicBezTo>
                    <a:pt x="9771" y="21600"/>
                    <a:pt x="6686" y="18133"/>
                    <a:pt x="4629" y="14133"/>
                  </a:cubicBezTo>
                  <a:cubicBezTo>
                    <a:pt x="3086" y="10133"/>
                    <a:pt x="0" y="4267"/>
                    <a:pt x="0" y="533"/>
                  </a:cubicBezTo>
                  <a:close/>
                  <a:moveTo>
                    <a:pt x="0" y="533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AutoShape 30"/>
            <p:cNvSpPr>
              <a:spLocks/>
            </p:cNvSpPr>
            <p:nvPr/>
          </p:nvSpPr>
          <p:spPr bwMode="auto">
            <a:xfrm>
              <a:off x="5031758" y="3167865"/>
              <a:ext cx="41275" cy="71438"/>
            </a:xfrm>
            <a:custGeom>
              <a:avLst/>
              <a:gdLst>
                <a:gd name="T0" fmla="*/ 0 w 21600"/>
                <a:gd name="T1" fmla="*/ 0 h 18933"/>
                <a:gd name="T2" fmla="*/ 0 w 21600"/>
                <a:gd name="T3" fmla="*/ 0 h 18933"/>
                <a:gd name="T4" fmla="*/ 0 w 21600"/>
                <a:gd name="T5" fmla="*/ 0 h 18933"/>
                <a:gd name="T6" fmla="*/ 0 w 21600"/>
                <a:gd name="T7" fmla="*/ 0 h 18933"/>
                <a:gd name="T8" fmla="*/ 0 w 21600"/>
                <a:gd name="T9" fmla="*/ 0 h 18933"/>
                <a:gd name="T10" fmla="*/ 0 w 21600"/>
                <a:gd name="T11" fmla="*/ 0 h 189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18933">
                  <a:moveTo>
                    <a:pt x="4800" y="0"/>
                  </a:moveTo>
                  <a:cubicBezTo>
                    <a:pt x="4800" y="0"/>
                    <a:pt x="2400" y="13200"/>
                    <a:pt x="0" y="16800"/>
                  </a:cubicBezTo>
                  <a:cubicBezTo>
                    <a:pt x="0" y="21600"/>
                    <a:pt x="21600" y="16800"/>
                    <a:pt x="21600" y="16800"/>
                  </a:cubicBezTo>
                  <a:cubicBezTo>
                    <a:pt x="21600" y="0"/>
                    <a:pt x="21600" y="0"/>
                    <a:pt x="21600" y="0"/>
                  </a:cubicBezTo>
                  <a:lnTo>
                    <a:pt x="4800" y="0"/>
                  </a:lnTo>
                  <a:close/>
                  <a:moveTo>
                    <a:pt x="4800" y="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612761" y="2052646"/>
            <a:ext cx="946150" cy="3352800"/>
            <a:chOff x="6612761" y="2052646"/>
            <a:chExt cx="946150" cy="3352800"/>
          </a:xfrm>
          <a:solidFill>
            <a:srgbClr val="9AD3DC"/>
          </a:solidFill>
        </p:grpSpPr>
        <p:sp>
          <p:nvSpPr>
            <p:cNvPr id="9" name="AutoShape 32"/>
            <p:cNvSpPr>
              <a:spLocks/>
            </p:cNvSpPr>
            <p:nvPr/>
          </p:nvSpPr>
          <p:spPr bwMode="auto">
            <a:xfrm>
              <a:off x="6612761" y="2052646"/>
              <a:ext cx="946150" cy="3352800"/>
            </a:xfrm>
            <a:custGeom>
              <a:avLst/>
              <a:gdLst>
                <a:gd name="T0" fmla="*/ 40 w 20967"/>
                <a:gd name="T1" fmla="*/ 0 h 21600"/>
                <a:gd name="T2" fmla="*/ 28 w 20967"/>
                <a:gd name="T3" fmla="*/ 40 h 21600"/>
                <a:gd name="T4" fmla="*/ 29 w 20967"/>
                <a:gd name="T5" fmla="*/ 84 h 21600"/>
                <a:gd name="T6" fmla="*/ 31 w 20967"/>
                <a:gd name="T7" fmla="*/ 92 h 21600"/>
                <a:gd name="T8" fmla="*/ 32 w 20967"/>
                <a:gd name="T9" fmla="*/ 111 h 21600"/>
                <a:gd name="T10" fmla="*/ 34 w 20967"/>
                <a:gd name="T11" fmla="*/ 121 h 21600"/>
                <a:gd name="T12" fmla="*/ 31 w 20967"/>
                <a:gd name="T13" fmla="*/ 137 h 21600"/>
                <a:gd name="T14" fmla="*/ 22 w 20967"/>
                <a:gd name="T15" fmla="*/ 152 h 21600"/>
                <a:gd name="T16" fmla="*/ 14 w 20967"/>
                <a:gd name="T17" fmla="*/ 176 h 21600"/>
                <a:gd name="T18" fmla="*/ 6 w 20967"/>
                <a:gd name="T19" fmla="*/ 217 h 21600"/>
                <a:gd name="T20" fmla="*/ 0 w 20967"/>
                <a:gd name="T21" fmla="*/ 264 h 21600"/>
                <a:gd name="T22" fmla="*/ 12 w 20967"/>
                <a:gd name="T23" fmla="*/ 287 h 21600"/>
                <a:gd name="T24" fmla="*/ 18 w 20967"/>
                <a:gd name="T25" fmla="*/ 278 h 21600"/>
                <a:gd name="T26" fmla="*/ 14 w 20967"/>
                <a:gd name="T27" fmla="*/ 354 h 21600"/>
                <a:gd name="T28" fmla="*/ 11 w 20967"/>
                <a:gd name="T29" fmla="*/ 432 h 21600"/>
                <a:gd name="T30" fmla="*/ 16 w 20967"/>
                <a:gd name="T31" fmla="*/ 440 h 21600"/>
                <a:gd name="T32" fmla="*/ 19 w 20967"/>
                <a:gd name="T33" fmla="*/ 539 h 21600"/>
                <a:gd name="T34" fmla="*/ 23 w 20967"/>
                <a:gd name="T35" fmla="*/ 634 h 21600"/>
                <a:gd name="T36" fmla="*/ 24 w 20967"/>
                <a:gd name="T37" fmla="*/ 694 h 21600"/>
                <a:gd name="T38" fmla="*/ 15 w 20967"/>
                <a:gd name="T39" fmla="*/ 733 h 21600"/>
                <a:gd name="T40" fmla="*/ 6 w 20967"/>
                <a:gd name="T41" fmla="*/ 740 h 21600"/>
                <a:gd name="T42" fmla="*/ 7 w 20967"/>
                <a:gd name="T43" fmla="*/ 754 h 21600"/>
                <a:gd name="T44" fmla="*/ 22 w 20967"/>
                <a:gd name="T45" fmla="*/ 749 h 21600"/>
                <a:gd name="T46" fmla="*/ 28 w 20967"/>
                <a:gd name="T47" fmla="*/ 742 h 21600"/>
                <a:gd name="T48" fmla="*/ 31 w 20967"/>
                <a:gd name="T49" fmla="*/ 750 h 21600"/>
                <a:gd name="T50" fmla="*/ 37 w 20967"/>
                <a:gd name="T51" fmla="*/ 738 h 21600"/>
                <a:gd name="T52" fmla="*/ 38 w 20967"/>
                <a:gd name="T53" fmla="*/ 706 h 21600"/>
                <a:gd name="T54" fmla="*/ 37 w 20967"/>
                <a:gd name="T55" fmla="*/ 669 h 21600"/>
                <a:gd name="T56" fmla="*/ 39 w 20967"/>
                <a:gd name="T57" fmla="*/ 616 h 21600"/>
                <a:gd name="T58" fmla="*/ 39 w 20967"/>
                <a:gd name="T59" fmla="*/ 574 h 21600"/>
                <a:gd name="T60" fmla="*/ 38 w 20967"/>
                <a:gd name="T61" fmla="*/ 534 h 21600"/>
                <a:gd name="T62" fmla="*/ 38 w 20967"/>
                <a:gd name="T63" fmla="*/ 507 h 21600"/>
                <a:gd name="T64" fmla="*/ 42 w 20967"/>
                <a:gd name="T65" fmla="*/ 583 h 21600"/>
                <a:gd name="T66" fmla="*/ 45 w 20967"/>
                <a:gd name="T67" fmla="*/ 673 h 21600"/>
                <a:gd name="T68" fmla="*/ 48 w 20967"/>
                <a:gd name="T69" fmla="*/ 727 h 21600"/>
                <a:gd name="T70" fmla="*/ 50 w 20967"/>
                <a:gd name="T71" fmla="*/ 752 h 21600"/>
                <a:gd name="T72" fmla="*/ 48 w 20967"/>
                <a:gd name="T73" fmla="*/ 784 h 21600"/>
                <a:gd name="T74" fmla="*/ 49 w 20967"/>
                <a:gd name="T75" fmla="*/ 826 h 21600"/>
                <a:gd name="T76" fmla="*/ 60 w 20967"/>
                <a:gd name="T77" fmla="*/ 800 h 21600"/>
                <a:gd name="T78" fmla="*/ 61 w 20967"/>
                <a:gd name="T79" fmla="*/ 757 h 21600"/>
                <a:gd name="T80" fmla="*/ 63 w 20967"/>
                <a:gd name="T81" fmla="*/ 724 h 21600"/>
                <a:gd name="T82" fmla="*/ 63 w 20967"/>
                <a:gd name="T83" fmla="*/ 678 h 21600"/>
                <a:gd name="T84" fmla="*/ 61 w 20967"/>
                <a:gd name="T85" fmla="*/ 595 h 21600"/>
                <a:gd name="T86" fmla="*/ 58 w 20967"/>
                <a:gd name="T87" fmla="*/ 497 h 21600"/>
                <a:gd name="T88" fmla="*/ 58 w 20967"/>
                <a:gd name="T89" fmla="*/ 444 h 21600"/>
                <a:gd name="T90" fmla="*/ 65 w 20967"/>
                <a:gd name="T91" fmla="*/ 433 h 21600"/>
                <a:gd name="T92" fmla="*/ 62 w 20967"/>
                <a:gd name="T93" fmla="*/ 372 h 21600"/>
                <a:gd name="T94" fmla="*/ 59 w 20967"/>
                <a:gd name="T95" fmla="*/ 308 h 21600"/>
                <a:gd name="T96" fmla="*/ 60 w 20967"/>
                <a:gd name="T97" fmla="*/ 266 h 21600"/>
                <a:gd name="T98" fmla="*/ 66 w 20967"/>
                <a:gd name="T99" fmla="*/ 211 h 21600"/>
                <a:gd name="T100" fmla="*/ 66 w 20967"/>
                <a:gd name="T101" fmla="*/ 150 h 21600"/>
                <a:gd name="T102" fmla="*/ 56 w 20967"/>
                <a:gd name="T103" fmla="*/ 137 h 21600"/>
                <a:gd name="T104" fmla="*/ 50 w 20967"/>
                <a:gd name="T105" fmla="*/ 114 h 21600"/>
                <a:gd name="T106" fmla="*/ 48 w 20967"/>
                <a:gd name="T107" fmla="*/ 106 h 21600"/>
                <a:gd name="T108" fmla="*/ 49 w 20967"/>
                <a:gd name="T109" fmla="*/ 92 h 21600"/>
                <a:gd name="T110" fmla="*/ 52 w 20967"/>
                <a:gd name="T111" fmla="*/ 77 h 21600"/>
                <a:gd name="T112" fmla="*/ 52 w 20967"/>
                <a:gd name="T113" fmla="*/ 33 h 21600"/>
                <a:gd name="T114" fmla="*/ 40 w 20967"/>
                <a:gd name="T115" fmla="*/ 0 h 21600"/>
                <a:gd name="T116" fmla="*/ 40 w 20967"/>
                <a:gd name="T117" fmla="*/ 0 h 216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967" h="21600">
                  <a:moveTo>
                    <a:pt x="12347" y="0"/>
                  </a:moveTo>
                  <a:cubicBezTo>
                    <a:pt x="10928" y="0"/>
                    <a:pt x="8721" y="414"/>
                    <a:pt x="8721" y="1059"/>
                  </a:cubicBezTo>
                  <a:cubicBezTo>
                    <a:pt x="8721" y="1704"/>
                    <a:pt x="8879" y="1980"/>
                    <a:pt x="9036" y="2211"/>
                  </a:cubicBezTo>
                  <a:cubicBezTo>
                    <a:pt x="9194" y="2395"/>
                    <a:pt x="9509" y="2395"/>
                    <a:pt x="9509" y="2395"/>
                  </a:cubicBezTo>
                  <a:cubicBezTo>
                    <a:pt x="9509" y="2395"/>
                    <a:pt x="9352" y="2809"/>
                    <a:pt x="9824" y="2901"/>
                  </a:cubicBezTo>
                  <a:cubicBezTo>
                    <a:pt x="10297" y="3040"/>
                    <a:pt x="10455" y="3040"/>
                    <a:pt x="10455" y="3178"/>
                  </a:cubicBezTo>
                  <a:cubicBezTo>
                    <a:pt x="10455" y="3316"/>
                    <a:pt x="10140" y="3454"/>
                    <a:pt x="9667" y="3592"/>
                  </a:cubicBezTo>
                  <a:cubicBezTo>
                    <a:pt x="9352" y="3730"/>
                    <a:pt x="7617" y="3869"/>
                    <a:pt x="6671" y="3961"/>
                  </a:cubicBezTo>
                  <a:cubicBezTo>
                    <a:pt x="5568" y="4099"/>
                    <a:pt x="4937" y="4237"/>
                    <a:pt x="4306" y="4606"/>
                  </a:cubicBezTo>
                  <a:cubicBezTo>
                    <a:pt x="3833" y="4928"/>
                    <a:pt x="3045" y="5388"/>
                    <a:pt x="1941" y="5665"/>
                  </a:cubicBezTo>
                  <a:cubicBezTo>
                    <a:pt x="995" y="5987"/>
                    <a:pt x="-266" y="6448"/>
                    <a:pt x="49" y="6908"/>
                  </a:cubicBezTo>
                  <a:cubicBezTo>
                    <a:pt x="522" y="7323"/>
                    <a:pt x="2572" y="7691"/>
                    <a:pt x="3833" y="7507"/>
                  </a:cubicBezTo>
                  <a:cubicBezTo>
                    <a:pt x="4937" y="7323"/>
                    <a:pt x="5410" y="7277"/>
                    <a:pt x="5410" y="7277"/>
                  </a:cubicBezTo>
                  <a:cubicBezTo>
                    <a:pt x="5410" y="7277"/>
                    <a:pt x="4622" y="8290"/>
                    <a:pt x="4306" y="9257"/>
                  </a:cubicBezTo>
                  <a:cubicBezTo>
                    <a:pt x="3991" y="10270"/>
                    <a:pt x="3045" y="11238"/>
                    <a:pt x="3518" y="11284"/>
                  </a:cubicBezTo>
                  <a:cubicBezTo>
                    <a:pt x="4149" y="11376"/>
                    <a:pt x="4937" y="11514"/>
                    <a:pt x="4937" y="11514"/>
                  </a:cubicBezTo>
                  <a:cubicBezTo>
                    <a:pt x="4937" y="11514"/>
                    <a:pt x="5095" y="12896"/>
                    <a:pt x="5883" y="14093"/>
                  </a:cubicBezTo>
                  <a:cubicBezTo>
                    <a:pt x="6671" y="15290"/>
                    <a:pt x="6987" y="15843"/>
                    <a:pt x="7144" y="16580"/>
                  </a:cubicBezTo>
                  <a:cubicBezTo>
                    <a:pt x="7302" y="17317"/>
                    <a:pt x="7460" y="17823"/>
                    <a:pt x="7302" y="18146"/>
                  </a:cubicBezTo>
                  <a:cubicBezTo>
                    <a:pt x="7144" y="18422"/>
                    <a:pt x="5725" y="19021"/>
                    <a:pt x="4779" y="19159"/>
                  </a:cubicBezTo>
                  <a:cubicBezTo>
                    <a:pt x="3991" y="19251"/>
                    <a:pt x="2572" y="19251"/>
                    <a:pt x="1941" y="19343"/>
                  </a:cubicBezTo>
                  <a:cubicBezTo>
                    <a:pt x="1311" y="19389"/>
                    <a:pt x="838" y="19620"/>
                    <a:pt x="2257" y="19712"/>
                  </a:cubicBezTo>
                  <a:cubicBezTo>
                    <a:pt x="3676" y="19758"/>
                    <a:pt x="6198" y="19666"/>
                    <a:pt x="6829" y="19574"/>
                  </a:cubicBezTo>
                  <a:cubicBezTo>
                    <a:pt x="7460" y="19528"/>
                    <a:pt x="8563" y="19389"/>
                    <a:pt x="8563" y="19389"/>
                  </a:cubicBezTo>
                  <a:cubicBezTo>
                    <a:pt x="8563" y="19389"/>
                    <a:pt x="8248" y="19620"/>
                    <a:pt x="9667" y="19620"/>
                  </a:cubicBezTo>
                  <a:cubicBezTo>
                    <a:pt x="11243" y="19620"/>
                    <a:pt x="11401" y="19574"/>
                    <a:pt x="11559" y="19297"/>
                  </a:cubicBezTo>
                  <a:cubicBezTo>
                    <a:pt x="11559" y="19021"/>
                    <a:pt x="11559" y="18652"/>
                    <a:pt x="11716" y="18468"/>
                  </a:cubicBezTo>
                  <a:cubicBezTo>
                    <a:pt x="12032" y="18284"/>
                    <a:pt x="10928" y="17777"/>
                    <a:pt x="11401" y="17501"/>
                  </a:cubicBezTo>
                  <a:cubicBezTo>
                    <a:pt x="12032" y="17271"/>
                    <a:pt x="12505" y="16534"/>
                    <a:pt x="12032" y="16119"/>
                  </a:cubicBezTo>
                  <a:cubicBezTo>
                    <a:pt x="11559" y="15705"/>
                    <a:pt x="12189" y="15290"/>
                    <a:pt x="12032" y="15014"/>
                  </a:cubicBezTo>
                  <a:cubicBezTo>
                    <a:pt x="11874" y="14738"/>
                    <a:pt x="11716" y="14369"/>
                    <a:pt x="11716" y="13955"/>
                  </a:cubicBezTo>
                  <a:cubicBezTo>
                    <a:pt x="11716" y="13540"/>
                    <a:pt x="11716" y="13264"/>
                    <a:pt x="11716" y="13264"/>
                  </a:cubicBezTo>
                  <a:cubicBezTo>
                    <a:pt x="11716" y="13264"/>
                    <a:pt x="12662" y="14830"/>
                    <a:pt x="12978" y="15244"/>
                  </a:cubicBezTo>
                  <a:cubicBezTo>
                    <a:pt x="13293" y="15659"/>
                    <a:pt x="13766" y="17133"/>
                    <a:pt x="13766" y="17593"/>
                  </a:cubicBezTo>
                  <a:cubicBezTo>
                    <a:pt x="13766" y="18054"/>
                    <a:pt x="14870" y="18652"/>
                    <a:pt x="14870" y="19021"/>
                  </a:cubicBezTo>
                  <a:cubicBezTo>
                    <a:pt x="15027" y="19435"/>
                    <a:pt x="15027" y="19666"/>
                    <a:pt x="15343" y="19666"/>
                  </a:cubicBezTo>
                  <a:cubicBezTo>
                    <a:pt x="15816" y="19666"/>
                    <a:pt x="15027" y="20126"/>
                    <a:pt x="14712" y="20495"/>
                  </a:cubicBezTo>
                  <a:cubicBezTo>
                    <a:pt x="14554" y="20817"/>
                    <a:pt x="13608" y="21600"/>
                    <a:pt x="15185" y="21600"/>
                  </a:cubicBezTo>
                  <a:cubicBezTo>
                    <a:pt x="16919" y="21600"/>
                    <a:pt x="18654" y="21416"/>
                    <a:pt x="18654" y="20909"/>
                  </a:cubicBezTo>
                  <a:cubicBezTo>
                    <a:pt x="18811" y="20449"/>
                    <a:pt x="18496" y="19988"/>
                    <a:pt x="18969" y="19804"/>
                  </a:cubicBezTo>
                  <a:cubicBezTo>
                    <a:pt x="19442" y="19620"/>
                    <a:pt x="19442" y="19205"/>
                    <a:pt x="19442" y="18929"/>
                  </a:cubicBezTo>
                  <a:cubicBezTo>
                    <a:pt x="19284" y="18699"/>
                    <a:pt x="19600" y="18238"/>
                    <a:pt x="19442" y="17731"/>
                  </a:cubicBezTo>
                  <a:cubicBezTo>
                    <a:pt x="19127" y="17179"/>
                    <a:pt x="19127" y="16258"/>
                    <a:pt x="18811" y="15567"/>
                  </a:cubicBezTo>
                  <a:cubicBezTo>
                    <a:pt x="18338" y="14876"/>
                    <a:pt x="18181" y="13817"/>
                    <a:pt x="18023" y="12988"/>
                  </a:cubicBezTo>
                  <a:cubicBezTo>
                    <a:pt x="17708" y="12159"/>
                    <a:pt x="17550" y="11744"/>
                    <a:pt x="17865" y="11606"/>
                  </a:cubicBezTo>
                  <a:cubicBezTo>
                    <a:pt x="18181" y="11514"/>
                    <a:pt x="19757" y="11376"/>
                    <a:pt x="20230" y="11330"/>
                  </a:cubicBezTo>
                  <a:cubicBezTo>
                    <a:pt x="20703" y="11330"/>
                    <a:pt x="19757" y="10455"/>
                    <a:pt x="19284" y="9718"/>
                  </a:cubicBezTo>
                  <a:cubicBezTo>
                    <a:pt x="18969" y="9027"/>
                    <a:pt x="18496" y="8566"/>
                    <a:pt x="18181" y="8060"/>
                  </a:cubicBezTo>
                  <a:cubicBezTo>
                    <a:pt x="17708" y="7553"/>
                    <a:pt x="17708" y="7323"/>
                    <a:pt x="18496" y="6954"/>
                  </a:cubicBezTo>
                  <a:cubicBezTo>
                    <a:pt x="19127" y="6586"/>
                    <a:pt x="20073" y="6356"/>
                    <a:pt x="20388" y="5527"/>
                  </a:cubicBezTo>
                  <a:cubicBezTo>
                    <a:pt x="20861" y="4698"/>
                    <a:pt x="21334" y="4145"/>
                    <a:pt x="20546" y="3915"/>
                  </a:cubicBezTo>
                  <a:cubicBezTo>
                    <a:pt x="19757" y="3730"/>
                    <a:pt x="18338" y="3823"/>
                    <a:pt x="17235" y="3592"/>
                  </a:cubicBezTo>
                  <a:cubicBezTo>
                    <a:pt x="16131" y="3316"/>
                    <a:pt x="15973" y="3040"/>
                    <a:pt x="15500" y="2994"/>
                  </a:cubicBezTo>
                  <a:cubicBezTo>
                    <a:pt x="15027" y="2948"/>
                    <a:pt x="14870" y="2948"/>
                    <a:pt x="14870" y="2763"/>
                  </a:cubicBezTo>
                  <a:cubicBezTo>
                    <a:pt x="14870" y="2579"/>
                    <a:pt x="15027" y="2395"/>
                    <a:pt x="15027" y="2395"/>
                  </a:cubicBezTo>
                  <a:cubicBezTo>
                    <a:pt x="15027" y="2395"/>
                    <a:pt x="15816" y="2257"/>
                    <a:pt x="15973" y="2026"/>
                  </a:cubicBezTo>
                  <a:cubicBezTo>
                    <a:pt x="16131" y="1796"/>
                    <a:pt x="16289" y="1243"/>
                    <a:pt x="16131" y="875"/>
                  </a:cubicBezTo>
                  <a:cubicBezTo>
                    <a:pt x="15816" y="507"/>
                    <a:pt x="14712" y="0"/>
                    <a:pt x="12347" y="0"/>
                  </a:cubicBezTo>
                  <a:close/>
                  <a:moveTo>
                    <a:pt x="12347" y="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AutoShape 33"/>
            <p:cNvSpPr>
              <a:spLocks/>
            </p:cNvSpPr>
            <p:nvPr/>
          </p:nvSpPr>
          <p:spPr bwMode="auto">
            <a:xfrm>
              <a:off x="7063611" y="2490002"/>
              <a:ext cx="240506" cy="184150"/>
            </a:xfrm>
            <a:custGeom>
              <a:avLst/>
              <a:gdLst>
                <a:gd name="T0" fmla="*/ 0 w 21600"/>
                <a:gd name="T1" fmla="*/ 1 h 21600"/>
                <a:gd name="T2" fmla="*/ 0 w 21600"/>
                <a:gd name="T3" fmla="*/ 1 h 21600"/>
                <a:gd name="T4" fmla="*/ 0 w 21600"/>
                <a:gd name="T5" fmla="*/ 2 h 21600"/>
                <a:gd name="T6" fmla="*/ 1 w 21600"/>
                <a:gd name="T7" fmla="*/ 1 h 21600"/>
                <a:gd name="T8" fmla="*/ 2 w 21600"/>
                <a:gd name="T9" fmla="*/ 2 h 21600"/>
                <a:gd name="T10" fmla="*/ 2 w 21600"/>
                <a:gd name="T11" fmla="*/ 2 h 21600"/>
                <a:gd name="T12" fmla="*/ 4 w 21600"/>
                <a:gd name="T13" fmla="*/ 0 h 21600"/>
                <a:gd name="T14" fmla="*/ 4 w 21600"/>
                <a:gd name="T15" fmla="*/ 0 h 21600"/>
                <a:gd name="T16" fmla="*/ 1 w 21600"/>
                <a:gd name="T17" fmla="*/ 1 h 21600"/>
                <a:gd name="T18" fmla="*/ 0 w 21600"/>
                <a:gd name="T19" fmla="*/ 1 h 21600"/>
                <a:gd name="T20" fmla="*/ 0 w 21600"/>
                <a:gd name="T21" fmla="*/ 1 h 216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1600" h="21600">
                  <a:moveTo>
                    <a:pt x="1271" y="9969"/>
                  </a:moveTo>
                  <a:cubicBezTo>
                    <a:pt x="635" y="10800"/>
                    <a:pt x="635" y="11631"/>
                    <a:pt x="0" y="12462"/>
                  </a:cubicBezTo>
                  <a:cubicBezTo>
                    <a:pt x="635" y="15785"/>
                    <a:pt x="635" y="19108"/>
                    <a:pt x="635" y="21600"/>
                  </a:cubicBezTo>
                  <a:cubicBezTo>
                    <a:pt x="4447" y="19108"/>
                    <a:pt x="2541" y="13292"/>
                    <a:pt x="5082" y="12462"/>
                  </a:cubicBezTo>
                  <a:cubicBezTo>
                    <a:pt x="8259" y="12462"/>
                    <a:pt x="8259" y="14123"/>
                    <a:pt x="8894" y="16615"/>
                  </a:cubicBezTo>
                  <a:cubicBezTo>
                    <a:pt x="9529" y="18277"/>
                    <a:pt x="9529" y="20769"/>
                    <a:pt x="9529" y="20769"/>
                  </a:cubicBezTo>
                  <a:cubicBezTo>
                    <a:pt x="9529" y="20769"/>
                    <a:pt x="19059" y="7477"/>
                    <a:pt x="21600" y="3323"/>
                  </a:cubicBezTo>
                  <a:cubicBezTo>
                    <a:pt x="20329" y="2492"/>
                    <a:pt x="19694" y="1662"/>
                    <a:pt x="19694" y="0"/>
                  </a:cubicBezTo>
                  <a:cubicBezTo>
                    <a:pt x="16518" y="4154"/>
                    <a:pt x="9529" y="11631"/>
                    <a:pt x="5718" y="11631"/>
                  </a:cubicBezTo>
                  <a:cubicBezTo>
                    <a:pt x="3812" y="11631"/>
                    <a:pt x="2541" y="10800"/>
                    <a:pt x="1271" y="9969"/>
                  </a:cubicBezTo>
                  <a:close/>
                  <a:moveTo>
                    <a:pt x="1271" y="9969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AutoShape 34"/>
            <p:cNvSpPr>
              <a:spLocks/>
            </p:cNvSpPr>
            <p:nvPr/>
          </p:nvSpPr>
          <p:spPr bwMode="auto">
            <a:xfrm>
              <a:off x="6948517" y="2990859"/>
              <a:ext cx="100013" cy="142081"/>
            </a:xfrm>
            <a:custGeom>
              <a:avLst/>
              <a:gdLst>
                <a:gd name="T0" fmla="*/ 0 w 20000"/>
                <a:gd name="T1" fmla="*/ 0 h 21600"/>
                <a:gd name="T2" fmla="*/ 1 w 20000"/>
                <a:gd name="T3" fmla="*/ 0 h 21600"/>
                <a:gd name="T4" fmla="*/ 0 w 20000"/>
                <a:gd name="T5" fmla="*/ 1 h 21600"/>
                <a:gd name="T6" fmla="*/ 0 w 20000"/>
                <a:gd name="T7" fmla="*/ 1 h 21600"/>
                <a:gd name="T8" fmla="*/ 0 w 20000"/>
                <a:gd name="T9" fmla="*/ 1 h 21600"/>
                <a:gd name="T10" fmla="*/ 0 w 20000"/>
                <a:gd name="T11" fmla="*/ 1 h 21600"/>
                <a:gd name="T12" fmla="*/ 0 w 20000"/>
                <a:gd name="T13" fmla="*/ 0 h 21600"/>
                <a:gd name="T14" fmla="*/ 0 w 200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000" h="21600">
                  <a:moveTo>
                    <a:pt x="8480" y="1080"/>
                  </a:moveTo>
                  <a:cubicBezTo>
                    <a:pt x="20000" y="0"/>
                    <a:pt x="20000" y="0"/>
                    <a:pt x="20000" y="0"/>
                  </a:cubicBezTo>
                  <a:cubicBezTo>
                    <a:pt x="20000" y="0"/>
                    <a:pt x="9920" y="5400"/>
                    <a:pt x="9920" y="11880"/>
                  </a:cubicBezTo>
                  <a:cubicBezTo>
                    <a:pt x="9920" y="17280"/>
                    <a:pt x="9920" y="19440"/>
                    <a:pt x="9920" y="19440"/>
                  </a:cubicBezTo>
                  <a:cubicBezTo>
                    <a:pt x="1280" y="21600"/>
                    <a:pt x="1280" y="21600"/>
                    <a:pt x="1280" y="21600"/>
                  </a:cubicBezTo>
                  <a:cubicBezTo>
                    <a:pt x="1280" y="21600"/>
                    <a:pt x="-1600" y="15120"/>
                    <a:pt x="1280" y="9720"/>
                  </a:cubicBezTo>
                  <a:cubicBezTo>
                    <a:pt x="4160" y="4320"/>
                    <a:pt x="7040" y="2160"/>
                    <a:pt x="8480" y="1080"/>
                  </a:cubicBezTo>
                  <a:close/>
                  <a:moveTo>
                    <a:pt x="8480" y="108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AutoShape 35"/>
            <p:cNvSpPr>
              <a:spLocks/>
            </p:cNvSpPr>
            <p:nvPr/>
          </p:nvSpPr>
          <p:spPr bwMode="auto">
            <a:xfrm>
              <a:off x="6949311" y="3332171"/>
              <a:ext cx="42069" cy="12303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1 h 21600"/>
                <a:gd name="T4" fmla="*/ 0 w 21600"/>
                <a:gd name="T5" fmla="*/ 1 h 21600"/>
                <a:gd name="T6" fmla="*/ 0 w 21600"/>
                <a:gd name="T7" fmla="*/ 1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00" h="21600">
                  <a:moveTo>
                    <a:pt x="14400" y="0"/>
                  </a:moveTo>
                  <a:cubicBezTo>
                    <a:pt x="14400" y="0"/>
                    <a:pt x="18000" y="11435"/>
                    <a:pt x="18000" y="16518"/>
                  </a:cubicBezTo>
                  <a:cubicBezTo>
                    <a:pt x="21600" y="20329"/>
                    <a:pt x="21600" y="21600"/>
                    <a:pt x="21600" y="21600"/>
                  </a:cubicBezTo>
                  <a:cubicBezTo>
                    <a:pt x="0" y="20329"/>
                    <a:pt x="0" y="20329"/>
                    <a:pt x="0" y="20329"/>
                  </a:cubicBezTo>
                  <a:cubicBezTo>
                    <a:pt x="0" y="20329"/>
                    <a:pt x="3600" y="10165"/>
                    <a:pt x="14400" y="0"/>
                  </a:cubicBezTo>
                  <a:close/>
                  <a:moveTo>
                    <a:pt x="14400" y="0"/>
                  </a:moveTo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648502" y="2307534"/>
            <a:ext cx="860331" cy="860331"/>
          </a:xfrm>
          <a:prstGeom prst="ellipse">
            <a:avLst/>
          </a:prstGeom>
          <a:solidFill>
            <a:srgbClr val="4454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786923" y="2506866"/>
            <a:ext cx="5950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VS</a:t>
            </a:r>
            <a:endParaRPr lang="zh-CN" alt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448820" y="2459590"/>
            <a:ext cx="2532807" cy="2711221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8155768" y="2517864"/>
            <a:ext cx="2532807" cy="2711221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993498" y="2259063"/>
            <a:ext cx="1421430" cy="401053"/>
          </a:xfrm>
          <a:prstGeom prst="roundRect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66414" y="2290312"/>
            <a:ext cx="8976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</a:p>
        </p:txBody>
      </p:sp>
      <p:sp>
        <p:nvSpPr>
          <p:cNvPr id="19" name="圆角矩形 18"/>
          <p:cNvSpPr/>
          <p:nvPr/>
        </p:nvSpPr>
        <p:spPr>
          <a:xfrm>
            <a:off x="8711456" y="2264211"/>
            <a:ext cx="1421430" cy="401053"/>
          </a:xfrm>
          <a:prstGeom prst="roundRect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025691" y="2299118"/>
            <a:ext cx="923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zh-CN" alt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715435" y="2968611"/>
            <a:ext cx="1977555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465477" y="2968611"/>
            <a:ext cx="1977555" cy="180972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03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/>
          <a:srcRect r="23250"/>
          <a:stretch/>
        </p:blipFill>
        <p:spPr>
          <a:xfrm>
            <a:off x="7980258" y="1586352"/>
            <a:ext cx="3347020" cy="283924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/>
          <a:srcRect r="23040"/>
          <a:stretch/>
        </p:blipFill>
        <p:spPr>
          <a:xfrm>
            <a:off x="4345356" y="1586352"/>
            <a:ext cx="3346252" cy="283924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5"/>
          <a:srcRect l="14416" r="14416"/>
          <a:stretch/>
        </p:blipFill>
        <p:spPr>
          <a:xfrm>
            <a:off x="694900" y="1586352"/>
            <a:ext cx="3346252" cy="2839244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9525" y="209550"/>
            <a:ext cx="142875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27346" y="226367"/>
            <a:ext cx="3043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3"/>
          <p:cNvSpPr txBox="1"/>
          <p:nvPr/>
        </p:nvSpPr>
        <p:spPr>
          <a:xfrm>
            <a:off x="1517958" y="5332774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353911" y="4770459"/>
            <a:ext cx="2000250" cy="437901"/>
          </a:xfrm>
          <a:prstGeom prst="roundRect">
            <a:avLst/>
          </a:prstGeom>
          <a:solidFill>
            <a:srgbClr val="B6DB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1184996" y="486629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5107393" y="5332774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943346" y="4770459"/>
            <a:ext cx="2000250" cy="437901"/>
          </a:xfrm>
          <a:prstGeom prst="roundRect">
            <a:avLst/>
          </a:prstGeom>
          <a:solidFill>
            <a:srgbClr val="F289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4774431" y="486629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784695" y="5332774"/>
            <a:ext cx="1672155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817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8620648" y="4770459"/>
            <a:ext cx="2000250" cy="437901"/>
          </a:xfrm>
          <a:prstGeom prst="roundRect">
            <a:avLst/>
          </a:prstGeom>
          <a:solidFill>
            <a:srgbClr val="9AD3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451733" y="486629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817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82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 50"/>
          <p:cNvSpPr/>
          <p:nvPr/>
        </p:nvSpPr>
        <p:spPr>
          <a:xfrm>
            <a:off x="910747" y="-3264"/>
            <a:ext cx="5057776" cy="3290711"/>
          </a:xfrm>
          <a:custGeom>
            <a:avLst/>
            <a:gdLst>
              <a:gd name="connsiteX0" fmla="*/ 117284 w 5057776"/>
              <a:gd name="connsiteY0" fmla="*/ 0 h 3290711"/>
              <a:gd name="connsiteX1" fmla="*/ 4940492 w 5057776"/>
              <a:gd name="connsiteY1" fmla="*/ 0 h 3290711"/>
              <a:gd name="connsiteX2" fmla="*/ 4944082 w 5057776"/>
              <a:gd name="connsiteY2" fmla="*/ 9809 h 3290711"/>
              <a:gd name="connsiteX3" fmla="*/ 5057776 w 5057776"/>
              <a:gd name="connsiteY3" fmla="*/ 761823 h 3290711"/>
              <a:gd name="connsiteX4" fmla="*/ 2528888 w 5057776"/>
              <a:gd name="connsiteY4" fmla="*/ 3290711 h 3290711"/>
              <a:gd name="connsiteX5" fmla="*/ 0 w 5057776"/>
              <a:gd name="connsiteY5" fmla="*/ 761823 h 3290711"/>
              <a:gd name="connsiteX6" fmla="*/ 113694 w 5057776"/>
              <a:gd name="connsiteY6" fmla="*/ 9809 h 3290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57776" h="3290711">
                <a:moveTo>
                  <a:pt x="117284" y="0"/>
                </a:moveTo>
                <a:lnTo>
                  <a:pt x="4940492" y="0"/>
                </a:lnTo>
                <a:lnTo>
                  <a:pt x="4944082" y="9809"/>
                </a:lnTo>
                <a:cubicBezTo>
                  <a:pt x="5017972" y="247370"/>
                  <a:pt x="5057776" y="499948"/>
                  <a:pt x="5057776" y="761823"/>
                </a:cubicBezTo>
                <a:cubicBezTo>
                  <a:pt x="5057776" y="2158489"/>
                  <a:pt x="3925554" y="3290711"/>
                  <a:pt x="2528888" y="3290711"/>
                </a:cubicBezTo>
                <a:cubicBezTo>
                  <a:pt x="1132222" y="3290711"/>
                  <a:pt x="0" y="2158489"/>
                  <a:pt x="0" y="761823"/>
                </a:cubicBezTo>
                <a:cubicBezTo>
                  <a:pt x="0" y="499948"/>
                  <a:pt x="39805" y="247370"/>
                  <a:pt x="113694" y="9809"/>
                </a:cubicBezTo>
                <a:close/>
              </a:path>
            </a:pathLst>
          </a:custGeom>
          <a:solidFill>
            <a:srgbClr val="3620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314450" y="0"/>
            <a:ext cx="1752600" cy="17526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510292" y="-19050"/>
            <a:ext cx="1752600" cy="1752600"/>
          </a:xfrm>
          <a:prstGeom prst="line">
            <a:avLst/>
          </a:prstGeom>
          <a:ln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914400" y="-57150"/>
            <a:ext cx="2721126" cy="2743200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H="1">
            <a:off x="2336566" y="-57150"/>
            <a:ext cx="1580797" cy="1580797"/>
          </a:xfrm>
          <a:prstGeom prst="line">
            <a:avLst/>
          </a:prstGeom>
          <a:ln w="38100">
            <a:solidFill>
              <a:srgbClr val="12B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744084" y="-28575"/>
            <a:ext cx="2677639" cy="2755017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椭圆 19"/>
          <p:cNvSpPr/>
          <p:nvPr/>
        </p:nvSpPr>
        <p:spPr>
          <a:xfrm>
            <a:off x="1138817" y="2743200"/>
            <a:ext cx="742950" cy="742950"/>
          </a:xfrm>
          <a:prstGeom prst="ellipse">
            <a:avLst/>
          </a:prstGeom>
          <a:solidFill>
            <a:srgbClr val="4531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00624" y="3287447"/>
            <a:ext cx="371475" cy="371475"/>
          </a:xfrm>
          <a:prstGeom prst="ellipse">
            <a:avLst/>
          </a:prstGeom>
          <a:solidFill>
            <a:srgbClr val="3D0C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0" y="5247368"/>
            <a:ext cx="734816" cy="628559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H="1">
            <a:off x="-86497" y="4671283"/>
            <a:ext cx="1041775" cy="885286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451563" y="5661795"/>
            <a:ext cx="1445602" cy="1253896"/>
          </a:xfrm>
          <a:prstGeom prst="line">
            <a:avLst/>
          </a:prstGeom>
          <a:ln w="76200"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直角三角形 28"/>
          <p:cNvSpPr/>
          <p:nvPr/>
        </p:nvSpPr>
        <p:spPr>
          <a:xfrm rot="1222800" flipH="1">
            <a:off x="2453302" y="5207832"/>
            <a:ext cx="364469" cy="448633"/>
          </a:xfrm>
          <a:prstGeom prst="rtTriangle">
            <a:avLst/>
          </a:prstGeom>
          <a:solidFill>
            <a:srgbClr val="F75C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直角三角形 29"/>
          <p:cNvSpPr/>
          <p:nvPr/>
        </p:nvSpPr>
        <p:spPr>
          <a:xfrm rot="3958907">
            <a:off x="3272075" y="4135914"/>
            <a:ext cx="218345" cy="344846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10526068" y="-72070"/>
            <a:ext cx="1126636" cy="1114425"/>
          </a:xfrm>
          <a:prstGeom prst="line">
            <a:avLst/>
          </a:prstGeom>
          <a:ln w="76200">
            <a:solidFill>
              <a:srgbClr val="12B1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H="1">
            <a:off x="9889893" y="-28575"/>
            <a:ext cx="2063982" cy="2141861"/>
          </a:xfrm>
          <a:prstGeom prst="line">
            <a:avLst/>
          </a:prstGeom>
          <a:ln>
            <a:solidFill>
              <a:srgbClr val="F75CE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11551491" y="0"/>
            <a:ext cx="656821" cy="66967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11173767" y="206376"/>
            <a:ext cx="1034544" cy="1031521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组合 42"/>
          <p:cNvGrpSpPr/>
          <p:nvPr/>
        </p:nvGrpSpPr>
        <p:grpSpPr>
          <a:xfrm rot="4252133">
            <a:off x="2021445" y="4403048"/>
            <a:ext cx="656603" cy="868102"/>
            <a:chOff x="2080810" y="3931999"/>
            <a:chExt cx="1972480" cy="1338801"/>
          </a:xfrm>
        </p:grpSpPr>
        <p:sp>
          <p:nvSpPr>
            <p:cNvPr id="41" name="直角三角形 40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直角三角形 41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 rot="3506551">
            <a:off x="9699878" y="590682"/>
            <a:ext cx="506105" cy="669127"/>
            <a:chOff x="2080810" y="3931999"/>
            <a:chExt cx="1972480" cy="1338801"/>
          </a:xfrm>
        </p:grpSpPr>
        <p:sp>
          <p:nvSpPr>
            <p:cNvPr id="45" name="直角三角形 44"/>
            <p:cNvSpPr/>
            <p:nvPr/>
          </p:nvSpPr>
          <p:spPr>
            <a:xfrm>
              <a:off x="3067050" y="3935812"/>
              <a:ext cx="986240" cy="1334988"/>
            </a:xfrm>
            <a:prstGeom prst="rtTriangle">
              <a:avLst/>
            </a:prstGeom>
            <a:solidFill>
              <a:srgbClr val="21C0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直角三角形 45"/>
            <p:cNvSpPr/>
            <p:nvPr/>
          </p:nvSpPr>
          <p:spPr>
            <a:xfrm flipH="1">
              <a:off x="2080810" y="3931999"/>
              <a:ext cx="986240" cy="1334988"/>
            </a:xfrm>
            <a:prstGeom prst="rtTriangle">
              <a:avLst/>
            </a:prstGeom>
            <a:solidFill>
              <a:srgbClr val="1487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>
          <a:xfrm rot="7047817">
            <a:off x="11002629" y="3456588"/>
            <a:ext cx="495006" cy="435559"/>
            <a:chOff x="7586506" y="-4470258"/>
            <a:chExt cx="2307523" cy="3729346"/>
          </a:xfrm>
        </p:grpSpPr>
        <p:sp>
          <p:nvSpPr>
            <p:cNvPr id="31" name="直角三角形 30"/>
            <p:cNvSpPr/>
            <p:nvPr/>
          </p:nvSpPr>
          <p:spPr>
            <a:xfrm rot="10073143">
              <a:off x="9073538" y="-4470258"/>
              <a:ext cx="753386" cy="2298471"/>
            </a:xfrm>
            <a:prstGeom prst="rtTriangl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直角三角形 46"/>
            <p:cNvSpPr/>
            <p:nvPr/>
          </p:nvSpPr>
          <p:spPr>
            <a:xfrm rot="3007780" flipH="1">
              <a:off x="8506966" y="-2127974"/>
              <a:ext cx="933749" cy="1840376"/>
            </a:xfrm>
            <a:prstGeom prst="rt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直角三角形 47"/>
            <p:cNvSpPr/>
            <p:nvPr/>
          </p:nvSpPr>
          <p:spPr>
            <a:xfrm rot="7758206">
              <a:off x="7801329" y="-3737812"/>
              <a:ext cx="1622433" cy="2052079"/>
            </a:xfrm>
            <a:prstGeom prst="rtTriangle">
              <a:avLst/>
            </a:prstGeom>
            <a:solidFill>
              <a:srgbClr val="F75C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5306559" y="3481890"/>
            <a:ext cx="572758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dirty="0" smtClean="0">
                <a:solidFill>
                  <a:srgbClr val="00B0F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THANK </a:t>
            </a:r>
            <a:r>
              <a:rPr lang="en-US" altLang="zh-CN" sz="9600" dirty="0" smtClean="0">
                <a:solidFill>
                  <a:srgbClr val="FFC000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YOU</a:t>
            </a:r>
            <a:endParaRPr lang="zh-CN" altLang="en-US" sz="9600" dirty="0">
              <a:solidFill>
                <a:srgbClr val="FFC000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412849" y="5247368"/>
            <a:ext cx="5562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框架完整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扁平化呈现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绝对专业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超级吸睛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5424863" y="4896400"/>
            <a:ext cx="5550788" cy="375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PROFESSIONAL BUSINESS TEMPLATE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3156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1634</Words>
  <Application>Microsoft Office PowerPoint</Application>
  <PresentationFormat>宽屏</PresentationFormat>
  <Paragraphs>213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FontAwesome</vt:lpstr>
      <vt:lpstr>Helvetica Light</vt:lpstr>
      <vt:lpstr>Lato Light</vt:lpstr>
      <vt:lpstr>Roboto Regular</vt:lpstr>
      <vt:lpstr>Source Sans Pro</vt:lpstr>
      <vt:lpstr>Source Sans Pro Black</vt:lpstr>
      <vt:lpstr>宋体</vt:lpstr>
      <vt:lpstr>微软雅黑</vt:lpstr>
      <vt:lpstr>Arial</vt:lpstr>
      <vt:lpstr>Calibri</vt:lpstr>
      <vt:lpstr>Calibri Light</vt:lpstr>
      <vt:lpstr>Impact</vt:lpstr>
      <vt:lpstr>Roboto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88</cp:revision>
  <dcterms:created xsi:type="dcterms:W3CDTF">2015-07-19T06:52:33Z</dcterms:created>
  <dcterms:modified xsi:type="dcterms:W3CDTF">2019-03-04T05:20:05Z</dcterms:modified>
</cp:coreProperties>
</file>