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ags/tag4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tags/tag4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ags/tag5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30"/>
  </p:notesMasterIdLst>
  <p:handoutMasterIdLst>
    <p:handoutMasterId r:id="rId31"/>
  </p:handoutMasterIdLst>
  <p:sldIdLst>
    <p:sldId id="470" r:id="rId3"/>
    <p:sldId id="471" r:id="rId4"/>
    <p:sldId id="353" r:id="rId5"/>
    <p:sldId id="352" r:id="rId6"/>
    <p:sldId id="472" r:id="rId7"/>
    <p:sldId id="473" r:id="rId8"/>
    <p:sldId id="474" r:id="rId9"/>
    <p:sldId id="484" r:id="rId10"/>
    <p:sldId id="476" r:id="rId11"/>
    <p:sldId id="477" r:id="rId12"/>
    <p:sldId id="478" r:id="rId13"/>
    <p:sldId id="479" r:id="rId14"/>
    <p:sldId id="475" r:id="rId15"/>
    <p:sldId id="481" r:id="rId16"/>
    <p:sldId id="482" r:id="rId17"/>
    <p:sldId id="483" r:id="rId18"/>
    <p:sldId id="480" r:id="rId19"/>
    <p:sldId id="485" r:id="rId20"/>
    <p:sldId id="486" r:id="rId21"/>
    <p:sldId id="487" r:id="rId22"/>
    <p:sldId id="488" r:id="rId23"/>
    <p:sldId id="489" r:id="rId24"/>
    <p:sldId id="490" r:id="rId25"/>
    <p:sldId id="491" r:id="rId26"/>
    <p:sldId id="492" r:id="rId27"/>
    <p:sldId id="493" r:id="rId28"/>
    <p:sldId id="297" r:id="rId29"/>
  </p:sldIdLst>
  <p:sldSz cx="12190413" cy="6859588"/>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80A0"/>
    <a:srgbClr val="068E76"/>
    <a:srgbClr val="3099B8"/>
    <a:srgbClr val="DD665E"/>
    <a:srgbClr val="509D8B"/>
    <a:srgbClr val="142D40"/>
    <a:srgbClr val="D98360"/>
    <a:srgbClr val="3297AB"/>
    <a:srgbClr val="1D7C92"/>
    <a:srgbClr val="A6A8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97778" autoAdjust="0"/>
  </p:normalViewPr>
  <p:slideViewPr>
    <p:cSldViewPr snapToGrid="0" showGuides="1">
      <p:cViewPr varScale="1">
        <p:scale>
          <a:sx n="86" d="100"/>
          <a:sy n="86" d="100"/>
        </p:scale>
        <p:origin x="432" y="8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85" d="100"/>
          <a:sy n="85" d="100"/>
        </p:scale>
        <p:origin x="-94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spPr>
            <a:solidFill>
              <a:srgbClr val="1C80A0"/>
            </a:solidFill>
          </c:spPr>
          <c:dPt>
            <c:idx val="0"/>
            <c:bubble3D val="0"/>
            <c:extLst>
              <c:ext xmlns:c16="http://schemas.microsoft.com/office/drawing/2014/chart" uri="{C3380CC4-5D6E-409C-BE32-E72D297353CC}">
                <c16:uniqueId val="{00000001-863D-4C7B-9470-74CA00EF4A3A}"/>
              </c:ext>
            </c:extLst>
          </c:dPt>
          <c:dPt>
            <c:idx val="1"/>
            <c:bubble3D val="0"/>
            <c:extLst>
              <c:ext xmlns:c16="http://schemas.microsoft.com/office/drawing/2014/chart" uri="{C3380CC4-5D6E-409C-BE32-E72D297353CC}">
                <c16:uniqueId val="{00000003-863D-4C7B-9470-74CA00EF4A3A}"/>
              </c:ext>
            </c:extLst>
          </c:dPt>
          <c:dPt>
            <c:idx val="2"/>
            <c:bubble3D val="0"/>
            <c:extLst>
              <c:ext xmlns:c16="http://schemas.microsoft.com/office/drawing/2014/chart" uri="{C3380CC4-5D6E-409C-BE32-E72D297353CC}">
                <c16:uniqueId val="{00000005-863D-4C7B-9470-74CA00EF4A3A}"/>
              </c:ext>
            </c:extLst>
          </c:dPt>
          <c:dPt>
            <c:idx val="3"/>
            <c:bubble3D val="0"/>
            <c:extLst>
              <c:ext xmlns:c16="http://schemas.microsoft.com/office/drawing/2014/chart" uri="{C3380CC4-5D6E-409C-BE32-E72D297353CC}">
                <c16:uniqueId val="{00000007-863D-4C7B-9470-74CA00EF4A3A}"/>
              </c:ext>
            </c:extLst>
          </c:dPt>
          <c:dPt>
            <c:idx val="4"/>
            <c:bubble3D val="0"/>
            <c:extLst>
              <c:ext xmlns:c16="http://schemas.microsoft.com/office/drawing/2014/chart" uri="{C3380CC4-5D6E-409C-BE32-E72D297353CC}">
                <c16:uniqueId val="{00000009-863D-4C7B-9470-74CA00EF4A3A}"/>
              </c:ext>
            </c:extLst>
          </c:dPt>
          <c:val>
            <c:numRef>
              <c:f>Sheet1!$A$2:$A$6</c:f>
              <c:numCache>
                <c:formatCode>0%</c:formatCode>
                <c:ptCount val="5"/>
                <c:pt idx="0">
                  <c:v>0.25</c:v>
                </c:pt>
                <c:pt idx="1">
                  <c:v>0.2</c:v>
                </c:pt>
                <c:pt idx="2">
                  <c:v>0.2</c:v>
                </c:pt>
                <c:pt idx="3">
                  <c:v>0.15000000000000005</c:v>
                </c:pt>
                <c:pt idx="4">
                  <c:v>0.19</c:v>
                </c:pt>
              </c:numCache>
            </c:numRef>
          </c:val>
          <c:extLst>
            <c:ext xmlns:c16="http://schemas.microsoft.com/office/drawing/2014/chart" uri="{C3380CC4-5D6E-409C-BE32-E72D297353CC}">
              <c16:uniqueId val="{0000000A-863D-4C7B-9470-74CA00EF4A3A}"/>
            </c:ext>
          </c:extLst>
        </c:ser>
        <c:dLbls>
          <c:showLegendKey val="0"/>
          <c:showVal val="0"/>
          <c:showCatName val="0"/>
          <c:showSerName val="0"/>
          <c:showPercent val="0"/>
          <c:showBubbleSize val="0"/>
          <c:showLeaderLines val="0"/>
        </c:dLbls>
        <c:firstSliceAng val="0"/>
        <c:holeSize val="75"/>
      </c:doughnut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系列 1</c:v>
                </c:pt>
              </c:strCache>
            </c:strRef>
          </c:tx>
          <c:spPr>
            <a:solidFill>
              <a:schemeClr val="accent1">
                <a:lumMod val="50000"/>
              </a:schemeClr>
            </a:solidFill>
            <a:ln>
              <a:noFill/>
            </a:ln>
            <a:effectLst/>
          </c:spP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E5C-422A-A8B6-3957E0ED077B}"/>
            </c:ext>
          </c:extLst>
        </c:ser>
        <c:ser>
          <c:idx val="1"/>
          <c:order val="1"/>
          <c:tx>
            <c:strRef>
              <c:f>Sheet1!$C$1</c:f>
              <c:strCache>
                <c:ptCount val="1"/>
                <c:pt idx="0">
                  <c:v>系列 2</c:v>
                </c:pt>
              </c:strCache>
            </c:strRef>
          </c:tx>
          <c:spPr>
            <a:solidFill>
              <a:srgbClr val="1C80A0"/>
            </a:solidFill>
            <a:ln>
              <a:noFill/>
            </a:ln>
            <a:effectLst/>
          </c:spP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E5C-422A-A8B6-3957E0ED077B}"/>
            </c:ext>
          </c:extLst>
        </c:ser>
        <c:dLbls>
          <c:showLegendKey val="0"/>
          <c:showVal val="0"/>
          <c:showCatName val="0"/>
          <c:showSerName val="0"/>
          <c:showPercent val="0"/>
          <c:showBubbleSize val="0"/>
        </c:dLbls>
        <c:axId val="230992512"/>
        <c:axId val="230994304"/>
      </c:areaChart>
      <c:dateAx>
        <c:axId val="230992512"/>
        <c:scaling>
          <c:orientation val="minMax"/>
        </c:scaling>
        <c:delete val="1"/>
        <c:axPos val="b"/>
        <c:numFmt formatCode="m/d/yyyy" sourceLinked="1"/>
        <c:majorTickMark val="out"/>
        <c:minorTickMark val="none"/>
        <c:tickLblPos val="none"/>
        <c:crossAx val="230994304"/>
        <c:crosses val="autoZero"/>
        <c:auto val="1"/>
        <c:lblOffset val="100"/>
        <c:baseTimeUnit val="days"/>
      </c:dateAx>
      <c:valAx>
        <c:axId val="230994304"/>
        <c:scaling>
          <c:orientation val="minMax"/>
        </c:scaling>
        <c:delete val="1"/>
        <c:axPos val="l"/>
        <c:numFmt formatCode="General" sourceLinked="1"/>
        <c:majorTickMark val="none"/>
        <c:minorTickMark val="none"/>
        <c:tickLblPos val="none"/>
        <c:crossAx val="230992512"/>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1C80A0"/>
              </a:solidFill>
              <a:ln w="19050">
                <a:solidFill>
                  <a:schemeClr val="lt1"/>
                </a:solidFill>
              </a:ln>
              <a:effectLst/>
            </c:spPr>
            <c:extLst>
              <c:ext xmlns:c16="http://schemas.microsoft.com/office/drawing/2014/chart" uri="{C3380CC4-5D6E-409C-BE32-E72D297353CC}">
                <c16:uniqueId val="{00000001-7F82-4E38-BC52-86DA15D3E213}"/>
              </c:ext>
            </c:extLst>
          </c:dPt>
          <c:dPt>
            <c:idx val="1"/>
            <c:bubble3D val="0"/>
            <c:spPr>
              <a:solidFill>
                <a:srgbClr val="1C80A0"/>
              </a:solidFill>
              <a:ln w="19050">
                <a:solidFill>
                  <a:schemeClr val="lt1"/>
                </a:solidFill>
              </a:ln>
              <a:effectLst/>
            </c:spPr>
            <c:extLst>
              <c:ext xmlns:c16="http://schemas.microsoft.com/office/drawing/2014/chart" uri="{C3380CC4-5D6E-409C-BE32-E72D297353CC}">
                <c16:uniqueId val="{00000003-7F82-4E38-BC52-86DA15D3E213}"/>
              </c:ext>
            </c:extLst>
          </c:dPt>
          <c:dPt>
            <c:idx val="2"/>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5-7F82-4E38-BC52-86DA15D3E213}"/>
              </c:ext>
            </c:extLst>
          </c:dPt>
          <c:dPt>
            <c:idx val="3"/>
            <c:bubble3D val="0"/>
            <c:spPr>
              <a:solidFill>
                <a:srgbClr val="FF9AAF"/>
              </a:solidFill>
              <a:ln w="19050">
                <a:solidFill>
                  <a:schemeClr val="lt1"/>
                </a:solidFill>
              </a:ln>
              <a:effectLst/>
            </c:spPr>
            <c:extLst>
              <c:ext xmlns:c16="http://schemas.microsoft.com/office/drawing/2014/chart" uri="{C3380CC4-5D6E-409C-BE32-E72D297353CC}">
                <c16:uniqueId val="{00000007-7F82-4E38-BC52-86DA15D3E213}"/>
              </c:ext>
            </c:extLst>
          </c:dPt>
          <c:val>
            <c:numRef>
              <c:f>Sheet1!$B$2:$B$5</c:f>
              <c:numCache>
                <c:formatCode>General</c:formatCode>
                <c:ptCount val="4"/>
                <c:pt idx="0">
                  <c:v>4.3</c:v>
                </c:pt>
                <c:pt idx="1">
                  <c:v>5.6</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7F82-4E38-BC52-86DA15D3E21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1">
                <a:lumMod val="50000"/>
              </a:schemeClr>
            </a:solidFill>
          </c:spPr>
          <c:dPt>
            <c:idx val="0"/>
            <c:bubble3D val="0"/>
            <c:spPr>
              <a:solidFill>
                <a:srgbClr val="1C80A0"/>
              </a:solidFill>
              <a:ln w="19050">
                <a:solidFill>
                  <a:schemeClr val="lt1"/>
                </a:solidFill>
              </a:ln>
              <a:effectLst/>
            </c:spPr>
            <c:extLst>
              <c:ext xmlns:c16="http://schemas.microsoft.com/office/drawing/2014/chart" uri="{C3380CC4-5D6E-409C-BE32-E72D297353CC}">
                <c16:uniqueId val="{00000001-3459-4BFF-8BFC-C21B1D0225C8}"/>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3459-4BFF-8BFC-C21B1D0225C8}"/>
              </c:ext>
            </c:extLst>
          </c:dPt>
          <c:dPt>
            <c:idx val="2"/>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5-3459-4BFF-8BFC-C21B1D0225C8}"/>
              </c:ext>
            </c:extLst>
          </c:dPt>
          <c:dPt>
            <c:idx val="3"/>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7-3459-4BFF-8BFC-C21B1D0225C8}"/>
              </c:ext>
            </c:extLst>
          </c:dPt>
          <c:val>
            <c:numRef>
              <c:f>Sheet1!$B$2:$B$5</c:f>
              <c:numCache>
                <c:formatCode>General</c:formatCode>
                <c:ptCount val="4"/>
                <c:pt idx="0">
                  <c:v>5.5</c:v>
                </c:pt>
                <c:pt idx="1">
                  <c:v>3.3</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3459-4BFF-8BFC-C21B1D0225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1">
                <a:lumMod val="50000"/>
              </a:schemeClr>
            </a:solidFill>
          </c:spPr>
          <c:dPt>
            <c:idx val="0"/>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1-A105-4854-834B-40A68475FBCC}"/>
              </c:ext>
            </c:extLst>
          </c:dPt>
          <c:dPt>
            <c:idx val="1"/>
            <c:bubble3D val="0"/>
            <c:spPr>
              <a:solidFill>
                <a:srgbClr val="1C80A0"/>
              </a:solidFill>
              <a:ln w="19050">
                <a:solidFill>
                  <a:schemeClr val="lt1"/>
                </a:solidFill>
              </a:ln>
              <a:effectLst/>
            </c:spPr>
            <c:extLst>
              <c:ext xmlns:c16="http://schemas.microsoft.com/office/drawing/2014/chart" uri="{C3380CC4-5D6E-409C-BE32-E72D297353CC}">
                <c16:uniqueId val="{00000003-A105-4854-834B-40A68475FBCC}"/>
              </c:ext>
            </c:extLst>
          </c:dPt>
          <c:dPt>
            <c:idx val="2"/>
            <c:bubble3D val="0"/>
            <c:spPr>
              <a:solidFill>
                <a:srgbClr val="1C80A0"/>
              </a:solidFill>
              <a:ln w="19050">
                <a:solidFill>
                  <a:schemeClr val="lt1"/>
                </a:solidFill>
              </a:ln>
              <a:effectLst/>
            </c:spPr>
            <c:extLst>
              <c:ext xmlns:c16="http://schemas.microsoft.com/office/drawing/2014/chart" uri="{C3380CC4-5D6E-409C-BE32-E72D297353CC}">
                <c16:uniqueId val="{00000005-A105-4854-834B-40A68475FBCC}"/>
              </c:ext>
            </c:extLst>
          </c:dPt>
          <c:dPt>
            <c:idx val="3"/>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7-A105-4854-834B-40A68475FBCC}"/>
              </c:ext>
            </c:extLst>
          </c:dPt>
          <c:val>
            <c:numRef>
              <c:f>Sheet1!$B$2:$B$5</c:f>
              <c:numCache>
                <c:formatCode>General</c:formatCode>
                <c:ptCount val="4"/>
                <c:pt idx="0">
                  <c:v>3.3</c:v>
                </c:pt>
                <c:pt idx="1">
                  <c:v>4.8</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A105-4854-834B-40A68475FBC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CF31E97-FB9B-4F3E-8D40-C6E032B95975}" type="datetimeFigureOut">
              <a:rPr lang="zh-CN" altLang="en-US" smtClean="0"/>
              <a:t>2020/3/12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B8FCED-04B1-40E3-A8D9-148EB513DC2B}" type="slidenum">
              <a:rPr lang="zh-CN" altLang="en-US" smtClean="0"/>
              <a:t>‹#›</a:t>
            </a:fld>
            <a:endParaRPr lang="zh-CN" altLang="en-US"/>
          </a:p>
        </p:txBody>
      </p:sp>
    </p:spTree>
    <p:extLst>
      <p:ext uri="{BB962C8B-B14F-4D97-AF65-F5344CB8AC3E}">
        <p14:creationId xmlns:p14="http://schemas.microsoft.com/office/powerpoint/2010/main" val="1015090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774624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4075825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764496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36088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657673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206139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063776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984757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4033596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917124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4059910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040558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668530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791999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729008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675080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806432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679381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961327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658793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559558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32108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1918745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706228" y="64311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4.xml"/><Relationship Id="rId7"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9.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tags" Target="../tags/tag7.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10.xml"/><Relationship Id="rId7" Type="http://schemas.openxmlformats.org/officeDocument/2006/relationships/image" Target="../media/image3.jp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4.xml"/><Relationship Id="rId5" Type="http://schemas.openxmlformats.org/officeDocument/2006/relationships/slideLayout" Target="../slideLayouts/slideLayout19.xml"/><Relationship Id="rId4" Type="http://schemas.openxmlformats.org/officeDocument/2006/relationships/tags" Target="../tags/tag11.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tags" Target="../tags/tag29.xml"/><Relationship Id="rId26" Type="http://schemas.openxmlformats.org/officeDocument/2006/relationships/tags" Target="../tags/tag37.xml"/><Relationship Id="rId3" Type="http://schemas.openxmlformats.org/officeDocument/2006/relationships/tags" Target="../tags/tag14.xml"/><Relationship Id="rId21" Type="http://schemas.openxmlformats.org/officeDocument/2006/relationships/tags" Target="../tags/tag32.xml"/><Relationship Id="rId34" Type="http://schemas.openxmlformats.org/officeDocument/2006/relationships/slideLayout" Target="../slideLayouts/slideLayout19.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5" Type="http://schemas.openxmlformats.org/officeDocument/2006/relationships/tags" Target="../tags/tag36.xml"/><Relationship Id="rId33" Type="http://schemas.openxmlformats.org/officeDocument/2006/relationships/tags" Target="../tags/tag44.xml"/><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tags" Target="../tags/tag31.xml"/><Relationship Id="rId29" Type="http://schemas.openxmlformats.org/officeDocument/2006/relationships/tags" Target="../tags/tag40.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24" Type="http://schemas.openxmlformats.org/officeDocument/2006/relationships/tags" Target="../tags/tag35.xml"/><Relationship Id="rId32" Type="http://schemas.openxmlformats.org/officeDocument/2006/relationships/tags" Target="../tags/tag43.xml"/><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tags" Target="../tags/tag34.xml"/><Relationship Id="rId28" Type="http://schemas.openxmlformats.org/officeDocument/2006/relationships/tags" Target="../tags/tag39.xml"/><Relationship Id="rId10" Type="http://schemas.openxmlformats.org/officeDocument/2006/relationships/tags" Target="../tags/tag21.xml"/><Relationship Id="rId19" Type="http://schemas.openxmlformats.org/officeDocument/2006/relationships/tags" Target="../tags/tag30.xml"/><Relationship Id="rId31" Type="http://schemas.openxmlformats.org/officeDocument/2006/relationships/tags" Target="../tags/tag42.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tags" Target="../tags/tag33.xml"/><Relationship Id="rId27" Type="http://schemas.openxmlformats.org/officeDocument/2006/relationships/tags" Target="../tags/tag38.xml"/><Relationship Id="rId30" Type="http://schemas.openxmlformats.org/officeDocument/2006/relationships/tags" Target="../tags/tag41.xml"/><Relationship Id="rId3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9.xml"/><Relationship Id="rId1" Type="http://schemas.openxmlformats.org/officeDocument/2006/relationships/tags" Target="../tags/tag45.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9.xml"/><Relationship Id="rId1" Type="http://schemas.openxmlformats.org/officeDocument/2006/relationships/tags" Target="../tags/tag46.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11.jpg"/><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9.xml"/><Relationship Id="rId7" Type="http://schemas.openxmlformats.org/officeDocument/2006/relationships/image" Target="../media/image12.jpe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8.xml"/><Relationship Id="rId5" Type="http://schemas.openxmlformats.org/officeDocument/2006/relationships/slideLayout" Target="../slideLayouts/slideLayout19.xml"/><Relationship Id="rId10" Type="http://schemas.openxmlformats.org/officeDocument/2006/relationships/image" Target="../media/image15.png"/><Relationship Id="rId4" Type="http://schemas.openxmlformats.org/officeDocument/2006/relationships/tags" Target="../tags/tag50.xml"/><Relationship Id="rId9"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chart" Target="../charts/chart5.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9.xml"/><Relationship Id="rId1" Type="http://schemas.openxmlformats.org/officeDocument/2006/relationships/tags" Target="../tags/tag51.xml"/><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5" name="矩形 4"/>
          <p:cNvSpPr/>
          <p:nvPr/>
        </p:nvSpPr>
        <p:spPr>
          <a:xfrm>
            <a:off x="491898" y="417038"/>
            <a:ext cx="11206616" cy="6025510"/>
          </a:xfrm>
          <a:prstGeom prst="rect">
            <a:avLst/>
          </a:prstGeom>
          <a:noFill/>
          <a:ln>
            <a:solidFill>
              <a:srgbClr val="06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_14"/>
          <p:cNvSpPr txBox="1">
            <a:spLocks noChangeArrowheads="1"/>
          </p:cNvSpPr>
          <p:nvPr/>
        </p:nvSpPr>
        <p:spPr bwMode="auto">
          <a:xfrm>
            <a:off x="1420815" y="2834709"/>
            <a:ext cx="9377814" cy="1189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dirty="0">
                <a:solidFill>
                  <a:srgbClr val="1C80A0"/>
                </a:solidFill>
                <a:latin typeface="华文隶书" panose="02010800040101010101" pitchFamily="2" charset="-122"/>
                <a:ea typeface="华文隶书" panose="02010800040101010101" pitchFamily="2" charset="-122"/>
              </a:rPr>
              <a:t>快闪视频教程</a:t>
            </a:r>
            <a:r>
              <a:rPr lang="en-US" altLang="zh-CN" sz="7200" dirty="0">
                <a:solidFill>
                  <a:srgbClr val="1C80A0"/>
                </a:solidFill>
                <a:latin typeface="华文隶书" panose="02010800040101010101" pitchFamily="2" charset="-122"/>
                <a:ea typeface="华文隶书" panose="02010800040101010101" pitchFamily="2" charset="-122"/>
              </a:rPr>
              <a:t>ppt</a:t>
            </a:r>
            <a:r>
              <a:rPr lang="zh-CN" altLang="en-US" sz="7200" dirty="0">
                <a:solidFill>
                  <a:srgbClr val="1C80A0"/>
                </a:solidFill>
                <a:latin typeface="华文隶书" panose="02010800040101010101" pitchFamily="2" charset="-122"/>
                <a:ea typeface="华文隶书" panose="02010800040101010101" pitchFamily="2" charset="-122"/>
              </a:rPr>
              <a:t>模板</a:t>
            </a:r>
            <a:endParaRPr lang="zh-CN" sz="7200" dirty="0">
              <a:solidFill>
                <a:srgbClr val="1C80A0"/>
              </a:solidFill>
              <a:latin typeface="华文隶书" panose="02010800040101010101" pitchFamily="2" charset="-122"/>
              <a:ea typeface="华文隶书" panose="02010800040101010101" pitchFamily="2" charset="-122"/>
            </a:endParaRPr>
          </a:p>
        </p:txBody>
      </p:sp>
      <p:sp>
        <p:nvSpPr>
          <p:cNvPr id="7" name="副标题 2"/>
          <p:cNvSpPr txBox="1">
            <a:spLocks/>
          </p:cNvSpPr>
          <p:nvPr/>
        </p:nvSpPr>
        <p:spPr>
          <a:xfrm>
            <a:off x="3347766" y="4000188"/>
            <a:ext cx="5505948"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gn="ctr">
              <a:defRPr/>
            </a:pPr>
            <a:endParaRPr lang="zh-CN" altLang="en-US" sz="1800" spc="300" dirty="0">
              <a:solidFill>
                <a:srgbClr val="1C80A0"/>
              </a:solidFill>
              <a:latin typeface="微软雅黑" pitchFamily="34" charset="-122"/>
              <a:ea typeface="微软雅黑" pitchFamily="34" charset="-122"/>
            </a:endParaRPr>
          </a:p>
        </p:txBody>
      </p:sp>
      <p:sp>
        <p:nvSpPr>
          <p:cNvPr id="8" name="Rectangle 4"/>
          <p:cNvSpPr txBox="1">
            <a:spLocks noChangeArrowheads="1"/>
          </p:cNvSpPr>
          <p:nvPr/>
        </p:nvSpPr>
        <p:spPr bwMode="auto">
          <a:xfrm>
            <a:off x="4477354" y="4863243"/>
            <a:ext cx="2845218"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fontAlgn="base">
              <a:spcBef>
                <a:spcPct val="0"/>
              </a:spcBef>
              <a:spcAft>
                <a:spcPct val="0"/>
              </a:spcAft>
            </a:pPr>
            <a:endParaRPr lang="zh-CN" altLang="en-US" sz="1800" b="0" dirty="0">
              <a:solidFill>
                <a:srgbClr val="1C80A0"/>
              </a:solidFill>
              <a:latin typeface="Arial"/>
              <a:ea typeface="微软雅黑"/>
            </a:endParaRPr>
          </a:p>
        </p:txBody>
      </p:sp>
      <p:sp>
        <p:nvSpPr>
          <p:cNvPr id="10" name="_14"/>
          <p:cNvSpPr txBox="1">
            <a:spLocks noChangeArrowheads="1"/>
          </p:cNvSpPr>
          <p:nvPr/>
        </p:nvSpPr>
        <p:spPr bwMode="auto">
          <a:xfrm>
            <a:off x="4584928" y="1645123"/>
            <a:ext cx="3020556" cy="1189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8000" dirty="0">
                <a:solidFill>
                  <a:srgbClr val="1C80A0"/>
                </a:solidFill>
                <a:latin typeface="Agency FB" panose="020B0503020202020204" pitchFamily="34" charset="0"/>
                <a:ea typeface="华文新魏" panose="02010800040101010101" pitchFamily="2" charset="-122"/>
              </a:rPr>
              <a:t>20</a:t>
            </a:r>
            <a:r>
              <a:rPr lang="en-US" altLang="zh-CN" sz="8000" dirty="0">
                <a:solidFill>
                  <a:schemeClr val="accent1">
                    <a:lumMod val="50000"/>
                  </a:schemeClr>
                </a:solidFill>
                <a:latin typeface="Agency FB" panose="020B0503020202020204" pitchFamily="34" charset="0"/>
                <a:ea typeface="华文新魏" panose="02010800040101010101" pitchFamily="2" charset="-122"/>
              </a:rPr>
              <a:t>30</a:t>
            </a:r>
            <a:endParaRPr lang="zh-CN" sz="8000" dirty="0">
              <a:solidFill>
                <a:schemeClr val="accent1">
                  <a:lumMod val="50000"/>
                </a:schemeClr>
              </a:solidFill>
              <a:latin typeface="Agency FB" panose="020B0503020202020204" pitchFamily="34" charset="0"/>
              <a:ea typeface="华文新魏" panose="02010800040101010101" pitchFamily="2"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Effect transition="in" filter="fade">
                                      <p:cBhvr>
                                        <p:cTn id="12" dur="1000"/>
                                        <p:tgtEl>
                                          <p:spTgt spid="5"/>
                                        </p:tgtEl>
                                      </p:cBhvr>
                                    </p:animEffect>
                                  </p:childTnLst>
                                </p:cTn>
                              </p:par>
                            </p:childTnLst>
                          </p:cTn>
                        </p:par>
                        <p:par>
                          <p:cTn id="13" fill="hold">
                            <p:stCondLst>
                              <p:cond delay="12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by="(-#ppt_w*2)" calcmode="lin" valueType="num">
                                      <p:cBhvr rctx="PPT">
                                        <p:cTn id="16" dur="500" autoRev="1" fill="hold">
                                          <p:stCondLst>
                                            <p:cond delay="0"/>
                                          </p:stCondLst>
                                        </p:cTn>
                                        <p:tgtEl>
                                          <p:spTgt spid="6"/>
                                        </p:tgtEl>
                                        <p:attrNameLst>
                                          <p:attrName>ppt_w</p:attrName>
                                        </p:attrNameLst>
                                      </p:cBhvr>
                                    </p:anim>
                                    <p:anim by="(#ppt_w*0.50)" calcmode="lin" valueType="num">
                                      <p:cBhvr>
                                        <p:cTn id="17" dur="500" decel="50000" autoRev="1" fill="hold">
                                          <p:stCondLst>
                                            <p:cond delay="0"/>
                                          </p:stCondLst>
                                        </p:cTn>
                                        <p:tgtEl>
                                          <p:spTgt spid="6"/>
                                        </p:tgtEl>
                                        <p:attrNameLst>
                                          <p:attrName>ppt_x</p:attrName>
                                        </p:attrNameLst>
                                      </p:cBhvr>
                                    </p:anim>
                                    <p:anim from="(-#ppt_h/2)" to="(#ppt_y)" calcmode="lin" valueType="num">
                                      <p:cBhvr>
                                        <p:cTn id="18" dur="1000" fill="hold">
                                          <p:stCondLst>
                                            <p:cond delay="0"/>
                                          </p:stCondLst>
                                        </p:cTn>
                                        <p:tgtEl>
                                          <p:spTgt spid="6"/>
                                        </p:tgtEl>
                                        <p:attrNameLst>
                                          <p:attrName>ppt_y</p:attrName>
                                        </p:attrNameLst>
                                      </p:cBhvr>
                                    </p:anim>
                                    <p:animRot by="21600000">
                                      <p:cBhvr>
                                        <p:cTn id="19" dur="1000" fill="hold">
                                          <p:stCondLst>
                                            <p:cond delay="0"/>
                                          </p:stCondLst>
                                        </p:cTn>
                                        <p:tgtEl>
                                          <p:spTgt spid="6"/>
                                        </p:tgtEl>
                                        <p:attrNameLst>
                                          <p:attrName>r</p:attrName>
                                        </p:attrNameLst>
                                      </p:cBhvr>
                                    </p:animRot>
                                  </p:childTnLst>
                                </p:cTn>
                              </p:par>
                            </p:childTnLst>
                          </p:cTn>
                        </p:par>
                        <p:par>
                          <p:cTn id="20" fill="hold">
                            <p:stCondLst>
                              <p:cond delay="3250"/>
                            </p:stCondLst>
                            <p:childTnLst>
                              <p:par>
                                <p:cTn id="21" presetID="42"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3750"/>
                            </p:stCondLst>
                            <p:childTnLst>
                              <p:par>
                                <p:cTn id="27" presetID="22" presetClass="entr" presetSubtype="8" fill="hold" grpId="0" nodeType="afterEffect" nodePh="1">
                                  <p:stCondLst>
                                    <p:cond delay="0"/>
                                  </p:stCondLst>
                                  <p:endCondLst>
                                    <p:cond evt="begin" delay="0">
                                      <p:tn val="27"/>
                                    </p:cond>
                                  </p:end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42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0"/>
                                        </p:tgtEl>
                                        <p:attrNameLst>
                                          <p:attrName>style.visibility</p:attrName>
                                        </p:attrNameLst>
                                      </p:cBhvr>
                                      <p:to>
                                        <p:strVal val="visible"/>
                                      </p:to>
                                    </p:set>
                                    <p:anim by="(-#ppt_w*2)" calcmode="lin" valueType="num">
                                      <p:cBhvr rctx="PPT">
                                        <p:cTn id="33" dur="500" autoRev="1" fill="hold">
                                          <p:stCondLst>
                                            <p:cond delay="0"/>
                                          </p:stCondLst>
                                        </p:cTn>
                                        <p:tgtEl>
                                          <p:spTgt spid="10"/>
                                        </p:tgtEl>
                                        <p:attrNameLst>
                                          <p:attrName>ppt_w</p:attrName>
                                        </p:attrNameLst>
                                      </p:cBhvr>
                                    </p:anim>
                                    <p:anim by="(#ppt_w*0.50)" calcmode="lin" valueType="num">
                                      <p:cBhvr>
                                        <p:cTn id="34" dur="500" decel="50000" autoRev="1" fill="hold">
                                          <p:stCondLst>
                                            <p:cond delay="0"/>
                                          </p:stCondLst>
                                        </p:cTn>
                                        <p:tgtEl>
                                          <p:spTgt spid="10"/>
                                        </p:tgtEl>
                                        <p:attrNameLst>
                                          <p:attrName>ppt_x</p:attrName>
                                        </p:attrNameLst>
                                      </p:cBhvr>
                                    </p:anim>
                                    <p:anim from="(-#ppt_h/2)" to="(#ppt_y)" calcmode="lin" valueType="num">
                                      <p:cBhvr>
                                        <p:cTn id="35" dur="1000" fill="hold">
                                          <p:stCondLst>
                                            <p:cond delay="0"/>
                                          </p:stCondLst>
                                        </p:cTn>
                                        <p:tgtEl>
                                          <p:spTgt spid="10"/>
                                        </p:tgtEl>
                                        <p:attrNameLst>
                                          <p:attrName>ppt_y</p:attrName>
                                        </p:attrNameLst>
                                      </p:cBhvr>
                                    </p:anim>
                                    <p:animRot by="21600000">
                                      <p:cBhvr>
                                        <p:cTn id="36"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50" name="矩形 49"/>
          <p:cNvSpPr/>
          <p:nvPr/>
        </p:nvSpPr>
        <p:spPr>
          <a:xfrm>
            <a:off x="6725369" y="2242031"/>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添加目录一文字</a:t>
            </a:r>
          </a:p>
        </p:txBody>
      </p:sp>
      <p:sp>
        <p:nvSpPr>
          <p:cNvPr id="51" name="矩形 50"/>
          <p:cNvSpPr/>
          <p:nvPr/>
        </p:nvSpPr>
        <p:spPr>
          <a:xfrm>
            <a:off x="6725369" y="3260336"/>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添加目录二文字</a:t>
            </a:r>
          </a:p>
        </p:txBody>
      </p:sp>
      <p:sp>
        <p:nvSpPr>
          <p:cNvPr id="52" name="矩形 51"/>
          <p:cNvSpPr/>
          <p:nvPr/>
        </p:nvSpPr>
        <p:spPr>
          <a:xfrm>
            <a:off x="6725369" y="4229260"/>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添加目录三文字</a:t>
            </a:r>
          </a:p>
        </p:txBody>
      </p:sp>
      <p:sp>
        <p:nvSpPr>
          <p:cNvPr id="53" name="矩形 52"/>
          <p:cNvSpPr/>
          <p:nvPr/>
        </p:nvSpPr>
        <p:spPr>
          <a:xfrm>
            <a:off x="6725369" y="5247565"/>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添加目录四文字</a:t>
            </a:r>
          </a:p>
        </p:txBody>
      </p:sp>
      <p:grpSp>
        <p:nvGrpSpPr>
          <p:cNvPr id="31" name="组合 30"/>
          <p:cNvGrpSpPr/>
          <p:nvPr/>
        </p:nvGrpSpPr>
        <p:grpSpPr>
          <a:xfrm>
            <a:off x="2852668" y="1672088"/>
            <a:ext cx="1809738" cy="1662806"/>
            <a:chOff x="3702515" y="2161282"/>
            <a:chExt cx="1180022" cy="1084217"/>
          </a:xfrm>
        </p:grpSpPr>
        <p:sp>
          <p:nvSpPr>
            <p:cNvPr id="32" name="椭圆 31"/>
            <p:cNvSpPr/>
            <p:nvPr/>
          </p:nvSpPr>
          <p:spPr>
            <a:xfrm>
              <a:off x="3750418" y="2161282"/>
              <a:ext cx="1084217" cy="1084217"/>
            </a:xfrm>
            <a:prstGeom prst="ellipse">
              <a:avLst/>
            </a:prstGeom>
            <a:solidFill>
              <a:srgbClr val="1C80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张海山锐线体简" panose="02000000000000000000" pitchFamily="2" charset="-122"/>
                <a:ea typeface="张海山锐线体简" panose="02000000000000000000" pitchFamily="2" charset="-122"/>
              </a:endParaRPr>
            </a:p>
          </p:txBody>
        </p:sp>
        <p:sp>
          <p:nvSpPr>
            <p:cNvPr id="33" name="18"/>
            <p:cNvSpPr>
              <a:spLocks noChangeArrowheads="1"/>
            </p:cNvSpPr>
            <p:nvPr>
              <p:custDataLst>
                <p:tags r:id="rId5"/>
              </p:custDataLst>
            </p:nvPr>
          </p:nvSpPr>
          <p:spPr bwMode="auto">
            <a:xfrm>
              <a:off x="3702515" y="2302368"/>
              <a:ext cx="1180022" cy="80273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4000" dirty="0">
                  <a:solidFill>
                    <a:schemeClr val="bg1"/>
                  </a:solidFill>
                  <a:latin typeface="华文新魏" panose="02010800040101010101" pitchFamily="2" charset="-122"/>
                  <a:ea typeface="华文新魏" panose="02010800040101010101" pitchFamily="2" charset="-122"/>
                  <a:cs typeface="宋体" pitchFamily="2" charset="-122"/>
                </a:rPr>
                <a:t>目</a:t>
              </a:r>
              <a:endParaRPr lang="en-US" altLang="zh-CN" sz="4000" dirty="0">
                <a:solidFill>
                  <a:schemeClr val="bg1"/>
                </a:solidFill>
                <a:latin typeface="华文新魏" panose="02010800040101010101" pitchFamily="2" charset="-122"/>
                <a:ea typeface="华文新魏" panose="02010800040101010101" pitchFamily="2" charset="-122"/>
                <a:cs typeface="宋体" pitchFamily="2" charset="-122"/>
              </a:endParaRPr>
            </a:p>
            <a:p>
              <a:pPr algn="ctr" fontAlgn="base">
                <a:spcBef>
                  <a:spcPct val="0"/>
                </a:spcBef>
                <a:spcAft>
                  <a:spcPct val="0"/>
                </a:spcAft>
              </a:pPr>
              <a:r>
                <a:rPr lang="zh-CN" altLang="en-US" sz="4000" dirty="0">
                  <a:solidFill>
                    <a:schemeClr val="bg1"/>
                  </a:solidFill>
                  <a:latin typeface="华文新魏" panose="02010800040101010101" pitchFamily="2" charset="-122"/>
                  <a:ea typeface="华文新魏" panose="02010800040101010101" pitchFamily="2" charset="-122"/>
                  <a:cs typeface="宋体" pitchFamily="2" charset="-122"/>
                </a:rPr>
                <a:t>录</a:t>
              </a:r>
              <a:endParaRPr lang="en-US" altLang="zh-CN" sz="4000" dirty="0">
                <a:solidFill>
                  <a:schemeClr val="bg1"/>
                </a:solidFill>
                <a:latin typeface="华文新魏" panose="02010800040101010101" pitchFamily="2" charset="-122"/>
                <a:ea typeface="华文新魏" panose="02010800040101010101" pitchFamily="2" charset="-122"/>
                <a:cs typeface="宋体" pitchFamily="2" charset="-122"/>
              </a:endParaRPr>
            </a:p>
          </p:txBody>
        </p:sp>
      </p:grpSp>
      <p:grpSp>
        <p:nvGrpSpPr>
          <p:cNvPr id="41" name="组合 40"/>
          <p:cNvGrpSpPr/>
          <p:nvPr/>
        </p:nvGrpSpPr>
        <p:grpSpPr>
          <a:xfrm>
            <a:off x="5694967" y="2076843"/>
            <a:ext cx="784411" cy="720725"/>
            <a:chOff x="3702515" y="2161282"/>
            <a:chExt cx="1180022" cy="1084217"/>
          </a:xfrm>
          <a:solidFill>
            <a:srgbClr val="1C80A0"/>
          </a:solidFill>
        </p:grpSpPr>
        <p:sp>
          <p:nvSpPr>
            <p:cNvPr id="55" name="椭圆 54"/>
            <p:cNvSpPr/>
            <p:nvPr/>
          </p:nvSpPr>
          <p:spPr>
            <a:xfrm>
              <a:off x="3750418" y="2161282"/>
              <a:ext cx="1084217" cy="1084217"/>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张海山锐线体简" panose="02000000000000000000" pitchFamily="2" charset="-122"/>
                <a:ea typeface="张海山锐线体简" panose="02000000000000000000" pitchFamily="2" charset="-122"/>
              </a:endParaRPr>
            </a:p>
          </p:txBody>
        </p:sp>
        <p:sp>
          <p:nvSpPr>
            <p:cNvPr id="56" name="18"/>
            <p:cNvSpPr>
              <a:spLocks noChangeArrowheads="1"/>
            </p:cNvSpPr>
            <p:nvPr>
              <p:custDataLst>
                <p:tags r:id="rId4"/>
              </p:custDataLst>
            </p:nvPr>
          </p:nvSpPr>
          <p:spPr bwMode="auto">
            <a:xfrm>
              <a:off x="3702515" y="2335492"/>
              <a:ext cx="1180022" cy="740803"/>
            </a:xfrm>
            <a:prstGeom prst="rect">
              <a:avLst/>
            </a:prstGeom>
            <a:noFill/>
            <a:ln w="12700">
              <a:noFill/>
              <a:miter lim="800000"/>
              <a:headEnd/>
              <a:tailEnd/>
            </a:ln>
          </p:spPr>
          <p:txBody>
            <a:bodyPr wrap="square" lIns="0" tIns="0" rIns="0" bIns="0">
              <a:spAutoFit/>
            </a:bodyPr>
            <a:lstStyle/>
            <a:p>
              <a:pPr algn="ctr" fontAlgn="base">
                <a:spcBef>
                  <a:spcPct val="0"/>
                </a:spcBef>
                <a:spcAft>
                  <a:spcPct val="0"/>
                </a:spcAft>
              </a:pPr>
              <a:r>
                <a:rPr lang="en-US" altLang="zh-CN" sz="3200" dirty="0">
                  <a:solidFill>
                    <a:schemeClr val="bg1"/>
                  </a:solidFill>
                  <a:latin typeface="张海山锐线体简" panose="02000000000000000000" pitchFamily="2" charset="-122"/>
                  <a:ea typeface="张海山锐线体简" panose="02000000000000000000" pitchFamily="2" charset="-122"/>
                  <a:cs typeface="宋体" pitchFamily="2" charset="-122"/>
                </a:rPr>
                <a:t>01</a:t>
              </a:r>
            </a:p>
          </p:txBody>
        </p:sp>
      </p:grpSp>
      <p:grpSp>
        <p:nvGrpSpPr>
          <p:cNvPr id="57" name="组合 56"/>
          <p:cNvGrpSpPr/>
          <p:nvPr/>
        </p:nvGrpSpPr>
        <p:grpSpPr>
          <a:xfrm>
            <a:off x="5694967" y="3088621"/>
            <a:ext cx="784411" cy="720725"/>
            <a:chOff x="3702515" y="2161282"/>
            <a:chExt cx="1180022" cy="1084217"/>
          </a:xfrm>
          <a:solidFill>
            <a:srgbClr val="1C80A0"/>
          </a:solidFill>
        </p:grpSpPr>
        <p:sp>
          <p:nvSpPr>
            <p:cNvPr id="58" name="椭圆 57"/>
            <p:cNvSpPr/>
            <p:nvPr/>
          </p:nvSpPr>
          <p:spPr>
            <a:xfrm>
              <a:off x="3750418" y="2161282"/>
              <a:ext cx="1084217" cy="1084217"/>
            </a:xfrm>
            <a:prstGeom prst="ellipse">
              <a:avLst/>
            </a:prstGeom>
            <a:solidFill>
              <a:schemeClr val="accent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张海山锐线体简" panose="02000000000000000000" pitchFamily="2" charset="-122"/>
                <a:ea typeface="张海山锐线体简" panose="02000000000000000000" pitchFamily="2" charset="-122"/>
              </a:endParaRPr>
            </a:p>
          </p:txBody>
        </p:sp>
        <p:sp>
          <p:nvSpPr>
            <p:cNvPr id="59" name="18"/>
            <p:cNvSpPr>
              <a:spLocks noChangeArrowheads="1"/>
            </p:cNvSpPr>
            <p:nvPr>
              <p:custDataLst>
                <p:tags r:id="rId3"/>
              </p:custDataLst>
            </p:nvPr>
          </p:nvSpPr>
          <p:spPr bwMode="auto">
            <a:xfrm>
              <a:off x="3702515" y="2335492"/>
              <a:ext cx="1180022" cy="740803"/>
            </a:xfrm>
            <a:prstGeom prst="rect">
              <a:avLst/>
            </a:prstGeom>
            <a:noFill/>
            <a:ln w="12700">
              <a:noFill/>
              <a:miter lim="800000"/>
              <a:headEnd/>
              <a:tailEnd/>
            </a:ln>
          </p:spPr>
          <p:txBody>
            <a:bodyPr wrap="square" lIns="0" tIns="0" rIns="0" bIns="0">
              <a:spAutoFit/>
            </a:bodyPr>
            <a:lstStyle/>
            <a:p>
              <a:pPr algn="ctr" fontAlgn="base">
                <a:spcBef>
                  <a:spcPct val="0"/>
                </a:spcBef>
                <a:spcAft>
                  <a:spcPct val="0"/>
                </a:spcAft>
              </a:pPr>
              <a:r>
                <a:rPr lang="en-US" altLang="zh-CN" sz="3200" dirty="0">
                  <a:solidFill>
                    <a:schemeClr val="bg1"/>
                  </a:solidFill>
                  <a:latin typeface="张海山锐线体简" panose="02000000000000000000" pitchFamily="2" charset="-122"/>
                  <a:ea typeface="张海山锐线体简" panose="02000000000000000000" pitchFamily="2" charset="-122"/>
                  <a:cs typeface="宋体" pitchFamily="2" charset="-122"/>
                </a:rPr>
                <a:t>02</a:t>
              </a:r>
            </a:p>
          </p:txBody>
        </p:sp>
      </p:grpSp>
      <p:grpSp>
        <p:nvGrpSpPr>
          <p:cNvPr id="60" name="组合 59"/>
          <p:cNvGrpSpPr/>
          <p:nvPr/>
        </p:nvGrpSpPr>
        <p:grpSpPr>
          <a:xfrm>
            <a:off x="5694967" y="4100399"/>
            <a:ext cx="784411" cy="720725"/>
            <a:chOff x="3702515" y="2161282"/>
            <a:chExt cx="1180022" cy="1084217"/>
          </a:xfrm>
          <a:solidFill>
            <a:srgbClr val="1C80A0"/>
          </a:solidFill>
        </p:grpSpPr>
        <p:sp>
          <p:nvSpPr>
            <p:cNvPr id="61" name="椭圆 60"/>
            <p:cNvSpPr/>
            <p:nvPr/>
          </p:nvSpPr>
          <p:spPr>
            <a:xfrm>
              <a:off x="3750418" y="2161282"/>
              <a:ext cx="1084217" cy="1084217"/>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张海山锐线体简" panose="02000000000000000000" pitchFamily="2" charset="-122"/>
                <a:ea typeface="张海山锐线体简" panose="02000000000000000000" pitchFamily="2" charset="-122"/>
              </a:endParaRPr>
            </a:p>
          </p:txBody>
        </p:sp>
        <p:sp>
          <p:nvSpPr>
            <p:cNvPr id="62" name="18"/>
            <p:cNvSpPr>
              <a:spLocks noChangeArrowheads="1"/>
            </p:cNvSpPr>
            <p:nvPr>
              <p:custDataLst>
                <p:tags r:id="rId2"/>
              </p:custDataLst>
            </p:nvPr>
          </p:nvSpPr>
          <p:spPr bwMode="auto">
            <a:xfrm>
              <a:off x="3702515" y="2335492"/>
              <a:ext cx="1180022" cy="740803"/>
            </a:xfrm>
            <a:prstGeom prst="rect">
              <a:avLst/>
            </a:prstGeom>
            <a:noFill/>
            <a:ln w="12700">
              <a:noFill/>
              <a:miter lim="800000"/>
              <a:headEnd/>
              <a:tailEnd/>
            </a:ln>
          </p:spPr>
          <p:txBody>
            <a:bodyPr wrap="square" lIns="0" tIns="0" rIns="0" bIns="0">
              <a:spAutoFit/>
            </a:bodyPr>
            <a:lstStyle/>
            <a:p>
              <a:pPr algn="ctr" fontAlgn="base">
                <a:spcBef>
                  <a:spcPct val="0"/>
                </a:spcBef>
                <a:spcAft>
                  <a:spcPct val="0"/>
                </a:spcAft>
              </a:pPr>
              <a:r>
                <a:rPr lang="en-US" altLang="zh-CN" sz="3200" dirty="0">
                  <a:solidFill>
                    <a:schemeClr val="bg1"/>
                  </a:solidFill>
                  <a:latin typeface="张海山锐线体简" panose="02000000000000000000" pitchFamily="2" charset="-122"/>
                  <a:ea typeface="张海山锐线体简" panose="02000000000000000000" pitchFamily="2" charset="-122"/>
                  <a:cs typeface="宋体" pitchFamily="2" charset="-122"/>
                </a:rPr>
                <a:t>03</a:t>
              </a:r>
            </a:p>
          </p:txBody>
        </p:sp>
      </p:grpSp>
      <p:grpSp>
        <p:nvGrpSpPr>
          <p:cNvPr id="63" name="组合 62"/>
          <p:cNvGrpSpPr/>
          <p:nvPr/>
        </p:nvGrpSpPr>
        <p:grpSpPr>
          <a:xfrm>
            <a:off x="5694967" y="5112178"/>
            <a:ext cx="784411" cy="720725"/>
            <a:chOff x="3702515" y="2161282"/>
            <a:chExt cx="1180022" cy="1084217"/>
          </a:xfrm>
          <a:solidFill>
            <a:srgbClr val="1C80A0"/>
          </a:solidFill>
        </p:grpSpPr>
        <p:sp>
          <p:nvSpPr>
            <p:cNvPr id="64" name="椭圆 63"/>
            <p:cNvSpPr/>
            <p:nvPr/>
          </p:nvSpPr>
          <p:spPr>
            <a:xfrm>
              <a:off x="3750418" y="2161282"/>
              <a:ext cx="1084217" cy="1084217"/>
            </a:xfrm>
            <a:prstGeom prst="ellipse">
              <a:avLst/>
            </a:prstGeom>
            <a:solidFill>
              <a:schemeClr val="accent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张海山锐线体简" panose="02000000000000000000" pitchFamily="2" charset="-122"/>
                <a:ea typeface="张海山锐线体简" panose="02000000000000000000" pitchFamily="2" charset="-122"/>
              </a:endParaRPr>
            </a:p>
          </p:txBody>
        </p:sp>
        <p:sp>
          <p:nvSpPr>
            <p:cNvPr id="65" name="18"/>
            <p:cNvSpPr>
              <a:spLocks noChangeArrowheads="1"/>
            </p:cNvSpPr>
            <p:nvPr>
              <p:custDataLst>
                <p:tags r:id="rId1"/>
              </p:custDataLst>
            </p:nvPr>
          </p:nvSpPr>
          <p:spPr bwMode="auto">
            <a:xfrm>
              <a:off x="3702515" y="2335492"/>
              <a:ext cx="1180022" cy="740803"/>
            </a:xfrm>
            <a:prstGeom prst="rect">
              <a:avLst/>
            </a:prstGeom>
            <a:noFill/>
            <a:ln w="12700">
              <a:noFill/>
              <a:miter lim="800000"/>
              <a:headEnd/>
              <a:tailEnd/>
            </a:ln>
          </p:spPr>
          <p:txBody>
            <a:bodyPr wrap="square" lIns="0" tIns="0" rIns="0" bIns="0">
              <a:spAutoFit/>
            </a:bodyPr>
            <a:lstStyle/>
            <a:p>
              <a:pPr algn="ctr" fontAlgn="base">
                <a:spcBef>
                  <a:spcPct val="0"/>
                </a:spcBef>
                <a:spcAft>
                  <a:spcPct val="0"/>
                </a:spcAft>
              </a:pPr>
              <a:r>
                <a:rPr lang="en-US" altLang="zh-CN" sz="3200" dirty="0">
                  <a:solidFill>
                    <a:schemeClr val="bg1"/>
                  </a:solidFill>
                  <a:latin typeface="张海山锐线体简" panose="02000000000000000000" pitchFamily="2" charset="-122"/>
                  <a:ea typeface="张海山锐线体简" panose="02000000000000000000" pitchFamily="2" charset="-122"/>
                  <a:cs typeface="宋体" pitchFamily="2" charset="-122"/>
                </a:rPr>
                <a:t>04</a:t>
              </a:r>
            </a:p>
          </p:txBody>
        </p:sp>
      </p:grpSp>
      <p:sp>
        <p:nvSpPr>
          <p:cNvPr id="35" name="矩形 34"/>
          <p:cNvSpPr/>
          <p:nvPr/>
        </p:nvSpPr>
        <p:spPr>
          <a:xfrm>
            <a:off x="491898" y="417038"/>
            <a:ext cx="11206616" cy="6025510"/>
          </a:xfrm>
          <a:prstGeom prst="rect">
            <a:avLst/>
          </a:prstGeom>
          <a:noFill/>
          <a:ln>
            <a:solidFill>
              <a:srgbClr val="06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750"/>
                                        <p:tgtEl>
                                          <p:spTgt spid="3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p:cTn id="10" dur="1000" fill="hold"/>
                                        <p:tgtEl>
                                          <p:spTgt spid="35"/>
                                        </p:tgtEl>
                                        <p:attrNameLst>
                                          <p:attrName>ppt_w</p:attrName>
                                        </p:attrNameLst>
                                      </p:cBhvr>
                                      <p:tavLst>
                                        <p:tav tm="0">
                                          <p:val>
                                            <p:fltVal val="0"/>
                                          </p:val>
                                        </p:tav>
                                        <p:tav tm="100000">
                                          <p:val>
                                            <p:strVal val="#ppt_w"/>
                                          </p:val>
                                        </p:tav>
                                      </p:tavLst>
                                    </p:anim>
                                    <p:anim calcmode="lin" valueType="num">
                                      <p:cBhvr>
                                        <p:cTn id="11" dur="1000" fill="hold"/>
                                        <p:tgtEl>
                                          <p:spTgt spid="35"/>
                                        </p:tgtEl>
                                        <p:attrNameLst>
                                          <p:attrName>ppt_h</p:attrName>
                                        </p:attrNameLst>
                                      </p:cBhvr>
                                      <p:tavLst>
                                        <p:tav tm="0">
                                          <p:val>
                                            <p:fltVal val="0"/>
                                          </p:val>
                                        </p:tav>
                                        <p:tav tm="100000">
                                          <p:val>
                                            <p:strVal val="#ppt_h"/>
                                          </p:val>
                                        </p:tav>
                                      </p:tavLst>
                                    </p:anim>
                                    <p:animEffect transition="in" filter="fade">
                                      <p:cBhvr>
                                        <p:cTn id="12" dur="1000"/>
                                        <p:tgtEl>
                                          <p:spTgt spid="35"/>
                                        </p:tgtEl>
                                      </p:cBhvr>
                                    </p:animEffect>
                                  </p:childTnLst>
                                </p:cTn>
                              </p:par>
                              <p:par>
                                <p:cTn id="13" presetID="53" presetClass="entr" presetSubtype="16"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1250" fill="hold"/>
                                        <p:tgtEl>
                                          <p:spTgt spid="31"/>
                                        </p:tgtEl>
                                        <p:attrNameLst>
                                          <p:attrName>ppt_w</p:attrName>
                                        </p:attrNameLst>
                                      </p:cBhvr>
                                      <p:tavLst>
                                        <p:tav tm="0">
                                          <p:val>
                                            <p:fltVal val="0"/>
                                          </p:val>
                                        </p:tav>
                                        <p:tav tm="100000">
                                          <p:val>
                                            <p:strVal val="#ppt_w"/>
                                          </p:val>
                                        </p:tav>
                                      </p:tavLst>
                                    </p:anim>
                                    <p:anim calcmode="lin" valueType="num">
                                      <p:cBhvr>
                                        <p:cTn id="16" dur="1250" fill="hold"/>
                                        <p:tgtEl>
                                          <p:spTgt spid="31"/>
                                        </p:tgtEl>
                                        <p:attrNameLst>
                                          <p:attrName>ppt_h</p:attrName>
                                        </p:attrNameLst>
                                      </p:cBhvr>
                                      <p:tavLst>
                                        <p:tav tm="0">
                                          <p:val>
                                            <p:fltVal val="0"/>
                                          </p:val>
                                        </p:tav>
                                        <p:tav tm="100000">
                                          <p:val>
                                            <p:strVal val="#ppt_h"/>
                                          </p:val>
                                        </p:tav>
                                      </p:tavLst>
                                    </p:anim>
                                    <p:animEffect transition="in" filter="fade">
                                      <p:cBhvr>
                                        <p:cTn id="17" dur="1250"/>
                                        <p:tgtEl>
                                          <p:spTgt spid="31"/>
                                        </p:tgtEl>
                                      </p:cBhvr>
                                    </p:animEffect>
                                  </p:childTnLst>
                                </p:cTn>
                              </p:par>
                            </p:childTnLst>
                          </p:cTn>
                        </p:par>
                        <p:par>
                          <p:cTn id="18" fill="hold">
                            <p:stCondLst>
                              <p:cond delay="1750"/>
                            </p:stCondLst>
                            <p:childTnLst>
                              <p:par>
                                <p:cTn id="19" presetID="53" presetClass="entr" presetSubtype="16"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1250" fill="hold"/>
                                        <p:tgtEl>
                                          <p:spTgt spid="41"/>
                                        </p:tgtEl>
                                        <p:attrNameLst>
                                          <p:attrName>ppt_w</p:attrName>
                                        </p:attrNameLst>
                                      </p:cBhvr>
                                      <p:tavLst>
                                        <p:tav tm="0">
                                          <p:val>
                                            <p:fltVal val="0"/>
                                          </p:val>
                                        </p:tav>
                                        <p:tav tm="100000">
                                          <p:val>
                                            <p:strVal val="#ppt_w"/>
                                          </p:val>
                                        </p:tav>
                                      </p:tavLst>
                                    </p:anim>
                                    <p:anim calcmode="lin" valueType="num">
                                      <p:cBhvr>
                                        <p:cTn id="22" dur="1250" fill="hold"/>
                                        <p:tgtEl>
                                          <p:spTgt spid="41"/>
                                        </p:tgtEl>
                                        <p:attrNameLst>
                                          <p:attrName>ppt_h</p:attrName>
                                        </p:attrNameLst>
                                      </p:cBhvr>
                                      <p:tavLst>
                                        <p:tav tm="0">
                                          <p:val>
                                            <p:fltVal val="0"/>
                                          </p:val>
                                        </p:tav>
                                        <p:tav tm="100000">
                                          <p:val>
                                            <p:strVal val="#ppt_h"/>
                                          </p:val>
                                        </p:tav>
                                      </p:tavLst>
                                    </p:anim>
                                    <p:animEffect transition="in" filter="fade">
                                      <p:cBhvr>
                                        <p:cTn id="23" dur="1250"/>
                                        <p:tgtEl>
                                          <p:spTgt spid="41"/>
                                        </p:tgtEl>
                                      </p:cBhvr>
                                    </p:animEffect>
                                  </p:childTnLst>
                                </p:cTn>
                              </p:par>
                              <p:par>
                                <p:cTn id="24" presetID="53" presetClass="entr" presetSubtype="16" fill="hold" nodeType="with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p:cTn id="26" dur="1250" fill="hold"/>
                                        <p:tgtEl>
                                          <p:spTgt spid="57"/>
                                        </p:tgtEl>
                                        <p:attrNameLst>
                                          <p:attrName>ppt_w</p:attrName>
                                        </p:attrNameLst>
                                      </p:cBhvr>
                                      <p:tavLst>
                                        <p:tav tm="0">
                                          <p:val>
                                            <p:fltVal val="0"/>
                                          </p:val>
                                        </p:tav>
                                        <p:tav tm="100000">
                                          <p:val>
                                            <p:strVal val="#ppt_w"/>
                                          </p:val>
                                        </p:tav>
                                      </p:tavLst>
                                    </p:anim>
                                    <p:anim calcmode="lin" valueType="num">
                                      <p:cBhvr>
                                        <p:cTn id="27" dur="1250" fill="hold"/>
                                        <p:tgtEl>
                                          <p:spTgt spid="57"/>
                                        </p:tgtEl>
                                        <p:attrNameLst>
                                          <p:attrName>ppt_h</p:attrName>
                                        </p:attrNameLst>
                                      </p:cBhvr>
                                      <p:tavLst>
                                        <p:tav tm="0">
                                          <p:val>
                                            <p:fltVal val="0"/>
                                          </p:val>
                                        </p:tav>
                                        <p:tav tm="100000">
                                          <p:val>
                                            <p:strVal val="#ppt_h"/>
                                          </p:val>
                                        </p:tav>
                                      </p:tavLst>
                                    </p:anim>
                                    <p:animEffect transition="in" filter="fade">
                                      <p:cBhvr>
                                        <p:cTn id="28" dur="1250"/>
                                        <p:tgtEl>
                                          <p:spTgt spid="57"/>
                                        </p:tgtEl>
                                      </p:cBhvr>
                                    </p:animEffect>
                                  </p:childTnLst>
                                </p:cTn>
                              </p:par>
                              <p:par>
                                <p:cTn id="29" presetID="53" presetClass="entr" presetSubtype="16"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1250" fill="hold"/>
                                        <p:tgtEl>
                                          <p:spTgt spid="60"/>
                                        </p:tgtEl>
                                        <p:attrNameLst>
                                          <p:attrName>ppt_w</p:attrName>
                                        </p:attrNameLst>
                                      </p:cBhvr>
                                      <p:tavLst>
                                        <p:tav tm="0">
                                          <p:val>
                                            <p:fltVal val="0"/>
                                          </p:val>
                                        </p:tav>
                                        <p:tav tm="100000">
                                          <p:val>
                                            <p:strVal val="#ppt_w"/>
                                          </p:val>
                                        </p:tav>
                                      </p:tavLst>
                                    </p:anim>
                                    <p:anim calcmode="lin" valueType="num">
                                      <p:cBhvr>
                                        <p:cTn id="32" dur="1250" fill="hold"/>
                                        <p:tgtEl>
                                          <p:spTgt spid="60"/>
                                        </p:tgtEl>
                                        <p:attrNameLst>
                                          <p:attrName>ppt_h</p:attrName>
                                        </p:attrNameLst>
                                      </p:cBhvr>
                                      <p:tavLst>
                                        <p:tav tm="0">
                                          <p:val>
                                            <p:fltVal val="0"/>
                                          </p:val>
                                        </p:tav>
                                        <p:tav tm="100000">
                                          <p:val>
                                            <p:strVal val="#ppt_h"/>
                                          </p:val>
                                        </p:tav>
                                      </p:tavLst>
                                    </p:anim>
                                    <p:animEffect transition="in" filter="fade">
                                      <p:cBhvr>
                                        <p:cTn id="33" dur="1250"/>
                                        <p:tgtEl>
                                          <p:spTgt spid="60"/>
                                        </p:tgtEl>
                                      </p:cBhvr>
                                    </p:animEffect>
                                  </p:childTnLst>
                                </p:cTn>
                              </p:par>
                              <p:par>
                                <p:cTn id="34" presetID="53" presetClass="entr" presetSubtype="16" fill="hold" nodeType="with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p:cTn id="36" dur="1250" fill="hold"/>
                                        <p:tgtEl>
                                          <p:spTgt spid="63"/>
                                        </p:tgtEl>
                                        <p:attrNameLst>
                                          <p:attrName>ppt_w</p:attrName>
                                        </p:attrNameLst>
                                      </p:cBhvr>
                                      <p:tavLst>
                                        <p:tav tm="0">
                                          <p:val>
                                            <p:fltVal val="0"/>
                                          </p:val>
                                        </p:tav>
                                        <p:tav tm="100000">
                                          <p:val>
                                            <p:strVal val="#ppt_w"/>
                                          </p:val>
                                        </p:tav>
                                      </p:tavLst>
                                    </p:anim>
                                    <p:anim calcmode="lin" valueType="num">
                                      <p:cBhvr>
                                        <p:cTn id="37" dur="1250" fill="hold"/>
                                        <p:tgtEl>
                                          <p:spTgt spid="63"/>
                                        </p:tgtEl>
                                        <p:attrNameLst>
                                          <p:attrName>ppt_h</p:attrName>
                                        </p:attrNameLst>
                                      </p:cBhvr>
                                      <p:tavLst>
                                        <p:tav tm="0">
                                          <p:val>
                                            <p:fltVal val="0"/>
                                          </p:val>
                                        </p:tav>
                                        <p:tav tm="100000">
                                          <p:val>
                                            <p:strVal val="#ppt_h"/>
                                          </p:val>
                                        </p:tav>
                                      </p:tavLst>
                                    </p:anim>
                                    <p:animEffect transition="in" filter="fade">
                                      <p:cBhvr>
                                        <p:cTn id="38" dur="1250"/>
                                        <p:tgtEl>
                                          <p:spTgt spid="63"/>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500"/>
                                        <p:tgtEl>
                                          <p:spTgt spid="5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left)">
                                      <p:cBhvr>
                                        <p:cTn id="45" dur="500"/>
                                        <p:tgtEl>
                                          <p:spTgt spid="5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1" name="组合 10"/>
          <p:cNvGrpSpPr/>
          <p:nvPr/>
        </p:nvGrpSpPr>
        <p:grpSpPr>
          <a:xfrm>
            <a:off x="4017823" y="3518672"/>
            <a:ext cx="4354012" cy="1552299"/>
            <a:chOff x="4748241" y="2964599"/>
            <a:chExt cx="6485950" cy="1277428"/>
          </a:xfrm>
        </p:grpSpPr>
        <p:sp>
          <p:nvSpPr>
            <p:cNvPr id="12" name="矩形 11"/>
            <p:cNvSpPr/>
            <p:nvPr/>
          </p:nvSpPr>
          <p:spPr>
            <a:xfrm>
              <a:off x="4748241" y="2964599"/>
              <a:ext cx="6485950" cy="734504"/>
            </a:xfrm>
            <a:prstGeom prst="rect">
              <a:avLst/>
            </a:prstGeom>
          </p:spPr>
          <p:txBody>
            <a:bodyPr wrap="square">
              <a:spAutoFit/>
            </a:bodyPr>
            <a:lstStyle/>
            <a:p>
              <a:r>
                <a:rPr kumimoji="1" lang="zh-CN" altLang="en-US" sz="5200" b="1" dirty="0">
                  <a:solidFill>
                    <a:schemeClr val="accent1">
                      <a:lumMod val="50000"/>
                    </a:schemeClr>
                  </a:solidFill>
                  <a:latin typeface="华文新魏" panose="02010800040101010101" pitchFamily="2" charset="-122"/>
                  <a:ea typeface="华文新魏" panose="02010800040101010101" pitchFamily="2" charset="-122"/>
                </a:rPr>
                <a:t>加入你的标题</a:t>
              </a:r>
            </a:p>
          </p:txBody>
        </p:sp>
        <p:sp>
          <p:nvSpPr>
            <p:cNvPr id="13" name="矩形 12"/>
            <p:cNvSpPr/>
            <p:nvPr/>
          </p:nvSpPr>
          <p:spPr>
            <a:xfrm>
              <a:off x="4764524" y="3642247"/>
              <a:ext cx="6375579"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4" name="组合 13"/>
          <p:cNvGrpSpPr/>
          <p:nvPr/>
        </p:nvGrpSpPr>
        <p:grpSpPr>
          <a:xfrm>
            <a:off x="5190337" y="1470522"/>
            <a:ext cx="1809738" cy="1662806"/>
            <a:chOff x="3702515" y="2161282"/>
            <a:chExt cx="1180022" cy="1084217"/>
          </a:xfrm>
        </p:grpSpPr>
        <p:sp>
          <p:nvSpPr>
            <p:cNvPr id="15" name="椭圆 14"/>
            <p:cNvSpPr/>
            <p:nvPr/>
          </p:nvSpPr>
          <p:spPr>
            <a:xfrm>
              <a:off x="3750418" y="2161282"/>
              <a:ext cx="1084217" cy="1084217"/>
            </a:xfrm>
            <a:prstGeom prst="ellipse">
              <a:avLst/>
            </a:prstGeom>
            <a:solidFill>
              <a:srgbClr val="1C80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张海山锐线体简" panose="02000000000000000000" pitchFamily="2" charset="-122"/>
                <a:ea typeface="张海山锐线体简" panose="02000000000000000000" pitchFamily="2" charset="-122"/>
              </a:endParaRPr>
            </a:p>
          </p:txBody>
        </p:sp>
        <p:sp>
          <p:nvSpPr>
            <p:cNvPr id="16" name="18"/>
            <p:cNvSpPr>
              <a:spLocks noChangeArrowheads="1"/>
            </p:cNvSpPr>
            <p:nvPr>
              <p:custDataLst>
                <p:tags r:id="rId1"/>
              </p:custDataLst>
            </p:nvPr>
          </p:nvSpPr>
          <p:spPr bwMode="auto">
            <a:xfrm>
              <a:off x="3702515" y="2496014"/>
              <a:ext cx="1180022" cy="40136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000" dirty="0">
                  <a:solidFill>
                    <a:schemeClr val="bg1"/>
                  </a:solidFill>
                  <a:latin typeface="张海山锐线体简" panose="02000000000000000000" pitchFamily="2" charset="-122"/>
                  <a:ea typeface="张海山锐线体简" panose="02000000000000000000" pitchFamily="2" charset="-122"/>
                  <a:cs typeface="宋体" pitchFamily="2" charset="-122"/>
                </a:rPr>
                <a:t>01</a:t>
              </a:r>
            </a:p>
          </p:txBody>
        </p:sp>
      </p:grpSp>
      <p:sp>
        <p:nvSpPr>
          <p:cNvPr id="27" name="矩形 26"/>
          <p:cNvSpPr/>
          <p:nvPr/>
        </p:nvSpPr>
        <p:spPr>
          <a:xfrm>
            <a:off x="491898" y="417038"/>
            <a:ext cx="11206616" cy="6025510"/>
          </a:xfrm>
          <a:prstGeom prst="rect">
            <a:avLst/>
          </a:prstGeom>
          <a:noFill/>
          <a:ln>
            <a:solidFill>
              <a:srgbClr val="06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1000" fill="hold"/>
                                        <p:tgtEl>
                                          <p:spTgt spid="27"/>
                                        </p:tgtEl>
                                        <p:attrNameLst>
                                          <p:attrName>ppt_w</p:attrName>
                                        </p:attrNameLst>
                                      </p:cBhvr>
                                      <p:tavLst>
                                        <p:tav tm="0">
                                          <p:val>
                                            <p:fltVal val="0"/>
                                          </p:val>
                                        </p:tav>
                                        <p:tav tm="100000">
                                          <p:val>
                                            <p:strVal val="#ppt_w"/>
                                          </p:val>
                                        </p:tav>
                                      </p:tavLst>
                                    </p:anim>
                                    <p:anim calcmode="lin" valueType="num">
                                      <p:cBhvr>
                                        <p:cTn id="11" dur="1000" fill="hold"/>
                                        <p:tgtEl>
                                          <p:spTgt spid="27"/>
                                        </p:tgtEl>
                                        <p:attrNameLst>
                                          <p:attrName>ppt_h</p:attrName>
                                        </p:attrNameLst>
                                      </p:cBhvr>
                                      <p:tavLst>
                                        <p:tav tm="0">
                                          <p:val>
                                            <p:fltVal val="0"/>
                                          </p:val>
                                        </p:tav>
                                        <p:tav tm="100000">
                                          <p:val>
                                            <p:strVal val="#ppt_h"/>
                                          </p:val>
                                        </p:tav>
                                      </p:tavLst>
                                    </p:anim>
                                    <p:animEffect transition="in" filter="fade">
                                      <p:cBhvr>
                                        <p:cTn id="12" dur="1000"/>
                                        <p:tgtEl>
                                          <p:spTgt spid="27"/>
                                        </p:tgtEl>
                                      </p:cBhvr>
                                    </p:animEffect>
                                  </p:childTnLst>
                                </p:cTn>
                              </p:par>
                              <p:par>
                                <p:cTn id="13" presetID="53" presetClass="entr" presetSubtype="16"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250" fill="hold"/>
                                        <p:tgtEl>
                                          <p:spTgt spid="14"/>
                                        </p:tgtEl>
                                        <p:attrNameLst>
                                          <p:attrName>ppt_w</p:attrName>
                                        </p:attrNameLst>
                                      </p:cBhvr>
                                      <p:tavLst>
                                        <p:tav tm="0">
                                          <p:val>
                                            <p:fltVal val="0"/>
                                          </p:val>
                                        </p:tav>
                                        <p:tav tm="100000">
                                          <p:val>
                                            <p:strVal val="#ppt_w"/>
                                          </p:val>
                                        </p:tav>
                                      </p:tavLst>
                                    </p:anim>
                                    <p:anim calcmode="lin" valueType="num">
                                      <p:cBhvr>
                                        <p:cTn id="16" dur="1250" fill="hold"/>
                                        <p:tgtEl>
                                          <p:spTgt spid="14"/>
                                        </p:tgtEl>
                                        <p:attrNameLst>
                                          <p:attrName>ppt_h</p:attrName>
                                        </p:attrNameLst>
                                      </p:cBhvr>
                                      <p:tavLst>
                                        <p:tav tm="0">
                                          <p:val>
                                            <p:fltVal val="0"/>
                                          </p:val>
                                        </p:tav>
                                        <p:tav tm="100000">
                                          <p:val>
                                            <p:strVal val="#ppt_h"/>
                                          </p:val>
                                        </p:tav>
                                      </p:tavLst>
                                    </p:anim>
                                    <p:animEffect transition="in" filter="fade">
                                      <p:cBhvr>
                                        <p:cTn id="17" dur="1250"/>
                                        <p:tgtEl>
                                          <p:spTgt spid="1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22515" y="1933335"/>
            <a:ext cx="11204897" cy="4685179"/>
            <a:chOff x="508001" y="2194592"/>
            <a:chExt cx="11204897" cy="4216733"/>
          </a:xfrm>
        </p:grpSpPr>
        <p:grpSp>
          <p:nvGrpSpPr>
            <p:cNvPr id="6" name="组合 5"/>
            <p:cNvGrpSpPr/>
            <p:nvPr/>
          </p:nvGrpSpPr>
          <p:grpSpPr>
            <a:xfrm>
              <a:off x="508001" y="2200040"/>
              <a:ext cx="7831979" cy="4211285"/>
              <a:chOff x="364168" y="1996840"/>
              <a:chExt cx="7831979" cy="4211285"/>
            </a:xfrm>
          </p:grpSpPr>
          <p:sp>
            <p:nvSpPr>
              <p:cNvPr id="12" name="品 2"/>
              <p:cNvSpPr>
                <a:spLocks noChangeArrowheads="1"/>
              </p:cNvSpPr>
              <p:nvPr/>
            </p:nvSpPr>
            <p:spPr bwMode="auto">
              <a:xfrm>
                <a:off x="3943073" y="1996840"/>
                <a:ext cx="4253074" cy="2405320"/>
              </a:xfrm>
              <a:prstGeom prst="rect">
                <a:avLst/>
              </a:prstGeom>
              <a:solidFill>
                <a:schemeClr val="accent1">
                  <a:lumMod val="50000"/>
                </a:schemeClr>
              </a:solidFill>
              <a:ln w="1270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13"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4" name="9"/>
              <p:cNvSpPr>
                <a:spLocks noChangeArrowheads="1"/>
              </p:cNvSpPr>
              <p:nvPr/>
            </p:nvSpPr>
            <p:spPr bwMode="auto">
              <a:xfrm>
                <a:off x="364168" y="4559469"/>
                <a:ext cx="3438400" cy="1648656"/>
              </a:xfrm>
              <a:prstGeom prst="rect">
                <a:avLst/>
              </a:prstGeom>
              <a:solidFill>
                <a:srgbClr val="1C80A0"/>
              </a:solidFill>
              <a:ln w="1270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15" name="15"/>
              <p:cNvSpPr>
                <a:spLocks noChangeArrowheads="1"/>
              </p:cNvSpPr>
              <p:nvPr>
                <p:custDataLst>
                  <p:tags r:id="rId2"/>
                </p:custDataLst>
              </p:nvPr>
            </p:nvSpPr>
            <p:spPr bwMode="auto">
              <a:xfrm>
                <a:off x="543403" y="5223826"/>
                <a:ext cx="3108644"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6"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solidFill>
                  <a:sym typeface="宋体" panose="02010600030101010101" pitchFamily="2" charset="-122"/>
                </a:endParaRPr>
              </a:p>
            </p:txBody>
          </p:sp>
          <p:sp>
            <p:nvSpPr>
              <p:cNvPr id="17" name="13"/>
              <p:cNvSpPr>
                <a:spLocks noChangeArrowheads="1"/>
              </p:cNvSpPr>
              <p:nvPr>
                <p:custDataLst>
                  <p:tags r:id="rId4"/>
                </p:custDataLst>
              </p:nvPr>
            </p:nvSpPr>
            <p:spPr bwMode="auto">
              <a:xfrm>
                <a:off x="622453" y="4757638"/>
                <a:ext cx="25553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solidFill>
                  <a:sym typeface="宋体" panose="02010600030101010101" pitchFamily="2" charset="-122"/>
                </a:endParaRPr>
              </a:p>
            </p:txBody>
          </p:sp>
          <p:sp>
            <p:nvSpPr>
              <p:cNvPr id="18" name="矩形 17"/>
              <p:cNvSpPr/>
              <p:nvPr/>
            </p:nvSpPr>
            <p:spPr>
              <a:xfrm>
                <a:off x="364168" y="2005595"/>
                <a:ext cx="3438400" cy="2396565"/>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9" name="9"/>
              <p:cNvSpPr>
                <a:spLocks noChangeArrowheads="1"/>
              </p:cNvSpPr>
              <p:nvPr/>
            </p:nvSpPr>
            <p:spPr bwMode="auto">
              <a:xfrm>
                <a:off x="3943073" y="4559469"/>
                <a:ext cx="4253074" cy="1648656"/>
              </a:xfrm>
              <a:prstGeom prst="rect">
                <a:avLst/>
              </a:prstGeom>
              <a:blipFill dpi="0" rotWithShape="1">
                <a:blip r:embed="rId8"/>
                <a:srcRect/>
                <a:stretch>
                  <a:fillRect/>
                </a:stretch>
              </a:blipFill>
              <a:ln w="1270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
          <p:nvSpPr>
            <p:cNvPr id="7" name="圆角矩形 7"/>
            <p:cNvSpPr/>
            <p:nvPr/>
          </p:nvSpPr>
          <p:spPr>
            <a:xfrm>
              <a:off x="8564139" y="4563985"/>
              <a:ext cx="3148759" cy="574692"/>
            </a:xfrm>
            <a:prstGeom prst="roundRect">
              <a:avLst>
                <a:gd name="adj" fmla="val 0"/>
              </a:avLst>
            </a:prstGeom>
            <a:solidFill>
              <a:srgbClr val="1C80A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Calibri"/>
                <a:ea typeface="宋体" panose="02010600030101010101" pitchFamily="2" charset="-122"/>
              </a:endParaRPr>
            </a:p>
          </p:txBody>
        </p:sp>
        <p:sp>
          <p:nvSpPr>
            <p:cNvPr id="8" name="TextBox 13"/>
            <p:cNvSpPr txBox="1"/>
            <p:nvPr/>
          </p:nvSpPr>
          <p:spPr>
            <a:xfrm>
              <a:off x="8813677" y="4672826"/>
              <a:ext cx="2649682" cy="369332"/>
            </a:xfrm>
            <a:prstGeom prst="rect">
              <a:avLst/>
            </a:prstGeom>
            <a:no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单击此处添加标题</a:t>
              </a:r>
            </a:p>
          </p:txBody>
        </p:sp>
        <p:sp>
          <p:nvSpPr>
            <p:cNvPr id="9" name="TextBox 15"/>
            <p:cNvSpPr txBox="1"/>
            <p:nvPr/>
          </p:nvSpPr>
          <p:spPr>
            <a:xfrm>
              <a:off x="8578653" y="5241647"/>
              <a:ext cx="3107243" cy="1169551"/>
            </a:xfrm>
            <a:prstGeom prst="rect">
              <a:avLst/>
            </a:prstGeom>
            <a:noFill/>
          </p:spPr>
          <p:txBody>
            <a:bodyPr wrap="square" lIns="68580" tIns="34290" rIns="68580" bIns="34290" rtlCol="0">
              <a:spAutoFit/>
            </a:bodyPr>
            <a:lstStyle/>
            <a:p>
              <a:pPr>
                <a:lnSpc>
                  <a:spcPct val="130000"/>
                </a:lnSpc>
              </a:pPr>
              <a:r>
                <a:rPr lang="zh-CN" altLang="en-US" sz="11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在此录入上述图表的综合描述说明您的内容打在这里，或者通过复制您的文本后，在此框中选择粘贴，并选择只保留文字。</a:t>
              </a:r>
            </a:p>
          </p:txBody>
        </p:sp>
        <p:sp>
          <p:nvSpPr>
            <p:cNvPr id="10" name="圆角矩形 7"/>
            <p:cNvSpPr/>
            <p:nvPr/>
          </p:nvSpPr>
          <p:spPr>
            <a:xfrm>
              <a:off x="8564139" y="2194592"/>
              <a:ext cx="3148759" cy="2212380"/>
            </a:xfrm>
            <a:prstGeom prst="roundRect">
              <a:avLst>
                <a:gd name="adj" fmla="val 0"/>
              </a:avLst>
            </a:prstGeom>
            <a:blipFill>
              <a:blip r:embed="rId9"/>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804965" y="1675310"/>
            <a:ext cx="10911857" cy="5184278"/>
            <a:chOff x="819479" y="1675310"/>
            <a:chExt cx="10911857" cy="5184278"/>
          </a:xfrm>
        </p:grpSpPr>
        <p:sp>
          <p:nvSpPr>
            <p:cNvPr id="6" name="矩形 5"/>
            <p:cNvSpPr/>
            <p:nvPr/>
          </p:nvSpPr>
          <p:spPr>
            <a:xfrm>
              <a:off x="8387888" y="4872569"/>
              <a:ext cx="3343448" cy="1987019"/>
            </a:xfrm>
            <a:prstGeom prst="rect">
              <a:avLst/>
            </a:prstGeom>
          </p:spPr>
          <p:txBody>
            <a:bodyPr wrap="square">
              <a:spAutoFit/>
            </a:bodyPr>
            <a:lstStyle/>
            <a:p>
              <a:pPr defTabSz="457200">
                <a:lnSpc>
                  <a:spcPct val="130000"/>
                </a:lnSpc>
              </a:pPr>
              <a:r>
                <a:rPr lang="zh-CN" altLang="en-US" sz="1200" dirty="0">
                  <a:solidFill>
                    <a:schemeClr val="bg1">
                      <a:lumMod val="50000"/>
                    </a:schemeClr>
                  </a:solidFill>
                  <a:latin typeface="Century Gothic"/>
                  <a:ea typeface="微软雅黑"/>
                </a:rPr>
                <a:t>标题数字等都可以通过点击和重新输入进行更改，顶部“开始”面板中可以对字体、字号、颜色、行距等进行修改。建议正文</a:t>
              </a:r>
              <a:r>
                <a:rPr lang="en-US" altLang="zh-CN" sz="1200" dirty="0">
                  <a:solidFill>
                    <a:schemeClr val="bg1">
                      <a:lumMod val="50000"/>
                    </a:schemeClr>
                  </a:solidFill>
                  <a:latin typeface="Century Gothic"/>
                  <a:ea typeface="微软雅黑"/>
                </a:rPr>
                <a:t>10</a:t>
              </a:r>
              <a:r>
                <a:rPr lang="zh-CN" altLang="en-US" sz="1200" dirty="0">
                  <a:solidFill>
                    <a:schemeClr val="bg1">
                      <a:lumMod val="50000"/>
                    </a:schemeClr>
                  </a:solidFill>
                  <a:latin typeface="Century Gothic"/>
                  <a:ea typeface="微软雅黑"/>
                </a:rPr>
                <a:t>号字，</a:t>
              </a:r>
              <a:r>
                <a:rPr lang="en-US" altLang="zh-CN" sz="1200" dirty="0">
                  <a:solidFill>
                    <a:schemeClr val="bg1">
                      <a:lumMod val="50000"/>
                    </a:schemeClr>
                  </a:solidFill>
                  <a:latin typeface="Century Gothic"/>
                  <a:ea typeface="微软雅黑"/>
                </a:rPr>
                <a:t>1.3</a:t>
              </a:r>
              <a:r>
                <a:rPr lang="zh-CN" altLang="en-US" sz="1200" dirty="0">
                  <a:solidFill>
                    <a:schemeClr val="bg1">
                      <a:lumMod val="50000"/>
                    </a:schemeClr>
                  </a:solidFill>
                  <a:latin typeface="Century Gothic"/>
                  <a:ea typeface="微软雅黑"/>
                </a:rPr>
                <a:t>倍字间距。标题数字等都可以通过点击和重新输入进行更改，顶部“开始”面板中可以对字体、字号、颜色、行距等进行修改。建议正文</a:t>
              </a:r>
              <a:r>
                <a:rPr lang="en-US" altLang="zh-CN" sz="1200" dirty="0">
                  <a:solidFill>
                    <a:schemeClr val="bg1">
                      <a:lumMod val="50000"/>
                    </a:schemeClr>
                  </a:solidFill>
                  <a:latin typeface="Century Gothic"/>
                  <a:ea typeface="微软雅黑"/>
                </a:rPr>
                <a:t>10</a:t>
              </a:r>
              <a:r>
                <a:rPr lang="zh-CN" altLang="en-US" sz="1200" dirty="0">
                  <a:solidFill>
                    <a:schemeClr val="bg1">
                      <a:lumMod val="50000"/>
                    </a:schemeClr>
                  </a:solidFill>
                  <a:latin typeface="Century Gothic"/>
                  <a:ea typeface="微软雅黑"/>
                </a:rPr>
                <a:t>号字，</a:t>
              </a:r>
              <a:r>
                <a:rPr lang="en-US" altLang="zh-CN" sz="1200" dirty="0">
                  <a:solidFill>
                    <a:schemeClr val="bg1">
                      <a:lumMod val="50000"/>
                    </a:schemeClr>
                  </a:solidFill>
                  <a:latin typeface="Century Gothic"/>
                  <a:ea typeface="微软雅黑"/>
                </a:rPr>
                <a:t>1.3</a:t>
              </a:r>
              <a:r>
                <a:rPr lang="zh-CN" altLang="en-US" sz="1200" dirty="0">
                  <a:solidFill>
                    <a:schemeClr val="bg1">
                      <a:lumMod val="50000"/>
                    </a:schemeClr>
                  </a:solidFill>
                  <a:latin typeface="Century Gothic"/>
                  <a:ea typeface="微软雅黑"/>
                </a:rPr>
                <a:t>倍字间距。</a:t>
              </a:r>
            </a:p>
            <a:p>
              <a:pPr lvl="0" defTabSz="457200">
                <a:lnSpc>
                  <a:spcPct val="130000"/>
                </a:lnSpc>
              </a:pPr>
              <a:endParaRPr lang="zh-CN" altLang="en-US" sz="1200" dirty="0">
                <a:solidFill>
                  <a:schemeClr val="bg1">
                    <a:lumMod val="50000"/>
                  </a:schemeClr>
                </a:solidFill>
                <a:latin typeface="Century Gothic"/>
                <a:ea typeface="微软雅黑"/>
              </a:endParaRPr>
            </a:p>
          </p:txBody>
        </p:sp>
        <p:sp>
          <p:nvSpPr>
            <p:cNvPr id="7" name="文本框 11"/>
            <p:cNvSpPr txBox="1"/>
            <p:nvPr/>
          </p:nvSpPr>
          <p:spPr>
            <a:xfrm>
              <a:off x="8387888" y="4237440"/>
              <a:ext cx="2291013" cy="646331"/>
            </a:xfrm>
            <a:prstGeom prst="rect">
              <a:avLst/>
            </a:prstGeom>
            <a:noFill/>
          </p:spPr>
          <p:txBody>
            <a:bodyPr wrap="none" rtlCol="0">
              <a:spAutoFit/>
            </a:bodyPr>
            <a:lstStyle/>
            <a:p>
              <a:r>
                <a:rPr lang="en-US" altLang="zh-CN" sz="3600" b="1" dirty="0">
                  <a:solidFill>
                    <a:schemeClr val="bg1">
                      <a:lumMod val="50000"/>
                    </a:schemeClr>
                  </a:solidFill>
                </a:rPr>
                <a:t>TITLE</a:t>
              </a:r>
              <a:r>
                <a:rPr lang="zh-CN" altLang="en-US" sz="3600" b="1" dirty="0">
                  <a:solidFill>
                    <a:schemeClr val="bg1">
                      <a:lumMod val="50000"/>
                    </a:schemeClr>
                  </a:solidFill>
                </a:rPr>
                <a:t> </a:t>
              </a:r>
              <a:r>
                <a:rPr lang="en-US" altLang="zh-CN" sz="3600" b="1" dirty="0">
                  <a:solidFill>
                    <a:schemeClr val="bg1">
                      <a:lumMod val="50000"/>
                    </a:schemeClr>
                  </a:solidFill>
                </a:rPr>
                <a:t>HERE</a:t>
              </a:r>
              <a:endParaRPr lang="zh-CN" altLang="en-US" sz="3600" b="1" dirty="0">
                <a:solidFill>
                  <a:schemeClr val="bg1">
                    <a:lumMod val="50000"/>
                  </a:schemeClr>
                </a:solidFill>
              </a:endParaRPr>
            </a:p>
          </p:txBody>
        </p:sp>
        <p:sp>
          <p:nvSpPr>
            <p:cNvPr id="8" name="矩形 7"/>
            <p:cNvSpPr/>
            <p:nvPr/>
          </p:nvSpPr>
          <p:spPr>
            <a:xfrm>
              <a:off x="8432800" y="1766223"/>
              <a:ext cx="3120116" cy="2426874"/>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800">
                <a:solidFill>
                  <a:schemeClr val="bg1">
                    <a:lumMod val="50000"/>
                  </a:schemeClr>
                </a:solidFill>
              </a:endParaRPr>
            </a:p>
          </p:txBody>
        </p:sp>
        <p:sp>
          <p:nvSpPr>
            <p:cNvPr id="9" name="矩形 36"/>
            <p:cNvSpPr>
              <a:spLocks noChangeArrowheads="1"/>
            </p:cNvSpPr>
            <p:nvPr/>
          </p:nvSpPr>
          <p:spPr bwMode="auto">
            <a:xfrm>
              <a:off x="4387941" y="1675310"/>
              <a:ext cx="3876221" cy="488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chemeClr val="tx1">
                      <a:lumMod val="50000"/>
                      <a:lumOff val="50000"/>
                    </a:schemeClr>
                  </a:solidFill>
                </a:rPr>
                <a:t>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整体语言风格，语言描述尽量简洁生动。尽量将每页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a:t>
              </a:r>
            </a:p>
          </p:txBody>
        </p:sp>
        <p:sp>
          <p:nvSpPr>
            <p:cNvPr id="10" name="矩形 9"/>
            <p:cNvSpPr/>
            <p:nvPr/>
          </p:nvSpPr>
          <p:spPr>
            <a:xfrm>
              <a:off x="819479" y="1766223"/>
              <a:ext cx="3441286" cy="238617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257792" y="1911193"/>
              <a:ext cx="2636370" cy="207749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矩形 12"/>
            <p:cNvSpPr/>
            <p:nvPr/>
          </p:nvSpPr>
          <p:spPr>
            <a:xfrm>
              <a:off x="819479" y="4286398"/>
              <a:ext cx="3441286" cy="224923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85107006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Group 5"/>
          <p:cNvGrpSpPr/>
          <p:nvPr/>
        </p:nvGrpSpPr>
        <p:grpSpPr>
          <a:xfrm>
            <a:off x="1308308" y="2080940"/>
            <a:ext cx="831273" cy="831273"/>
            <a:chOff x="1105079" y="1849004"/>
            <a:chExt cx="831273" cy="831273"/>
          </a:xfrm>
        </p:grpSpPr>
        <p:sp>
          <p:nvSpPr>
            <p:cNvPr id="6" name="Oval 3"/>
            <p:cNvSpPr/>
            <p:nvPr/>
          </p:nvSpPr>
          <p:spPr>
            <a:xfrm>
              <a:off x="1105079" y="1849004"/>
              <a:ext cx="831273" cy="831273"/>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9"/>
          <p:cNvGrpSpPr/>
          <p:nvPr/>
        </p:nvGrpSpPr>
        <p:grpSpPr>
          <a:xfrm>
            <a:off x="2341298" y="2036336"/>
            <a:ext cx="3991798" cy="1213441"/>
            <a:chOff x="2926686" y="2081379"/>
            <a:chExt cx="3991798" cy="1213441"/>
          </a:xfrm>
        </p:grpSpPr>
        <p:sp>
          <p:nvSpPr>
            <p:cNvPr id="9"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1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12" name="Rectangle 8"/>
            <p:cNvSpPr/>
            <p:nvPr/>
          </p:nvSpPr>
          <p:spPr>
            <a:xfrm>
              <a:off x="2926686" y="2440740"/>
              <a:ext cx="3991798" cy="253916"/>
            </a:xfrm>
            <a:prstGeom prst="rect">
              <a:avLst/>
            </a:prstGeom>
          </p:spPr>
          <p:txBody>
            <a:bodyPr wrap="none">
              <a:spAutoFit/>
            </a:bodyPr>
            <a:lstStyle/>
            <a:p>
              <a:r>
                <a:rPr lang="en-GB" sz="105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5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5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5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5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5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5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5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3" name="Group 10"/>
          <p:cNvGrpSpPr/>
          <p:nvPr/>
        </p:nvGrpSpPr>
        <p:grpSpPr>
          <a:xfrm>
            <a:off x="1308308" y="3708990"/>
            <a:ext cx="831273" cy="831273"/>
            <a:chOff x="1105079" y="3477054"/>
            <a:chExt cx="831273" cy="831273"/>
          </a:xfrm>
        </p:grpSpPr>
        <p:sp>
          <p:nvSpPr>
            <p:cNvPr id="14" name="Oval 11"/>
            <p:cNvSpPr/>
            <p:nvPr/>
          </p:nvSpPr>
          <p:spPr>
            <a:xfrm>
              <a:off x="1105079" y="3477054"/>
              <a:ext cx="831273" cy="83127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3"/>
          <p:cNvGrpSpPr/>
          <p:nvPr/>
        </p:nvGrpSpPr>
        <p:grpSpPr>
          <a:xfrm>
            <a:off x="1308308" y="5337040"/>
            <a:ext cx="831273" cy="831273"/>
            <a:chOff x="1105079" y="5105104"/>
            <a:chExt cx="831273" cy="831273"/>
          </a:xfrm>
        </p:grpSpPr>
        <p:sp>
          <p:nvSpPr>
            <p:cNvPr id="17" name="Oval 14"/>
            <p:cNvSpPr/>
            <p:nvPr/>
          </p:nvSpPr>
          <p:spPr>
            <a:xfrm>
              <a:off x="1105079" y="5105104"/>
              <a:ext cx="831273" cy="831273"/>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16"/>
          <p:cNvGrpSpPr/>
          <p:nvPr/>
        </p:nvGrpSpPr>
        <p:grpSpPr>
          <a:xfrm>
            <a:off x="2341298" y="5292436"/>
            <a:ext cx="3991798" cy="1213441"/>
            <a:chOff x="2926686" y="2081379"/>
            <a:chExt cx="3991798" cy="1213441"/>
          </a:xfrm>
        </p:grpSpPr>
        <p:sp>
          <p:nvSpPr>
            <p:cNvPr id="20"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14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22" name="Rectangle 19"/>
            <p:cNvSpPr/>
            <p:nvPr/>
          </p:nvSpPr>
          <p:spPr>
            <a:xfrm>
              <a:off x="2926686" y="2440740"/>
              <a:ext cx="3991798" cy="253916"/>
            </a:xfrm>
            <a:prstGeom prst="rect">
              <a:avLst/>
            </a:prstGeom>
          </p:spPr>
          <p:txBody>
            <a:bodyPr wrap="none">
              <a:spAutoFit/>
            </a:bodyPr>
            <a:lstStyle/>
            <a:p>
              <a:r>
                <a:rPr lang="en-GB" sz="105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nvGrpSpPr>
          <p:cNvPr id="23" name="Group 20"/>
          <p:cNvGrpSpPr/>
          <p:nvPr/>
        </p:nvGrpSpPr>
        <p:grpSpPr>
          <a:xfrm>
            <a:off x="2341298" y="3664629"/>
            <a:ext cx="3991798" cy="1213441"/>
            <a:chOff x="2926686" y="2081379"/>
            <a:chExt cx="3991798" cy="1213441"/>
          </a:xfrm>
        </p:grpSpPr>
        <p:sp>
          <p:nvSpPr>
            <p:cNvPr id="24"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14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26" name="Rectangle 23"/>
            <p:cNvSpPr/>
            <p:nvPr/>
          </p:nvSpPr>
          <p:spPr>
            <a:xfrm>
              <a:off x="2926686" y="2440740"/>
              <a:ext cx="3991798" cy="253916"/>
            </a:xfrm>
            <a:prstGeom prst="rect">
              <a:avLst/>
            </a:prstGeom>
          </p:spPr>
          <p:txBody>
            <a:bodyPr wrap="none">
              <a:spAutoFit/>
            </a:bodyPr>
            <a:lstStyle/>
            <a:p>
              <a:r>
                <a:rPr lang="en-GB" sz="105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nvGrpSpPr>
          <p:cNvPr id="27" name="组合 26"/>
          <p:cNvGrpSpPr/>
          <p:nvPr/>
        </p:nvGrpSpPr>
        <p:grpSpPr>
          <a:xfrm>
            <a:off x="6716000" y="1886435"/>
            <a:ext cx="4619656" cy="4556226"/>
            <a:chOff x="7172532" y="2323844"/>
            <a:chExt cx="3938822" cy="3884740"/>
          </a:xfrm>
        </p:grpSpPr>
        <p:grpSp>
          <p:nvGrpSpPr>
            <p:cNvPr id="28" name="Group 2"/>
            <p:cNvGrpSpPr>
              <a:grpSpLocks/>
            </p:cNvGrpSpPr>
            <p:nvPr/>
          </p:nvGrpSpPr>
          <p:grpSpPr bwMode="auto">
            <a:xfrm>
              <a:off x="7172532" y="2323844"/>
              <a:ext cx="3938822" cy="3884740"/>
              <a:chOff x="0" y="0"/>
              <a:chExt cx="4289197" cy="4230768"/>
            </a:xfrm>
            <a:solidFill>
              <a:srgbClr val="F58C65"/>
            </a:solidFill>
          </p:grpSpPr>
          <p:grpSp>
            <p:nvGrpSpPr>
              <p:cNvPr id="30" name="Group 3"/>
              <p:cNvGrpSpPr>
                <a:grpSpLocks/>
              </p:cNvGrpSpPr>
              <p:nvPr/>
            </p:nvGrpSpPr>
            <p:grpSpPr bwMode="auto">
              <a:xfrm>
                <a:off x="0" y="0"/>
                <a:ext cx="4289197" cy="4230768"/>
                <a:chOff x="0" y="0"/>
                <a:chExt cx="4289197" cy="4230768"/>
              </a:xfrm>
              <a:grpFill/>
            </p:grpSpPr>
            <p:sp>
              <p:nvSpPr>
                <p:cNvPr id="32" name="AutoShape 4"/>
                <p:cNvSpPr>
                  <a:spLocks/>
                </p:cNvSpPr>
                <p:nvPr/>
              </p:nvSpPr>
              <p:spPr bwMode="auto">
                <a:xfrm rot="1075248">
                  <a:off x="2398713" y="49026"/>
                  <a:ext cx="487362" cy="1054216"/>
                </a:xfrm>
                <a:custGeom>
                  <a:avLst/>
                  <a:gdLst>
                    <a:gd name="T0" fmla="*/ 243681 w 21310"/>
                    <a:gd name="T1" fmla="*/ 527108 h 21600"/>
                    <a:gd name="T2" fmla="*/ 243681 w 21310"/>
                    <a:gd name="T3" fmla="*/ 527108 h 21600"/>
                    <a:gd name="T4" fmla="*/ 243681 w 21310"/>
                    <a:gd name="T5" fmla="*/ 527108 h 21600"/>
                    <a:gd name="T6" fmla="*/ 243681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3" name="AutoShape 5"/>
                <p:cNvSpPr>
                  <a:spLocks/>
                </p:cNvSpPr>
                <p:nvPr/>
              </p:nvSpPr>
              <p:spPr bwMode="auto">
                <a:xfrm rot="1075248">
                  <a:off x="2317750" y="561846"/>
                  <a:ext cx="487363" cy="527108"/>
                </a:xfrm>
                <a:custGeom>
                  <a:avLst/>
                  <a:gdLst>
                    <a:gd name="T0" fmla="*/ 243682 w 21600"/>
                    <a:gd name="T1" fmla="*/ 263554 h 21600"/>
                    <a:gd name="T2" fmla="*/ 243682 w 21600"/>
                    <a:gd name="T3" fmla="*/ 263554 h 21600"/>
                    <a:gd name="T4" fmla="*/ 243682 w 21600"/>
                    <a:gd name="T5" fmla="*/ 263554 h 21600"/>
                    <a:gd name="T6" fmla="*/ 243682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dirty="0">
                    <a:solidFill>
                      <a:schemeClr val="bg1">
                        <a:lumMod val="50000"/>
                      </a:schemeClr>
                    </a:solidFill>
                  </a:endParaRPr>
                </a:p>
              </p:txBody>
            </p:sp>
            <p:sp>
              <p:nvSpPr>
                <p:cNvPr id="34" name="AutoShape 6"/>
                <p:cNvSpPr>
                  <a:spLocks/>
                </p:cNvSpPr>
                <p:nvPr/>
              </p:nvSpPr>
              <p:spPr bwMode="auto">
                <a:xfrm rot="-9724744">
                  <a:off x="1403350" y="3127527"/>
                  <a:ext cx="487363" cy="1054216"/>
                </a:xfrm>
                <a:custGeom>
                  <a:avLst/>
                  <a:gdLst>
                    <a:gd name="T0" fmla="*/ 243682 w 21310"/>
                    <a:gd name="T1" fmla="*/ 527108 h 21600"/>
                    <a:gd name="T2" fmla="*/ 243682 w 21310"/>
                    <a:gd name="T3" fmla="*/ 527108 h 21600"/>
                    <a:gd name="T4" fmla="*/ 243682 w 21310"/>
                    <a:gd name="T5" fmla="*/ 527108 h 21600"/>
                    <a:gd name="T6" fmla="*/ 243682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5" name="AutoShape 7"/>
                <p:cNvSpPr>
                  <a:spLocks/>
                </p:cNvSpPr>
                <p:nvPr/>
              </p:nvSpPr>
              <p:spPr bwMode="auto">
                <a:xfrm rot="-9724744">
                  <a:off x="1484313" y="3141816"/>
                  <a:ext cx="487362" cy="527108"/>
                </a:xfrm>
                <a:custGeom>
                  <a:avLst/>
                  <a:gdLst>
                    <a:gd name="T0" fmla="*/ 243681 w 21600"/>
                    <a:gd name="T1" fmla="*/ 263554 h 21600"/>
                    <a:gd name="T2" fmla="*/ 243681 w 21600"/>
                    <a:gd name="T3" fmla="*/ 263554 h 21600"/>
                    <a:gd name="T4" fmla="*/ 243681 w 21600"/>
                    <a:gd name="T5" fmla="*/ 263554 h 21600"/>
                    <a:gd name="T6" fmla="*/ 243681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6" name="AutoShape 8"/>
                <p:cNvSpPr>
                  <a:spLocks/>
                </p:cNvSpPr>
                <p:nvPr/>
              </p:nvSpPr>
              <p:spPr bwMode="auto">
                <a:xfrm rot="5400000">
                  <a:off x="3518666"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7" name="AutoShape 9"/>
                <p:cNvSpPr>
                  <a:spLocks/>
                </p:cNvSpPr>
                <p:nvPr/>
              </p:nvSpPr>
              <p:spPr bwMode="auto">
                <a:xfrm rot="5400000">
                  <a:off x="325672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8" name="AutoShape 10"/>
                <p:cNvSpPr>
                  <a:spLocks/>
                </p:cNvSpPr>
                <p:nvPr/>
              </p:nvSpPr>
              <p:spPr bwMode="auto">
                <a:xfrm rot="-5400005">
                  <a:off x="283341"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9" name="AutoShape 11"/>
                <p:cNvSpPr>
                  <a:spLocks/>
                </p:cNvSpPr>
                <p:nvPr/>
              </p:nvSpPr>
              <p:spPr bwMode="auto">
                <a:xfrm rot="-5400005">
                  <a:off x="54527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0" name="AutoShape 12"/>
                <p:cNvSpPr>
                  <a:spLocks/>
                </p:cNvSpPr>
                <p:nvPr/>
              </p:nvSpPr>
              <p:spPr bwMode="auto">
                <a:xfrm rot="3237253">
                  <a:off x="3209898" y="63652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1" name="AutoShape 13"/>
                <p:cNvSpPr>
                  <a:spLocks/>
                </p:cNvSpPr>
                <p:nvPr/>
              </p:nvSpPr>
              <p:spPr bwMode="auto">
                <a:xfrm rot="3237253">
                  <a:off x="2998760" y="1054054"/>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2" name="AutoShape 14"/>
                <p:cNvSpPr>
                  <a:spLocks/>
                </p:cNvSpPr>
                <p:nvPr/>
              </p:nvSpPr>
              <p:spPr bwMode="auto">
                <a:xfrm rot="-7562734">
                  <a:off x="593698" y="254014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8"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3" name="AutoShape 15"/>
                <p:cNvSpPr>
                  <a:spLocks/>
                </p:cNvSpPr>
                <p:nvPr/>
              </p:nvSpPr>
              <p:spPr bwMode="auto">
                <a:xfrm rot="-7562734">
                  <a:off x="804835" y="2649666"/>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4" name="AutoShape 16"/>
                <p:cNvSpPr>
                  <a:spLocks/>
                </p:cNvSpPr>
                <p:nvPr/>
              </p:nvSpPr>
              <p:spPr bwMode="auto">
                <a:xfrm rot="7561241">
                  <a:off x="3209105" y="2539351"/>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5" name="AutoShape 17"/>
                <p:cNvSpPr>
                  <a:spLocks/>
                </p:cNvSpPr>
                <p:nvPr/>
              </p:nvSpPr>
              <p:spPr bwMode="auto">
                <a:xfrm rot="7561241">
                  <a:off x="2997966" y="2648872"/>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6" name="AutoShape 18"/>
                <p:cNvSpPr>
                  <a:spLocks/>
                </p:cNvSpPr>
                <p:nvPr/>
              </p:nvSpPr>
              <p:spPr bwMode="auto">
                <a:xfrm rot="-3238786">
                  <a:off x="592905" y="637318"/>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7" name="AutoShape 19"/>
                <p:cNvSpPr>
                  <a:spLocks/>
                </p:cNvSpPr>
                <p:nvPr/>
              </p:nvSpPr>
              <p:spPr bwMode="auto">
                <a:xfrm rot="-3238786">
                  <a:off x="804041" y="1054848"/>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8" name="AutoShape 20"/>
                <p:cNvSpPr>
                  <a:spLocks/>
                </p:cNvSpPr>
                <p:nvPr/>
              </p:nvSpPr>
              <p:spPr bwMode="auto">
                <a:xfrm rot="9719599">
                  <a:off x="2401888" y="3127527"/>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49" name="AutoShape 21"/>
                <p:cNvSpPr>
                  <a:spLocks/>
                </p:cNvSpPr>
                <p:nvPr/>
              </p:nvSpPr>
              <p:spPr bwMode="auto">
                <a:xfrm rot="9719599">
                  <a:off x="2320925" y="314181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1C80A0">
                    <a:alpha val="80000"/>
                  </a:srgb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50" name="AutoShape 22"/>
                <p:cNvSpPr>
                  <a:spLocks/>
                </p:cNvSpPr>
                <p:nvPr/>
              </p:nvSpPr>
              <p:spPr bwMode="auto">
                <a:xfrm rot="-1080405">
                  <a:off x="1401763" y="50615"/>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51" name="AutoShape 23"/>
                <p:cNvSpPr>
                  <a:spLocks/>
                </p:cNvSpPr>
                <p:nvPr/>
              </p:nvSpPr>
              <p:spPr bwMode="auto">
                <a:xfrm rot="-1080405">
                  <a:off x="1482725" y="56184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chemeClr val="accent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grpSp>
          <p:sp>
            <p:nvSpPr>
              <p:cNvPr id="31" name="Rectangle 24"/>
              <p:cNvSpPr>
                <a:spLocks/>
              </p:cNvSpPr>
              <p:nvPr/>
            </p:nvSpPr>
            <p:spPr bwMode="auto">
              <a:xfrm>
                <a:off x="1252538" y="1222318"/>
                <a:ext cx="1784350" cy="1786133"/>
              </a:xfrm>
              <a:prstGeom prst="rect">
                <a:avLst/>
              </a:prstGeom>
              <a:no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90000"/>
                  </a:lnSpc>
                  <a:defRPr/>
                </a:pPr>
                <a:r>
                  <a:rPr lang="en-US" sz="6000" b="1" dirty="0">
                    <a:solidFill>
                      <a:schemeClr val="bg1">
                        <a:lumMod val="50000"/>
                      </a:schemeClr>
                    </a:solidFill>
                    <a:latin typeface="Roboto Condensed" panose="02000000000000000000" pitchFamily="2" charset="0"/>
                    <a:ea typeface="Roboto Condensed" panose="02000000000000000000" pitchFamily="2" charset="0"/>
                    <a:cs typeface="Helvetica Neue Thin" charset="0"/>
                  </a:rPr>
                  <a:t>20%</a:t>
                </a:r>
                <a:endParaRPr lang="en-US" sz="3200" b="1" dirty="0">
                  <a:solidFill>
                    <a:schemeClr val="bg1">
                      <a:lumMod val="50000"/>
                    </a:schemeClr>
                  </a:solidFill>
                  <a:latin typeface="Roboto Condensed" panose="02000000000000000000" pitchFamily="2" charset="0"/>
                  <a:ea typeface="Roboto Condensed" panose="02000000000000000000" pitchFamily="2" charset="0"/>
                  <a:cs typeface="Helvetica Neue Thin" charset="0"/>
                </a:endParaRPr>
              </a:p>
            </p:txBody>
          </p:sp>
        </p:grpSp>
        <p:sp>
          <p:nvSpPr>
            <p:cNvPr id="29" name="CuadroTexto 2"/>
            <p:cNvSpPr txBox="1"/>
            <p:nvPr/>
          </p:nvSpPr>
          <p:spPr>
            <a:xfrm>
              <a:off x="8528479" y="4673830"/>
              <a:ext cx="1227137" cy="369332"/>
            </a:xfrm>
            <a:prstGeom prst="rect">
              <a:avLst/>
            </a:prstGeom>
            <a:noFill/>
          </p:spPr>
          <p:txBody>
            <a:bodyPr wrap="square" rtlCol="0">
              <a:spAutoFit/>
            </a:bodyPr>
            <a:lstStyle/>
            <a:p>
              <a:pPr algn="ctr"/>
              <a:r>
                <a:rPr lang="es-ES" b="1" dirty="0">
                  <a:solidFill>
                    <a:schemeClr val="bg1">
                      <a:lumMod val="50000"/>
                    </a:schemeClr>
                  </a:solidFill>
                  <a:latin typeface="Raleway" panose="020B0003030101060003" pitchFamily="34" charset="0"/>
                </a:rPr>
                <a:t>Users</a:t>
              </a:r>
            </a:p>
          </p:txBody>
        </p:sp>
      </p:grpSp>
    </p:spTree>
    <p:extLst>
      <p:ext uri="{BB962C8B-B14F-4D97-AF65-F5344CB8AC3E}">
        <p14:creationId xmlns:p14="http://schemas.microsoft.com/office/powerpoint/2010/main" val="38895853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250"/>
                            </p:stCondLst>
                            <p:childTnLst>
                              <p:par>
                                <p:cTn id="17" presetID="1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cTn>
                              </p:par>
                            </p:childTnLst>
                          </p:cTn>
                        </p:par>
                        <p:par>
                          <p:cTn id="21" fill="hold">
                            <p:stCondLst>
                              <p:cond delay="1750"/>
                            </p:stCondLst>
                            <p:childTnLst>
                              <p:par>
                                <p:cTn id="22" presetID="53"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par>
                          <p:cTn id="27" fill="hold">
                            <p:stCondLst>
                              <p:cond delay="2250"/>
                            </p:stCondLst>
                            <p:childTnLst>
                              <p:par>
                                <p:cTn id="28" presetID="12" presetClass="entr" presetSubtype="4"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p:tgtEl>
                                          <p:spTgt spid="23"/>
                                        </p:tgtEl>
                                        <p:attrNameLst>
                                          <p:attrName>ppt_y</p:attrName>
                                        </p:attrNameLst>
                                      </p:cBhvr>
                                      <p:tavLst>
                                        <p:tav tm="0">
                                          <p:val>
                                            <p:strVal val="#ppt_y+#ppt_h*1.125000"/>
                                          </p:val>
                                        </p:tav>
                                        <p:tav tm="100000">
                                          <p:val>
                                            <p:strVal val="#ppt_y"/>
                                          </p:val>
                                        </p:tav>
                                      </p:tavLst>
                                    </p:anim>
                                    <p:animEffect transition="in" filter="wipe(up)">
                                      <p:cBhvr>
                                        <p:cTn id="31" dur="500"/>
                                        <p:tgtEl>
                                          <p:spTgt spid="23"/>
                                        </p:tgtEl>
                                      </p:cBhvr>
                                    </p:animEffect>
                                  </p:childTnLst>
                                </p:cTn>
                              </p:par>
                            </p:childTnLst>
                          </p:cTn>
                        </p:par>
                        <p:par>
                          <p:cTn id="32" fill="hold">
                            <p:stCondLst>
                              <p:cond delay="2750"/>
                            </p:stCondLst>
                            <p:childTnLst>
                              <p:par>
                                <p:cTn id="33" presetID="53" presetClass="entr" presetSubtype="16"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3250"/>
                            </p:stCondLst>
                            <p:childTnLst>
                              <p:par>
                                <p:cTn id="39" presetID="12" presetClass="entr" presetSubtype="4"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childTnLst>
                          </p:cTn>
                        </p:par>
                        <p:par>
                          <p:cTn id="43" fill="hold">
                            <p:stCondLst>
                              <p:cond delay="3750"/>
                            </p:stCondLst>
                            <p:childTnLst>
                              <p:par>
                                <p:cTn id="44" presetID="42"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Group 2"/>
          <p:cNvGrpSpPr/>
          <p:nvPr/>
        </p:nvGrpSpPr>
        <p:grpSpPr>
          <a:xfrm>
            <a:off x="6663954" y="2631424"/>
            <a:ext cx="5107132" cy="919094"/>
            <a:chOff x="1930687" y="4371057"/>
            <a:chExt cx="8659005" cy="1558299"/>
          </a:xfrm>
        </p:grpSpPr>
        <p:sp>
          <p:nvSpPr>
            <p:cNvPr id="6" name="TextBox 6"/>
            <p:cNvSpPr txBox="1"/>
            <p:nvPr/>
          </p:nvSpPr>
          <p:spPr>
            <a:xfrm>
              <a:off x="2430338" y="4927510"/>
              <a:ext cx="8159354" cy="1001846"/>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7"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1C80A0"/>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8" name="TextBox 8"/>
            <p:cNvSpPr txBox="1"/>
            <p:nvPr/>
          </p:nvSpPr>
          <p:spPr>
            <a:xfrm>
              <a:off x="2452235" y="4371057"/>
              <a:ext cx="1702333"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Set Goals</a:t>
              </a:r>
            </a:p>
          </p:txBody>
        </p:sp>
      </p:grpSp>
      <p:grpSp>
        <p:nvGrpSpPr>
          <p:cNvPr id="9" name="Group 3"/>
          <p:cNvGrpSpPr/>
          <p:nvPr/>
        </p:nvGrpSpPr>
        <p:grpSpPr>
          <a:xfrm>
            <a:off x="6682763" y="3596352"/>
            <a:ext cx="5088324" cy="919094"/>
            <a:chOff x="1962577" y="6007067"/>
            <a:chExt cx="8627117" cy="1558299"/>
          </a:xfrm>
        </p:grpSpPr>
        <p:sp>
          <p:nvSpPr>
            <p:cNvPr id="10" name="TextBox 10"/>
            <p:cNvSpPr txBox="1"/>
            <p:nvPr/>
          </p:nvSpPr>
          <p:spPr>
            <a:xfrm>
              <a:off x="2462230" y="6563520"/>
              <a:ext cx="8127464" cy="1001846"/>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12"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13" name="TextBox 15"/>
            <p:cNvSpPr txBox="1"/>
            <p:nvPr/>
          </p:nvSpPr>
          <p:spPr>
            <a:xfrm>
              <a:off x="2484125" y="6007067"/>
              <a:ext cx="1463163"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Use ATM</a:t>
              </a:r>
            </a:p>
          </p:txBody>
        </p:sp>
      </p:grpSp>
      <p:grpSp>
        <p:nvGrpSpPr>
          <p:cNvPr id="14" name="Group 4"/>
          <p:cNvGrpSpPr/>
          <p:nvPr/>
        </p:nvGrpSpPr>
        <p:grpSpPr>
          <a:xfrm>
            <a:off x="6669847" y="4532529"/>
            <a:ext cx="5202840" cy="919095"/>
            <a:chOff x="1940679" y="7594332"/>
            <a:chExt cx="8821275" cy="1558302"/>
          </a:xfrm>
        </p:grpSpPr>
        <p:sp>
          <p:nvSpPr>
            <p:cNvPr id="15" name="TextBox 17"/>
            <p:cNvSpPr txBox="1"/>
            <p:nvPr/>
          </p:nvSpPr>
          <p:spPr>
            <a:xfrm>
              <a:off x="2440332" y="8150787"/>
              <a:ext cx="8321622"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16"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1C80A0"/>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17" name="TextBox 19"/>
            <p:cNvSpPr txBox="1"/>
            <p:nvPr/>
          </p:nvSpPr>
          <p:spPr>
            <a:xfrm>
              <a:off x="2462227" y="7594332"/>
              <a:ext cx="2539430"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Plan Withdrawals</a:t>
              </a:r>
            </a:p>
          </p:txBody>
        </p:sp>
      </p:grpSp>
      <p:grpSp>
        <p:nvGrpSpPr>
          <p:cNvPr id="18" name="Group 5"/>
          <p:cNvGrpSpPr/>
          <p:nvPr/>
        </p:nvGrpSpPr>
        <p:grpSpPr>
          <a:xfrm>
            <a:off x="6688656" y="5497458"/>
            <a:ext cx="5184031" cy="919094"/>
            <a:chOff x="1972569" y="9230342"/>
            <a:chExt cx="8789385" cy="1558299"/>
          </a:xfrm>
        </p:grpSpPr>
        <p:sp>
          <p:nvSpPr>
            <p:cNvPr id="19" name="TextBox 21"/>
            <p:cNvSpPr txBox="1"/>
            <p:nvPr/>
          </p:nvSpPr>
          <p:spPr>
            <a:xfrm>
              <a:off x="2472220" y="9786795"/>
              <a:ext cx="8289734" cy="1001846"/>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0"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1" name="TextBox 23"/>
            <p:cNvSpPr txBox="1"/>
            <p:nvPr/>
          </p:nvSpPr>
          <p:spPr>
            <a:xfrm>
              <a:off x="2494117" y="9230342"/>
              <a:ext cx="1582748"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Be Smart</a:t>
              </a:r>
            </a:p>
          </p:txBody>
        </p:sp>
      </p:grpSp>
      <p:sp>
        <p:nvSpPr>
          <p:cNvPr id="22" name="26"/>
          <p:cNvSpPr>
            <a:spLocks noEditPoints="1"/>
          </p:cNvSpPr>
          <p:nvPr>
            <p:custDataLst>
              <p:tags r:id="rId1"/>
            </p:custDataLst>
          </p:nvPr>
        </p:nvSpPr>
        <p:spPr bwMode="auto">
          <a:xfrm>
            <a:off x="1049574" y="2511520"/>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27"/>
          <p:cNvSpPr>
            <a:spLocks/>
          </p:cNvSpPr>
          <p:nvPr>
            <p:custDataLst>
              <p:tags r:id="rId2"/>
            </p:custDataLst>
          </p:nvPr>
        </p:nvSpPr>
        <p:spPr bwMode="auto">
          <a:xfrm>
            <a:off x="838470" y="2837565"/>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品 28"/>
          <p:cNvSpPr>
            <a:spLocks/>
          </p:cNvSpPr>
          <p:nvPr>
            <p:custDataLst>
              <p:tags r:id="rId3"/>
            </p:custDataLst>
          </p:nvPr>
        </p:nvSpPr>
        <p:spPr bwMode="auto">
          <a:xfrm>
            <a:off x="793518" y="2516641"/>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品 29"/>
          <p:cNvSpPr>
            <a:spLocks noEditPoints="1"/>
          </p:cNvSpPr>
          <p:nvPr>
            <p:custDataLst>
              <p:tags r:id="rId4"/>
            </p:custDataLst>
          </p:nvPr>
        </p:nvSpPr>
        <p:spPr bwMode="auto">
          <a:xfrm>
            <a:off x="1138910" y="2848376"/>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14"/>
          <p:cNvSpPr>
            <a:spLocks/>
          </p:cNvSpPr>
          <p:nvPr>
            <p:custDataLst>
              <p:tags r:id="rId5"/>
            </p:custDataLst>
          </p:nvPr>
        </p:nvSpPr>
        <p:spPr bwMode="auto">
          <a:xfrm>
            <a:off x="830319" y="3423288"/>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品 15"/>
          <p:cNvSpPr>
            <a:spLocks/>
          </p:cNvSpPr>
          <p:nvPr>
            <p:custDataLst>
              <p:tags r:id="rId6"/>
            </p:custDataLst>
          </p:nvPr>
        </p:nvSpPr>
        <p:spPr bwMode="auto">
          <a:xfrm>
            <a:off x="1039345" y="3423288"/>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品 16"/>
          <p:cNvSpPr>
            <a:spLocks noEditPoints="1"/>
          </p:cNvSpPr>
          <p:nvPr>
            <p:custDataLst>
              <p:tags r:id="rId7"/>
            </p:custDataLst>
          </p:nvPr>
        </p:nvSpPr>
        <p:spPr bwMode="auto">
          <a:xfrm>
            <a:off x="819531" y="3594060"/>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94"/>
          <p:cNvSpPr>
            <a:spLocks/>
          </p:cNvSpPr>
          <p:nvPr>
            <p:custDataLst>
              <p:tags r:id="rId8"/>
            </p:custDataLst>
          </p:nvPr>
        </p:nvSpPr>
        <p:spPr bwMode="auto">
          <a:xfrm>
            <a:off x="844488" y="4778732"/>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品 95"/>
          <p:cNvSpPr>
            <a:spLocks/>
          </p:cNvSpPr>
          <p:nvPr>
            <p:custDataLst>
              <p:tags r:id="rId9"/>
            </p:custDataLst>
          </p:nvPr>
        </p:nvSpPr>
        <p:spPr bwMode="auto">
          <a:xfrm>
            <a:off x="844488" y="4884868"/>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出品 96"/>
          <p:cNvSpPr>
            <a:spLocks/>
          </p:cNvSpPr>
          <p:nvPr>
            <p:custDataLst>
              <p:tags r:id="rId10"/>
            </p:custDataLst>
          </p:nvPr>
        </p:nvSpPr>
        <p:spPr bwMode="auto">
          <a:xfrm>
            <a:off x="844488" y="4989466"/>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品 97"/>
          <p:cNvSpPr>
            <a:spLocks/>
          </p:cNvSpPr>
          <p:nvPr>
            <p:custDataLst>
              <p:tags r:id="rId11"/>
            </p:custDataLst>
          </p:nvPr>
        </p:nvSpPr>
        <p:spPr bwMode="auto">
          <a:xfrm>
            <a:off x="844488" y="5095602"/>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98"/>
          <p:cNvSpPr>
            <a:spLocks/>
          </p:cNvSpPr>
          <p:nvPr>
            <p:custDataLst>
              <p:tags r:id="rId12"/>
            </p:custDataLst>
          </p:nvPr>
        </p:nvSpPr>
        <p:spPr bwMode="auto">
          <a:xfrm>
            <a:off x="1378758" y="4731047"/>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99"/>
          <p:cNvSpPr>
            <a:spLocks/>
          </p:cNvSpPr>
          <p:nvPr>
            <p:custDataLst>
              <p:tags r:id="rId13"/>
            </p:custDataLst>
          </p:nvPr>
        </p:nvSpPr>
        <p:spPr bwMode="auto">
          <a:xfrm>
            <a:off x="1378758" y="4839747"/>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100"/>
          <p:cNvSpPr>
            <a:spLocks/>
          </p:cNvSpPr>
          <p:nvPr>
            <p:custDataLst>
              <p:tags r:id="rId14"/>
            </p:custDataLst>
          </p:nvPr>
        </p:nvSpPr>
        <p:spPr bwMode="auto">
          <a:xfrm>
            <a:off x="1378758" y="4946909"/>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101"/>
          <p:cNvSpPr>
            <a:spLocks noEditPoints="1"/>
          </p:cNvSpPr>
          <p:nvPr>
            <p:custDataLst>
              <p:tags r:id="rId15"/>
            </p:custDataLst>
          </p:nvPr>
        </p:nvSpPr>
        <p:spPr bwMode="auto">
          <a:xfrm>
            <a:off x="880892" y="4684901"/>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rgbClr val="1C80A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14"/>
          <p:cNvSpPr>
            <a:spLocks noEditPoints="1"/>
          </p:cNvSpPr>
          <p:nvPr>
            <p:custDataLst>
              <p:tags r:id="rId16"/>
            </p:custDataLst>
          </p:nvPr>
        </p:nvSpPr>
        <p:spPr bwMode="auto">
          <a:xfrm>
            <a:off x="1062335" y="5731436"/>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15"/>
          <p:cNvSpPr>
            <a:spLocks/>
          </p:cNvSpPr>
          <p:nvPr>
            <p:custDataLst>
              <p:tags r:id="rId17"/>
            </p:custDataLst>
          </p:nvPr>
        </p:nvSpPr>
        <p:spPr bwMode="auto">
          <a:xfrm>
            <a:off x="897075" y="5772138"/>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9" name="16"/>
          <p:cNvSpPr>
            <a:spLocks/>
          </p:cNvSpPr>
          <p:nvPr>
            <p:custDataLst>
              <p:tags r:id="rId18"/>
            </p:custDataLst>
          </p:nvPr>
        </p:nvSpPr>
        <p:spPr bwMode="auto">
          <a:xfrm>
            <a:off x="1095191" y="5597561"/>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17"/>
          <p:cNvSpPr>
            <a:spLocks/>
          </p:cNvSpPr>
          <p:nvPr>
            <p:custDataLst>
              <p:tags r:id="rId19"/>
            </p:custDataLst>
          </p:nvPr>
        </p:nvSpPr>
        <p:spPr bwMode="auto">
          <a:xfrm>
            <a:off x="1366865" y="5772138"/>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品 18"/>
          <p:cNvSpPr>
            <a:spLocks/>
          </p:cNvSpPr>
          <p:nvPr>
            <p:custDataLst>
              <p:tags r:id="rId20"/>
            </p:custDataLst>
          </p:nvPr>
        </p:nvSpPr>
        <p:spPr bwMode="auto">
          <a:xfrm>
            <a:off x="927479" y="5633359"/>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出品 19"/>
          <p:cNvSpPr>
            <a:spLocks noEditPoints="1"/>
          </p:cNvSpPr>
          <p:nvPr>
            <p:custDataLst>
              <p:tags r:id="rId21"/>
            </p:custDataLst>
          </p:nvPr>
        </p:nvSpPr>
        <p:spPr bwMode="auto">
          <a:xfrm>
            <a:off x="880892" y="5811860"/>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accent1">
              <a:lumMod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品 26"/>
          <p:cNvSpPr/>
          <p:nvPr>
            <p:custDataLst>
              <p:tags r:id="rId22"/>
            </p:custDataLst>
          </p:nvPr>
        </p:nvSpPr>
        <p:spPr>
          <a:xfrm>
            <a:off x="1947409" y="2516686"/>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4" name="27"/>
          <p:cNvSpPr/>
          <p:nvPr>
            <p:custDataLst>
              <p:tags r:id="rId23"/>
            </p:custDataLst>
          </p:nvPr>
        </p:nvSpPr>
        <p:spPr>
          <a:xfrm>
            <a:off x="1947408" y="3533432"/>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品 28"/>
          <p:cNvSpPr/>
          <p:nvPr>
            <p:custDataLst>
              <p:tags r:id="rId24"/>
            </p:custDataLst>
          </p:nvPr>
        </p:nvSpPr>
        <p:spPr>
          <a:xfrm>
            <a:off x="1947408" y="4612114"/>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6" name="PA_圆品 29"/>
          <p:cNvSpPr/>
          <p:nvPr>
            <p:custDataLst>
              <p:tags r:id="rId25"/>
            </p:custDataLst>
          </p:nvPr>
        </p:nvSpPr>
        <p:spPr>
          <a:xfrm>
            <a:off x="1947408" y="5597561"/>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7" name="34"/>
          <p:cNvSpPr/>
          <p:nvPr>
            <p:custDataLst>
              <p:tags r:id="rId26"/>
            </p:custDataLst>
          </p:nvPr>
        </p:nvSpPr>
        <p:spPr>
          <a:xfrm>
            <a:off x="1947408" y="2516686"/>
            <a:ext cx="3606085" cy="579736"/>
          </a:xfrm>
          <a:prstGeom prst="roundRect">
            <a:avLst/>
          </a:prstGeom>
          <a:solidFill>
            <a:srgbClr val="1C8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8" name="品 35"/>
          <p:cNvSpPr txBox="1"/>
          <p:nvPr>
            <p:custDataLst>
              <p:tags r:id="rId27"/>
            </p:custDataLst>
          </p:nvPr>
        </p:nvSpPr>
        <p:spPr>
          <a:xfrm>
            <a:off x="4768711" y="265289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9" name="36"/>
          <p:cNvSpPr/>
          <p:nvPr>
            <p:custDataLst>
              <p:tags r:id="rId28"/>
            </p:custDataLst>
          </p:nvPr>
        </p:nvSpPr>
        <p:spPr>
          <a:xfrm>
            <a:off x="1947407" y="3530477"/>
            <a:ext cx="2640171" cy="579736"/>
          </a:xfrm>
          <a:prstGeom prst="roundRect">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0" name="37"/>
          <p:cNvSpPr txBox="1"/>
          <p:nvPr>
            <p:custDataLst>
              <p:tags r:id="rId29"/>
            </p:custDataLst>
          </p:nvPr>
        </p:nvSpPr>
        <p:spPr>
          <a:xfrm>
            <a:off x="3843057" y="366960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1" name="品 38"/>
          <p:cNvSpPr/>
          <p:nvPr>
            <p:custDataLst>
              <p:tags r:id="rId30"/>
            </p:custDataLst>
          </p:nvPr>
        </p:nvSpPr>
        <p:spPr>
          <a:xfrm>
            <a:off x="1947408" y="4619355"/>
            <a:ext cx="2060622" cy="579736"/>
          </a:xfrm>
          <a:prstGeom prst="roundRect">
            <a:avLst/>
          </a:prstGeom>
          <a:solidFill>
            <a:srgbClr val="1C8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2" name="39"/>
          <p:cNvSpPr txBox="1"/>
          <p:nvPr>
            <p:custDataLst>
              <p:tags r:id="rId31"/>
            </p:custDataLst>
          </p:nvPr>
        </p:nvSpPr>
        <p:spPr>
          <a:xfrm>
            <a:off x="3263508" y="4757628"/>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3" name="品 40"/>
          <p:cNvSpPr/>
          <p:nvPr>
            <p:custDataLst>
              <p:tags r:id="rId32"/>
            </p:custDataLst>
          </p:nvPr>
        </p:nvSpPr>
        <p:spPr>
          <a:xfrm>
            <a:off x="1947407" y="5604604"/>
            <a:ext cx="1423341" cy="579736"/>
          </a:xfrm>
          <a:prstGeom prst="roundRect">
            <a:avLst/>
          </a:prstGeom>
          <a:solidFill>
            <a:schemeClr val="accent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4" name="41"/>
          <p:cNvSpPr txBox="1"/>
          <p:nvPr>
            <p:custDataLst>
              <p:tags r:id="rId33"/>
            </p:custDataLst>
          </p:nvPr>
        </p:nvSpPr>
        <p:spPr>
          <a:xfrm>
            <a:off x="2641102" y="5731436"/>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062683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50"/>
                                        <p:tgtEl>
                                          <p:spTgt spid="18"/>
                                        </p:tgtEl>
                                      </p:cBhvr>
                                    </p:animEffect>
                                    <p:anim calcmode="lin" valueType="num">
                                      <p:cBhvr>
                                        <p:cTn id="32" dur="250" fill="hold"/>
                                        <p:tgtEl>
                                          <p:spTgt spid="18"/>
                                        </p:tgtEl>
                                        <p:attrNameLst>
                                          <p:attrName>ppt_x</p:attrName>
                                        </p:attrNameLst>
                                      </p:cBhvr>
                                      <p:tavLst>
                                        <p:tav tm="0">
                                          <p:val>
                                            <p:strVal val="#ppt_x"/>
                                          </p:val>
                                        </p:tav>
                                        <p:tav tm="100000">
                                          <p:val>
                                            <p:strVal val="#ppt_x"/>
                                          </p:val>
                                        </p:tav>
                                      </p:tavLst>
                                    </p:anim>
                                    <p:anim calcmode="lin" valueType="num">
                                      <p:cBhvr>
                                        <p:cTn id="33" dur="25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80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grpId="0" nodeType="withEffect">
                                  <p:stCondLst>
                                    <p:cond delay="120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140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par>
                                <p:cTn id="59" presetID="10" presetClass="entr" presetSubtype="0" fill="hold" grpId="0" nodeType="withEffect">
                                  <p:stCondLst>
                                    <p:cond delay="160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500"/>
                                        <p:tgtEl>
                                          <p:spTgt spid="30"/>
                                        </p:tgtEl>
                                      </p:cBhvr>
                                    </p:animEffect>
                                  </p:childTnLst>
                                </p:cTn>
                              </p:par>
                              <p:par>
                                <p:cTn id="62" presetID="10" presetClass="entr" presetSubtype="0" fill="hold" grpId="0" nodeType="withEffect">
                                  <p:stCondLst>
                                    <p:cond delay="180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par>
                                <p:cTn id="68" presetID="10" presetClass="entr" presetSubtype="0" fill="hold" grpId="0" nodeType="withEffect">
                                  <p:stCondLst>
                                    <p:cond delay="220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500"/>
                                        <p:tgtEl>
                                          <p:spTgt spid="33"/>
                                        </p:tgtEl>
                                      </p:cBhvr>
                                    </p:animEffect>
                                  </p:childTnLst>
                                </p:cTn>
                              </p:par>
                              <p:par>
                                <p:cTn id="71" presetID="10" presetClass="entr" presetSubtype="0" fill="hold" grpId="0" nodeType="withEffect">
                                  <p:stCondLst>
                                    <p:cond delay="240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par>
                                <p:cTn id="74" presetID="10" presetClass="entr" presetSubtype="0" fill="hold" grpId="0" nodeType="withEffect">
                                  <p:stCondLst>
                                    <p:cond delay="260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childTnLst>
                                </p:cTn>
                              </p:par>
                              <p:par>
                                <p:cTn id="77" presetID="10" presetClass="entr" presetSubtype="0" fill="hold" grpId="0" nodeType="withEffect">
                                  <p:stCondLst>
                                    <p:cond delay="280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500"/>
                                        <p:tgtEl>
                                          <p:spTgt spid="36"/>
                                        </p:tgtEl>
                                      </p:cBhvr>
                                    </p:animEffect>
                                  </p:childTnLst>
                                </p:cTn>
                              </p:par>
                              <p:par>
                                <p:cTn id="80" presetID="10" presetClass="entr" presetSubtype="0" fill="hold" grpId="0" nodeType="withEffect">
                                  <p:stCondLst>
                                    <p:cond delay="300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500"/>
                                        <p:tgtEl>
                                          <p:spTgt spid="37"/>
                                        </p:tgtEl>
                                      </p:cBhvr>
                                    </p:animEffect>
                                  </p:childTnLst>
                                </p:cTn>
                              </p:par>
                              <p:par>
                                <p:cTn id="83" presetID="10" presetClass="entr" presetSubtype="0" fill="hold" grpId="0" nodeType="withEffect">
                                  <p:stCondLst>
                                    <p:cond delay="320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500"/>
                                        <p:tgtEl>
                                          <p:spTgt spid="38"/>
                                        </p:tgtEl>
                                      </p:cBhvr>
                                    </p:animEffect>
                                  </p:childTnLst>
                                </p:cTn>
                              </p:par>
                              <p:par>
                                <p:cTn id="86" presetID="10" presetClass="entr" presetSubtype="0" fill="hold" grpId="0" nodeType="withEffect">
                                  <p:stCondLst>
                                    <p:cond delay="3400"/>
                                  </p:stCondLst>
                                  <p:childTnLst>
                                    <p:set>
                                      <p:cBhvr>
                                        <p:cTn id="87" dur="1" fill="hold">
                                          <p:stCondLst>
                                            <p:cond delay="0"/>
                                          </p:stCondLst>
                                        </p:cTn>
                                        <p:tgtEl>
                                          <p:spTgt spid="39"/>
                                        </p:tgtEl>
                                        <p:attrNameLst>
                                          <p:attrName>style.visibility</p:attrName>
                                        </p:attrNameLst>
                                      </p:cBhvr>
                                      <p:to>
                                        <p:strVal val="visible"/>
                                      </p:to>
                                    </p:set>
                                    <p:animEffect transition="in" filter="fade">
                                      <p:cBhvr>
                                        <p:cTn id="88" dur="500"/>
                                        <p:tgtEl>
                                          <p:spTgt spid="39"/>
                                        </p:tgtEl>
                                      </p:cBhvr>
                                    </p:animEffect>
                                  </p:childTnLst>
                                </p:cTn>
                              </p:par>
                              <p:par>
                                <p:cTn id="89" presetID="10" presetClass="entr" presetSubtype="0" fill="hold" grpId="0" nodeType="withEffect">
                                  <p:stCondLst>
                                    <p:cond delay="360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500"/>
                                        <p:tgtEl>
                                          <p:spTgt spid="40"/>
                                        </p:tgtEl>
                                      </p:cBhvr>
                                    </p:animEffect>
                                  </p:childTnLst>
                                </p:cTn>
                              </p:par>
                              <p:par>
                                <p:cTn id="92" presetID="10" presetClass="entr" presetSubtype="0" fill="hold" grpId="0" nodeType="withEffect">
                                  <p:stCondLst>
                                    <p:cond delay="3800"/>
                                  </p:stCondLst>
                                  <p:childTnLst>
                                    <p:set>
                                      <p:cBhvr>
                                        <p:cTn id="93" dur="1" fill="hold">
                                          <p:stCondLst>
                                            <p:cond delay="0"/>
                                          </p:stCondLst>
                                        </p:cTn>
                                        <p:tgtEl>
                                          <p:spTgt spid="41"/>
                                        </p:tgtEl>
                                        <p:attrNameLst>
                                          <p:attrName>style.visibility</p:attrName>
                                        </p:attrNameLst>
                                      </p:cBhvr>
                                      <p:to>
                                        <p:strVal val="visible"/>
                                      </p:to>
                                    </p:set>
                                    <p:animEffect transition="in" filter="fade">
                                      <p:cBhvr>
                                        <p:cTn id="94" dur="500"/>
                                        <p:tgtEl>
                                          <p:spTgt spid="41"/>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42"/>
                                        </p:tgtEl>
                                        <p:attrNameLst>
                                          <p:attrName>style.visibility</p:attrName>
                                        </p:attrNameLst>
                                      </p:cBhvr>
                                      <p:to>
                                        <p:strVal val="visible"/>
                                      </p:to>
                                    </p:set>
                                    <p:animEffect transition="in" filter="fade">
                                      <p:cBhvr>
                                        <p:cTn id="97" dur="500"/>
                                        <p:tgtEl>
                                          <p:spTgt spid="42"/>
                                        </p:tgtEl>
                                      </p:cBhvr>
                                    </p:animEffect>
                                  </p:childTnLst>
                                </p:cTn>
                              </p:par>
                              <p:par>
                                <p:cTn id="98" presetID="10" presetClass="entr" presetSubtype="0" fill="hold" grpId="0" nodeType="withEffect">
                                  <p:stCondLst>
                                    <p:cond delay="42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childTnLst>
                                </p:cTn>
                              </p:par>
                              <p:par>
                                <p:cTn id="101" presetID="10" presetClass="entr" presetSubtype="0" fill="hold" grpId="0" nodeType="withEffect">
                                  <p:stCondLst>
                                    <p:cond delay="4400"/>
                                  </p:stCondLst>
                                  <p:childTnLst>
                                    <p:set>
                                      <p:cBhvr>
                                        <p:cTn id="102" dur="1" fill="hold">
                                          <p:stCondLst>
                                            <p:cond delay="0"/>
                                          </p:stCondLst>
                                        </p:cTn>
                                        <p:tgtEl>
                                          <p:spTgt spid="44"/>
                                        </p:tgtEl>
                                        <p:attrNameLst>
                                          <p:attrName>style.visibility</p:attrName>
                                        </p:attrNameLst>
                                      </p:cBhvr>
                                      <p:to>
                                        <p:strVal val="visible"/>
                                      </p:to>
                                    </p:set>
                                    <p:animEffect transition="in" filter="fade">
                                      <p:cBhvr>
                                        <p:cTn id="103" dur="500"/>
                                        <p:tgtEl>
                                          <p:spTgt spid="44"/>
                                        </p:tgtEl>
                                      </p:cBhvr>
                                    </p:animEffect>
                                  </p:childTnLst>
                                </p:cTn>
                              </p:par>
                              <p:par>
                                <p:cTn id="104" presetID="10" presetClass="entr" presetSubtype="0" fill="hold" grpId="0" nodeType="withEffect">
                                  <p:stCondLst>
                                    <p:cond delay="460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500"/>
                                        <p:tgtEl>
                                          <p:spTgt spid="45"/>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500"/>
                                        <p:tgtEl>
                                          <p:spTgt spid="46"/>
                                        </p:tgtEl>
                                      </p:cBhvr>
                                    </p:animEffect>
                                  </p:childTnLst>
                                </p:cTn>
                              </p:par>
                              <p:par>
                                <p:cTn id="112" presetID="10" presetClass="entr" presetSubtype="0" fill="hold" grpId="0" nodeType="withEffect">
                                  <p:stCondLst>
                                    <p:cond delay="400"/>
                                  </p:stCondLst>
                                  <p:childTnLst>
                                    <p:set>
                                      <p:cBhvr>
                                        <p:cTn id="113" dur="1" fill="hold">
                                          <p:stCondLst>
                                            <p:cond delay="0"/>
                                          </p:stCondLst>
                                        </p:cTn>
                                        <p:tgtEl>
                                          <p:spTgt spid="47"/>
                                        </p:tgtEl>
                                        <p:attrNameLst>
                                          <p:attrName>style.visibility</p:attrName>
                                        </p:attrNameLst>
                                      </p:cBhvr>
                                      <p:to>
                                        <p:strVal val="visible"/>
                                      </p:to>
                                    </p:set>
                                    <p:animEffect transition="in" filter="fade">
                                      <p:cBhvr>
                                        <p:cTn id="114" dur="500"/>
                                        <p:tgtEl>
                                          <p:spTgt spid="47"/>
                                        </p:tgtEl>
                                      </p:cBhvr>
                                    </p:animEffect>
                                  </p:childTnLst>
                                </p:cTn>
                              </p:par>
                              <p:par>
                                <p:cTn id="115" presetID="10" presetClass="entr" presetSubtype="0" fill="hold" grpId="0" nodeType="withEffect">
                                  <p:stCondLst>
                                    <p:cond delay="60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500"/>
                                        <p:tgtEl>
                                          <p:spTgt spid="48"/>
                                        </p:tgtEl>
                                      </p:cBhvr>
                                    </p:animEffect>
                                  </p:childTnLst>
                                </p:cTn>
                              </p:par>
                              <p:par>
                                <p:cTn id="118" presetID="10" presetClass="entr" presetSubtype="0" fill="hold" grpId="0" nodeType="withEffect">
                                  <p:stCondLst>
                                    <p:cond delay="80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500"/>
                                        <p:tgtEl>
                                          <p:spTgt spid="49"/>
                                        </p:tgtEl>
                                      </p:cBhvr>
                                    </p:animEffect>
                                  </p:childTnLst>
                                </p:cTn>
                              </p:par>
                              <p:par>
                                <p:cTn id="121" presetID="10" presetClass="entr" presetSubtype="0" fill="hold" grpId="0" nodeType="withEffect">
                                  <p:stCondLst>
                                    <p:cond delay="1000"/>
                                  </p:stCondLst>
                                  <p:childTnLst>
                                    <p:set>
                                      <p:cBhvr>
                                        <p:cTn id="122" dur="1" fill="hold">
                                          <p:stCondLst>
                                            <p:cond delay="0"/>
                                          </p:stCondLst>
                                        </p:cTn>
                                        <p:tgtEl>
                                          <p:spTgt spid="50"/>
                                        </p:tgtEl>
                                        <p:attrNameLst>
                                          <p:attrName>style.visibility</p:attrName>
                                        </p:attrNameLst>
                                      </p:cBhvr>
                                      <p:to>
                                        <p:strVal val="visible"/>
                                      </p:to>
                                    </p:set>
                                    <p:animEffect transition="in" filter="fade">
                                      <p:cBhvr>
                                        <p:cTn id="123" dur="500"/>
                                        <p:tgtEl>
                                          <p:spTgt spid="50"/>
                                        </p:tgtEl>
                                      </p:cBhvr>
                                    </p:animEffect>
                                  </p:childTnLst>
                                </p:cTn>
                              </p:par>
                              <p:par>
                                <p:cTn id="124" presetID="10" presetClass="entr" presetSubtype="0" fill="hold" grpId="0" nodeType="withEffect">
                                  <p:stCondLst>
                                    <p:cond delay="1200"/>
                                  </p:stCondLst>
                                  <p:childTnLst>
                                    <p:set>
                                      <p:cBhvr>
                                        <p:cTn id="125" dur="1" fill="hold">
                                          <p:stCondLst>
                                            <p:cond delay="0"/>
                                          </p:stCondLst>
                                        </p:cTn>
                                        <p:tgtEl>
                                          <p:spTgt spid="51"/>
                                        </p:tgtEl>
                                        <p:attrNameLst>
                                          <p:attrName>style.visibility</p:attrName>
                                        </p:attrNameLst>
                                      </p:cBhvr>
                                      <p:to>
                                        <p:strVal val="visible"/>
                                      </p:to>
                                    </p:set>
                                    <p:animEffect transition="in" filter="fade">
                                      <p:cBhvr>
                                        <p:cTn id="126" dur="500"/>
                                        <p:tgtEl>
                                          <p:spTgt spid="51"/>
                                        </p:tgtEl>
                                      </p:cBhvr>
                                    </p:animEffect>
                                  </p:childTnLst>
                                </p:cTn>
                              </p:par>
                              <p:par>
                                <p:cTn id="127" presetID="10" presetClass="entr" presetSubtype="0" fill="hold" grpId="0" nodeType="withEffect">
                                  <p:stCondLst>
                                    <p:cond delay="1400"/>
                                  </p:stCondLst>
                                  <p:childTnLst>
                                    <p:set>
                                      <p:cBhvr>
                                        <p:cTn id="128" dur="1" fill="hold">
                                          <p:stCondLst>
                                            <p:cond delay="0"/>
                                          </p:stCondLst>
                                        </p:cTn>
                                        <p:tgtEl>
                                          <p:spTgt spid="52"/>
                                        </p:tgtEl>
                                        <p:attrNameLst>
                                          <p:attrName>style.visibility</p:attrName>
                                        </p:attrNameLst>
                                      </p:cBhvr>
                                      <p:to>
                                        <p:strVal val="visible"/>
                                      </p:to>
                                    </p:set>
                                    <p:animEffect transition="in" filter="fade">
                                      <p:cBhvr>
                                        <p:cTn id="129" dur="500"/>
                                        <p:tgtEl>
                                          <p:spTgt spid="52"/>
                                        </p:tgtEl>
                                      </p:cBhvr>
                                    </p:animEffect>
                                  </p:childTnLst>
                                </p:cTn>
                              </p:par>
                              <p:par>
                                <p:cTn id="130" presetID="10" presetClass="entr" presetSubtype="0" fill="hold" grpId="0" nodeType="withEffect">
                                  <p:stCondLst>
                                    <p:cond delay="1600"/>
                                  </p:stCondLst>
                                  <p:childTnLst>
                                    <p:set>
                                      <p:cBhvr>
                                        <p:cTn id="131" dur="1" fill="hold">
                                          <p:stCondLst>
                                            <p:cond delay="0"/>
                                          </p:stCondLst>
                                        </p:cTn>
                                        <p:tgtEl>
                                          <p:spTgt spid="53"/>
                                        </p:tgtEl>
                                        <p:attrNameLst>
                                          <p:attrName>style.visibility</p:attrName>
                                        </p:attrNameLst>
                                      </p:cBhvr>
                                      <p:to>
                                        <p:strVal val="visible"/>
                                      </p:to>
                                    </p:set>
                                    <p:animEffect transition="in" filter="fade">
                                      <p:cBhvr>
                                        <p:cTn id="132" dur="500"/>
                                        <p:tgtEl>
                                          <p:spTgt spid="53"/>
                                        </p:tgtEl>
                                      </p:cBhvr>
                                    </p:animEffect>
                                  </p:childTnLst>
                                </p:cTn>
                              </p:par>
                              <p:par>
                                <p:cTn id="133" presetID="10" presetClass="entr" presetSubtype="0" fill="hold" grpId="0" nodeType="withEffect">
                                  <p:stCondLst>
                                    <p:cond delay="180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utoUpdateAnimBg="0"/>
      <p:bldP spid="23" grpId="0" animBg="1" autoUpdateAnimBg="0"/>
      <p:bldP spid="24" grpId="0" animBg="1"/>
      <p:bldP spid="25" grpId="0" animBg="1"/>
      <p:bldP spid="26" grpId="0" animBg="1"/>
      <p:bldP spid="27" grpId="0" animBg="1"/>
      <p:bldP spid="28" grpId="0" animBg="1"/>
      <p:bldP spid="29" grpId="0" animBg="1" autoUpdateAnimBg="0"/>
      <p:bldP spid="30" grpId="0" animBg="1" autoUpdateAnimBg="0"/>
      <p:bldP spid="31" grpId="0" animBg="1"/>
      <p:bldP spid="32" grpId="0" animBg="1" autoUpdateAnimBg="0"/>
      <p:bldP spid="33" grpId="0" animBg="1" autoUpdateAnimBg="0"/>
      <p:bldP spid="34" grpId="0" animBg="1"/>
      <p:bldP spid="35" grpId="0" animBg="1" autoUpdateAnimBg="0"/>
      <p:bldP spid="36" grpId="0" animBg="1" autoUpdateAnimBg="0"/>
      <p:bldP spid="37" grpId="0" animBg="1"/>
      <p:bldP spid="38" grpId="0" animBg="1" autoUpdateAnimBg="0"/>
      <p:bldP spid="39" grpId="0" animBg="1" autoUpdateAnimBg="0"/>
      <p:bldP spid="40" grpId="0" animBg="1" autoUpdateAnimBg="0"/>
      <p:bldP spid="41" grpId="0" animBg="1" autoUpdateAnimBg="0"/>
      <p:bldP spid="42" grpId="0" animBg="1" autoUpdateAnimBg="0"/>
      <p:bldP spid="43" grpId="0" animBg="1" autoUpdateAnimBg="0"/>
      <p:bldP spid="44" grpId="0" animBg="1" autoUpdateAnimBg="0"/>
      <p:bldP spid="45" grpId="0" animBg="1" autoUpdateAnimBg="0"/>
      <p:bldP spid="46" grpId="0" animBg="1" autoUpdateAnimBg="0"/>
      <p:bldP spid="47" grpId="0" animBg="1"/>
      <p:bldP spid="48" grpId="0"/>
      <p:bldP spid="49" grpId="0" animBg="1"/>
      <p:bldP spid="50" grpId="0"/>
      <p:bldP spid="51" grpId="0" animBg="1"/>
      <p:bldP spid="52" grpId="0" animBg="1" autoUpdateAnimBg="0"/>
      <p:bldP spid="53" grpId="0" animBg="1" autoUpdateAnimBg="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245280" y="1725773"/>
            <a:ext cx="11834242" cy="4609913"/>
            <a:chOff x="304800" y="1152258"/>
            <a:chExt cx="8534400" cy="3324492"/>
          </a:xfrm>
        </p:grpSpPr>
        <p:cxnSp>
          <p:nvCxnSpPr>
            <p:cNvPr id="52" name="Straight Connector 49"/>
            <p:cNvCxnSpPr/>
            <p:nvPr/>
          </p:nvCxnSpPr>
          <p:spPr>
            <a:xfrm>
              <a:off x="2260228"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260228" y="3881480"/>
              <a:ext cx="103174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38"/>
            <p:cNvCxnSpPr/>
            <p:nvPr/>
          </p:nvCxnSpPr>
          <p:spPr>
            <a:xfrm>
              <a:off x="5012575" y="1534454"/>
              <a:ext cx="18326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41"/>
            <p:cNvCxnSpPr/>
            <p:nvPr/>
          </p:nvCxnSpPr>
          <p:spPr>
            <a:xfrm>
              <a:off x="6079375"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1"/>
            <p:cNvCxnSpPr/>
            <p:nvPr/>
          </p:nvCxnSpPr>
          <p:spPr>
            <a:xfrm>
              <a:off x="5771373" y="3881480"/>
              <a:ext cx="10738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Oval 3"/>
            <p:cNvSpPr>
              <a:spLocks noChangeArrowheads="1"/>
            </p:cNvSpPr>
            <p:nvPr/>
          </p:nvSpPr>
          <p:spPr bwMode="auto">
            <a:xfrm>
              <a:off x="4788829" y="1951833"/>
              <a:ext cx="1365492" cy="1386533"/>
            </a:xfrm>
            <a:prstGeom prst="ellipse">
              <a:avLst/>
            </a:prstGeom>
            <a:solidFill>
              <a:schemeClr val="accent1">
                <a:lumMod val="50000"/>
              </a:schemeClr>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58" name="Oval 4"/>
            <p:cNvSpPr>
              <a:spLocks noChangeArrowheads="1"/>
            </p:cNvSpPr>
            <p:nvPr/>
          </p:nvSpPr>
          <p:spPr bwMode="auto">
            <a:xfrm>
              <a:off x="3801944" y="1352683"/>
              <a:ext cx="1365492" cy="1386533"/>
            </a:xfrm>
            <a:prstGeom prst="ellipse">
              <a:avLst/>
            </a:prstGeom>
            <a:solidFill>
              <a:srgbClr val="1C80A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59" name="Oval 5"/>
            <p:cNvSpPr>
              <a:spLocks noChangeArrowheads="1"/>
            </p:cNvSpPr>
            <p:nvPr/>
          </p:nvSpPr>
          <p:spPr bwMode="auto">
            <a:xfrm>
              <a:off x="2931464" y="1951833"/>
              <a:ext cx="1365492" cy="1386533"/>
            </a:xfrm>
            <a:prstGeom prst="ellipse">
              <a:avLst/>
            </a:prstGeom>
            <a:solidFill>
              <a:srgbClr val="1C80A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60" name="Oval 6"/>
            <p:cNvSpPr>
              <a:spLocks noChangeArrowheads="1"/>
            </p:cNvSpPr>
            <p:nvPr/>
          </p:nvSpPr>
          <p:spPr bwMode="auto">
            <a:xfrm>
              <a:off x="4484690" y="3090217"/>
              <a:ext cx="1365492" cy="1386533"/>
            </a:xfrm>
            <a:prstGeom prst="ellipse">
              <a:avLst/>
            </a:prstGeom>
            <a:solidFill>
              <a:srgbClr val="1C80A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61" name="Oval 7"/>
            <p:cNvSpPr>
              <a:spLocks noChangeArrowheads="1"/>
            </p:cNvSpPr>
            <p:nvPr/>
          </p:nvSpPr>
          <p:spPr bwMode="auto">
            <a:xfrm>
              <a:off x="3239028" y="3090217"/>
              <a:ext cx="1365492" cy="1386533"/>
            </a:xfrm>
            <a:prstGeom prst="ellipse">
              <a:avLst/>
            </a:prstGeom>
            <a:solidFill>
              <a:schemeClr val="accent1">
                <a:lumMod val="50000"/>
              </a:schemeClr>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62" name="Oval 2"/>
            <p:cNvSpPr>
              <a:spLocks noChangeArrowheads="1"/>
            </p:cNvSpPr>
            <p:nvPr/>
          </p:nvSpPr>
          <p:spPr bwMode="auto">
            <a:xfrm>
              <a:off x="3842741" y="2362750"/>
              <a:ext cx="1365492" cy="1386533"/>
            </a:xfrm>
            <a:prstGeom prst="ellipse">
              <a:avLst/>
            </a:prstGeom>
            <a:solidFill>
              <a:schemeClr val="bg1"/>
            </a:solidFill>
            <a:ln w="152400">
              <a:solidFill>
                <a:schemeClr val="bg1"/>
              </a:solidFill>
            </a:ln>
          </p:spPr>
          <p:txBody>
            <a:bodyPr vert="horz" wrap="square" lIns="91440" tIns="45720" rIns="91440" bIns="45720" numCol="1" anchor="t" anchorCtr="0" compatLnSpc="1">
              <a:prstTxWarp prst="textNoShape">
                <a:avLst/>
              </a:prstTxWarp>
            </a:bodyPr>
            <a:lstStyle/>
            <a:p>
              <a:endParaRPr lang="en-US" sz="2800"/>
            </a:p>
          </p:txBody>
        </p:sp>
        <p:grpSp>
          <p:nvGrpSpPr>
            <p:cNvPr id="63" name="Group 16"/>
            <p:cNvGrpSpPr/>
            <p:nvPr/>
          </p:nvGrpSpPr>
          <p:grpSpPr>
            <a:xfrm>
              <a:off x="4267200" y="1763401"/>
              <a:ext cx="506125" cy="353744"/>
              <a:chOff x="7999238" y="1399322"/>
              <a:chExt cx="464215" cy="324452"/>
            </a:xfrm>
            <a:solidFill>
              <a:schemeClr val="bg1"/>
            </a:solidFill>
          </p:grpSpPr>
          <p:sp>
            <p:nvSpPr>
              <p:cNvPr id="102"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103"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64" name="Group 19"/>
            <p:cNvGrpSpPr/>
            <p:nvPr/>
          </p:nvGrpSpPr>
          <p:grpSpPr>
            <a:xfrm>
              <a:off x="3606016" y="3614964"/>
              <a:ext cx="473450" cy="538755"/>
              <a:chOff x="2927811" y="2108124"/>
              <a:chExt cx="361887" cy="411804"/>
            </a:xfrm>
            <a:solidFill>
              <a:schemeClr val="bg1"/>
            </a:solidFill>
          </p:grpSpPr>
          <p:sp>
            <p:nvSpPr>
              <p:cNvPr id="98"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99"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100"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101"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65" name="Group 24"/>
            <p:cNvGrpSpPr/>
            <p:nvPr/>
          </p:nvGrpSpPr>
          <p:grpSpPr>
            <a:xfrm>
              <a:off x="5070876" y="3626216"/>
              <a:ext cx="270372" cy="492465"/>
              <a:chOff x="3536781" y="2689641"/>
              <a:chExt cx="279527" cy="509141"/>
            </a:xfrm>
            <a:solidFill>
              <a:schemeClr val="bg1"/>
            </a:solidFill>
          </p:grpSpPr>
          <p:sp>
            <p:nvSpPr>
              <p:cNvPr id="93"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94"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95"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96"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97"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66" name="Group 30"/>
            <p:cNvGrpSpPr/>
            <p:nvPr/>
          </p:nvGrpSpPr>
          <p:grpSpPr>
            <a:xfrm>
              <a:off x="5341248" y="2456667"/>
              <a:ext cx="348168" cy="376864"/>
              <a:chOff x="1847137" y="4256991"/>
              <a:chExt cx="454232" cy="491670"/>
            </a:xfrm>
            <a:solidFill>
              <a:schemeClr val="bg1"/>
            </a:solidFill>
          </p:grpSpPr>
          <p:sp>
            <p:nvSpPr>
              <p:cNvPr id="91"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92" name="Freeform 102"/>
              <p:cNvSpPr>
                <a:spLocks/>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67" name="Group 33"/>
            <p:cNvGrpSpPr/>
            <p:nvPr/>
          </p:nvGrpSpPr>
          <p:grpSpPr>
            <a:xfrm>
              <a:off x="3296783" y="2405110"/>
              <a:ext cx="426779" cy="441753"/>
              <a:chOff x="1163293" y="4009909"/>
              <a:chExt cx="426779" cy="441753"/>
            </a:xfrm>
            <a:solidFill>
              <a:schemeClr val="bg1"/>
            </a:solidFill>
          </p:grpSpPr>
          <p:sp>
            <p:nvSpPr>
              <p:cNvPr id="88" name="Freeform 129"/>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89" name="Freeform 130"/>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90" name="Freeform 131"/>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sp>
          <p:nvSpPr>
            <p:cNvPr id="68" name="Oval 57"/>
            <p:cNvSpPr>
              <a:spLocks noChangeArrowheads="1"/>
            </p:cNvSpPr>
            <p:nvPr/>
          </p:nvSpPr>
          <p:spPr bwMode="auto">
            <a:xfrm>
              <a:off x="6462322" y="2364390"/>
              <a:ext cx="539150" cy="547443"/>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69" name="Text Box 10"/>
            <p:cNvSpPr txBox="1">
              <a:spLocks noChangeArrowheads="1"/>
            </p:cNvSpPr>
            <p:nvPr/>
          </p:nvSpPr>
          <p:spPr bwMode="auto">
            <a:xfrm>
              <a:off x="7183101" y="1152258"/>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Repair</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70" name="Text Box 10"/>
            <p:cNvSpPr txBox="1">
              <a:spLocks noChangeArrowheads="1"/>
            </p:cNvSpPr>
            <p:nvPr/>
          </p:nvSpPr>
          <p:spPr bwMode="auto">
            <a:xfrm>
              <a:off x="7183101" y="22811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Running Out</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71" name="Text Box 10"/>
            <p:cNvSpPr txBox="1">
              <a:spLocks noChangeArrowheads="1"/>
            </p:cNvSpPr>
            <p:nvPr/>
          </p:nvSpPr>
          <p:spPr bwMode="auto">
            <a:xfrm>
              <a:off x="7183101" y="35003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Idea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72" name="Text Box 10"/>
            <p:cNvSpPr txBox="1">
              <a:spLocks noChangeArrowheads="1"/>
            </p:cNvSpPr>
            <p:nvPr/>
          </p:nvSpPr>
          <p:spPr bwMode="auto">
            <a:xfrm>
              <a:off x="304800" y="22669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Big Size</a:t>
              </a: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73" name="Text Box 10"/>
            <p:cNvSpPr txBox="1">
              <a:spLocks noChangeArrowheads="1"/>
            </p:cNvSpPr>
            <p:nvPr/>
          </p:nvSpPr>
          <p:spPr bwMode="auto">
            <a:xfrm>
              <a:off x="324678" y="34861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Network</a:t>
              </a:r>
            </a:p>
            <a:p>
              <a:pPr algn="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graphicFrame>
          <p:nvGraphicFramePr>
            <p:cNvPr id="74" name="Chart 66"/>
            <p:cNvGraphicFramePr/>
            <p:nvPr>
              <p:extLst>
                <p:ext uri="{D42A27DB-BD31-4B8C-83A1-F6EECF244321}">
                  <p14:modId xmlns:p14="http://schemas.microsoft.com/office/powerpoint/2010/main" val="1068947358"/>
                </p:ext>
              </p:extLst>
            </p:nvPr>
          </p:nvGraphicFramePr>
          <p:xfrm>
            <a:off x="3682648" y="2266950"/>
            <a:ext cx="1672936" cy="1600200"/>
          </p:xfrm>
          <a:graphic>
            <a:graphicData uri="http://schemas.openxmlformats.org/drawingml/2006/chart">
              <c:chart xmlns:c="http://schemas.openxmlformats.org/drawingml/2006/chart" xmlns:r="http://schemas.openxmlformats.org/officeDocument/2006/relationships" r:id="rId3"/>
            </a:graphicData>
          </a:graphic>
        </p:graphicFrame>
        <p:grpSp>
          <p:nvGrpSpPr>
            <p:cNvPr id="75" name="Group 12"/>
            <p:cNvGrpSpPr/>
            <p:nvPr/>
          </p:nvGrpSpPr>
          <p:grpSpPr>
            <a:xfrm>
              <a:off x="4268463" y="2746020"/>
              <a:ext cx="455937" cy="435330"/>
              <a:chOff x="4417791" y="3086470"/>
              <a:chExt cx="441754" cy="421788"/>
            </a:xfrm>
            <a:solidFill>
              <a:schemeClr val="bg1">
                <a:lumMod val="75000"/>
              </a:schemeClr>
            </a:solidFill>
          </p:grpSpPr>
          <p:sp>
            <p:nvSpPr>
              <p:cNvPr id="86"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p>
            </p:txBody>
          </p:sp>
          <p:sp>
            <p:nvSpPr>
              <p:cNvPr id="87"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800"/>
              </a:p>
            </p:txBody>
          </p:sp>
        </p:grpSp>
        <p:sp>
          <p:nvSpPr>
            <p:cNvPr id="76" name="Text Box 10"/>
            <p:cNvSpPr txBox="1">
              <a:spLocks noChangeArrowheads="1"/>
            </p:cNvSpPr>
            <p:nvPr/>
          </p:nvSpPr>
          <p:spPr bwMode="auto">
            <a:xfrm>
              <a:off x="4003405" y="3181350"/>
              <a:ext cx="1008622"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75000"/>
                    </a:schemeClr>
                  </a:solidFill>
                  <a:latin typeface="Open Sans" pitchFamily="34" charset="0"/>
                  <a:ea typeface="Open Sans" pitchFamily="34" charset="0"/>
                  <a:cs typeface="Open Sans" pitchFamily="34" charset="0"/>
                </a:rPr>
                <a:t>Display</a:t>
              </a:r>
              <a:endParaRPr lang="en-US" sz="1200" b="1">
                <a:solidFill>
                  <a:schemeClr val="bg1">
                    <a:lumMod val="75000"/>
                  </a:schemeClr>
                </a:solidFill>
                <a:latin typeface="Open Sans" pitchFamily="34" charset="0"/>
                <a:ea typeface="Open Sans" pitchFamily="34" charset="0"/>
                <a:cs typeface="Open Sans" pitchFamily="34" charset="0"/>
              </a:endParaRPr>
            </a:p>
          </p:txBody>
        </p:sp>
        <p:sp>
          <p:nvSpPr>
            <p:cNvPr id="77" name="Oval 67"/>
            <p:cNvSpPr>
              <a:spLocks noChangeArrowheads="1"/>
            </p:cNvSpPr>
            <p:nvPr/>
          </p:nvSpPr>
          <p:spPr bwMode="auto">
            <a:xfrm>
              <a:off x="6462322" y="3624507"/>
              <a:ext cx="539150" cy="547443"/>
            </a:xfrm>
            <a:prstGeom prst="ellipse">
              <a:avLst/>
            </a:prstGeom>
            <a:solidFill>
              <a:srgbClr val="1C80A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78" name="Oval 68"/>
            <p:cNvSpPr>
              <a:spLocks noChangeArrowheads="1"/>
            </p:cNvSpPr>
            <p:nvPr/>
          </p:nvSpPr>
          <p:spPr bwMode="auto">
            <a:xfrm>
              <a:off x="6462322" y="1262307"/>
              <a:ext cx="539150" cy="547443"/>
            </a:xfrm>
            <a:prstGeom prst="ellipse">
              <a:avLst/>
            </a:prstGeom>
            <a:solidFill>
              <a:srgbClr val="1C80A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79" name="Oval 69"/>
            <p:cNvSpPr>
              <a:spLocks noChangeArrowheads="1"/>
            </p:cNvSpPr>
            <p:nvPr/>
          </p:nvSpPr>
          <p:spPr bwMode="auto">
            <a:xfrm>
              <a:off x="2104025" y="3624507"/>
              <a:ext cx="539150" cy="547443"/>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80" name="Oval 70"/>
            <p:cNvSpPr>
              <a:spLocks noChangeArrowheads="1"/>
            </p:cNvSpPr>
            <p:nvPr/>
          </p:nvSpPr>
          <p:spPr bwMode="auto">
            <a:xfrm>
              <a:off x="2104025" y="2343150"/>
              <a:ext cx="539150" cy="547443"/>
            </a:xfrm>
            <a:prstGeom prst="ellipse">
              <a:avLst/>
            </a:prstGeom>
            <a:solidFill>
              <a:srgbClr val="1C80A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81" name="Text Box 10"/>
            <p:cNvSpPr txBox="1">
              <a:spLocks noChangeArrowheads="1"/>
            </p:cNvSpPr>
            <p:nvPr/>
          </p:nvSpPr>
          <p:spPr bwMode="auto">
            <a:xfrm>
              <a:off x="2163414" y="252347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82" name="Text Box 10"/>
            <p:cNvSpPr txBox="1">
              <a:spLocks noChangeArrowheads="1"/>
            </p:cNvSpPr>
            <p:nvPr/>
          </p:nvSpPr>
          <p:spPr bwMode="auto">
            <a:xfrm>
              <a:off x="2169715" y="379519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dirty="0">
                  <a:solidFill>
                    <a:schemeClr val="bg1"/>
                  </a:solidFill>
                  <a:latin typeface="Open Sans" pitchFamily="34" charset="0"/>
                  <a:ea typeface="Open Sans" pitchFamily="34" charset="0"/>
                  <a:cs typeface="Open Sans" pitchFamily="34" charset="0"/>
                </a:rPr>
                <a:t>15%</a:t>
              </a:r>
              <a:endParaRPr lang="en-US" sz="1200" b="1" dirty="0">
                <a:solidFill>
                  <a:schemeClr val="bg1"/>
                </a:solidFill>
                <a:latin typeface="Open Sans" pitchFamily="34" charset="0"/>
                <a:ea typeface="Open Sans" pitchFamily="34" charset="0"/>
                <a:cs typeface="Open Sans" pitchFamily="34" charset="0"/>
              </a:endParaRPr>
            </a:p>
          </p:txBody>
        </p:sp>
        <p:sp>
          <p:nvSpPr>
            <p:cNvPr id="83" name="Text Box 10"/>
            <p:cNvSpPr txBox="1">
              <a:spLocks noChangeArrowheads="1"/>
            </p:cNvSpPr>
            <p:nvPr/>
          </p:nvSpPr>
          <p:spPr bwMode="auto">
            <a:xfrm>
              <a:off x="6521711" y="141903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25%</a:t>
              </a:r>
              <a:endParaRPr lang="en-US" sz="1200" b="1">
                <a:solidFill>
                  <a:schemeClr val="bg1"/>
                </a:solidFill>
                <a:latin typeface="Open Sans" pitchFamily="34" charset="0"/>
                <a:ea typeface="Open Sans" pitchFamily="34" charset="0"/>
                <a:cs typeface="Open Sans" pitchFamily="34" charset="0"/>
              </a:endParaRPr>
            </a:p>
          </p:txBody>
        </p:sp>
        <p:sp>
          <p:nvSpPr>
            <p:cNvPr id="84" name="Text Box 10"/>
            <p:cNvSpPr txBox="1">
              <a:spLocks noChangeArrowheads="1"/>
            </p:cNvSpPr>
            <p:nvPr/>
          </p:nvSpPr>
          <p:spPr bwMode="auto">
            <a:xfrm>
              <a:off x="6521711" y="2504707"/>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sp>
          <p:nvSpPr>
            <p:cNvPr id="85" name="Text Box 10"/>
            <p:cNvSpPr txBox="1">
              <a:spLocks noChangeArrowheads="1"/>
            </p:cNvSpPr>
            <p:nvPr/>
          </p:nvSpPr>
          <p:spPr bwMode="auto">
            <a:xfrm>
              <a:off x="6521710" y="3771363"/>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420745159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1" name="组合 10"/>
          <p:cNvGrpSpPr/>
          <p:nvPr/>
        </p:nvGrpSpPr>
        <p:grpSpPr>
          <a:xfrm>
            <a:off x="4017823" y="3518672"/>
            <a:ext cx="4354012" cy="1552299"/>
            <a:chOff x="4748241" y="2964599"/>
            <a:chExt cx="6485950" cy="1277428"/>
          </a:xfrm>
        </p:grpSpPr>
        <p:sp>
          <p:nvSpPr>
            <p:cNvPr id="12" name="矩形 11"/>
            <p:cNvSpPr/>
            <p:nvPr/>
          </p:nvSpPr>
          <p:spPr>
            <a:xfrm>
              <a:off x="4748241" y="2964599"/>
              <a:ext cx="6485950" cy="734504"/>
            </a:xfrm>
            <a:prstGeom prst="rect">
              <a:avLst/>
            </a:prstGeom>
          </p:spPr>
          <p:txBody>
            <a:bodyPr wrap="square">
              <a:spAutoFit/>
            </a:bodyPr>
            <a:lstStyle/>
            <a:p>
              <a:r>
                <a:rPr kumimoji="1" lang="zh-CN" altLang="en-US" sz="5200" b="1" dirty="0">
                  <a:solidFill>
                    <a:schemeClr val="accent1">
                      <a:lumMod val="50000"/>
                    </a:schemeClr>
                  </a:solidFill>
                  <a:latin typeface="华文新魏" panose="02010800040101010101" pitchFamily="2" charset="-122"/>
                  <a:ea typeface="华文新魏" panose="02010800040101010101" pitchFamily="2" charset="-122"/>
                </a:rPr>
                <a:t>加入你的标题</a:t>
              </a:r>
            </a:p>
          </p:txBody>
        </p:sp>
        <p:sp>
          <p:nvSpPr>
            <p:cNvPr id="13" name="矩形 12"/>
            <p:cNvSpPr/>
            <p:nvPr/>
          </p:nvSpPr>
          <p:spPr>
            <a:xfrm>
              <a:off x="4764524" y="3642247"/>
              <a:ext cx="6375579"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4" name="组合 13"/>
          <p:cNvGrpSpPr/>
          <p:nvPr/>
        </p:nvGrpSpPr>
        <p:grpSpPr>
          <a:xfrm>
            <a:off x="5190337" y="1470522"/>
            <a:ext cx="1809738" cy="1662806"/>
            <a:chOff x="3702515" y="2161282"/>
            <a:chExt cx="1180022" cy="1084217"/>
          </a:xfrm>
        </p:grpSpPr>
        <p:sp>
          <p:nvSpPr>
            <p:cNvPr id="15" name="椭圆 14"/>
            <p:cNvSpPr/>
            <p:nvPr/>
          </p:nvSpPr>
          <p:spPr>
            <a:xfrm>
              <a:off x="3750418" y="2161282"/>
              <a:ext cx="1084217" cy="1084217"/>
            </a:xfrm>
            <a:prstGeom prst="ellipse">
              <a:avLst/>
            </a:prstGeom>
            <a:solidFill>
              <a:srgbClr val="1C80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张海山锐线体简" panose="02000000000000000000" pitchFamily="2" charset="-122"/>
                <a:ea typeface="张海山锐线体简" panose="02000000000000000000" pitchFamily="2" charset="-122"/>
              </a:endParaRPr>
            </a:p>
          </p:txBody>
        </p:sp>
        <p:sp>
          <p:nvSpPr>
            <p:cNvPr id="16" name="18"/>
            <p:cNvSpPr>
              <a:spLocks noChangeArrowheads="1"/>
            </p:cNvSpPr>
            <p:nvPr>
              <p:custDataLst>
                <p:tags r:id="rId1"/>
              </p:custDataLst>
            </p:nvPr>
          </p:nvSpPr>
          <p:spPr bwMode="auto">
            <a:xfrm>
              <a:off x="3702515" y="2496014"/>
              <a:ext cx="1180022" cy="40136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000" dirty="0">
                  <a:solidFill>
                    <a:schemeClr val="bg1"/>
                  </a:solidFill>
                  <a:latin typeface="张海山锐线体简" panose="02000000000000000000" pitchFamily="2" charset="-122"/>
                  <a:ea typeface="张海山锐线体简" panose="02000000000000000000" pitchFamily="2" charset="-122"/>
                  <a:cs typeface="宋体" pitchFamily="2" charset="-122"/>
                </a:rPr>
                <a:t>02</a:t>
              </a:r>
            </a:p>
          </p:txBody>
        </p:sp>
      </p:grpSp>
      <p:sp>
        <p:nvSpPr>
          <p:cNvPr id="27" name="矩形 26"/>
          <p:cNvSpPr/>
          <p:nvPr/>
        </p:nvSpPr>
        <p:spPr>
          <a:xfrm>
            <a:off x="491898" y="417038"/>
            <a:ext cx="11206616" cy="6025510"/>
          </a:xfrm>
          <a:prstGeom prst="rect">
            <a:avLst/>
          </a:prstGeom>
          <a:noFill/>
          <a:ln>
            <a:solidFill>
              <a:srgbClr val="06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0110295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1000" fill="hold"/>
                                        <p:tgtEl>
                                          <p:spTgt spid="27"/>
                                        </p:tgtEl>
                                        <p:attrNameLst>
                                          <p:attrName>ppt_w</p:attrName>
                                        </p:attrNameLst>
                                      </p:cBhvr>
                                      <p:tavLst>
                                        <p:tav tm="0">
                                          <p:val>
                                            <p:fltVal val="0"/>
                                          </p:val>
                                        </p:tav>
                                        <p:tav tm="100000">
                                          <p:val>
                                            <p:strVal val="#ppt_w"/>
                                          </p:val>
                                        </p:tav>
                                      </p:tavLst>
                                    </p:anim>
                                    <p:anim calcmode="lin" valueType="num">
                                      <p:cBhvr>
                                        <p:cTn id="11" dur="1000" fill="hold"/>
                                        <p:tgtEl>
                                          <p:spTgt spid="27"/>
                                        </p:tgtEl>
                                        <p:attrNameLst>
                                          <p:attrName>ppt_h</p:attrName>
                                        </p:attrNameLst>
                                      </p:cBhvr>
                                      <p:tavLst>
                                        <p:tav tm="0">
                                          <p:val>
                                            <p:fltVal val="0"/>
                                          </p:val>
                                        </p:tav>
                                        <p:tav tm="100000">
                                          <p:val>
                                            <p:strVal val="#ppt_h"/>
                                          </p:val>
                                        </p:tav>
                                      </p:tavLst>
                                    </p:anim>
                                    <p:animEffect transition="in" filter="fade">
                                      <p:cBhvr>
                                        <p:cTn id="12" dur="1000"/>
                                        <p:tgtEl>
                                          <p:spTgt spid="27"/>
                                        </p:tgtEl>
                                      </p:cBhvr>
                                    </p:animEffect>
                                  </p:childTnLst>
                                </p:cTn>
                              </p:par>
                              <p:par>
                                <p:cTn id="13" presetID="53" presetClass="entr" presetSubtype="16"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250" fill="hold"/>
                                        <p:tgtEl>
                                          <p:spTgt spid="14"/>
                                        </p:tgtEl>
                                        <p:attrNameLst>
                                          <p:attrName>ppt_w</p:attrName>
                                        </p:attrNameLst>
                                      </p:cBhvr>
                                      <p:tavLst>
                                        <p:tav tm="0">
                                          <p:val>
                                            <p:fltVal val="0"/>
                                          </p:val>
                                        </p:tav>
                                        <p:tav tm="100000">
                                          <p:val>
                                            <p:strVal val="#ppt_w"/>
                                          </p:val>
                                        </p:tav>
                                      </p:tavLst>
                                    </p:anim>
                                    <p:anim calcmode="lin" valueType="num">
                                      <p:cBhvr>
                                        <p:cTn id="16" dur="1250" fill="hold"/>
                                        <p:tgtEl>
                                          <p:spTgt spid="14"/>
                                        </p:tgtEl>
                                        <p:attrNameLst>
                                          <p:attrName>ppt_h</p:attrName>
                                        </p:attrNameLst>
                                      </p:cBhvr>
                                      <p:tavLst>
                                        <p:tav tm="0">
                                          <p:val>
                                            <p:fltVal val="0"/>
                                          </p:val>
                                        </p:tav>
                                        <p:tav tm="100000">
                                          <p:val>
                                            <p:strVal val="#ppt_h"/>
                                          </p:val>
                                        </p:tav>
                                      </p:tavLst>
                                    </p:anim>
                                    <p:animEffect transition="in" filter="fade">
                                      <p:cBhvr>
                                        <p:cTn id="17" dur="1250"/>
                                        <p:tgtEl>
                                          <p:spTgt spid="1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97288" y="1911382"/>
            <a:ext cx="11619175" cy="4518661"/>
            <a:chOff x="311802" y="1882354"/>
            <a:chExt cx="11619175" cy="4518661"/>
          </a:xfrm>
        </p:grpSpPr>
        <p:sp>
          <p:nvSpPr>
            <p:cNvPr id="5" name="矩形 18"/>
            <p:cNvSpPr>
              <a:spLocks noChangeArrowheads="1"/>
            </p:cNvSpPr>
            <p:nvPr/>
          </p:nvSpPr>
          <p:spPr bwMode="auto">
            <a:xfrm>
              <a:off x="3692531" y="1882354"/>
              <a:ext cx="4315107" cy="4518660"/>
            </a:xfrm>
            <a:prstGeom prst="rect">
              <a:avLst/>
            </a:prstGeom>
            <a:blipFill dpi="0" rotWithShape="1">
              <a:blip r:embed="rId3"/>
              <a:srcRect/>
              <a:stretch>
                <a:fillRect/>
              </a:stretch>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6" name="矩形 5"/>
            <p:cNvSpPr/>
            <p:nvPr/>
          </p:nvSpPr>
          <p:spPr>
            <a:xfrm>
              <a:off x="8198068" y="1882355"/>
              <a:ext cx="3732909" cy="4518660"/>
            </a:xfrm>
            <a:prstGeom prst="rect">
              <a:avLst/>
            </a:prstGeom>
            <a:noFill/>
            <a:ln>
              <a:solidFill>
                <a:srgbClr val="1C8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7" name="矩形 7"/>
            <p:cNvSpPr>
              <a:spLocks noChangeArrowheads="1"/>
            </p:cNvSpPr>
            <p:nvPr/>
          </p:nvSpPr>
          <p:spPr bwMode="auto">
            <a:xfrm>
              <a:off x="8418555" y="3908283"/>
              <a:ext cx="3291934" cy="227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bg1">
                      <a:lumMod val="50000"/>
                    </a:schemeClr>
                  </a:solidFill>
                </a:rPr>
                <a:t>此处添加详细文本描述，建议与标题相关并符合整体语言风格，语言描述尽量简洁生动。尽量将每页幻灯片的字数控制在  </a:t>
              </a:r>
              <a:r>
                <a:rPr lang="en-US" altLang="zh-CN" sz="1200" dirty="0">
                  <a:solidFill>
                    <a:schemeClr val="bg1">
                      <a:lumMod val="50000"/>
                    </a:schemeClr>
                  </a:solidFill>
                </a:rPr>
                <a:t>200</a:t>
              </a:r>
              <a:r>
                <a:rPr lang="zh-CN" altLang="en-US" sz="1200" dirty="0">
                  <a:solidFill>
                    <a:schemeClr val="bg1">
                      <a:lumMod val="50000"/>
                    </a:schemeClr>
                  </a:solidFill>
                </a:rPr>
                <a:t>字以内此处添加详细文本描述，建议与标题相关并符合整体语言风格，语言描述尽量简洁生动。尽量将每页幻灯片的字数控制在  </a:t>
              </a:r>
              <a:r>
                <a:rPr lang="en-US" altLang="zh-CN" sz="1200" dirty="0">
                  <a:solidFill>
                    <a:schemeClr val="bg1">
                      <a:lumMod val="50000"/>
                    </a:schemeClr>
                  </a:solidFill>
                </a:rPr>
                <a:t>200</a:t>
              </a:r>
              <a:r>
                <a:rPr lang="zh-CN" altLang="en-US" sz="1200" dirty="0">
                  <a:solidFill>
                    <a:schemeClr val="bg1">
                      <a:lumMod val="50000"/>
                    </a:schemeClr>
                  </a:solidFill>
                </a:rPr>
                <a:t>字以内此处添加详细文本描述，建议与标题相关并符合整体语言风格，语言描述尽量简洁生动。</a:t>
              </a:r>
            </a:p>
          </p:txBody>
        </p:sp>
        <p:sp>
          <p:nvSpPr>
            <p:cNvPr id="8" name="矩形 8"/>
            <p:cNvSpPr>
              <a:spLocks noChangeArrowheads="1"/>
            </p:cNvSpPr>
            <p:nvPr/>
          </p:nvSpPr>
          <p:spPr bwMode="auto">
            <a:xfrm>
              <a:off x="8418555" y="2491936"/>
              <a:ext cx="348297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dirty="0">
                  <a:solidFill>
                    <a:schemeClr val="bg1">
                      <a:lumMod val="50000"/>
                    </a:schemeClr>
                  </a:solidFill>
                </a:rPr>
                <a:t>VEHICULANULLA QUIS LOREM UT LIBERO MALESUADA FEUGIATMALESUADA FEUGIAT</a:t>
              </a:r>
            </a:p>
            <a:p>
              <a:pPr eaLnBrk="1" hangingPunct="1"/>
              <a:endParaRPr lang="zh-CN" altLang="en-US" dirty="0">
                <a:solidFill>
                  <a:schemeClr val="bg1">
                    <a:lumMod val="50000"/>
                  </a:schemeClr>
                </a:solidFill>
              </a:endParaRPr>
            </a:p>
          </p:txBody>
        </p:sp>
        <p:sp>
          <p:nvSpPr>
            <p:cNvPr id="9" name="矩形 8"/>
            <p:cNvSpPr/>
            <p:nvPr/>
          </p:nvSpPr>
          <p:spPr>
            <a:xfrm>
              <a:off x="330121" y="1920261"/>
              <a:ext cx="3089960" cy="45534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a:spLocks/>
            </p:cNvSpPr>
            <p:nvPr/>
          </p:nvSpPr>
          <p:spPr>
            <a:xfrm>
              <a:off x="330121" y="2497117"/>
              <a:ext cx="3089961" cy="1357551"/>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也可以直接复制你的内容到此。请替换文字内容，添加相关标题，修改文字内容，也可以直接复制你的内容到此。请替换文字内容，添加相关标题，修改文字内容，也可以直接复制你的内容到此。</a:t>
              </a:r>
              <a:endParaRPr lang="en-US" altLang="zh-CN" sz="10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矩形 11"/>
            <p:cNvSpPr/>
            <p:nvPr/>
          </p:nvSpPr>
          <p:spPr>
            <a:xfrm>
              <a:off x="311802" y="4014844"/>
              <a:ext cx="3204813" cy="238617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97895123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390224" y="2126283"/>
            <a:ext cx="6338940" cy="4237169"/>
            <a:chOff x="5549881" y="2126283"/>
            <a:chExt cx="6338940" cy="4237169"/>
          </a:xfrm>
        </p:grpSpPr>
        <p:sp>
          <p:nvSpPr>
            <p:cNvPr id="6" name="Subtitle 2"/>
            <p:cNvSpPr txBox="1">
              <a:spLocks/>
            </p:cNvSpPr>
            <p:nvPr/>
          </p:nvSpPr>
          <p:spPr>
            <a:xfrm>
              <a:off x="9725715" y="4163284"/>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7" name="TextBox 10"/>
            <p:cNvSpPr txBox="1"/>
            <p:nvPr/>
          </p:nvSpPr>
          <p:spPr>
            <a:xfrm>
              <a:off x="9805601" y="3978280"/>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2</a:t>
              </a:r>
            </a:p>
          </p:txBody>
        </p:sp>
        <p:sp>
          <p:nvSpPr>
            <p:cNvPr id="8" name="Oval 28"/>
            <p:cNvSpPr/>
            <p:nvPr/>
          </p:nvSpPr>
          <p:spPr>
            <a:xfrm>
              <a:off x="8771253" y="4004566"/>
              <a:ext cx="620782" cy="62078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9" name="Subtitle 2"/>
            <p:cNvSpPr txBox="1">
              <a:spLocks/>
            </p:cNvSpPr>
            <p:nvPr/>
          </p:nvSpPr>
          <p:spPr>
            <a:xfrm>
              <a:off x="6608145" y="4163284"/>
              <a:ext cx="2163106" cy="85472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10" name="TextBox 13"/>
            <p:cNvSpPr txBox="1"/>
            <p:nvPr/>
          </p:nvSpPr>
          <p:spPr>
            <a:xfrm>
              <a:off x="6688031" y="3978280"/>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1</a:t>
              </a:r>
            </a:p>
          </p:txBody>
        </p:sp>
        <p:sp>
          <p:nvSpPr>
            <p:cNvPr id="12" name="Oval 32"/>
            <p:cNvSpPr/>
            <p:nvPr/>
          </p:nvSpPr>
          <p:spPr>
            <a:xfrm>
              <a:off x="5653684" y="4004566"/>
              <a:ext cx="620782" cy="620782"/>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13" name="Shape 2579"/>
            <p:cNvSpPr/>
            <p:nvPr/>
          </p:nvSpPr>
          <p:spPr>
            <a:xfrm>
              <a:off x="5819663" y="4147789"/>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14" name="Shape 2629"/>
            <p:cNvSpPr/>
            <p:nvPr/>
          </p:nvSpPr>
          <p:spPr>
            <a:xfrm>
              <a:off x="8932392" y="4172930"/>
              <a:ext cx="309100" cy="309014"/>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15" name="Subtitle 2"/>
            <p:cNvSpPr txBox="1">
              <a:spLocks/>
            </p:cNvSpPr>
            <p:nvPr/>
          </p:nvSpPr>
          <p:spPr>
            <a:xfrm>
              <a:off x="9725715" y="5451341"/>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16" name="TextBox 18"/>
            <p:cNvSpPr txBox="1"/>
            <p:nvPr/>
          </p:nvSpPr>
          <p:spPr>
            <a:xfrm>
              <a:off x="9805601" y="5396961"/>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4</a:t>
              </a:r>
            </a:p>
          </p:txBody>
        </p:sp>
        <p:sp>
          <p:nvSpPr>
            <p:cNvPr id="17" name="Oval 37"/>
            <p:cNvSpPr/>
            <p:nvPr/>
          </p:nvSpPr>
          <p:spPr>
            <a:xfrm>
              <a:off x="8771253" y="5423249"/>
              <a:ext cx="620782" cy="620782"/>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18" name="Subtitle 2"/>
            <p:cNvSpPr txBox="1">
              <a:spLocks/>
            </p:cNvSpPr>
            <p:nvPr/>
          </p:nvSpPr>
          <p:spPr>
            <a:xfrm>
              <a:off x="6608145" y="5451341"/>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19" name="TextBox 21"/>
            <p:cNvSpPr txBox="1"/>
            <p:nvPr/>
          </p:nvSpPr>
          <p:spPr>
            <a:xfrm>
              <a:off x="6688031" y="5396961"/>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3</a:t>
              </a:r>
            </a:p>
          </p:txBody>
        </p:sp>
        <p:sp>
          <p:nvSpPr>
            <p:cNvPr id="20" name="Oval 43"/>
            <p:cNvSpPr/>
            <p:nvPr/>
          </p:nvSpPr>
          <p:spPr>
            <a:xfrm>
              <a:off x="5653684" y="5423249"/>
              <a:ext cx="620782" cy="62078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1" name="Shape 2633"/>
            <p:cNvSpPr/>
            <p:nvPr/>
          </p:nvSpPr>
          <p:spPr>
            <a:xfrm>
              <a:off x="5819663" y="5603805"/>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22" name="Shape 2840"/>
            <p:cNvSpPr/>
            <p:nvPr/>
          </p:nvSpPr>
          <p:spPr>
            <a:xfrm>
              <a:off x="8927136" y="5593178"/>
              <a:ext cx="309014" cy="280923"/>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23" name="Subtitle 2"/>
            <p:cNvSpPr txBox="1">
              <a:spLocks/>
            </p:cNvSpPr>
            <p:nvPr/>
          </p:nvSpPr>
          <p:spPr>
            <a:xfrm>
              <a:off x="5549881" y="2126283"/>
              <a:ext cx="5960703" cy="160460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a</a:t>
              </a:r>
            </a:p>
          </p:txBody>
        </p:sp>
      </p:grpSp>
      <p:grpSp>
        <p:nvGrpSpPr>
          <p:cNvPr id="4" name="组合 3"/>
          <p:cNvGrpSpPr/>
          <p:nvPr/>
        </p:nvGrpSpPr>
        <p:grpSpPr>
          <a:xfrm>
            <a:off x="822419" y="2243247"/>
            <a:ext cx="4066654" cy="4168380"/>
            <a:chOff x="1447166" y="2675022"/>
            <a:chExt cx="3121008" cy="3199079"/>
          </a:xfrm>
        </p:grpSpPr>
        <p:grpSp>
          <p:nvGrpSpPr>
            <p:cNvPr id="24" name="Grupo 54"/>
            <p:cNvGrpSpPr/>
            <p:nvPr/>
          </p:nvGrpSpPr>
          <p:grpSpPr>
            <a:xfrm>
              <a:off x="1447166" y="2675022"/>
              <a:ext cx="3121008" cy="3199079"/>
              <a:chOff x="4784742" y="1828111"/>
              <a:chExt cx="2606222" cy="2671416"/>
            </a:xfrm>
          </p:grpSpPr>
          <p:grpSp>
            <p:nvGrpSpPr>
              <p:cNvPr id="25" name="Grupo 32"/>
              <p:cNvGrpSpPr/>
              <p:nvPr/>
            </p:nvGrpSpPr>
            <p:grpSpPr>
              <a:xfrm>
                <a:off x="4784742" y="1828111"/>
                <a:ext cx="2606222" cy="2671416"/>
                <a:chOff x="4559738" y="1723927"/>
                <a:chExt cx="3072524" cy="3149382"/>
              </a:xfrm>
            </p:grpSpPr>
            <p:sp>
              <p:nvSpPr>
                <p:cNvPr id="29" name="Oval 8"/>
                <p:cNvSpPr/>
                <p:nvPr/>
              </p:nvSpPr>
              <p:spPr>
                <a:xfrm>
                  <a:off x="4559738" y="1723927"/>
                  <a:ext cx="1836431" cy="1836431"/>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50000"/>
                      </a:schemeClr>
                    </a:solidFill>
                  </a:endParaRPr>
                </a:p>
              </p:txBody>
            </p:sp>
            <p:sp>
              <p:nvSpPr>
                <p:cNvPr id="30" name="Oval 288"/>
                <p:cNvSpPr/>
                <p:nvPr/>
              </p:nvSpPr>
              <p:spPr>
                <a:xfrm>
                  <a:off x="5795831" y="1723927"/>
                  <a:ext cx="1836431" cy="1836431"/>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1" name="Oval 8"/>
                <p:cNvSpPr/>
                <p:nvPr/>
              </p:nvSpPr>
              <p:spPr>
                <a:xfrm>
                  <a:off x="4559738" y="3036878"/>
                  <a:ext cx="1836431" cy="1836431"/>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2" name="Oval 288"/>
                <p:cNvSpPr/>
                <p:nvPr/>
              </p:nvSpPr>
              <p:spPr>
                <a:xfrm>
                  <a:off x="5795831" y="3036878"/>
                  <a:ext cx="1836431" cy="1836431"/>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3" name="Oval 289"/>
                <p:cNvSpPr/>
                <p:nvPr/>
              </p:nvSpPr>
              <p:spPr>
                <a:xfrm>
                  <a:off x="5159396" y="2513397"/>
                  <a:ext cx="1836431" cy="1836431"/>
                </a:xfrm>
                <a:prstGeom prst="ellipse">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grpSp>
          <p:sp>
            <p:nvSpPr>
              <p:cNvPr id="26" name="Elipse 50"/>
              <p:cNvSpPr/>
              <p:nvPr/>
            </p:nvSpPr>
            <p:spPr>
              <a:xfrm>
                <a:off x="5416292" y="2624104"/>
                <a:ext cx="1311837" cy="1311837"/>
              </a:xfrm>
              <a:prstGeom prst="ellipse">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50000"/>
                    </a:schemeClr>
                  </a:solidFill>
                </a:endParaRPr>
              </a:p>
            </p:txBody>
          </p:sp>
          <p:sp>
            <p:nvSpPr>
              <p:cNvPr id="27" name="Elipse 51"/>
              <p:cNvSpPr/>
              <p:nvPr/>
            </p:nvSpPr>
            <p:spPr>
              <a:xfrm>
                <a:off x="5538815" y="2747640"/>
                <a:ext cx="1057977" cy="105797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50000"/>
                    </a:schemeClr>
                  </a:solidFill>
                </a:endParaRPr>
              </a:p>
            </p:txBody>
          </p:sp>
          <p:sp>
            <p:nvSpPr>
              <p:cNvPr id="28" name="CuadroTexto 53"/>
              <p:cNvSpPr txBox="1"/>
              <p:nvPr/>
            </p:nvSpPr>
            <p:spPr>
              <a:xfrm>
                <a:off x="5664505" y="3328626"/>
                <a:ext cx="823702" cy="257012"/>
              </a:xfrm>
              <a:prstGeom prst="rect">
                <a:avLst/>
              </a:prstGeom>
              <a:noFill/>
            </p:spPr>
            <p:txBody>
              <a:bodyPr wrap="square" rtlCol="0">
                <a:spAutoFit/>
              </a:bodyPr>
              <a:lstStyle/>
              <a:p>
                <a:pPr algn="ctr"/>
                <a:r>
                  <a:rPr lang="es-ES" sz="1400" dirty="0">
                    <a:solidFill>
                      <a:schemeClr val="bg1"/>
                    </a:solidFill>
                    <a:latin typeface="Raleway" panose="020B0003030101060003" pitchFamily="34" charset="0"/>
                  </a:rPr>
                  <a:t>TITLE</a:t>
                </a:r>
              </a:p>
            </p:txBody>
          </p:sp>
        </p:grpSp>
        <p:sp>
          <p:nvSpPr>
            <p:cNvPr id="34" name="Freeform 10"/>
            <p:cNvSpPr>
              <a:spLocks noEditPoints="1"/>
            </p:cNvSpPr>
            <p:nvPr/>
          </p:nvSpPr>
          <p:spPr bwMode="auto">
            <a:xfrm>
              <a:off x="2808276" y="4110807"/>
              <a:ext cx="350768" cy="310638"/>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8559818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flipH="1">
            <a:off x="1232919" y="1800752"/>
            <a:ext cx="9726162" cy="4816808"/>
            <a:chOff x="509145" y="1203635"/>
            <a:chExt cx="10789433" cy="5343383"/>
          </a:xfrm>
        </p:grpSpPr>
        <p:sp>
          <p:nvSpPr>
            <p:cNvPr id="14" name="矩形 18"/>
            <p:cNvSpPr>
              <a:spLocks noChangeArrowheads="1"/>
            </p:cNvSpPr>
            <p:nvPr/>
          </p:nvSpPr>
          <p:spPr bwMode="auto">
            <a:xfrm>
              <a:off x="509146" y="1203636"/>
              <a:ext cx="6692053" cy="2672217"/>
            </a:xfrm>
            <a:prstGeom prst="rect">
              <a:avLst/>
            </a:prstGeom>
            <a:solidFill>
              <a:srgbClr val="1C80A0"/>
            </a:solidFill>
            <a:ln>
              <a:noFill/>
            </a:ln>
          </p:spPr>
          <p:txBody>
            <a:bodyPr anchor="ctr"/>
            <a:lstStyle/>
            <a:p>
              <a:pPr algn="ctr">
                <a:buFont typeface="Arial" charset="0"/>
                <a:buNone/>
              </a:pPr>
              <a:endParaRPr lang="zh-CN" altLang="en-US" sz="1200">
                <a:solidFill>
                  <a:srgbClr val="FFFFFF"/>
                </a:solidFill>
              </a:endParaRPr>
            </a:p>
          </p:txBody>
        </p:sp>
        <p:sp>
          <p:nvSpPr>
            <p:cNvPr id="15" name="矩形 19"/>
            <p:cNvSpPr>
              <a:spLocks noChangeArrowheads="1"/>
            </p:cNvSpPr>
            <p:nvPr/>
          </p:nvSpPr>
          <p:spPr bwMode="auto">
            <a:xfrm>
              <a:off x="4653422" y="3932206"/>
              <a:ext cx="6645156" cy="2614812"/>
            </a:xfrm>
            <a:prstGeom prst="rect">
              <a:avLst/>
            </a:prstGeom>
            <a:solidFill>
              <a:schemeClr val="accent1">
                <a:lumMod val="50000"/>
              </a:schemeClr>
            </a:solidFill>
            <a:ln>
              <a:noFill/>
            </a:ln>
          </p:spPr>
          <p:txBody>
            <a:bodyPr anchor="ctr"/>
            <a:lstStyle/>
            <a:p>
              <a:pPr algn="ctr">
                <a:buFont typeface="Arial" charset="0"/>
                <a:buNone/>
              </a:pPr>
              <a:endParaRPr lang="zh-CN" altLang="en-US" sz="1200">
                <a:solidFill>
                  <a:srgbClr val="FFFFFF"/>
                </a:solidFill>
              </a:endParaRPr>
            </a:p>
          </p:txBody>
        </p:sp>
        <p:grpSp>
          <p:nvGrpSpPr>
            <p:cNvPr id="16" name="组合 22"/>
            <p:cNvGrpSpPr>
              <a:grpSpLocks/>
            </p:cNvGrpSpPr>
            <p:nvPr/>
          </p:nvGrpSpPr>
          <p:grpSpPr bwMode="auto">
            <a:xfrm>
              <a:off x="4897150" y="3342650"/>
              <a:ext cx="1998050" cy="276225"/>
              <a:chOff x="-338614" y="-10750"/>
              <a:chExt cx="1521112" cy="210768"/>
            </a:xfrm>
          </p:grpSpPr>
          <p:sp>
            <p:nvSpPr>
              <p:cNvPr id="26" name="文本框 23"/>
              <p:cNvSpPr txBox="1">
                <a:spLocks noChangeArrowheads="1"/>
              </p:cNvSpPr>
              <p:nvPr/>
            </p:nvSpPr>
            <p:spPr bwMode="auto">
              <a:xfrm>
                <a:off x="-338614" y="-10750"/>
                <a:ext cx="1194351" cy="21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buFont typeface="Arial" charset="0"/>
                  <a:buNone/>
                </a:pPr>
                <a:r>
                  <a:rPr lang="zh-CN" altLang="en-US" sz="1200">
                    <a:solidFill>
                      <a:schemeClr val="bg1"/>
                    </a:solidFill>
                    <a:latin typeface="微软雅黑" pitchFamily="34" charset="-122"/>
                    <a:ea typeface="微软雅黑" pitchFamily="34" charset="-122"/>
                  </a:rPr>
                  <a:t>请在此添加图片说明</a:t>
                </a:r>
              </a:p>
            </p:txBody>
          </p:sp>
          <p:sp>
            <p:nvSpPr>
              <p:cNvPr id="27" name="等腰三角形 24"/>
              <p:cNvSpPr>
                <a:spLocks noChangeArrowheads="1"/>
              </p:cNvSpPr>
              <p:nvPr/>
            </p:nvSpPr>
            <p:spPr bwMode="auto">
              <a:xfrm rot="16200000" flipV="1">
                <a:off x="1059516" y="49847"/>
                <a:ext cx="132091" cy="113872"/>
              </a:xfrm>
              <a:prstGeom prst="triangle">
                <a:avLst>
                  <a:gd name="adj" fmla="val 50000"/>
                </a:avLst>
              </a:prstGeom>
              <a:solidFill>
                <a:schemeClr val="bg1"/>
              </a:solidFill>
              <a:ln w="9525">
                <a:noFill/>
                <a:miter lim="800000"/>
                <a:headEnd/>
                <a:tailEnd/>
              </a:ln>
            </p:spPr>
            <p:txBody>
              <a:bodyPr anchor="ctr"/>
              <a:lstStyle/>
              <a:p>
                <a:pPr algn="ctr">
                  <a:buFont typeface="Arial" charset="0"/>
                  <a:buNone/>
                </a:pPr>
                <a:endParaRPr lang="zh-CN" altLang="en-US" sz="1200">
                  <a:solidFill>
                    <a:srgbClr val="FFFFFF"/>
                  </a:solidFill>
                </a:endParaRPr>
              </a:p>
            </p:txBody>
          </p:sp>
        </p:grpSp>
        <p:grpSp>
          <p:nvGrpSpPr>
            <p:cNvPr id="17" name="组合 25"/>
            <p:cNvGrpSpPr>
              <a:grpSpLocks/>
            </p:cNvGrpSpPr>
            <p:nvPr/>
          </p:nvGrpSpPr>
          <p:grpSpPr bwMode="auto">
            <a:xfrm>
              <a:off x="4945062" y="4072897"/>
              <a:ext cx="1979001" cy="277814"/>
              <a:chOff x="0" y="-10691"/>
              <a:chExt cx="1506370" cy="210768"/>
            </a:xfrm>
          </p:grpSpPr>
          <p:sp>
            <p:nvSpPr>
              <p:cNvPr id="24" name="文本框 26"/>
              <p:cNvSpPr txBox="1">
                <a:spLocks noChangeArrowheads="1"/>
              </p:cNvSpPr>
              <p:nvPr/>
            </p:nvSpPr>
            <p:spPr bwMode="auto">
              <a:xfrm>
                <a:off x="312020" y="-10691"/>
                <a:ext cx="1194350" cy="21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zh-CN" altLang="en-US" sz="1200" dirty="0">
                    <a:solidFill>
                      <a:schemeClr val="bg1"/>
                    </a:solidFill>
                    <a:latin typeface="微软雅黑" pitchFamily="34" charset="-122"/>
                    <a:ea typeface="微软雅黑" pitchFamily="34" charset="-122"/>
                  </a:rPr>
                  <a:t>请在此添加图片说明</a:t>
                </a:r>
              </a:p>
            </p:txBody>
          </p:sp>
          <p:sp>
            <p:nvSpPr>
              <p:cNvPr id="25" name="等腰三角形 27"/>
              <p:cNvSpPr>
                <a:spLocks noChangeArrowheads="1"/>
              </p:cNvSpPr>
              <p:nvPr/>
            </p:nvSpPr>
            <p:spPr bwMode="auto">
              <a:xfrm rot="5400000" flipH="1" flipV="1">
                <a:off x="-9110" y="42599"/>
                <a:ext cx="132091" cy="113872"/>
              </a:xfrm>
              <a:prstGeom prst="triangle">
                <a:avLst>
                  <a:gd name="adj" fmla="val 50000"/>
                </a:avLst>
              </a:prstGeom>
              <a:solidFill>
                <a:schemeClr val="bg1"/>
              </a:solidFill>
              <a:ln w="9525">
                <a:noFill/>
                <a:miter lim="800000"/>
                <a:headEnd/>
                <a:tailEnd/>
              </a:ln>
            </p:spPr>
            <p:txBody>
              <a:bodyPr anchor="ctr"/>
              <a:lstStyle/>
              <a:p>
                <a:pPr algn="ctr">
                  <a:buFont typeface="Arial" charset="0"/>
                  <a:buNone/>
                </a:pPr>
                <a:endParaRPr lang="zh-CN" altLang="en-US" sz="1200"/>
              </a:p>
            </p:txBody>
          </p:sp>
        </p:grpSp>
        <p:sp>
          <p:nvSpPr>
            <p:cNvPr id="18" name="文本框 28"/>
            <p:cNvSpPr txBox="1">
              <a:spLocks noChangeArrowheads="1"/>
            </p:cNvSpPr>
            <p:nvPr/>
          </p:nvSpPr>
          <p:spPr bwMode="auto">
            <a:xfrm>
              <a:off x="753128" y="1365286"/>
              <a:ext cx="205184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zh-CN" altLang="en-US" sz="7200" dirty="0">
                  <a:solidFill>
                    <a:schemeClr val="bg1"/>
                  </a:solidFill>
                  <a:latin typeface="微软雅黑" panose="020B0503020204020204" pitchFamily="34" charset="-122"/>
                  <a:ea typeface="微软雅黑" panose="020B0503020204020204" pitchFamily="34" charset="-122"/>
                </a:rPr>
                <a:t>标题</a:t>
              </a:r>
            </a:p>
          </p:txBody>
        </p:sp>
        <p:sp>
          <p:nvSpPr>
            <p:cNvPr id="19" name="文本框 30"/>
            <p:cNvSpPr txBox="1">
              <a:spLocks noChangeArrowheads="1"/>
            </p:cNvSpPr>
            <p:nvPr/>
          </p:nvSpPr>
          <p:spPr bwMode="auto">
            <a:xfrm>
              <a:off x="5165727" y="4977352"/>
              <a:ext cx="3727887" cy="133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buFont typeface="Arial" charset="0"/>
                <a:buNone/>
              </a:pPr>
              <a:r>
                <a:rPr lang="zh-CN" altLang="en-US" sz="1200" dirty="0">
                  <a:solidFill>
                    <a:schemeClr val="bg1"/>
                  </a:solidFill>
                  <a:latin typeface="微软雅黑" pitchFamily="34" charset="-122"/>
                  <a:ea typeface="微软雅黑" pitchFamily="34" charset="-122"/>
                </a:rPr>
                <a:t>我们工作室致力于专业</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模板的发布，课件及汇报</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的美化，并为您提供专业的</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个性定制服务。我们秉承“给您演示的光和热”的理念，为您分担职场压力</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让您的每一次亮相都信心澎湃。</a:t>
              </a:r>
            </a:p>
          </p:txBody>
        </p:sp>
        <p:sp>
          <p:nvSpPr>
            <p:cNvPr id="20" name="文本框 31"/>
            <p:cNvSpPr txBox="1">
              <a:spLocks noChangeArrowheads="1"/>
            </p:cNvSpPr>
            <p:nvPr/>
          </p:nvSpPr>
          <p:spPr bwMode="auto">
            <a:xfrm>
              <a:off x="3048954" y="1470565"/>
              <a:ext cx="3685911" cy="133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buFont typeface="Arial" charset="0"/>
                <a:buNone/>
              </a:pPr>
              <a:r>
                <a:rPr lang="zh-CN" altLang="en-US" sz="1200" dirty="0">
                  <a:solidFill>
                    <a:schemeClr val="bg1"/>
                  </a:solidFill>
                  <a:latin typeface="微软雅黑" pitchFamily="34" charset="-122"/>
                  <a:ea typeface="微软雅黑" pitchFamily="34" charset="-122"/>
                </a:rPr>
                <a:t>我们工作室致力于专业</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模板的发布，课件及汇报</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的美化，并为您提供专业的</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个性定制服务。我们秉承“给您演示的光和热”的理念，为您分担职场压力</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让您的每一次亮相都信心澎湃。</a:t>
              </a:r>
            </a:p>
          </p:txBody>
        </p:sp>
        <p:sp>
          <p:nvSpPr>
            <p:cNvPr id="21" name="矩形 20"/>
            <p:cNvSpPr/>
            <p:nvPr/>
          </p:nvSpPr>
          <p:spPr>
            <a:xfrm>
              <a:off x="7267007" y="1203635"/>
              <a:ext cx="4031570" cy="267116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9145" y="3932206"/>
              <a:ext cx="4031567" cy="261481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9"/>
            <p:cNvSpPr txBox="1">
              <a:spLocks noChangeArrowheads="1"/>
            </p:cNvSpPr>
            <p:nvPr/>
          </p:nvSpPr>
          <p:spPr bwMode="auto">
            <a:xfrm>
              <a:off x="9117565" y="5109565"/>
              <a:ext cx="205184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zh-CN" altLang="en-US" sz="7200" dirty="0">
                  <a:solidFill>
                    <a:schemeClr val="bg1"/>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115236586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aphicFrame>
        <p:nvGraphicFramePr>
          <p:cNvPr id="24" name="图表 23"/>
          <p:cNvGraphicFramePr/>
          <p:nvPr>
            <p:extLst>
              <p:ext uri="{D42A27DB-BD31-4B8C-83A1-F6EECF244321}">
                <p14:modId xmlns:p14="http://schemas.microsoft.com/office/powerpoint/2010/main" val="1432845796"/>
              </p:ext>
            </p:extLst>
          </p:nvPr>
        </p:nvGraphicFramePr>
        <p:xfrm>
          <a:off x="2639616" y="1979914"/>
          <a:ext cx="7200800"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25" name="文本框 19"/>
          <p:cNvSpPr txBox="1"/>
          <p:nvPr/>
        </p:nvSpPr>
        <p:spPr>
          <a:xfrm>
            <a:off x="2831638" y="2669022"/>
            <a:ext cx="1420582" cy="1200329"/>
          </a:xfrm>
          <a:prstGeom prst="rect">
            <a:avLst/>
          </a:prstGeom>
          <a:noFill/>
        </p:spPr>
        <p:txBody>
          <a:bodyPr wrap="none" rtlCol="0">
            <a:spAutoFit/>
          </a:bodyPr>
          <a:lstStyle/>
          <a:p>
            <a:r>
              <a:rPr lang="en-US" altLang="zh-CN" sz="7200" b="1" dirty="0">
                <a:solidFill>
                  <a:schemeClr val="bg1"/>
                </a:solidFill>
              </a:rPr>
              <a:t>45</a:t>
            </a:r>
            <a:r>
              <a:rPr lang="en-US" altLang="zh-CN" sz="3200" b="1" dirty="0">
                <a:solidFill>
                  <a:schemeClr val="bg1"/>
                </a:solidFill>
              </a:rPr>
              <a:t>%</a:t>
            </a:r>
            <a:endParaRPr lang="zh-CN" altLang="en-US" sz="3733" b="1" dirty="0">
              <a:solidFill>
                <a:schemeClr val="bg1"/>
              </a:solidFill>
            </a:endParaRPr>
          </a:p>
        </p:txBody>
      </p:sp>
      <p:sp>
        <p:nvSpPr>
          <p:cNvPr id="26" name="文本框 20"/>
          <p:cNvSpPr txBox="1"/>
          <p:nvPr/>
        </p:nvSpPr>
        <p:spPr>
          <a:xfrm>
            <a:off x="8112224" y="3725139"/>
            <a:ext cx="1420582" cy="1200329"/>
          </a:xfrm>
          <a:prstGeom prst="rect">
            <a:avLst/>
          </a:prstGeom>
          <a:noFill/>
        </p:spPr>
        <p:txBody>
          <a:bodyPr wrap="none" rtlCol="0">
            <a:spAutoFit/>
          </a:bodyPr>
          <a:lstStyle/>
          <a:p>
            <a:r>
              <a:rPr lang="en-US" altLang="zh-CN" sz="7200" b="1" dirty="0">
                <a:solidFill>
                  <a:schemeClr val="bg1"/>
                </a:solidFill>
              </a:rPr>
              <a:t>55</a:t>
            </a:r>
            <a:r>
              <a:rPr lang="en-US" altLang="zh-CN" sz="3200" b="1" dirty="0">
                <a:solidFill>
                  <a:schemeClr val="bg1"/>
                </a:solidFill>
              </a:rPr>
              <a:t>%</a:t>
            </a:r>
            <a:endParaRPr lang="zh-CN" altLang="en-US" sz="3733" b="1" dirty="0">
              <a:solidFill>
                <a:schemeClr val="bg1"/>
              </a:solidFill>
            </a:endParaRPr>
          </a:p>
        </p:txBody>
      </p:sp>
      <p:grpSp>
        <p:nvGrpSpPr>
          <p:cNvPr id="27" name="组合 354"/>
          <p:cNvGrpSpPr/>
          <p:nvPr/>
        </p:nvGrpSpPr>
        <p:grpSpPr>
          <a:xfrm>
            <a:off x="894081" y="2168132"/>
            <a:ext cx="2348825" cy="983743"/>
            <a:chOff x="1343472" y="4037003"/>
            <a:chExt cx="1761619" cy="661292"/>
          </a:xfrm>
        </p:grpSpPr>
        <p:sp>
          <p:nvSpPr>
            <p:cNvPr id="28" name="文本框 355"/>
            <p:cNvSpPr txBox="1"/>
            <p:nvPr/>
          </p:nvSpPr>
          <p:spPr>
            <a:xfrm>
              <a:off x="1454173" y="4360455"/>
              <a:ext cx="1650918" cy="33784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文本框 356"/>
            <p:cNvSpPr txBox="1"/>
            <p:nvPr/>
          </p:nvSpPr>
          <p:spPr>
            <a:xfrm>
              <a:off x="1343472" y="4037003"/>
              <a:ext cx="1650918" cy="25521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组合 354"/>
          <p:cNvGrpSpPr/>
          <p:nvPr/>
        </p:nvGrpSpPr>
        <p:grpSpPr>
          <a:xfrm>
            <a:off x="9968943" y="2146211"/>
            <a:ext cx="2348825" cy="933843"/>
            <a:chOff x="1343472" y="4037003"/>
            <a:chExt cx="1761619" cy="700382"/>
          </a:xfrm>
        </p:grpSpPr>
        <p:sp>
          <p:nvSpPr>
            <p:cNvPr id="31"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3" name="Rectangle 42"/>
          <p:cNvSpPr/>
          <p:nvPr/>
        </p:nvSpPr>
        <p:spPr>
          <a:xfrm>
            <a:off x="928924" y="5873019"/>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itchFamily="34" charset="0"/>
                <a:cs typeface="Arial" pitchFamily="34" charset="0"/>
              </a:rPr>
              <a:t>This is a sample text. Insert your desired text here. Again, this is a dummy text, enter your own text here. This is a sample text. Insert your desired text here.</a:t>
            </a:r>
          </a:p>
        </p:txBody>
      </p:sp>
    </p:spTree>
    <p:extLst>
      <p:ext uri="{BB962C8B-B14F-4D97-AF65-F5344CB8AC3E}">
        <p14:creationId xmlns:p14="http://schemas.microsoft.com/office/powerpoint/2010/main" val="125974756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edge">
                                      <p:cBhvr>
                                        <p:cTn id="13" dur="2000"/>
                                        <p:tgtEl>
                                          <p:spTgt spid="24"/>
                                        </p:tgtEl>
                                      </p:cBhvr>
                                    </p:animEffect>
                                  </p:childTnLst>
                                </p:cTn>
                              </p:par>
                              <p:par>
                                <p:cTn id="14" presetID="42"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8"/>
          <p:cNvGrpSpPr/>
          <p:nvPr/>
        </p:nvGrpSpPr>
        <p:grpSpPr>
          <a:xfrm>
            <a:off x="940484" y="2369975"/>
            <a:ext cx="2228850" cy="2232025"/>
            <a:chOff x="0" y="0"/>
            <a:chExt cx="2227424" cy="2232424"/>
          </a:xfrm>
        </p:grpSpPr>
        <p:grpSp>
          <p:nvGrpSpPr>
            <p:cNvPr id="6" name="组合 49"/>
            <p:cNvGrpSpPr/>
            <p:nvPr/>
          </p:nvGrpSpPr>
          <p:grpSpPr>
            <a:xfrm>
              <a:off x="0" y="0"/>
              <a:ext cx="2227424" cy="2232424"/>
              <a:chOff x="0" y="0"/>
              <a:chExt cx="2373418" cy="2378746"/>
            </a:xfrm>
          </p:grpSpPr>
          <p:sp>
            <p:nvSpPr>
              <p:cNvPr id="9"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0"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1C80A0"/>
              </a:solidFill>
              <a:ln w="9525">
                <a:noFill/>
              </a:ln>
            </p:spPr>
            <p:txBody>
              <a:bodyPr/>
              <a:lstStyle/>
              <a:p>
                <a:endParaRPr lang="zh-CN" altLang="en-US">
                  <a:solidFill>
                    <a:schemeClr val="bg1">
                      <a:lumMod val="50000"/>
                    </a:schemeClr>
                  </a:solidFill>
                </a:endParaRPr>
              </a:p>
            </p:txBody>
          </p:sp>
        </p:grpSp>
        <p:sp>
          <p:nvSpPr>
            <p:cNvPr id="7" name="TextBox 50"/>
            <p:cNvSpPr/>
            <p:nvPr/>
          </p:nvSpPr>
          <p:spPr>
            <a:xfrm>
              <a:off x="783728" y="6681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76%</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8"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2" name="组合 54"/>
          <p:cNvGrpSpPr/>
          <p:nvPr/>
        </p:nvGrpSpPr>
        <p:grpSpPr>
          <a:xfrm>
            <a:off x="945247" y="4678200"/>
            <a:ext cx="2224087" cy="1900238"/>
            <a:chOff x="0" y="0"/>
            <a:chExt cx="2223504" cy="1900763"/>
          </a:xfrm>
        </p:grpSpPr>
        <p:sp>
          <p:nvSpPr>
            <p:cNvPr id="13"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latin typeface="宋体" pitchFamily="2" charset="-122"/>
                <a:ea typeface="宋体" pitchFamily="2" charset="-122"/>
                <a:sym typeface="宋体" pitchFamily="2" charset="-122"/>
              </a:endParaRPr>
            </a:p>
          </p:txBody>
        </p:sp>
        <p:sp>
          <p:nvSpPr>
            <p:cNvPr id="14"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15" name="组合 57"/>
          <p:cNvGrpSpPr/>
          <p:nvPr/>
        </p:nvGrpSpPr>
        <p:grpSpPr>
          <a:xfrm>
            <a:off x="3680509" y="2369975"/>
            <a:ext cx="2127250" cy="2128838"/>
            <a:chOff x="0" y="0"/>
            <a:chExt cx="2126625" cy="2129124"/>
          </a:xfrm>
        </p:grpSpPr>
        <p:sp>
          <p:nvSpPr>
            <p:cNvPr id="16"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7"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accent1">
                <a:lumMod val="50000"/>
              </a:schemeClr>
            </a:solidFill>
            <a:ln w="9525">
              <a:noFill/>
            </a:ln>
          </p:spPr>
          <p:txBody>
            <a:bodyPr/>
            <a:lstStyle/>
            <a:p>
              <a:endParaRPr lang="zh-CN" altLang="en-US">
                <a:solidFill>
                  <a:schemeClr val="bg1">
                    <a:lumMod val="50000"/>
                  </a:schemeClr>
                </a:solidFill>
              </a:endParaRPr>
            </a:p>
          </p:txBody>
        </p:sp>
        <p:sp>
          <p:nvSpPr>
            <p:cNvPr id="18" name="TextBox 60"/>
            <p:cNvSpPr/>
            <p:nvPr/>
          </p:nvSpPr>
          <p:spPr>
            <a:xfrm>
              <a:off x="682928"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48%</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9"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20" name="组合 62"/>
          <p:cNvGrpSpPr/>
          <p:nvPr/>
        </p:nvGrpSpPr>
        <p:grpSpPr>
          <a:xfrm>
            <a:off x="3583672" y="4676613"/>
            <a:ext cx="2295525" cy="1614487"/>
            <a:chOff x="0" y="0"/>
            <a:chExt cx="2295900" cy="1614915"/>
          </a:xfrm>
        </p:grpSpPr>
        <p:sp>
          <p:nvSpPr>
            <p:cNvPr id="21"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latin typeface="宋体" pitchFamily="2" charset="-122"/>
                <a:ea typeface="宋体" pitchFamily="2" charset="-122"/>
                <a:sym typeface="宋体" pitchFamily="2" charset="-122"/>
              </a:endParaRPr>
            </a:p>
          </p:txBody>
        </p:sp>
        <p:sp>
          <p:nvSpPr>
            <p:cNvPr id="22" name="矩形 64"/>
            <p:cNvSpPr/>
            <p:nvPr/>
          </p:nvSpPr>
          <p:spPr>
            <a:xfrm>
              <a:off x="0" y="149514"/>
              <a:ext cx="2295900" cy="1465401"/>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p:txBody>
        </p:sp>
      </p:grpSp>
      <p:grpSp>
        <p:nvGrpSpPr>
          <p:cNvPr id="23" name="组合 65"/>
          <p:cNvGrpSpPr/>
          <p:nvPr/>
        </p:nvGrpSpPr>
        <p:grpSpPr>
          <a:xfrm>
            <a:off x="6318934" y="2369975"/>
            <a:ext cx="2122488" cy="2128838"/>
            <a:chOff x="0" y="0"/>
            <a:chExt cx="2122208" cy="2129124"/>
          </a:xfrm>
        </p:grpSpPr>
        <p:sp>
          <p:nvSpPr>
            <p:cNvPr id="24"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25"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26"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27"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1C80A0"/>
            </a:solidFill>
            <a:ln w="9525">
              <a:noFill/>
            </a:ln>
          </p:spPr>
          <p:txBody>
            <a:bodyPr/>
            <a:lstStyle/>
            <a:p>
              <a:endParaRPr lang="zh-CN" altLang="en-US">
                <a:solidFill>
                  <a:schemeClr val="bg1">
                    <a:lumMod val="50000"/>
                  </a:schemeClr>
                </a:solidFill>
              </a:endParaRPr>
            </a:p>
          </p:txBody>
        </p:sp>
      </p:grpSp>
      <p:grpSp>
        <p:nvGrpSpPr>
          <p:cNvPr id="28" name="组合 70"/>
          <p:cNvGrpSpPr/>
          <p:nvPr/>
        </p:nvGrpSpPr>
        <p:grpSpPr>
          <a:xfrm>
            <a:off x="6341159" y="4679788"/>
            <a:ext cx="2225675" cy="1641475"/>
            <a:chOff x="0" y="0"/>
            <a:chExt cx="2225194" cy="1642230"/>
          </a:xfrm>
        </p:grpSpPr>
        <p:sp>
          <p:nvSpPr>
            <p:cNvPr id="29"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latin typeface="宋体" pitchFamily="2" charset="-122"/>
                <a:ea typeface="宋体" pitchFamily="2" charset="-122"/>
                <a:sym typeface="宋体" pitchFamily="2" charset="-122"/>
              </a:endParaRPr>
            </a:p>
          </p:txBody>
        </p:sp>
        <p:sp>
          <p:nvSpPr>
            <p:cNvPr id="30"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p:txBody>
        </p:sp>
      </p:grpSp>
      <p:grpSp>
        <p:nvGrpSpPr>
          <p:cNvPr id="31" name="组合 65"/>
          <p:cNvGrpSpPr/>
          <p:nvPr/>
        </p:nvGrpSpPr>
        <p:grpSpPr>
          <a:xfrm>
            <a:off x="8837995" y="2367650"/>
            <a:ext cx="2295982" cy="2025551"/>
            <a:chOff x="-173471" y="0"/>
            <a:chExt cx="2295679" cy="2025823"/>
          </a:xfrm>
        </p:grpSpPr>
        <p:sp>
          <p:nvSpPr>
            <p:cNvPr id="32"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33"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34"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35"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accent1">
                <a:lumMod val="50000"/>
              </a:schemeClr>
            </a:solidFill>
            <a:ln w="9525">
              <a:noFill/>
            </a:ln>
          </p:spPr>
          <p:txBody>
            <a:bodyPr/>
            <a:lstStyle/>
            <a:p>
              <a:endParaRPr lang="zh-CN" altLang="en-US">
                <a:solidFill>
                  <a:schemeClr val="bg1">
                    <a:lumMod val="50000"/>
                  </a:schemeClr>
                </a:solidFill>
              </a:endParaRPr>
            </a:p>
          </p:txBody>
        </p:sp>
      </p:grpSp>
      <p:grpSp>
        <p:nvGrpSpPr>
          <p:cNvPr id="36" name="组合 70"/>
          <p:cNvGrpSpPr/>
          <p:nvPr/>
        </p:nvGrpSpPr>
        <p:grpSpPr>
          <a:xfrm>
            <a:off x="9033714" y="4677463"/>
            <a:ext cx="2225675" cy="1641475"/>
            <a:chOff x="0" y="0"/>
            <a:chExt cx="2225194" cy="1642230"/>
          </a:xfrm>
        </p:grpSpPr>
        <p:sp>
          <p:nvSpPr>
            <p:cNvPr id="37"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latin typeface="宋体" pitchFamily="2" charset="-122"/>
                <a:ea typeface="宋体" pitchFamily="2" charset="-122"/>
                <a:sym typeface="宋体" pitchFamily="2" charset="-122"/>
              </a:endParaRPr>
            </a:p>
          </p:txBody>
        </p:sp>
        <p:sp>
          <p:nvSpPr>
            <p:cNvPr id="38"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82405385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9" presetClass="entr" presetSubtype="0" decel="100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360"/>
                                          </p:val>
                                        </p:tav>
                                        <p:tav tm="100000">
                                          <p:val>
                                            <p:fltVal val="0"/>
                                          </p:val>
                                        </p:tav>
                                      </p:tavLst>
                                    </p:anim>
                                    <p:animEffect filter="fade">
                                      <p:cBhvr>
                                        <p:cTn id="16" dur="1000"/>
                                        <p:tgtEl>
                                          <p:spTgt spid="5"/>
                                        </p:tgtEl>
                                      </p:cBhvr>
                                    </p:animEffect>
                                  </p:childTnLst>
                                </p:cTn>
                              </p:par>
                              <p:par>
                                <p:cTn id="17" presetID="47" presetClass="entr" presetSubtype="0"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Effect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9" presetClass="entr" presetSubtype="0" decel="100000" fill="hold" nodeType="withEffect">
                                  <p:stCondLst>
                                    <p:cond delay="7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360"/>
                                          </p:val>
                                        </p:tav>
                                        <p:tav tm="100000">
                                          <p:val>
                                            <p:fltVal val="0"/>
                                          </p:val>
                                        </p:tav>
                                      </p:tavLst>
                                    </p:anim>
                                    <p:animEffect filter="fade">
                                      <p:cBhvr>
                                        <p:cTn id="27" dur="1000"/>
                                        <p:tgtEl>
                                          <p:spTgt spid="15"/>
                                        </p:tgtEl>
                                      </p:cBhvr>
                                    </p:animEffect>
                                  </p:childTnLst>
                                </p:cTn>
                              </p:par>
                              <p:par>
                                <p:cTn id="28" presetID="47" presetClass="entr" presetSubtype="0" fill="hold" nodeType="withEffect">
                                  <p:stCondLst>
                                    <p:cond delay="1600"/>
                                  </p:stCondLst>
                                  <p:childTnLst>
                                    <p:set>
                                      <p:cBhvr>
                                        <p:cTn id="29" dur="1" fill="hold">
                                          <p:stCondLst>
                                            <p:cond delay="0"/>
                                          </p:stCondLst>
                                        </p:cTn>
                                        <p:tgtEl>
                                          <p:spTgt spid="20"/>
                                        </p:tgtEl>
                                        <p:attrNameLst>
                                          <p:attrName>style.visibility</p:attrName>
                                        </p:attrNameLst>
                                      </p:cBhvr>
                                      <p:to>
                                        <p:strVal val="visible"/>
                                      </p:to>
                                    </p:set>
                                    <p:animEffect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par>
                                <p:cTn id="33" presetID="49" presetClass="entr" presetSubtype="0" decel="100000" fill="hold" nodeType="withEffect">
                                  <p:stCondLst>
                                    <p:cond delay="150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360"/>
                                          </p:val>
                                        </p:tav>
                                        <p:tav tm="100000">
                                          <p:val>
                                            <p:fltVal val="0"/>
                                          </p:val>
                                        </p:tav>
                                      </p:tavLst>
                                    </p:anim>
                                    <p:animEffect filter="fade">
                                      <p:cBhvr>
                                        <p:cTn id="38" dur="1000"/>
                                        <p:tgtEl>
                                          <p:spTgt spid="23"/>
                                        </p:tgtEl>
                                      </p:cBhvr>
                                    </p:animEffect>
                                  </p:childTnLst>
                                </p:cTn>
                              </p:par>
                              <p:par>
                                <p:cTn id="39" presetID="47" presetClass="entr" presetSubtype="0" fill="hold" nodeType="withEffect">
                                  <p:stCondLst>
                                    <p:cond delay="2300"/>
                                  </p:stCondLst>
                                  <p:childTnLst>
                                    <p:set>
                                      <p:cBhvr>
                                        <p:cTn id="40" dur="1" fill="hold">
                                          <p:stCondLst>
                                            <p:cond delay="0"/>
                                          </p:stCondLst>
                                        </p:cTn>
                                        <p:tgtEl>
                                          <p:spTgt spid="28"/>
                                        </p:tgtEl>
                                        <p:attrNameLst>
                                          <p:attrName>style.visibility</p:attrName>
                                        </p:attrNameLst>
                                      </p:cBhvr>
                                      <p:to>
                                        <p:strVal val="visible"/>
                                      </p:to>
                                    </p:set>
                                    <p:animEffect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par>
                                <p:cTn id="44" presetID="49" presetClass="entr" presetSubtype="0" decel="100000" fill="hold" nodeType="withEffect">
                                  <p:stCondLst>
                                    <p:cond delay="15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1000" fill="hold"/>
                                        <p:tgtEl>
                                          <p:spTgt spid="31"/>
                                        </p:tgtEl>
                                        <p:attrNameLst>
                                          <p:attrName>ppt_w</p:attrName>
                                        </p:attrNameLst>
                                      </p:cBhvr>
                                      <p:tavLst>
                                        <p:tav tm="0">
                                          <p:val>
                                            <p:fltVal val="0"/>
                                          </p:val>
                                        </p:tav>
                                        <p:tav tm="100000">
                                          <p:val>
                                            <p:strVal val="#ppt_w"/>
                                          </p:val>
                                        </p:tav>
                                      </p:tavLst>
                                    </p:anim>
                                    <p:anim calcmode="lin" valueType="num">
                                      <p:cBhvr>
                                        <p:cTn id="47" dur="1000" fill="hold"/>
                                        <p:tgtEl>
                                          <p:spTgt spid="31"/>
                                        </p:tgtEl>
                                        <p:attrNameLst>
                                          <p:attrName>ppt_h</p:attrName>
                                        </p:attrNameLst>
                                      </p:cBhvr>
                                      <p:tavLst>
                                        <p:tav tm="0">
                                          <p:val>
                                            <p:fltVal val="0"/>
                                          </p:val>
                                        </p:tav>
                                        <p:tav tm="100000">
                                          <p:val>
                                            <p:strVal val="#ppt_h"/>
                                          </p:val>
                                        </p:tav>
                                      </p:tavLst>
                                    </p:anim>
                                    <p:anim calcmode="lin" valueType="num">
                                      <p:cBhvr>
                                        <p:cTn id="48" dur="1000" fill="hold"/>
                                        <p:tgtEl>
                                          <p:spTgt spid="31"/>
                                        </p:tgtEl>
                                        <p:attrNameLst>
                                          <p:attrName>style.rotation</p:attrName>
                                        </p:attrNameLst>
                                      </p:cBhvr>
                                      <p:tavLst>
                                        <p:tav tm="0">
                                          <p:val>
                                            <p:fltVal val="360"/>
                                          </p:val>
                                        </p:tav>
                                        <p:tav tm="100000">
                                          <p:val>
                                            <p:fltVal val="0"/>
                                          </p:val>
                                        </p:tav>
                                      </p:tavLst>
                                    </p:anim>
                                    <p:animEffect filter="fade">
                                      <p:cBhvr>
                                        <p:cTn id="49" dur="1000"/>
                                        <p:tgtEl>
                                          <p:spTgt spid="31"/>
                                        </p:tgtEl>
                                      </p:cBhvr>
                                    </p:animEffect>
                                  </p:childTnLst>
                                </p:cTn>
                              </p:par>
                              <p:par>
                                <p:cTn id="50" presetID="47" presetClass="entr" presetSubtype="0" fill="hold" nodeType="withEffect">
                                  <p:stCondLst>
                                    <p:cond delay="2300"/>
                                  </p:stCondLst>
                                  <p:childTnLst>
                                    <p:set>
                                      <p:cBhvr>
                                        <p:cTn id="51" dur="1" fill="hold">
                                          <p:stCondLst>
                                            <p:cond delay="0"/>
                                          </p:stCondLst>
                                        </p:cTn>
                                        <p:tgtEl>
                                          <p:spTgt spid="36"/>
                                        </p:tgtEl>
                                        <p:attrNameLst>
                                          <p:attrName>style.visibility</p:attrName>
                                        </p:attrNameLst>
                                      </p:cBhvr>
                                      <p:to>
                                        <p:strVal val="visible"/>
                                      </p:to>
                                    </p:set>
                                    <p:animEffect filter="fade">
                                      <p:cBhvr>
                                        <p:cTn id="52" dur="1000"/>
                                        <p:tgtEl>
                                          <p:spTgt spid="36"/>
                                        </p:tgtEl>
                                      </p:cBhvr>
                                    </p:animEffect>
                                    <p:anim calcmode="lin" valueType="num">
                                      <p:cBhvr>
                                        <p:cTn id="53" dur="1000" fill="hold"/>
                                        <p:tgtEl>
                                          <p:spTgt spid="36"/>
                                        </p:tgtEl>
                                        <p:attrNameLst>
                                          <p:attrName>ppt_x</p:attrName>
                                        </p:attrNameLst>
                                      </p:cBhvr>
                                      <p:tavLst>
                                        <p:tav tm="0">
                                          <p:val>
                                            <p:strVal val="#ppt_x"/>
                                          </p:val>
                                        </p:tav>
                                        <p:tav tm="100000">
                                          <p:val>
                                            <p:strVal val="#ppt_x"/>
                                          </p:val>
                                        </p:tav>
                                      </p:tavLst>
                                    </p:anim>
                                    <p:anim calcmode="lin" valueType="num">
                                      <p:cBhvr>
                                        <p:cTn id="5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1" name="组合 10"/>
          <p:cNvGrpSpPr/>
          <p:nvPr/>
        </p:nvGrpSpPr>
        <p:grpSpPr>
          <a:xfrm>
            <a:off x="4017823" y="3518672"/>
            <a:ext cx="4354012" cy="1552299"/>
            <a:chOff x="4748241" y="2964599"/>
            <a:chExt cx="6485950" cy="1277428"/>
          </a:xfrm>
        </p:grpSpPr>
        <p:sp>
          <p:nvSpPr>
            <p:cNvPr id="12" name="矩形 11"/>
            <p:cNvSpPr/>
            <p:nvPr/>
          </p:nvSpPr>
          <p:spPr>
            <a:xfrm>
              <a:off x="4748241" y="2964599"/>
              <a:ext cx="6485950" cy="734504"/>
            </a:xfrm>
            <a:prstGeom prst="rect">
              <a:avLst/>
            </a:prstGeom>
          </p:spPr>
          <p:txBody>
            <a:bodyPr wrap="square">
              <a:spAutoFit/>
            </a:bodyPr>
            <a:lstStyle/>
            <a:p>
              <a:r>
                <a:rPr kumimoji="1" lang="zh-CN" altLang="en-US" sz="5200" b="1" dirty="0">
                  <a:solidFill>
                    <a:schemeClr val="accent1">
                      <a:lumMod val="50000"/>
                    </a:schemeClr>
                  </a:solidFill>
                  <a:latin typeface="华文新魏" panose="02010800040101010101" pitchFamily="2" charset="-122"/>
                  <a:ea typeface="华文新魏" panose="02010800040101010101" pitchFamily="2" charset="-122"/>
                </a:rPr>
                <a:t>加入你的标题</a:t>
              </a:r>
            </a:p>
          </p:txBody>
        </p:sp>
        <p:sp>
          <p:nvSpPr>
            <p:cNvPr id="13" name="矩形 12"/>
            <p:cNvSpPr/>
            <p:nvPr/>
          </p:nvSpPr>
          <p:spPr>
            <a:xfrm>
              <a:off x="4764524" y="3642247"/>
              <a:ext cx="6375579"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4" name="组合 13"/>
          <p:cNvGrpSpPr/>
          <p:nvPr/>
        </p:nvGrpSpPr>
        <p:grpSpPr>
          <a:xfrm>
            <a:off x="5190337" y="1470522"/>
            <a:ext cx="1809738" cy="1662806"/>
            <a:chOff x="3702515" y="2161282"/>
            <a:chExt cx="1180022" cy="1084217"/>
          </a:xfrm>
        </p:grpSpPr>
        <p:sp>
          <p:nvSpPr>
            <p:cNvPr id="15" name="椭圆 14"/>
            <p:cNvSpPr/>
            <p:nvPr/>
          </p:nvSpPr>
          <p:spPr>
            <a:xfrm>
              <a:off x="3750418" y="2161282"/>
              <a:ext cx="1084217" cy="1084217"/>
            </a:xfrm>
            <a:prstGeom prst="ellipse">
              <a:avLst/>
            </a:prstGeom>
            <a:solidFill>
              <a:srgbClr val="1C80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张海山锐线体简" panose="02000000000000000000" pitchFamily="2" charset="-122"/>
                <a:ea typeface="张海山锐线体简" panose="02000000000000000000" pitchFamily="2" charset="-122"/>
              </a:endParaRPr>
            </a:p>
          </p:txBody>
        </p:sp>
        <p:sp>
          <p:nvSpPr>
            <p:cNvPr id="16" name="18"/>
            <p:cNvSpPr>
              <a:spLocks noChangeArrowheads="1"/>
            </p:cNvSpPr>
            <p:nvPr>
              <p:custDataLst>
                <p:tags r:id="rId1"/>
              </p:custDataLst>
            </p:nvPr>
          </p:nvSpPr>
          <p:spPr bwMode="auto">
            <a:xfrm>
              <a:off x="3702515" y="2496014"/>
              <a:ext cx="1180022" cy="40136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000" dirty="0">
                  <a:solidFill>
                    <a:schemeClr val="bg1"/>
                  </a:solidFill>
                  <a:latin typeface="张海山锐线体简" panose="02000000000000000000" pitchFamily="2" charset="-122"/>
                  <a:ea typeface="张海山锐线体简" panose="02000000000000000000" pitchFamily="2" charset="-122"/>
                  <a:cs typeface="宋体" pitchFamily="2" charset="-122"/>
                </a:rPr>
                <a:t>03</a:t>
              </a:r>
            </a:p>
          </p:txBody>
        </p:sp>
      </p:grpSp>
      <p:sp>
        <p:nvSpPr>
          <p:cNvPr id="27" name="矩形 26"/>
          <p:cNvSpPr/>
          <p:nvPr/>
        </p:nvSpPr>
        <p:spPr>
          <a:xfrm>
            <a:off x="491898" y="417038"/>
            <a:ext cx="11206616" cy="6025510"/>
          </a:xfrm>
          <a:prstGeom prst="rect">
            <a:avLst/>
          </a:prstGeom>
          <a:noFill/>
          <a:ln>
            <a:solidFill>
              <a:srgbClr val="06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516886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1000" fill="hold"/>
                                        <p:tgtEl>
                                          <p:spTgt spid="27"/>
                                        </p:tgtEl>
                                        <p:attrNameLst>
                                          <p:attrName>ppt_w</p:attrName>
                                        </p:attrNameLst>
                                      </p:cBhvr>
                                      <p:tavLst>
                                        <p:tav tm="0">
                                          <p:val>
                                            <p:fltVal val="0"/>
                                          </p:val>
                                        </p:tav>
                                        <p:tav tm="100000">
                                          <p:val>
                                            <p:strVal val="#ppt_w"/>
                                          </p:val>
                                        </p:tav>
                                      </p:tavLst>
                                    </p:anim>
                                    <p:anim calcmode="lin" valueType="num">
                                      <p:cBhvr>
                                        <p:cTn id="11" dur="1000" fill="hold"/>
                                        <p:tgtEl>
                                          <p:spTgt spid="27"/>
                                        </p:tgtEl>
                                        <p:attrNameLst>
                                          <p:attrName>ppt_h</p:attrName>
                                        </p:attrNameLst>
                                      </p:cBhvr>
                                      <p:tavLst>
                                        <p:tav tm="0">
                                          <p:val>
                                            <p:fltVal val="0"/>
                                          </p:val>
                                        </p:tav>
                                        <p:tav tm="100000">
                                          <p:val>
                                            <p:strVal val="#ppt_h"/>
                                          </p:val>
                                        </p:tav>
                                      </p:tavLst>
                                    </p:anim>
                                    <p:animEffect transition="in" filter="fade">
                                      <p:cBhvr>
                                        <p:cTn id="12" dur="1000"/>
                                        <p:tgtEl>
                                          <p:spTgt spid="27"/>
                                        </p:tgtEl>
                                      </p:cBhvr>
                                    </p:animEffect>
                                  </p:childTnLst>
                                </p:cTn>
                              </p:par>
                              <p:par>
                                <p:cTn id="13" presetID="53" presetClass="entr" presetSubtype="16"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250" fill="hold"/>
                                        <p:tgtEl>
                                          <p:spTgt spid="14"/>
                                        </p:tgtEl>
                                        <p:attrNameLst>
                                          <p:attrName>ppt_w</p:attrName>
                                        </p:attrNameLst>
                                      </p:cBhvr>
                                      <p:tavLst>
                                        <p:tav tm="0">
                                          <p:val>
                                            <p:fltVal val="0"/>
                                          </p:val>
                                        </p:tav>
                                        <p:tav tm="100000">
                                          <p:val>
                                            <p:strVal val="#ppt_w"/>
                                          </p:val>
                                        </p:tav>
                                      </p:tavLst>
                                    </p:anim>
                                    <p:anim calcmode="lin" valueType="num">
                                      <p:cBhvr>
                                        <p:cTn id="16" dur="1250" fill="hold"/>
                                        <p:tgtEl>
                                          <p:spTgt spid="14"/>
                                        </p:tgtEl>
                                        <p:attrNameLst>
                                          <p:attrName>ppt_h</p:attrName>
                                        </p:attrNameLst>
                                      </p:cBhvr>
                                      <p:tavLst>
                                        <p:tav tm="0">
                                          <p:val>
                                            <p:fltVal val="0"/>
                                          </p:val>
                                        </p:tav>
                                        <p:tav tm="100000">
                                          <p:val>
                                            <p:strVal val="#ppt_h"/>
                                          </p:val>
                                        </p:tav>
                                      </p:tavLst>
                                    </p:anim>
                                    <p:animEffect transition="in" filter="fade">
                                      <p:cBhvr>
                                        <p:cTn id="17" dur="1250"/>
                                        <p:tgtEl>
                                          <p:spTgt spid="1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3587" y="5785813"/>
            <a:ext cx="12194000" cy="1075941"/>
            <a:chOff x="0" y="5144654"/>
            <a:chExt cx="9144000" cy="806823"/>
          </a:xfrm>
        </p:grpSpPr>
        <p:sp>
          <p:nvSpPr>
            <p:cNvPr id="6" name="矩形 5"/>
            <p:cNvSpPr/>
            <p:nvPr/>
          </p:nvSpPr>
          <p:spPr>
            <a:xfrm>
              <a:off x="0" y="5144654"/>
              <a:ext cx="9144000" cy="806823"/>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文本框 14"/>
            <p:cNvSpPr txBox="1"/>
            <p:nvPr/>
          </p:nvSpPr>
          <p:spPr>
            <a:xfrm>
              <a:off x="757391" y="5239968"/>
              <a:ext cx="7100174" cy="528087"/>
            </a:xfrm>
            <a:prstGeom prst="rect">
              <a:avLst/>
            </a:prstGeom>
            <a:noFill/>
          </p:spPr>
          <p:txBody>
            <a:bodyPr wrap="square" rtlCol="0">
              <a:spAutoFit/>
            </a:bodyPr>
            <a:lstStyle/>
            <a:p>
              <a:pPr>
                <a:lnSpc>
                  <a:spcPct val="150000"/>
                </a:lnSpc>
              </a:pP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Lorem ipsum dolor sit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amet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consectetur</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adipisicing</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elit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sed</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do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eiusmod</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tempor</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incididunt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ut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labore</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et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dolore</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magna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aliqua</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endParaRPr lang="zh-CN" altLang="en-US" sz="1400" dirty="0">
                <a:solidFill>
                  <a:schemeClr val="bg1"/>
                </a:solidFill>
              </a:endParaRPr>
            </a:p>
          </p:txBody>
        </p:sp>
      </p:grpSp>
      <p:grpSp>
        <p:nvGrpSpPr>
          <p:cNvPr id="4" name="组合 3"/>
          <p:cNvGrpSpPr/>
          <p:nvPr/>
        </p:nvGrpSpPr>
        <p:grpSpPr>
          <a:xfrm>
            <a:off x="794677" y="1859849"/>
            <a:ext cx="10597472" cy="3690214"/>
            <a:chOff x="325684" y="1982260"/>
            <a:chExt cx="11596646" cy="4038142"/>
          </a:xfrm>
        </p:grpSpPr>
        <p:sp>
          <p:nvSpPr>
            <p:cNvPr id="8" name="圆角矩形 7"/>
            <p:cNvSpPr/>
            <p:nvPr/>
          </p:nvSpPr>
          <p:spPr>
            <a:xfrm>
              <a:off x="325684" y="5254830"/>
              <a:ext cx="3718848" cy="765572"/>
            </a:xfrm>
            <a:prstGeom prst="roundRect">
              <a:avLst>
                <a:gd name="adj" fmla="val 0"/>
              </a:avLst>
            </a:prstGeom>
            <a:solidFill>
              <a:schemeClr val="accent1">
                <a:lumMod val="50000"/>
              </a:schemeClr>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FFFFFF"/>
                </a:solidFill>
                <a:latin typeface="+mn-ea"/>
              </a:endParaRPr>
            </a:p>
          </p:txBody>
        </p:sp>
        <p:sp>
          <p:nvSpPr>
            <p:cNvPr id="9" name="圆角矩形 10"/>
            <p:cNvSpPr/>
            <p:nvPr/>
          </p:nvSpPr>
          <p:spPr>
            <a:xfrm>
              <a:off x="4264583" y="5254830"/>
              <a:ext cx="3718848" cy="765572"/>
            </a:xfrm>
            <a:prstGeom prst="roundRect">
              <a:avLst>
                <a:gd name="adj" fmla="val 0"/>
              </a:avLst>
            </a:prstGeom>
            <a:solidFill>
              <a:srgbClr val="1C80A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FFFFFF"/>
                </a:solidFill>
                <a:latin typeface="+mn-ea"/>
              </a:endParaRPr>
            </a:p>
          </p:txBody>
        </p:sp>
        <p:sp>
          <p:nvSpPr>
            <p:cNvPr id="10" name="圆角矩形 13"/>
            <p:cNvSpPr/>
            <p:nvPr/>
          </p:nvSpPr>
          <p:spPr>
            <a:xfrm>
              <a:off x="8203482" y="5254830"/>
              <a:ext cx="3718848" cy="765572"/>
            </a:xfrm>
            <a:prstGeom prst="roundRect">
              <a:avLst>
                <a:gd name="adj" fmla="val 0"/>
              </a:avLst>
            </a:prstGeom>
            <a:solidFill>
              <a:schemeClr val="accent1">
                <a:lumMod val="50000"/>
              </a:schemeClr>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FFFFFF"/>
                </a:solidFill>
                <a:latin typeface="+mn-ea"/>
              </a:endParaRPr>
            </a:p>
          </p:txBody>
        </p:sp>
        <p:sp>
          <p:nvSpPr>
            <p:cNvPr id="12" name="Text Placeholder 12"/>
            <p:cNvSpPr txBox="1">
              <a:spLocks/>
            </p:cNvSpPr>
            <p:nvPr/>
          </p:nvSpPr>
          <p:spPr>
            <a:xfrm>
              <a:off x="519498" y="5462328"/>
              <a:ext cx="2855736" cy="418592"/>
            </a:xfrm>
            <a:prstGeom prst="rect">
              <a:avLst/>
            </a:prstGeom>
            <a:noFill/>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800" b="1" dirty="0">
                  <a:solidFill>
                    <a:schemeClr val="bg1"/>
                  </a:solidFill>
                  <a:latin typeface="微软雅黑" panose="020B0503020204020204" pitchFamily="34" charset="-122"/>
                  <a:ea typeface="微软雅黑" panose="020B0503020204020204" pitchFamily="34" charset="-122"/>
                </a:rPr>
                <a:t>01 </a:t>
              </a:r>
              <a:r>
                <a:rPr lang="zh-CN" altLang="en-US" sz="18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800" b="1" dirty="0">
                <a:solidFill>
                  <a:schemeClr val="bg1"/>
                </a:solidFill>
                <a:latin typeface="微软雅黑" panose="020B0503020204020204" pitchFamily="34" charset="-122"/>
                <a:ea typeface="微软雅黑" panose="020B0503020204020204" pitchFamily="34" charset="-122"/>
              </a:endParaRPr>
            </a:p>
          </p:txBody>
        </p:sp>
        <p:sp>
          <p:nvSpPr>
            <p:cNvPr id="13" name="Text Placeholder 12"/>
            <p:cNvSpPr txBox="1">
              <a:spLocks/>
            </p:cNvSpPr>
            <p:nvPr/>
          </p:nvSpPr>
          <p:spPr>
            <a:xfrm>
              <a:off x="4458397" y="5460904"/>
              <a:ext cx="2855736" cy="418592"/>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800" b="1" dirty="0">
                  <a:solidFill>
                    <a:schemeClr val="bg1"/>
                  </a:solidFill>
                  <a:latin typeface="微软雅黑" panose="020B0503020204020204" pitchFamily="34" charset="-122"/>
                  <a:ea typeface="微软雅黑" panose="020B0503020204020204" pitchFamily="34" charset="-122"/>
                </a:rPr>
                <a:t>02 </a:t>
              </a:r>
              <a:r>
                <a:rPr lang="zh-CN" altLang="en-US" sz="18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800" b="1" dirty="0">
                <a:solidFill>
                  <a:schemeClr val="bg1"/>
                </a:solidFill>
                <a:latin typeface="微软雅黑" panose="020B0503020204020204" pitchFamily="34" charset="-122"/>
                <a:ea typeface="微软雅黑" panose="020B0503020204020204" pitchFamily="34" charset="-122"/>
              </a:endParaRPr>
            </a:p>
          </p:txBody>
        </p:sp>
        <p:sp>
          <p:nvSpPr>
            <p:cNvPr id="14" name="Text Placeholder 12"/>
            <p:cNvSpPr txBox="1">
              <a:spLocks/>
            </p:cNvSpPr>
            <p:nvPr/>
          </p:nvSpPr>
          <p:spPr>
            <a:xfrm>
              <a:off x="8397296" y="5457350"/>
              <a:ext cx="2855736" cy="418592"/>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800" b="1" dirty="0">
                  <a:solidFill>
                    <a:schemeClr val="bg1"/>
                  </a:solidFill>
                  <a:latin typeface="微软雅黑" panose="020B0503020204020204" pitchFamily="34" charset="-122"/>
                  <a:ea typeface="微软雅黑" panose="020B0503020204020204" pitchFamily="34" charset="-122"/>
                </a:rPr>
                <a:t>03 </a:t>
              </a:r>
              <a:r>
                <a:rPr lang="zh-CN" altLang="en-US" sz="18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800" b="1" dirty="0">
                <a:solidFill>
                  <a:schemeClr val="bg1"/>
                </a:solidFill>
                <a:latin typeface="微软雅黑" panose="020B0503020204020204" pitchFamily="34" charset="-122"/>
                <a:ea typeface="微软雅黑" panose="020B0503020204020204" pitchFamily="34" charset="-122"/>
              </a:endParaRPr>
            </a:p>
          </p:txBody>
        </p:sp>
        <p:sp>
          <p:nvSpPr>
            <p:cNvPr id="15" name="Rectangle 3"/>
            <p:cNvSpPr/>
            <p:nvPr/>
          </p:nvSpPr>
          <p:spPr>
            <a:xfrm flipH="1">
              <a:off x="325684" y="1982260"/>
              <a:ext cx="3718848" cy="3089086"/>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latin typeface="+mn-ea"/>
              </a:endParaRPr>
            </a:p>
          </p:txBody>
        </p:sp>
        <p:sp>
          <p:nvSpPr>
            <p:cNvPr id="16" name="Rectangle 3"/>
            <p:cNvSpPr/>
            <p:nvPr/>
          </p:nvSpPr>
          <p:spPr>
            <a:xfrm flipH="1">
              <a:off x="4264583" y="1982260"/>
              <a:ext cx="3718848" cy="3089086"/>
            </a:xfrm>
            <a:prstGeom prst="rect">
              <a:avLst/>
            </a:prstGeom>
            <a:blipFill dpi="0" rotWithShape="1">
              <a:blip r:embed="rId4"/>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latin typeface="+mn-ea"/>
              </a:endParaRPr>
            </a:p>
          </p:txBody>
        </p:sp>
        <p:sp>
          <p:nvSpPr>
            <p:cNvPr id="17" name="Rectangle 3"/>
            <p:cNvSpPr/>
            <p:nvPr/>
          </p:nvSpPr>
          <p:spPr>
            <a:xfrm flipH="1">
              <a:off x="8203482" y="1982260"/>
              <a:ext cx="3718848" cy="3089086"/>
            </a:xfrm>
            <a:prstGeom prst="rect">
              <a:avLst/>
            </a:prstGeom>
            <a:blipFill dpi="0" rotWithShape="1">
              <a:blip r:embed="rId5"/>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latin typeface="+mn-ea"/>
              </a:endParaRPr>
            </a:p>
          </p:txBody>
        </p:sp>
      </p:grpSp>
    </p:spTree>
    <p:extLst>
      <p:ext uri="{BB962C8B-B14F-4D97-AF65-F5344CB8AC3E}">
        <p14:creationId xmlns:p14="http://schemas.microsoft.com/office/powerpoint/2010/main" val="270656859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flipH="1">
            <a:off x="1216423" y="1513736"/>
            <a:ext cx="9759154" cy="5220718"/>
            <a:chOff x="1831210" y="1534021"/>
            <a:chExt cx="9759154" cy="5220718"/>
          </a:xfrm>
        </p:grpSpPr>
        <p:sp>
          <p:nvSpPr>
            <p:cNvPr id="5" name="任意多边形 53"/>
            <p:cNvSpPr/>
            <p:nvPr/>
          </p:nvSpPr>
          <p:spPr>
            <a:xfrm>
              <a:off x="3128790" y="2629533"/>
              <a:ext cx="6290632" cy="4125206"/>
            </a:xfrm>
            <a:custGeom>
              <a:avLst/>
              <a:gdLst>
                <a:gd name="connsiteX0" fmla="*/ 0 w 6290632"/>
                <a:gd name="connsiteY0" fmla="*/ 330506 h 4109292"/>
                <a:gd name="connsiteX1" fmla="*/ 0 w 6290632"/>
                <a:gd name="connsiteY1" fmla="*/ 0 h 4109292"/>
                <a:gd name="connsiteX2" fmla="*/ 2886420 w 6290632"/>
                <a:gd name="connsiteY2" fmla="*/ 253388 h 4109292"/>
                <a:gd name="connsiteX3" fmla="*/ 1740665 w 6290632"/>
                <a:gd name="connsiteY3" fmla="*/ 859316 h 4109292"/>
                <a:gd name="connsiteX4" fmla="*/ 4109292 w 6290632"/>
                <a:gd name="connsiteY4" fmla="*/ 1443210 h 4109292"/>
                <a:gd name="connsiteX5" fmla="*/ 2203374 w 6290632"/>
                <a:gd name="connsiteY5" fmla="*/ 2533880 h 4109292"/>
                <a:gd name="connsiteX6" fmla="*/ 6290632 w 6290632"/>
                <a:gd name="connsiteY6" fmla="*/ 2974555 h 4109292"/>
                <a:gd name="connsiteX7" fmla="*/ 6290632 w 6290632"/>
                <a:gd name="connsiteY7" fmla="*/ 4109292 h 4109292"/>
                <a:gd name="connsiteX8" fmla="*/ 947451 w 6290632"/>
                <a:gd name="connsiteY8" fmla="*/ 2655066 h 4109292"/>
                <a:gd name="connsiteX9" fmla="*/ 2765234 w 6290632"/>
                <a:gd name="connsiteY9" fmla="*/ 1564396 h 4109292"/>
                <a:gd name="connsiteX10" fmla="*/ 771181 w 6290632"/>
                <a:gd name="connsiteY10" fmla="*/ 991519 h 4109292"/>
                <a:gd name="connsiteX11" fmla="*/ 2214391 w 6290632"/>
                <a:gd name="connsiteY11" fmla="*/ 308473 h 4109292"/>
                <a:gd name="connsiteX12" fmla="*/ 0 w 6290632"/>
                <a:gd name="connsiteY12" fmla="*/ 330506 h 4109292"/>
                <a:gd name="connsiteX0" fmla="*/ 0 w 6290632"/>
                <a:gd name="connsiteY0" fmla="*/ 330506 h 4109292"/>
                <a:gd name="connsiteX1" fmla="*/ 0 w 6290632"/>
                <a:gd name="connsiteY1" fmla="*/ 0 h 4109292"/>
                <a:gd name="connsiteX2" fmla="*/ 2886420 w 6290632"/>
                <a:gd name="connsiteY2" fmla="*/ 253388 h 4109292"/>
                <a:gd name="connsiteX3" fmla="*/ 1740665 w 6290632"/>
                <a:gd name="connsiteY3" fmla="*/ 859316 h 4109292"/>
                <a:gd name="connsiteX4" fmla="*/ 4109292 w 6290632"/>
                <a:gd name="connsiteY4" fmla="*/ 1443210 h 4109292"/>
                <a:gd name="connsiteX5" fmla="*/ 2203374 w 6290632"/>
                <a:gd name="connsiteY5" fmla="*/ 2533880 h 4109292"/>
                <a:gd name="connsiteX6" fmla="*/ 6290632 w 6290632"/>
                <a:gd name="connsiteY6" fmla="*/ 2974555 h 4109292"/>
                <a:gd name="connsiteX7" fmla="*/ 6290632 w 6290632"/>
                <a:gd name="connsiteY7" fmla="*/ 4109292 h 4109292"/>
                <a:gd name="connsiteX8" fmla="*/ 947451 w 6290632"/>
                <a:gd name="connsiteY8" fmla="*/ 2655066 h 4109292"/>
                <a:gd name="connsiteX9" fmla="*/ 2765234 w 6290632"/>
                <a:gd name="connsiteY9" fmla="*/ 1564396 h 4109292"/>
                <a:gd name="connsiteX10" fmla="*/ 771181 w 6290632"/>
                <a:gd name="connsiteY10" fmla="*/ 991519 h 4109292"/>
                <a:gd name="connsiteX11" fmla="*/ 2214391 w 6290632"/>
                <a:gd name="connsiteY11" fmla="*/ 308473 h 4109292"/>
                <a:gd name="connsiteX12" fmla="*/ 0 w 6290632"/>
                <a:gd name="connsiteY12" fmla="*/ 330506 h 4109292"/>
                <a:gd name="connsiteX0" fmla="*/ 0 w 6290632"/>
                <a:gd name="connsiteY0" fmla="*/ 330506 h 4109292"/>
                <a:gd name="connsiteX1" fmla="*/ 0 w 6290632"/>
                <a:gd name="connsiteY1" fmla="*/ 0 h 4109292"/>
                <a:gd name="connsiteX2" fmla="*/ 2886420 w 6290632"/>
                <a:gd name="connsiteY2" fmla="*/ 253388 h 4109292"/>
                <a:gd name="connsiteX3" fmla="*/ 1740665 w 6290632"/>
                <a:gd name="connsiteY3" fmla="*/ 859316 h 4109292"/>
                <a:gd name="connsiteX4" fmla="*/ 4109292 w 6290632"/>
                <a:gd name="connsiteY4" fmla="*/ 1443210 h 4109292"/>
                <a:gd name="connsiteX5" fmla="*/ 2203374 w 6290632"/>
                <a:gd name="connsiteY5" fmla="*/ 2533880 h 4109292"/>
                <a:gd name="connsiteX6" fmla="*/ 6290632 w 6290632"/>
                <a:gd name="connsiteY6" fmla="*/ 2974555 h 4109292"/>
                <a:gd name="connsiteX7" fmla="*/ 6290632 w 6290632"/>
                <a:gd name="connsiteY7" fmla="*/ 4109292 h 4109292"/>
                <a:gd name="connsiteX8" fmla="*/ 947451 w 6290632"/>
                <a:gd name="connsiteY8" fmla="*/ 2655066 h 4109292"/>
                <a:gd name="connsiteX9" fmla="*/ 2765234 w 6290632"/>
                <a:gd name="connsiteY9" fmla="*/ 1564396 h 4109292"/>
                <a:gd name="connsiteX10" fmla="*/ 771181 w 6290632"/>
                <a:gd name="connsiteY10" fmla="*/ 991519 h 4109292"/>
                <a:gd name="connsiteX11" fmla="*/ 2214391 w 6290632"/>
                <a:gd name="connsiteY11" fmla="*/ 308473 h 4109292"/>
                <a:gd name="connsiteX12" fmla="*/ 0 w 6290632"/>
                <a:gd name="connsiteY12" fmla="*/ 330506 h 4109292"/>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54602 h 4133388"/>
                <a:gd name="connsiteX1" fmla="*/ 0 w 6290632"/>
                <a:gd name="connsiteY1" fmla="*/ 24096 h 4133388"/>
                <a:gd name="connsiteX2" fmla="*/ 2886420 w 6290632"/>
                <a:gd name="connsiteY2" fmla="*/ 277484 h 4133388"/>
                <a:gd name="connsiteX3" fmla="*/ 1740665 w 6290632"/>
                <a:gd name="connsiteY3" fmla="*/ 883412 h 4133388"/>
                <a:gd name="connsiteX4" fmla="*/ 4109292 w 6290632"/>
                <a:gd name="connsiteY4" fmla="*/ 1467306 h 4133388"/>
                <a:gd name="connsiteX5" fmla="*/ 2203374 w 6290632"/>
                <a:gd name="connsiteY5" fmla="*/ 2557976 h 4133388"/>
                <a:gd name="connsiteX6" fmla="*/ 6290632 w 6290632"/>
                <a:gd name="connsiteY6" fmla="*/ 2998651 h 4133388"/>
                <a:gd name="connsiteX7" fmla="*/ 6290632 w 6290632"/>
                <a:gd name="connsiteY7" fmla="*/ 4133388 h 4133388"/>
                <a:gd name="connsiteX8" fmla="*/ 947451 w 6290632"/>
                <a:gd name="connsiteY8" fmla="*/ 2679162 h 4133388"/>
                <a:gd name="connsiteX9" fmla="*/ 2765234 w 6290632"/>
                <a:gd name="connsiteY9" fmla="*/ 1588492 h 4133388"/>
                <a:gd name="connsiteX10" fmla="*/ 771181 w 6290632"/>
                <a:gd name="connsiteY10" fmla="*/ 1015615 h 4133388"/>
                <a:gd name="connsiteX11" fmla="*/ 2214391 w 6290632"/>
                <a:gd name="connsiteY11" fmla="*/ 332569 h 4133388"/>
                <a:gd name="connsiteX12" fmla="*/ 0 w 6290632"/>
                <a:gd name="connsiteY12" fmla="*/ 354602 h 4133388"/>
                <a:gd name="connsiteX0" fmla="*/ 0 w 6290632"/>
                <a:gd name="connsiteY0" fmla="*/ 346420 h 4125206"/>
                <a:gd name="connsiteX1" fmla="*/ 0 w 6290632"/>
                <a:gd name="connsiteY1" fmla="*/ 15914 h 4125206"/>
                <a:gd name="connsiteX2" fmla="*/ 2886420 w 6290632"/>
                <a:gd name="connsiteY2" fmla="*/ 269302 h 4125206"/>
                <a:gd name="connsiteX3" fmla="*/ 1740665 w 6290632"/>
                <a:gd name="connsiteY3" fmla="*/ 875230 h 4125206"/>
                <a:gd name="connsiteX4" fmla="*/ 4109292 w 6290632"/>
                <a:gd name="connsiteY4" fmla="*/ 1459124 h 4125206"/>
                <a:gd name="connsiteX5" fmla="*/ 2203374 w 6290632"/>
                <a:gd name="connsiteY5" fmla="*/ 2549794 h 4125206"/>
                <a:gd name="connsiteX6" fmla="*/ 6290632 w 6290632"/>
                <a:gd name="connsiteY6" fmla="*/ 2990469 h 4125206"/>
                <a:gd name="connsiteX7" fmla="*/ 6290632 w 6290632"/>
                <a:gd name="connsiteY7" fmla="*/ 4125206 h 4125206"/>
                <a:gd name="connsiteX8" fmla="*/ 947451 w 6290632"/>
                <a:gd name="connsiteY8" fmla="*/ 2670980 h 4125206"/>
                <a:gd name="connsiteX9" fmla="*/ 2765234 w 6290632"/>
                <a:gd name="connsiteY9" fmla="*/ 1580310 h 4125206"/>
                <a:gd name="connsiteX10" fmla="*/ 771181 w 6290632"/>
                <a:gd name="connsiteY10" fmla="*/ 1007433 h 4125206"/>
                <a:gd name="connsiteX11" fmla="*/ 2214391 w 6290632"/>
                <a:gd name="connsiteY11" fmla="*/ 324387 h 4125206"/>
                <a:gd name="connsiteX12" fmla="*/ 0 w 6290632"/>
                <a:gd name="connsiteY12" fmla="*/ 346420 h 4125206"/>
                <a:gd name="connsiteX0" fmla="*/ 0 w 6290632"/>
                <a:gd name="connsiteY0" fmla="*/ 346420 h 4125206"/>
                <a:gd name="connsiteX1" fmla="*/ 0 w 6290632"/>
                <a:gd name="connsiteY1" fmla="*/ 15914 h 4125206"/>
                <a:gd name="connsiteX2" fmla="*/ 2886420 w 6290632"/>
                <a:gd name="connsiteY2" fmla="*/ 269302 h 4125206"/>
                <a:gd name="connsiteX3" fmla="*/ 1740665 w 6290632"/>
                <a:gd name="connsiteY3" fmla="*/ 875230 h 4125206"/>
                <a:gd name="connsiteX4" fmla="*/ 4109292 w 6290632"/>
                <a:gd name="connsiteY4" fmla="*/ 1459124 h 4125206"/>
                <a:gd name="connsiteX5" fmla="*/ 2203374 w 6290632"/>
                <a:gd name="connsiteY5" fmla="*/ 2549794 h 4125206"/>
                <a:gd name="connsiteX6" fmla="*/ 6290632 w 6290632"/>
                <a:gd name="connsiteY6" fmla="*/ 2990469 h 4125206"/>
                <a:gd name="connsiteX7" fmla="*/ 6290632 w 6290632"/>
                <a:gd name="connsiteY7" fmla="*/ 4125206 h 4125206"/>
                <a:gd name="connsiteX8" fmla="*/ 947451 w 6290632"/>
                <a:gd name="connsiteY8" fmla="*/ 2670980 h 4125206"/>
                <a:gd name="connsiteX9" fmla="*/ 2765234 w 6290632"/>
                <a:gd name="connsiteY9" fmla="*/ 1580310 h 4125206"/>
                <a:gd name="connsiteX10" fmla="*/ 771181 w 6290632"/>
                <a:gd name="connsiteY10" fmla="*/ 1007433 h 4125206"/>
                <a:gd name="connsiteX11" fmla="*/ 2214391 w 6290632"/>
                <a:gd name="connsiteY11" fmla="*/ 324387 h 4125206"/>
                <a:gd name="connsiteX12" fmla="*/ 0 w 6290632"/>
                <a:gd name="connsiteY12" fmla="*/ 346420 h 4125206"/>
                <a:gd name="connsiteX0" fmla="*/ 0 w 6290632"/>
                <a:gd name="connsiteY0" fmla="*/ 346420 h 4125206"/>
                <a:gd name="connsiteX1" fmla="*/ 0 w 6290632"/>
                <a:gd name="connsiteY1" fmla="*/ 15914 h 4125206"/>
                <a:gd name="connsiteX2" fmla="*/ 2886420 w 6290632"/>
                <a:gd name="connsiteY2" fmla="*/ 269302 h 4125206"/>
                <a:gd name="connsiteX3" fmla="*/ 1740665 w 6290632"/>
                <a:gd name="connsiteY3" fmla="*/ 875230 h 4125206"/>
                <a:gd name="connsiteX4" fmla="*/ 4109292 w 6290632"/>
                <a:gd name="connsiteY4" fmla="*/ 1459124 h 4125206"/>
                <a:gd name="connsiteX5" fmla="*/ 2203374 w 6290632"/>
                <a:gd name="connsiteY5" fmla="*/ 2549794 h 4125206"/>
                <a:gd name="connsiteX6" fmla="*/ 6290632 w 6290632"/>
                <a:gd name="connsiteY6" fmla="*/ 2990469 h 4125206"/>
                <a:gd name="connsiteX7" fmla="*/ 6290632 w 6290632"/>
                <a:gd name="connsiteY7" fmla="*/ 4125206 h 4125206"/>
                <a:gd name="connsiteX8" fmla="*/ 947451 w 6290632"/>
                <a:gd name="connsiteY8" fmla="*/ 2670980 h 4125206"/>
                <a:gd name="connsiteX9" fmla="*/ 2765234 w 6290632"/>
                <a:gd name="connsiteY9" fmla="*/ 1580310 h 4125206"/>
                <a:gd name="connsiteX10" fmla="*/ 771181 w 6290632"/>
                <a:gd name="connsiteY10" fmla="*/ 1007433 h 4125206"/>
                <a:gd name="connsiteX11" fmla="*/ 2214391 w 6290632"/>
                <a:gd name="connsiteY11" fmla="*/ 324387 h 4125206"/>
                <a:gd name="connsiteX12" fmla="*/ 0 w 6290632"/>
                <a:gd name="connsiteY12" fmla="*/ 346420 h 4125206"/>
                <a:gd name="connsiteX0" fmla="*/ 0 w 6290632"/>
                <a:gd name="connsiteY0" fmla="*/ 346420 h 4125206"/>
                <a:gd name="connsiteX1" fmla="*/ 0 w 6290632"/>
                <a:gd name="connsiteY1" fmla="*/ 15914 h 4125206"/>
                <a:gd name="connsiteX2" fmla="*/ 2886420 w 6290632"/>
                <a:gd name="connsiteY2" fmla="*/ 269302 h 4125206"/>
                <a:gd name="connsiteX3" fmla="*/ 1740665 w 6290632"/>
                <a:gd name="connsiteY3" fmla="*/ 875230 h 4125206"/>
                <a:gd name="connsiteX4" fmla="*/ 4109292 w 6290632"/>
                <a:gd name="connsiteY4" fmla="*/ 1459124 h 4125206"/>
                <a:gd name="connsiteX5" fmla="*/ 2203374 w 6290632"/>
                <a:gd name="connsiteY5" fmla="*/ 2549794 h 4125206"/>
                <a:gd name="connsiteX6" fmla="*/ 6290632 w 6290632"/>
                <a:gd name="connsiteY6" fmla="*/ 2990469 h 4125206"/>
                <a:gd name="connsiteX7" fmla="*/ 6290632 w 6290632"/>
                <a:gd name="connsiteY7" fmla="*/ 4125206 h 4125206"/>
                <a:gd name="connsiteX8" fmla="*/ 947451 w 6290632"/>
                <a:gd name="connsiteY8" fmla="*/ 2670980 h 4125206"/>
                <a:gd name="connsiteX9" fmla="*/ 2765234 w 6290632"/>
                <a:gd name="connsiteY9" fmla="*/ 1580310 h 4125206"/>
                <a:gd name="connsiteX10" fmla="*/ 771181 w 6290632"/>
                <a:gd name="connsiteY10" fmla="*/ 1007433 h 4125206"/>
                <a:gd name="connsiteX11" fmla="*/ 2214391 w 6290632"/>
                <a:gd name="connsiteY11" fmla="*/ 324387 h 4125206"/>
                <a:gd name="connsiteX12" fmla="*/ 0 w 6290632"/>
                <a:gd name="connsiteY12" fmla="*/ 346420 h 4125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90632" h="4125206">
                  <a:moveTo>
                    <a:pt x="0" y="346420"/>
                  </a:moveTo>
                  <a:lnTo>
                    <a:pt x="0" y="15914"/>
                  </a:lnTo>
                  <a:cubicBezTo>
                    <a:pt x="984174" y="1225"/>
                    <a:pt x="2893765" y="-68549"/>
                    <a:pt x="2886420" y="269302"/>
                  </a:cubicBezTo>
                  <a:cubicBezTo>
                    <a:pt x="2868059" y="515344"/>
                    <a:pt x="1736993" y="684271"/>
                    <a:pt x="1740665" y="875230"/>
                  </a:cubicBezTo>
                  <a:cubicBezTo>
                    <a:pt x="1748010" y="1036811"/>
                    <a:pt x="4090931" y="1143308"/>
                    <a:pt x="4109292" y="1459124"/>
                  </a:cubicBezTo>
                  <a:cubicBezTo>
                    <a:pt x="4101947" y="1701495"/>
                    <a:pt x="2188685" y="2208270"/>
                    <a:pt x="2203374" y="2549794"/>
                  </a:cubicBezTo>
                  <a:cubicBezTo>
                    <a:pt x="2221736" y="2740753"/>
                    <a:pt x="4035847" y="3074931"/>
                    <a:pt x="6290632" y="2990469"/>
                  </a:cubicBezTo>
                  <a:lnTo>
                    <a:pt x="6290632" y="4125206"/>
                  </a:lnTo>
                  <a:cubicBezTo>
                    <a:pt x="2702806" y="4103172"/>
                    <a:pt x="965812" y="3475211"/>
                    <a:pt x="947451" y="2670980"/>
                  </a:cubicBezTo>
                  <a:cubicBezTo>
                    <a:pt x="980502" y="2020984"/>
                    <a:pt x="2754217" y="1723530"/>
                    <a:pt x="2765234" y="1580310"/>
                  </a:cubicBezTo>
                  <a:cubicBezTo>
                    <a:pt x="2761562" y="1411385"/>
                    <a:pt x="785870" y="1264493"/>
                    <a:pt x="771181" y="1007433"/>
                  </a:cubicBezTo>
                  <a:cubicBezTo>
                    <a:pt x="778526" y="779751"/>
                    <a:pt x="1733321" y="552069"/>
                    <a:pt x="2214391" y="324387"/>
                  </a:cubicBezTo>
                  <a:lnTo>
                    <a:pt x="0" y="34642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任意多边形 55"/>
            <p:cNvSpPr/>
            <p:nvPr/>
          </p:nvSpPr>
          <p:spPr>
            <a:xfrm>
              <a:off x="7524517" y="4275941"/>
              <a:ext cx="1465246" cy="1877262"/>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7734372" y="4484258"/>
              <a:ext cx="1031852" cy="1031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57"/>
            <p:cNvSpPr/>
            <p:nvPr/>
          </p:nvSpPr>
          <p:spPr>
            <a:xfrm>
              <a:off x="6400800" y="2589967"/>
              <a:ext cx="1193608" cy="1529241"/>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6571751" y="2759665"/>
              <a:ext cx="840560" cy="8405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59"/>
            <p:cNvSpPr/>
            <p:nvPr/>
          </p:nvSpPr>
          <p:spPr>
            <a:xfrm flipH="1">
              <a:off x="4177992" y="3938532"/>
              <a:ext cx="1385526" cy="1775125"/>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flipH="1">
              <a:off x="4389369" y="4135515"/>
              <a:ext cx="975712" cy="9757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任意多边形 61"/>
            <p:cNvSpPr/>
            <p:nvPr/>
          </p:nvSpPr>
          <p:spPr>
            <a:xfrm flipH="1">
              <a:off x="4197426" y="1534021"/>
              <a:ext cx="1033749" cy="1324431"/>
            </a:xfrm>
            <a:custGeom>
              <a:avLst/>
              <a:gdLst>
                <a:gd name="connsiteX0" fmla="*/ 732623 w 1465246"/>
                <a:gd name="connsiteY0" fmla="*/ 0 h 1877262"/>
                <a:gd name="connsiteX1" fmla="*/ 1465246 w 1465246"/>
                <a:gd name="connsiteY1" fmla="*/ 732623 h 1877262"/>
                <a:gd name="connsiteX2" fmla="*/ 1340126 w 1465246"/>
                <a:gd name="connsiteY2" fmla="*/ 1142240 h 1877262"/>
                <a:gd name="connsiteX3" fmla="*/ 1300533 w 1465246"/>
                <a:gd name="connsiteY3" fmla="*/ 1190227 h 1877262"/>
                <a:gd name="connsiteX4" fmla="*/ 1302729 w 1465246"/>
                <a:gd name="connsiteY4" fmla="*/ 1189968 h 1877262"/>
                <a:gd name="connsiteX5" fmla="*/ 1285462 w 1465246"/>
                <a:gd name="connsiteY5" fmla="*/ 1208493 h 1877262"/>
                <a:gd name="connsiteX6" fmla="*/ 1250666 w 1465246"/>
                <a:gd name="connsiteY6" fmla="*/ 1250666 h 1877262"/>
                <a:gd name="connsiteX7" fmla="*/ 1231119 w 1465246"/>
                <a:gd name="connsiteY7" fmla="*/ 1266794 h 1877262"/>
                <a:gd name="connsiteX8" fmla="*/ 1182207 w 1465246"/>
                <a:gd name="connsiteY8" fmla="*/ 1319268 h 1877262"/>
                <a:gd name="connsiteX9" fmla="*/ 466023 w 1465246"/>
                <a:gd name="connsiteY9" fmla="*/ 1877262 h 1877262"/>
                <a:gd name="connsiteX10" fmla="*/ 364330 w 1465246"/>
                <a:gd name="connsiteY10" fmla="*/ 1413618 h 1877262"/>
                <a:gd name="connsiteX11" fmla="*/ 288079 w 1465246"/>
                <a:gd name="connsiteY11" fmla="*/ 1311308 h 1877262"/>
                <a:gd name="connsiteX12" fmla="*/ 214580 w 1465246"/>
                <a:gd name="connsiteY12" fmla="*/ 1250666 h 1877262"/>
                <a:gd name="connsiteX13" fmla="*/ 0 w 1465246"/>
                <a:gd name="connsiteY13" fmla="*/ 732623 h 1877262"/>
                <a:gd name="connsiteX14" fmla="*/ 732623 w 1465246"/>
                <a:gd name="connsiteY14" fmla="*/ 0 h 187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5246" h="1877262">
                  <a:moveTo>
                    <a:pt x="732623" y="0"/>
                  </a:moveTo>
                  <a:cubicBezTo>
                    <a:pt x="1137240" y="0"/>
                    <a:pt x="1465246" y="328006"/>
                    <a:pt x="1465246" y="732623"/>
                  </a:cubicBezTo>
                  <a:cubicBezTo>
                    <a:pt x="1465246" y="884355"/>
                    <a:pt x="1419120" y="1025313"/>
                    <a:pt x="1340126" y="1142240"/>
                  </a:cubicBezTo>
                  <a:lnTo>
                    <a:pt x="1300533" y="1190227"/>
                  </a:lnTo>
                  <a:lnTo>
                    <a:pt x="1302729" y="1189968"/>
                  </a:lnTo>
                  <a:lnTo>
                    <a:pt x="1285462" y="1208493"/>
                  </a:lnTo>
                  <a:lnTo>
                    <a:pt x="1250666" y="1250666"/>
                  </a:lnTo>
                  <a:lnTo>
                    <a:pt x="1231119" y="1266794"/>
                  </a:lnTo>
                  <a:lnTo>
                    <a:pt x="1182207" y="1319268"/>
                  </a:lnTo>
                  <a:cubicBezTo>
                    <a:pt x="910305" y="1597924"/>
                    <a:pt x="699604" y="1723866"/>
                    <a:pt x="466023" y="1877262"/>
                  </a:cubicBezTo>
                  <a:cubicBezTo>
                    <a:pt x="501882" y="1654638"/>
                    <a:pt x="440250" y="1522782"/>
                    <a:pt x="364330" y="1413618"/>
                  </a:cubicBezTo>
                  <a:lnTo>
                    <a:pt x="288079" y="1311308"/>
                  </a:lnTo>
                  <a:lnTo>
                    <a:pt x="214580" y="1250666"/>
                  </a:lnTo>
                  <a:cubicBezTo>
                    <a:pt x="82002" y="1118087"/>
                    <a:pt x="0" y="934932"/>
                    <a:pt x="0" y="732623"/>
                  </a:cubicBezTo>
                  <a:cubicBezTo>
                    <a:pt x="0" y="328006"/>
                    <a:pt x="328006" y="0"/>
                    <a:pt x="732623" y="0"/>
                  </a:cubicBezTo>
                  <a:close/>
                </a:path>
              </a:pathLst>
            </a:cu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flipH="1">
              <a:off x="4355136" y="1680991"/>
              <a:ext cx="727984" cy="727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p:nvPr/>
          </p:nvSpPr>
          <p:spPr>
            <a:xfrm>
              <a:off x="4330105" y="1823039"/>
              <a:ext cx="744491" cy="400110"/>
            </a:xfrm>
            <a:prstGeom prst="rect">
              <a:avLst/>
            </a:prstGeom>
          </p:spPr>
          <p:txBody>
            <a:bodyPr wrap="square">
              <a:spAutoFit/>
            </a:bodyPr>
            <a:lstStyle/>
            <a:p>
              <a:pPr algn="ctr"/>
              <a:r>
                <a:rPr lang="en-US" altLang="zh-CN" sz="2000" b="1" dirty="0">
                  <a:solidFill>
                    <a:schemeClr val="bg1">
                      <a:lumMod val="50000"/>
                    </a:schemeClr>
                  </a:solidFill>
                  <a:latin typeface="方正姚体" panose="02010601030101010101" pitchFamily="2" charset="-122"/>
                  <a:ea typeface="方正姚体" panose="02010601030101010101" pitchFamily="2" charset="-122"/>
                </a:rPr>
                <a:t>2013</a:t>
              </a:r>
              <a:endParaRPr lang="zh-CN" altLang="en-US" sz="2000" b="1"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6" name="矩形 15"/>
            <p:cNvSpPr/>
            <p:nvPr/>
          </p:nvSpPr>
          <p:spPr>
            <a:xfrm>
              <a:off x="6472334" y="2935126"/>
              <a:ext cx="1039393" cy="461665"/>
            </a:xfrm>
            <a:prstGeom prst="rect">
              <a:avLst/>
            </a:prstGeom>
          </p:spPr>
          <p:txBody>
            <a:bodyPr wrap="square">
              <a:spAutoFit/>
            </a:bodyPr>
            <a:lstStyle/>
            <a:p>
              <a:pPr algn="ctr"/>
              <a:r>
                <a:rPr lang="en-US" altLang="zh-CN" sz="2400" b="1" dirty="0">
                  <a:solidFill>
                    <a:schemeClr val="bg1">
                      <a:lumMod val="50000"/>
                    </a:schemeClr>
                  </a:solidFill>
                  <a:latin typeface="方正姚体" panose="02010601030101010101" pitchFamily="2" charset="-122"/>
                  <a:ea typeface="方正姚体" panose="02010601030101010101" pitchFamily="2" charset="-122"/>
                </a:rPr>
                <a:t>2014</a:t>
              </a:r>
              <a:endParaRPr lang="zh-CN" altLang="en-US" sz="2400" b="1"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7" name="矩形 16"/>
            <p:cNvSpPr/>
            <p:nvPr/>
          </p:nvSpPr>
          <p:spPr>
            <a:xfrm>
              <a:off x="4324561" y="4357986"/>
              <a:ext cx="1039393" cy="461665"/>
            </a:xfrm>
            <a:prstGeom prst="rect">
              <a:avLst/>
            </a:prstGeom>
          </p:spPr>
          <p:txBody>
            <a:bodyPr wrap="square">
              <a:spAutoFit/>
            </a:bodyPr>
            <a:lstStyle/>
            <a:p>
              <a:pPr algn="ctr"/>
              <a:r>
                <a:rPr lang="en-US" altLang="zh-CN" sz="2400" b="1" dirty="0">
                  <a:solidFill>
                    <a:schemeClr val="bg1">
                      <a:lumMod val="50000"/>
                    </a:schemeClr>
                  </a:solidFill>
                  <a:latin typeface="方正姚体" panose="02010601030101010101" pitchFamily="2" charset="-122"/>
                  <a:ea typeface="方正姚体" panose="02010601030101010101" pitchFamily="2" charset="-122"/>
                </a:rPr>
                <a:t>2019</a:t>
              </a:r>
              <a:endParaRPr lang="zh-CN" altLang="en-US" sz="2400" b="1"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8" name="矩形 17"/>
            <p:cNvSpPr/>
            <p:nvPr/>
          </p:nvSpPr>
          <p:spPr>
            <a:xfrm>
              <a:off x="7726831" y="4680646"/>
              <a:ext cx="1039393" cy="523220"/>
            </a:xfrm>
            <a:prstGeom prst="rect">
              <a:avLst/>
            </a:prstGeom>
          </p:spPr>
          <p:txBody>
            <a:bodyPr wrap="square">
              <a:spAutoFit/>
            </a:bodyPr>
            <a:lstStyle/>
            <a:p>
              <a:pPr algn="ctr"/>
              <a:r>
                <a:rPr lang="en-US" altLang="zh-CN" sz="2800" b="1" dirty="0">
                  <a:solidFill>
                    <a:schemeClr val="bg1">
                      <a:lumMod val="50000"/>
                    </a:schemeClr>
                  </a:solidFill>
                  <a:latin typeface="方正姚体" panose="02010601030101010101" pitchFamily="2" charset="-122"/>
                  <a:ea typeface="方正姚体" panose="02010601030101010101" pitchFamily="2" charset="-122"/>
                </a:rPr>
                <a:t>2020</a:t>
              </a:r>
              <a:endParaRPr lang="zh-CN" altLang="en-US" sz="2800" b="1"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9" name="文本框 27"/>
            <p:cNvSpPr txBox="1"/>
            <p:nvPr/>
          </p:nvSpPr>
          <p:spPr>
            <a:xfrm>
              <a:off x="1856341" y="1742742"/>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 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0" name="文本框 28"/>
            <p:cNvSpPr txBox="1"/>
            <p:nvPr/>
          </p:nvSpPr>
          <p:spPr>
            <a:xfrm>
              <a:off x="1831210" y="4356541"/>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 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1" name="文本框 29"/>
            <p:cNvSpPr txBox="1"/>
            <p:nvPr/>
          </p:nvSpPr>
          <p:spPr>
            <a:xfrm>
              <a:off x="7915590" y="2765771"/>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 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2" name="文本框 30"/>
            <p:cNvSpPr txBox="1"/>
            <p:nvPr/>
          </p:nvSpPr>
          <p:spPr>
            <a:xfrm>
              <a:off x="9442019" y="4624726"/>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 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grpSp>
    </p:spTree>
    <p:extLst>
      <p:ext uri="{BB962C8B-B14F-4D97-AF65-F5344CB8AC3E}">
        <p14:creationId xmlns:p14="http://schemas.microsoft.com/office/powerpoint/2010/main" val="15807606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PA品 7"/>
          <p:cNvSpPr/>
          <p:nvPr>
            <p:custDataLst>
              <p:tags r:id="rId1"/>
            </p:custDataLst>
          </p:nvPr>
        </p:nvSpPr>
        <p:spPr>
          <a:xfrm>
            <a:off x="6611225" y="1843315"/>
            <a:ext cx="2236068" cy="2236068"/>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blipFill dpi="0" rotWithShape="1">
            <a:blip r:embed="rId7" cstate="screen">
              <a:extLst>
                <a:ext uri="{28A0092B-C50C-407E-A947-70E740481C1C}">
                  <a14:useLocalDpi xmlns:a14="http://schemas.microsoft.com/office/drawing/2010/main"/>
                </a:ext>
              </a:extLst>
            </a:blip>
            <a:srcRect/>
            <a:tile tx="0" ty="0" sx="58000" sy="58000" flip="none" algn="r"/>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6" name="PA_宝品 8"/>
          <p:cNvSpPr/>
          <p:nvPr>
            <p:custDataLst>
              <p:tags r:id="rId2"/>
            </p:custDataLst>
          </p:nvPr>
        </p:nvSpPr>
        <p:spPr>
          <a:xfrm>
            <a:off x="9018343" y="1843315"/>
            <a:ext cx="2236068" cy="2236068"/>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blipFill dpi="0" rotWithShape="1">
            <a:blip r:embed="rId8" cstate="screen">
              <a:extLst>
                <a:ext uri="{28A0092B-C50C-407E-A947-70E740481C1C}">
                  <a14:useLocalDpi xmlns:a14="http://schemas.microsoft.com/office/drawing/2010/main"/>
                </a:ext>
              </a:extLst>
            </a:blip>
            <a:srcRect/>
            <a:tile tx="0" ty="0" sx="75000" sy="75000" flip="none" algn="r"/>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7" name="品 9"/>
          <p:cNvSpPr/>
          <p:nvPr>
            <p:custDataLst>
              <p:tags r:id="rId3"/>
            </p:custDataLst>
          </p:nvPr>
        </p:nvSpPr>
        <p:spPr>
          <a:xfrm>
            <a:off x="6611225" y="4257156"/>
            <a:ext cx="2236068" cy="2236068"/>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blipFill>
            <a:blip r:embed="rId9" cstate="screen">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8" name="品 10"/>
          <p:cNvSpPr/>
          <p:nvPr>
            <p:custDataLst>
              <p:tags r:id="rId4"/>
            </p:custDataLst>
          </p:nvPr>
        </p:nvSpPr>
        <p:spPr>
          <a:xfrm>
            <a:off x="9018343" y="4257156"/>
            <a:ext cx="2236068" cy="2236068"/>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blipFill dpi="0" rotWithShape="1">
            <a:blip r:embed="rId10" cstate="screen">
              <a:extLst>
                <a:ext uri="{28A0092B-C50C-407E-A947-70E740481C1C}">
                  <a14:useLocalDpi xmlns:a14="http://schemas.microsoft.com/office/drawing/2010/main"/>
                </a:ext>
              </a:extLst>
            </a:blip>
            <a:srcRect/>
            <a:tile tx="0" ty="0" sx="38000" sy="38000" flip="none" algn="r"/>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9" name="Rectangle 7"/>
          <p:cNvSpPr/>
          <p:nvPr/>
        </p:nvSpPr>
        <p:spPr>
          <a:xfrm>
            <a:off x="1142992" y="2391796"/>
            <a:ext cx="4657062" cy="1832809"/>
          </a:xfrm>
          <a:prstGeom prst="rect">
            <a:avLst/>
          </a:prstGeom>
        </p:spPr>
        <p:txBody>
          <a:bodyPr wrap="square">
            <a:spAutoFit/>
          </a:bodyPr>
          <a:lstStyle/>
          <a:p>
            <a:pPr>
              <a:lnSpc>
                <a:spcPct val="130000"/>
              </a:lnSpc>
            </a:pPr>
            <a:r>
              <a:rPr lang="en-US" sz="2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Sean Hamilton</a:t>
            </a: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Developer, Marketing Department</a:t>
            </a:r>
          </a:p>
          <a:p>
            <a:pPr>
              <a:lnSpc>
                <a:spcPct val="130000"/>
              </a:lnSpc>
            </a:pP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10" name="Rounded Rectangle 8"/>
          <p:cNvSpPr/>
          <p:nvPr/>
        </p:nvSpPr>
        <p:spPr>
          <a:xfrm>
            <a:off x="1224509" y="4867414"/>
            <a:ext cx="1828801" cy="127592"/>
          </a:xfrm>
          <a:prstGeom prst="round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2" name="TextBox 7"/>
          <p:cNvSpPr txBox="1"/>
          <p:nvPr/>
        </p:nvSpPr>
        <p:spPr>
          <a:xfrm>
            <a:off x="1142992" y="4604683"/>
            <a:ext cx="1258678"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13" name="Rounded Rectangle 22"/>
          <p:cNvSpPr/>
          <p:nvPr/>
        </p:nvSpPr>
        <p:spPr>
          <a:xfrm>
            <a:off x="1224508" y="4867414"/>
            <a:ext cx="1554480" cy="12759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4" name="TextBox 9"/>
          <p:cNvSpPr txBox="1"/>
          <p:nvPr/>
        </p:nvSpPr>
        <p:spPr>
          <a:xfrm>
            <a:off x="2661621" y="4604683"/>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5" name="Rounded Rectangle 24"/>
          <p:cNvSpPr/>
          <p:nvPr/>
        </p:nvSpPr>
        <p:spPr>
          <a:xfrm>
            <a:off x="3907368" y="4867414"/>
            <a:ext cx="1828801" cy="12759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6" name="TextBox 11"/>
          <p:cNvSpPr txBox="1"/>
          <p:nvPr/>
        </p:nvSpPr>
        <p:spPr>
          <a:xfrm>
            <a:off x="3825851" y="4604683"/>
            <a:ext cx="1138453"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7" name="Rounded Rectangle 26"/>
          <p:cNvSpPr/>
          <p:nvPr/>
        </p:nvSpPr>
        <p:spPr>
          <a:xfrm>
            <a:off x="3907367" y="4867414"/>
            <a:ext cx="1188720" cy="127592"/>
          </a:xfrm>
          <a:prstGeom prst="round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8" name="TextBox 13"/>
          <p:cNvSpPr txBox="1"/>
          <p:nvPr/>
        </p:nvSpPr>
        <p:spPr>
          <a:xfrm>
            <a:off x="5344480" y="4604683"/>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9" name="Rounded Rectangle 28"/>
          <p:cNvSpPr/>
          <p:nvPr/>
        </p:nvSpPr>
        <p:spPr>
          <a:xfrm>
            <a:off x="1224509" y="5480694"/>
            <a:ext cx="1828801" cy="12759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0" name="TextBox 15"/>
          <p:cNvSpPr txBox="1"/>
          <p:nvPr/>
        </p:nvSpPr>
        <p:spPr>
          <a:xfrm>
            <a:off x="1142992" y="5217963"/>
            <a:ext cx="837089"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21" name="Rounded Rectangle 30"/>
          <p:cNvSpPr/>
          <p:nvPr/>
        </p:nvSpPr>
        <p:spPr>
          <a:xfrm>
            <a:off x="1224508" y="5480694"/>
            <a:ext cx="1005840" cy="127592"/>
          </a:xfrm>
          <a:prstGeom prst="round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2" name="TextBox 17"/>
          <p:cNvSpPr txBox="1"/>
          <p:nvPr/>
        </p:nvSpPr>
        <p:spPr>
          <a:xfrm>
            <a:off x="2661621" y="5217963"/>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3" name="Rounded Rectangle 32"/>
          <p:cNvSpPr/>
          <p:nvPr/>
        </p:nvSpPr>
        <p:spPr>
          <a:xfrm>
            <a:off x="3907368" y="5480694"/>
            <a:ext cx="1828801" cy="127592"/>
          </a:xfrm>
          <a:prstGeom prst="round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4" name="TextBox 19"/>
          <p:cNvSpPr txBox="1"/>
          <p:nvPr/>
        </p:nvSpPr>
        <p:spPr>
          <a:xfrm>
            <a:off x="3825851" y="5217963"/>
            <a:ext cx="1040670"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5" name="Rounded Rectangle 34"/>
          <p:cNvSpPr/>
          <p:nvPr/>
        </p:nvSpPr>
        <p:spPr>
          <a:xfrm>
            <a:off x="3907367" y="5480694"/>
            <a:ext cx="822960" cy="12759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6" name="TextBox 21"/>
          <p:cNvSpPr txBox="1"/>
          <p:nvPr/>
        </p:nvSpPr>
        <p:spPr>
          <a:xfrm>
            <a:off x="5344480" y="5217963"/>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7" name="TextBox 22"/>
          <p:cNvSpPr txBox="1"/>
          <p:nvPr/>
        </p:nvSpPr>
        <p:spPr>
          <a:xfrm>
            <a:off x="1224508" y="6093974"/>
            <a:ext cx="1244251" cy="253916"/>
          </a:xfrm>
          <a:prstGeom prst="rect">
            <a:avLst/>
          </a:prstGeom>
          <a:noFill/>
          <a:ln>
            <a:noFill/>
          </a:ln>
        </p:spPr>
        <p:txBody>
          <a:bodyPr wrap="none" rtlCol="0">
            <a:spAutoFit/>
          </a:bodyPr>
          <a:lstStyle/>
          <a:p>
            <a:r>
              <a:rPr lang="en-US" sz="1050">
                <a:solidFill>
                  <a:schemeClr val="bg1">
                    <a:lumMod val="50000"/>
                  </a:schemeClr>
                </a:solidFill>
              </a:rPr>
              <a:t>BUSINESS PROCESS</a:t>
            </a:r>
          </a:p>
        </p:txBody>
      </p:sp>
      <p:sp>
        <p:nvSpPr>
          <p:cNvPr id="28" name="TextBox 23"/>
          <p:cNvSpPr txBox="1"/>
          <p:nvPr/>
        </p:nvSpPr>
        <p:spPr>
          <a:xfrm>
            <a:off x="2310062" y="6087924"/>
            <a:ext cx="2052165"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 Department</a:t>
            </a:r>
          </a:p>
        </p:txBody>
      </p:sp>
    </p:spTree>
    <p:extLst>
      <p:ext uri="{BB962C8B-B14F-4D97-AF65-F5344CB8AC3E}">
        <p14:creationId xmlns:p14="http://schemas.microsoft.com/office/powerpoint/2010/main" val="353582467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6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8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13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55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8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5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3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5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28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05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3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5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38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050"/>
                            </p:stCondLst>
                            <p:childTnLst>
                              <p:par>
                                <p:cTn id="89" presetID="42" presetClass="entr" presetSubtype="0"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250"/>
                                        <p:tgtEl>
                                          <p:spTgt spid="21"/>
                                        </p:tgtEl>
                                      </p:cBhvr>
                                    </p:animEffect>
                                    <p:anim calcmode="lin" valueType="num">
                                      <p:cBhvr>
                                        <p:cTn id="92" dur="250" fill="hold"/>
                                        <p:tgtEl>
                                          <p:spTgt spid="21"/>
                                        </p:tgtEl>
                                        <p:attrNameLst>
                                          <p:attrName>ppt_x</p:attrName>
                                        </p:attrNameLst>
                                      </p:cBhvr>
                                      <p:tavLst>
                                        <p:tav tm="0">
                                          <p:val>
                                            <p:strVal val="#ppt_x"/>
                                          </p:val>
                                        </p:tav>
                                        <p:tav tm="100000">
                                          <p:val>
                                            <p:strVal val="#ppt_x"/>
                                          </p:val>
                                        </p:tav>
                                      </p:tavLst>
                                    </p:anim>
                                    <p:anim calcmode="lin" valueType="num">
                                      <p:cBhvr>
                                        <p:cTn id="93" dur="250" fill="hold"/>
                                        <p:tgtEl>
                                          <p:spTgt spid="21"/>
                                        </p:tgtEl>
                                        <p:attrNameLst>
                                          <p:attrName>ppt_y</p:attrName>
                                        </p:attrNameLst>
                                      </p:cBhvr>
                                      <p:tavLst>
                                        <p:tav tm="0">
                                          <p:val>
                                            <p:strVal val="#ppt_y+.1"/>
                                          </p:val>
                                        </p:tav>
                                        <p:tav tm="100000">
                                          <p:val>
                                            <p:strVal val="#ppt_y"/>
                                          </p:val>
                                        </p:tav>
                                      </p:tavLst>
                                    </p:anim>
                                  </p:childTnLst>
                                </p:cTn>
                              </p:par>
                            </p:childTnLst>
                          </p:cTn>
                        </p:par>
                        <p:par>
                          <p:cTn id="94" fill="hold">
                            <p:stCondLst>
                              <p:cond delay="4300"/>
                            </p:stCondLst>
                            <p:childTnLst>
                              <p:par>
                                <p:cTn id="95" presetID="42" presetClass="entr" presetSubtype="0"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250"/>
                                        <p:tgtEl>
                                          <p:spTgt spid="22"/>
                                        </p:tgtEl>
                                      </p:cBhvr>
                                    </p:animEffect>
                                    <p:anim calcmode="lin" valueType="num">
                                      <p:cBhvr>
                                        <p:cTn id="98" dur="250" fill="hold"/>
                                        <p:tgtEl>
                                          <p:spTgt spid="22"/>
                                        </p:tgtEl>
                                        <p:attrNameLst>
                                          <p:attrName>ppt_x</p:attrName>
                                        </p:attrNameLst>
                                      </p:cBhvr>
                                      <p:tavLst>
                                        <p:tav tm="0">
                                          <p:val>
                                            <p:strVal val="#ppt_x"/>
                                          </p:val>
                                        </p:tav>
                                        <p:tav tm="100000">
                                          <p:val>
                                            <p:strVal val="#ppt_x"/>
                                          </p:val>
                                        </p:tav>
                                      </p:tavLst>
                                    </p:anim>
                                    <p:anim calcmode="lin" valueType="num">
                                      <p:cBhvr>
                                        <p:cTn id="99" dur="250" fill="hold"/>
                                        <p:tgtEl>
                                          <p:spTgt spid="22"/>
                                        </p:tgtEl>
                                        <p:attrNameLst>
                                          <p:attrName>ppt_y</p:attrName>
                                        </p:attrNameLst>
                                      </p:cBhvr>
                                      <p:tavLst>
                                        <p:tav tm="0">
                                          <p:val>
                                            <p:strVal val="#ppt_y+.1"/>
                                          </p:val>
                                        </p:tav>
                                        <p:tav tm="100000">
                                          <p:val>
                                            <p:strVal val="#ppt_y"/>
                                          </p:val>
                                        </p:tav>
                                      </p:tavLst>
                                    </p:anim>
                                  </p:childTnLst>
                                </p:cTn>
                              </p:par>
                            </p:childTnLst>
                          </p:cTn>
                        </p:par>
                        <p:par>
                          <p:cTn id="100" fill="hold">
                            <p:stCondLst>
                              <p:cond delay="4550"/>
                            </p:stCondLst>
                            <p:childTnLst>
                              <p:par>
                                <p:cTn id="101" presetID="42" presetClass="entr" presetSubtype="0"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250"/>
                                        <p:tgtEl>
                                          <p:spTgt spid="23"/>
                                        </p:tgtEl>
                                      </p:cBhvr>
                                    </p:animEffect>
                                    <p:anim calcmode="lin" valueType="num">
                                      <p:cBhvr>
                                        <p:cTn id="104" dur="250" fill="hold"/>
                                        <p:tgtEl>
                                          <p:spTgt spid="23"/>
                                        </p:tgtEl>
                                        <p:attrNameLst>
                                          <p:attrName>ppt_x</p:attrName>
                                        </p:attrNameLst>
                                      </p:cBhvr>
                                      <p:tavLst>
                                        <p:tav tm="0">
                                          <p:val>
                                            <p:strVal val="#ppt_x"/>
                                          </p:val>
                                        </p:tav>
                                        <p:tav tm="100000">
                                          <p:val>
                                            <p:strVal val="#ppt_x"/>
                                          </p:val>
                                        </p:tav>
                                      </p:tavLst>
                                    </p:anim>
                                    <p:anim calcmode="lin" valueType="num">
                                      <p:cBhvr>
                                        <p:cTn id="105" dur="250" fill="hold"/>
                                        <p:tgtEl>
                                          <p:spTgt spid="23"/>
                                        </p:tgtEl>
                                        <p:attrNameLst>
                                          <p:attrName>ppt_y</p:attrName>
                                        </p:attrNameLst>
                                      </p:cBhvr>
                                      <p:tavLst>
                                        <p:tav tm="0">
                                          <p:val>
                                            <p:strVal val="#ppt_y+.1"/>
                                          </p:val>
                                        </p:tav>
                                        <p:tav tm="100000">
                                          <p:val>
                                            <p:strVal val="#ppt_y"/>
                                          </p:val>
                                        </p:tav>
                                      </p:tavLst>
                                    </p:anim>
                                  </p:childTnLst>
                                </p:cTn>
                              </p:par>
                            </p:childTnLst>
                          </p:cTn>
                        </p:par>
                        <p:par>
                          <p:cTn id="106" fill="hold">
                            <p:stCondLst>
                              <p:cond delay="4800"/>
                            </p:stCondLst>
                            <p:childTnLst>
                              <p:par>
                                <p:cTn id="107" presetID="42" presetClass="entr" presetSubtype="0"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250"/>
                                        <p:tgtEl>
                                          <p:spTgt spid="24"/>
                                        </p:tgtEl>
                                      </p:cBhvr>
                                    </p:animEffect>
                                    <p:anim calcmode="lin" valueType="num">
                                      <p:cBhvr>
                                        <p:cTn id="110" dur="250" fill="hold"/>
                                        <p:tgtEl>
                                          <p:spTgt spid="24"/>
                                        </p:tgtEl>
                                        <p:attrNameLst>
                                          <p:attrName>ppt_x</p:attrName>
                                        </p:attrNameLst>
                                      </p:cBhvr>
                                      <p:tavLst>
                                        <p:tav tm="0">
                                          <p:val>
                                            <p:strVal val="#ppt_x"/>
                                          </p:val>
                                        </p:tav>
                                        <p:tav tm="100000">
                                          <p:val>
                                            <p:strVal val="#ppt_x"/>
                                          </p:val>
                                        </p:tav>
                                      </p:tavLst>
                                    </p:anim>
                                    <p:anim calcmode="lin" valueType="num">
                                      <p:cBhvr>
                                        <p:cTn id="111" dur="250" fill="hold"/>
                                        <p:tgtEl>
                                          <p:spTgt spid="24"/>
                                        </p:tgtEl>
                                        <p:attrNameLst>
                                          <p:attrName>ppt_y</p:attrName>
                                        </p:attrNameLst>
                                      </p:cBhvr>
                                      <p:tavLst>
                                        <p:tav tm="0">
                                          <p:val>
                                            <p:strVal val="#ppt_y+.1"/>
                                          </p:val>
                                        </p:tav>
                                        <p:tav tm="100000">
                                          <p:val>
                                            <p:strVal val="#ppt_y"/>
                                          </p:val>
                                        </p:tav>
                                      </p:tavLst>
                                    </p:anim>
                                  </p:childTnLst>
                                </p:cTn>
                              </p:par>
                            </p:childTnLst>
                          </p:cTn>
                        </p:par>
                        <p:par>
                          <p:cTn id="112" fill="hold">
                            <p:stCondLst>
                              <p:cond delay="5050"/>
                            </p:stCondLst>
                            <p:childTnLst>
                              <p:par>
                                <p:cTn id="113" presetID="42" presetClass="entr" presetSubtype="0" fill="hold" grpId="0" nodeType="after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250"/>
                                        <p:tgtEl>
                                          <p:spTgt spid="25"/>
                                        </p:tgtEl>
                                      </p:cBhvr>
                                    </p:animEffect>
                                    <p:anim calcmode="lin" valueType="num">
                                      <p:cBhvr>
                                        <p:cTn id="116" dur="250" fill="hold"/>
                                        <p:tgtEl>
                                          <p:spTgt spid="25"/>
                                        </p:tgtEl>
                                        <p:attrNameLst>
                                          <p:attrName>ppt_x</p:attrName>
                                        </p:attrNameLst>
                                      </p:cBhvr>
                                      <p:tavLst>
                                        <p:tav tm="0">
                                          <p:val>
                                            <p:strVal val="#ppt_x"/>
                                          </p:val>
                                        </p:tav>
                                        <p:tav tm="100000">
                                          <p:val>
                                            <p:strVal val="#ppt_x"/>
                                          </p:val>
                                        </p:tav>
                                      </p:tavLst>
                                    </p:anim>
                                    <p:anim calcmode="lin" valueType="num">
                                      <p:cBhvr>
                                        <p:cTn id="117" dur="250" fill="hold"/>
                                        <p:tgtEl>
                                          <p:spTgt spid="25"/>
                                        </p:tgtEl>
                                        <p:attrNameLst>
                                          <p:attrName>ppt_y</p:attrName>
                                        </p:attrNameLst>
                                      </p:cBhvr>
                                      <p:tavLst>
                                        <p:tav tm="0">
                                          <p:val>
                                            <p:strVal val="#ppt_y+.1"/>
                                          </p:val>
                                        </p:tav>
                                        <p:tav tm="100000">
                                          <p:val>
                                            <p:strVal val="#ppt_y"/>
                                          </p:val>
                                        </p:tav>
                                      </p:tavLst>
                                    </p:anim>
                                  </p:childTnLst>
                                </p:cTn>
                              </p:par>
                            </p:childTnLst>
                          </p:cTn>
                        </p:par>
                        <p:par>
                          <p:cTn id="118" fill="hold">
                            <p:stCondLst>
                              <p:cond delay="5300"/>
                            </p:stCondLst>
                            <p:childTnLst>
                              <p:par>
                                <p:cTn id="119" presetID="42" presetClass="entr" presetSubtype="0" fill="hold" grpId="0" nodeType="after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250"/>
                                        <p:tgtEl>
                                          <p:spTgt spid="26"/>
                                        </p:tgtEl>
                                      </p:cBhvr>
                                    </p:animEffect>
                                    <p:anim calcmode="lin" valueType="num">
                                      <p:cBhvr>
                                        <p:cTn id="122" dur="250" fill="hold"/>
                                        <p:tgtEl>
                                          <p:spTgt spid="26"/>
                                        </p:tgtEl>
                                        <p:attrNameLst>
                                          <p:attrName>ppt_x</p:attrName>
                                        </p:attrNameLst>
                                      </p:cBhvr>
                                      <p:tavLst>
                                        <p:tav tm="0">
                                          <p:val>
                                            <p:strVal val="#ppt_x"/>
                                          </p:val>
                                        </p:tav>
                                        <p:tav tm="100000">
                                          <p:val>
                                            <p:strVal val="#ppt_x"/>
                                          </p:val>
                                        </p:tav>
                                      </p:tavLst>
                                    </p:anim>
                                    <p:anim calcmode="lin" valueType="num">
                                      <p:cBhvr>
                                        <p:cTn id="123" dur="250" fill="hold"/>
                                        <p:tgtEl>
                                          <p:spTgt spid="26"/>
                                        </p:tgtEl>
                                        <p:attrNameLst>
                                          <p:attrName>ppt_y</p:attrName>
                                        </p:attrNameLst>
                                      </p:cBhvr>
                                      <p:tavLst>
                                        <p:tav tm="0">
                                          <p:val>
                                            <p:strVal val="#ppt_y+.1"/>
                                          </p:val>
                                        </p:tav>
                                        <p:tav tm="100000">
                                          <p:val>
                                            <p:strVal val="#ppt_y"/>
                                          </p:val>
                                        </p:tav>
                                      </p:tavLst>
                                    </p:anim>
                                  </p:childTnLst>
                                </p:cTn>
                              </p:par>
                            </p:childTnLst>
                          </p:cTn>
                        </p:par>
                        <p:par>
                          <p:cTn id="124" fill="hold">
                            <p:stCondLst>
                              <p:cond delay="5550"/>
                            </p:stCondLst>
                            <p:childTnLst>
                              <p:par>
                                <p:cTn id="125" presetID="42" presetClass="entr" presetSubtype="0" fill="hold" grpId="0" nodeType="after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fade">
                                      <p:cBhvr>
                                        <p:cTn id="127" dur="250"/>
                                        <p:tgtEl>
                                          <p:spTgt spid="27"/>
                                        </p:tgtEl>
                                      </p:cBhvr>
                                    </p:animEffect>
                                    <p:anim calcmode="lin" valueType="num">
                                      <p:cBhvr>
                                        <p:cTn id="128" dur="250" fill="hold"/>
                                        <p:tgtEl>
                                          <p:spTgt spid="27"/>
                                        </p:tgtEl>
                                        <p:attrNameLst>
                                          <p:attrName>ppt_x</p:attrName>
                                        </p:attrNameLst>
                                      </p:cBhvr>
                                      <p:tavLst>
                                        <p:tav tm="0">
                                          <p:val>
                                            <p:strVal val="#ppt_x"/>
                                          </p:val>
                                        </p:tav>
                                        <p:tav tm="100000">
                                          <p:val>
                                            <p:strVal val="#ppt_x"/>
                                          </p:val>
                                        </p:tav>
                                      </p:tavLst>
                                    </p:anim>
                                    <p:anim calcmode="lin" valueType="num">
                                      <p:cBhvr>
                                        <p:cTn id="129" dur="250" fill="hold"/>
                                        <p:tgtEl>
                                          <p:spTgt spid="27"/>
                                        </p:tgtEl>
                                        <p:attrNameLst>
                                          <p:attrName>ppt_y</p:attrName>
                                        </p:attrNameLst>
                                      </p:cBhvr>
                                      <p:tavLst>
                                        <p:tav tm="0">
                                          <p:val>
                                            <p:strVal val="#ppt_y+.1"/>
                                          </p:val>
                                        </p:tav>
                                        <p:tav tm="100000">
                                          <p:val>
                                            <p:strVal val="#ppt_y"/>
                                          </p:val>
                                        </p:tav>
                                      </p:tavLst>
                                    </p:anim>
                                  </p:childTnLst>
                                </p:cTn>
                              </p:par>
                            </p:childTnLst>
                          </p:cTn>
                        </p:par>
                        <p:par>
                          <p:cTn id="130" fill="hold">
                            <p:stCondLst>
                              <p:cond delay="5800"/>
                            </p:stCondLst>
                            <p:childTnLst>
                              <p:par>
                                <p:cTn id="131" presetID="42" presetClass="entr" presetSubtype="0" fill="hold" grpId="0" nodeType="afterEffect">
                                  <p:stCondLst>
                                    <p:cond delay="0"/>
                                  </p:stCondLst>
                                  <p:childTnLst>
                                    <p:set>
                                      <p:cBhvr>
                                        <p:cTn id="132" dur="1" fill="hold">
                                          <p:stCondLst>
                                            <p:cond delay="0"/>
                                          </p:stCondLst>
                                        </p:cTn>
                                        <p:tgtEl>
                                          <p:spTgt spid="28"/>
                                        </p:tgtEl>
                                        <p:attrNameLst>
                                          <p:attrName>style.visibility</p:attrName>
                                        </p:attrNameLst>
                                      </p:cBhvr>
                                      <p:to>
                                        <p:strVal val="visible"/>
                                      </p:to>
                                    </p:set>
                                    <p:animEffect transition="in" filter="fade">
                                      <p:cBhvr>
                                        <p:cTn id="133" dur="250"/>
                                        <p:tgtEl>
                                          <p:spTgt spid="28"/>
                                        </p:tgtEl>
                                      </p:cBhvr>
                                    </p:animEffect>
                                    <p:anim calcmode="lin" valueType="num">
                                      <p:cBhvr>
                                        <p:cTn id="134" dur="250" fill="hold"/>
                                        <p:tgtEl>
                                          <p:spTgt spid="28"/>
                                        </p:tgtEl>
                                        <p:attrNameLst>
                                          <p:attrName>ppt_x</p:attrName>
                                        </p:attrNameLst>
                                      </p:cBhvr>
                                      <p:tavLst>
                                        <p:tav tm="0">
                                          <p:val>
                                            <p:strVal val="#ppt_x"/>
                                          </p:val>
                                        </p:tav>
                                        <p:tav tm="100000">
                                          <p:val>
                                            <p:strVal val="#ppt_x"/>
                                          </p:val>
                                        </p:tav>
                                      </p:tavLst>
                                    </p:anim>
                                    <p:anim calcmode="lin" valueType="num">
                                      <p:cBhvr>
                                        <p:cTn id="135" dur="2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p:bldP spid="7" grpId="0" animBg="1"/>
      <p:bldP spid="8" grpId="0" animBg="1"/>
      <p:bldP spid="9" grpId="0"/>
      <p:bldP spid="10"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P spid="23" grpId="0" animBg="1"/>
      <p:bldP spid="24" grpId="0"/>
      <p:bldP spid="25" grpId="0" animBg="1"/>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5" name="圆角矩形 4"/>
          <p:cNvSpPr/>
          <p:nvPr/>
        </p:nvSpPr>
        <p:spPr>
          <a:xfrm rot="2700000">
            <a:off x="2021179" y="3396463"/>
            <a:ext cx="1387642" cy="1387642"/>
          </a:xfrm>
          <a:prstGeom prst="roundRect">
            <a:avLst>
              <a:gd name="adj" fmla="val 6319"/>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圆角矩形 6"/>
          <p:cNvSpPr/>
          <p:nvPr/>
        </p:nvSpPr>
        <p:spPr>
          <a:xfrm rot="2700000">
            <a:off x="4313112" y="3396462"/>
            <a:ext cx="1387642" cy="1387642"/>
          </a:xfrm>
          <a:prstGeom prst="roundRect">
            <a:avLst>
              <a:gd name="adj" fmla="val 631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圆角矩形 7"/>
          <p:cNvSpPr/>
          <p:nvPr/>
        </p:nvSpPr>
        <p:spPr>
          <a:xfrm rot="2700000">
            <a:off x="6605045" y="3374256"/>
            <a:ext cx="1387642" cy="1387642"/>
          </a:xfrm>
          <a:prstGeom prst="roundRect">
            <a:avLst>
              <a:gd name="adj" fmla="val 6319"/>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圆角矩形 8"/>
          <p:cNvSpPr/>
          <p:nvPr/>
        </p:nvSpPr>
        <p:spPr>
          <a:xfrm rot="2700000">
            <a:off x="8896977" y="3374255"/>
            <a:ext cx="1387642" cy="1387642"/>
          </a:xfrm>
          <a:prstGeom prst="roundRect">
            <a:avLst>
              <a:gd name="adj" fmla="val 6319"/>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任意多边形 9"/>
          <p:cNvSpPr/>
          <p:nvPr/>
        </p:nvSpPr>
        <p:spPr>
          <a:xfrm>
            <a:off x="1909406" y="2469733"/>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任意多边形 10"/>
          <p:cNvSpPr/>
          <p:nvPr/>
        </p:nvSpPr>
        <p:spPr>
          <a:xfrm flipV="1">
            <a:off x="4201435" y="459756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任意多边形 11"/>
          <p:cNvSpPr/>
          <p:nvPr/>
        </p:nvSpPr>
        <p:spPr>
          <a:xfrm>
            <a:off x="6493559" y="2469733"/>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任意多边形 12"/>
          <p:cNvSpPr/>
          <p:nvPr/>
        </p:nvSpPr>
        <p:spPr>
          <a:xfrm flipV="1">
            <a:off x="8763286" y="459756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3" name="组合 62"/>
          <p:cNvGrpSpPr/>
          <p:nvPr/>
        </p:nvGrpSpPr>
        <p:grpSpPr>
          <a:xfrm>
            <a:off x="1351824" y="5516715"/>
            <a:ext cx="2666093" cy="802951"/>
            <a:chOff x="1351824" y="4950667"/>
            <a:chExt cx="2666093" cy="802951"/>
          </a:xfrm>
        </p:grpSpPr>
        <p:sp>
          <p:nvSpPr>
            <p:cNvPr id="64" name="文本框 48"/>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65" name="矩形 64"/>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66" name="组合 65"/>
          <p:cNvGrpSpPr/>
          <p:nvPr/>
        </p:nvGrpSpPr>
        <p:grpSpPr>
          <a:xfrm>
            <a:off x="3674110" y="1975229"/>
            <a:ext cx="2666093" cy="802951"/>
            <a:chOff x="1351824" y="4950667"/>
            <a:chExt cx="2666093" cy="802951"/>
          </a:xfrm>
        </p:grpSpPr>
        <p:sp>
          <p:nvSpPr>
            <p:cNvPr id="67" name="文本框 51"/>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68" name="矩形 67"/>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69" name="组合 68"/>
          <p:cNvGrpSpPr/>
          <p:nvPr/>
        </p:nvGrpSpPr>
        <p:grpSpPr>
          <a:xfrm>
            <a:off x="5952852" y="5516715"/>
            <a:ext cx="2666093" cy="802951"/>
            <a:chOff x="1351824" y="4950667"/>
            <a:chExt cx="2666093" cy="802951"/>
          </a:xfrm>
        </p:grpSpPr>
        <p:sp>
          <p:nvSpPr>
            <p:cNvPr id="70" name="文本框 54"/>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71" name="矩形 70"/>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72" name="组合 71"/>
          <p:cNvGrpSpPr/>
          <p:nvPr/>
        </p:nvGrpSpPr>
        <p:grpSpPr>
          <a:xfrm>
            <a:off x="8275138" y="1975229"/>
            <a:ext cx="2666093" cy="802951"/>
            <a:chOff x="1351824" y="4950667"/>
            <a:chExt cx="2666093" cy="802951"/>
          </a:xfrm>
        </p:grpSpPr>
        <p:sp>
          <p:nvSpPr>
            <p:cNvPr id="73" name="文本框 57"/>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74" name="矩形 73"/>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75" name="组合 74"/>
          <p:cNvGrpSpPr/>
          <p:nvPr/>
        </p:nvGrpSpPr>
        <p:grpSpPr>
          <a:xfrm>
            <a:off x="2474453" y="3739636"/>
            <a:ext cx="481094" cy="701296"/>
            <a:chOff x="4081166" y="4301728"/>
            <a:chExt cx="239316" cy="348854"/>
          </a:xfrm>
          <a:solidFill>
            <a:schemeClr val="bg1"/>
          </a:solidFill>
        </p:grpSpPr>
        <p:sp>
          <p:nvSpPr>
            <p:cNvPr id="76"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77"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78"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79" name="组合 78"/>
          <p:cNvGrpSpPr/>
          <p:nvPr/>
        </p:nvGrpSpPr>
        <p:grpSpPr>
          <a:xfrm>
            <a:off x="4668987" y="3752337"/>
            <a:ext cx="675893" cy="675893"/>
            <a:chOff x="6162378" y="2904530"/>
            <a:chExt cx="348258" cy="348258"/>
          </a:xfrm>
          <a:solidFill>
            <a:schemeClr val="bg1"/>
          </a:solidFill>
        </p:grpSpPr>
        <p:sp>
          <p:nvSpPr>
            <p:cNvPr id="80"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1"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2"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3"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84" name="Group 58"/>
          <p:cNvGrpSpPr/>
          <p:nvPr/>
        </p:nvGrpSpPr>
        <p:grpSpPr>
          <a:xfrm>
            <a:off x="7013409" y="3800186"/>
            <a:ext cx="570915" cy="535782"/>
            <a:chOff x="10074275" y="1647825"/>
            <a:chExt cx="464344" cy="435769"/>
          </a:xfrm>
          <a:solidFill>
            <a:schemeClr val="bg1"/>
          </a:solidFill>
        </p:grpSpPr>
        <p:sp>
          <p:nvSpPr>
            <p:cNvPr id="85"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6"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7"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8"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9"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0"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1"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2"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3"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94" name="组合 93"/>
          <p:cNvGrpSpPr/>
          <p:nvPr/>
        </p:nvGrpSpPr>
        <p:grpSpPr>
          <a:xfrm>
            <a:off x="9268341" y="3785307"/>
            <a:ext cx="644916" cy="565540"/>
            <a:chOff x="1239739" y="2232422"/>
            <a:chExt cx="348258" cy="305396"/>
          </a:xfrm>
          <a:solidFill>
            <a:schemeClr val="bg1"/>
          </a:solidFill>
        </p:grpSpPr>
        <p:sp>
          <p:nvSpPr>
            <p:cNvPr id="95"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6"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28954069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childTnLst>
                                </p:cTn>
                              </p:par>
                            </p:childTnLst>
                          </p:cTn>
                        </p:par>
                        <p:par>
                          <p:cTn id="15" fill="hold">
                            <p:stCondLst>
                              <p:cond delay="1250"/>
                            </p:stCondLst>
                            <p:childTnLst>
                              <p:par>
                                <p:cTn id="16" presetID="2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childTnLst>
                                </p:cTn>
                              </p:par>
                            </p:childTnLst>
                          </p:cTn>
                        </p:par>
                        <p:par>
                          <p:cTn id="20" fill="hold">
                            <p:stCondLst>
                              <p:cond delay="1750"/>
                            </p:stCondLst>
                            <p:childTnLst>
                              <p:par>
                                <p:cTn id="21" presetID="23" presetClass="entr" presetSubtype="16"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fltVal val="0"/>
                                          </p:val>
                                        </p:tav>
                                        <p:tav tm="100000">
                                          <p:val>
                                            <p:strVal val="#ppt_w"/>
                                          </p:val>
                                        </p:tav>
                                      </p:tavLst>
                                    </p:anim>
                                    <p:anim calcmode="lin" valueType="num">
                                      <p:cBhvr>
                                        <p:cTn id="24" dur="500" fill="hold"/>
                                        <p:tgtEl>
                                          <p:spTgt spid="57"/>
                                        </p:tgtEl>
                                        <p:attrNameLst>
                                          <p:attrName>ppt_h</p:attrName>
                                        </p:attrNameLst>
                                      </p:cBhvr>
                                      <p:tavLst>
                                        <p:tav tm="0">
                                          <p:val>
                                            <p:fltVal val="0"/>
                                          </p:val>
                                        </p:tav>
                                        <p:tav tm="100000">
                                          <p:val>
                                            <p:strVal val="#ppt_h"/>
                                          </p:val>
                                        </p:tav>
                                      </p:tavLst>
                                    </p:anim>
                                  </p:childTnLst>
                                </p:cTn>
                              </p:par>
                            </p:childTnLst>
                          </p:cTn>
                        </p:par>
                        <p:par>
                          <p:cTn id="25" fill="hold">
                            <p:stCondLst>
                              <p:cond delay="2250"/>
                            </p:stCondLst>
                            <p:childTnLst>
                              <p:par>
                                <p:cTn id="26" presetID="23" presetClass="entr" presetSubtype="16"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childTnLst>
                                </p:cTn>
                              </p:par>
                            </p:childTnLst>
                          </p:cTn>
                        </p:par>
                        <p:par>
                          <p:cTn id="30" fill="hold">
                            <p:stCondLst>
                              <p:cond delay="2750"/>
                            </p:stCondLst>
                            <p:childTnLst>
                              <p:par>
                                <p:cTn id="31" presetID="23" presetClass="entr" presetSubtype="16"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p:cTn id="33" dur="500" fill="hold"/>
                                        <p:tgtEl>
                                          <p:spTgt spid="59"/>
                                        </p:tgtEl>
                                        <p:attrNameLst>
                                          <p:attrName>ppt_w</p:attrName>
                                        </p:attrNameLst>
                                      </p:cBhvr>
                                      <p:tavLst>
                                        <p:tav tm="0">
                                          <p:val>
                                            <p:fltVal val="0"/>
                                          </p:val>
                                        </p:tav>
                                        <p:tav tm="100000">
                                          <p:val>
                                            <p:strVal val="#ppt_w"/>
                                          </p:val>
                                        </p:tav>
                                      </p:tavLst>
                                    </p:anim>
                                    <p:anim calcmode="lin" valueType="num">
                                      <p:cBhvr>
                                        <p:cTn id="34" dur="500" fill="hold"/>
                                        <p:tgtEl>
                                          <p:spTgt spid="59"/>
                                        </p:tgtEl>
                                        <p:attrNameLst>
                                          <p:attrName>ppt_h</p:attrName>
                                        </p:attrNameLst>
                                      </p:cBhvr>
                                      <p:tavLst>
                                        <p:tav tm="0">
                                          <p:val>
                                            <p:fltVal val="0"/>
                                          </p:val>
                                        </p:tav>
                                        <p:tav tm="100000">
                                          <p:val>
                                            <p:strVal val="#ppt_h"/>
                                          </p:val>
                                        </p:tav>
                                      </p:tavLst>
                                    </p:anim>
                                  </p:childTnLst>
                                </p:cTn>
                              </p:par>
                            </p:childTnLst>
                          </p:cTn>
                        </p:par>
                        <p:par>
                          <p:cTn id="35" fill="hold">
                            <p:stCondLst>
                              <p:cond delay="3250"/>
                            </p:stCondLst>
                            <p:childTnLst>
                              <p:par>
                                <p:cTn id="36" presetID="23" presetClass="entr" presetSubtype="16"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p:cTn id="38" dur="500" fill="hold"/>
                                        <p:tgtEl>
                                          <p:spTgt spid="60"/>
                                        </p:tgtEl>
                                        <p:attrNameLst>
                                          <p:attrName>ppt_w</p:attrName>
                                        </p:attrNameLst>
                                      </p:cBhvr>
                                      <p:tavLst>
                                        <p:tav tm="0">
                                          <p:val>
                                            <p:fltVal val="0"/>
                                          </p:val>
                                        </p:tav>
                                        <p:tav tm="100000">
                                          <p:val>
                                            <p:strVal val="#ppt_w"/>
                                          </p:val>
                                        </p:tav>
                                      </p:tavLst>
                                    </p:anim>
                                    <p:anim calcmode="lin" valueType="num">
                                      <p:cBhvr>
                                        <p:cTn id="39" dur="500" fill="hold"/>
                                        <p:tgtEl>
                                          <p:spTgt spid="60"/>
                                        </p:tgtEl>
                                        <p:attrNameLst>
                                          <p:attrName>ppt_h</p:attrName>
                                        </p:attrNameLst>
                                      </p:cBhvr>
                                      <p:tavLst>
                                        <p:tav tm="0">
                                          <p:val>
                                            <p:fltVal val="0"/>
                                          </p:val>
                                        </p:tav>
                                        <p:tav tm="100000">
                                          <p:val>
                                            <p:strVal val="#ppt_h"/>
                                          </p:val>
                                        </p:tav>
                                      </p:tavLst>
                                    </p:anim>
                                  </p:childTnLst>
                                </p:cTn>
                              </p:par>
                            </p:childTnLst>
                          </p:cTn>
                        </p:par>
                        <p:par>
                          <p:cTn id="40" fill="hold">
                            <p:stCondLst>
                              <p:cond delay="3750"/>
                            </p:stCondLst>
                            <p:childTnLst>
                              <p:par>
                                <p:cTn id="41" presetID="23" presetClass="entr" presetSubtype="16"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childTnLst>
                                </p:cTn>
                              </p:par>
                            </p:childTnLst>
                          </p:cTn>
                        </p:par>
                        <p:par>
                          <p:cTn id="45" fill="hold">
                            <p:stCondLst>
                              <p:cond delay="4250"/>
                            </p:stCondLst>
                            <p:childTnLst>
                              <p:par>
                                <p:cTn id="46" presetID="23" presetClass="entr" presetSubtype="16"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p:cTn id="48" dur="500" fill="hold"/>
                                        <p:tgtEl>
                                          <p:spTgt spid="62"/>
                                        </p:tgtEl>
                                        <p:attrNameLst>
                                          <p:attrName>ppt_w</p:attrName>
                                        </p:attrNameLst>
                                      </p:cBhvr>
                                      <p:tavLst>
                                        <p:tav tm="0">
                                          <p:val>
                                            <p:fltVal val="0"/>
                                          </p:val>
                                        </p:tav>
                                        <p:tav tm="100000">
                                          <p:val>
                                            <p:strVal val="#ppt_w"/>
                                          </p:val>
                                        </p:tav>
                                      </p:tavLst>
                                    </p:anim>
                                    <p:anim calcmode="lin" valueType="num">
                                      <p:cBhvr>
                                        <p:cTn id="49" dur="500" fill="hold"/>
                                        <p:tgtEl>
                                          <p:spTgt spid="62"/>
                                        </p:tgtEl>
                                        <p:attrNameLst>
                                          <p:attrName>ppt_h</p:attrName>
                                        </p:attrNameLst>
                                      </p:cBhvr>
                                      <p:tavLst>
                                        <p:tav tm="0">
                                          <p:val>
                                            <p:fltVal val="0"/>
                                          </p:val>
                                        </p:tav>
                                        <p:tav tm="100000">
                                          <p:val>
                                            <p:strVal val="#ppt_h"/>
                                          </p:val>
                                        </p:tav>
                                      </p:tavLst>
                                    </p:anim>
                                  </p:childTnLst>
                                </p:cTn>
                              </p:par>
                            </p:childTnLst>
                          </p:cTn>
                        </p:par>
                        <p:par>
                          <p:cTn id="50" fill="hold">
                            <p:stCondLst>
                              <p:cond delay="4750"/>
                            </p:stCondLst>
                            <p:childTnLst>
                              <p:par>
                                <p:cTn id="51" presetID="23" presetClass="entr" presetSubtype="16" fill="hold" nodeType="after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p:cTn id="53" dur="500" fill="hold"/>
                                        <p:tgtEl>
                                          <p:spTgt spid="63"/>
                                        </p:tgtEl>
                                        <p:attrNameLst>
                                          <p:attrName>ppt_w</p:attrName>
                                        </p:attrNameLst>
                                      </p:cBhvr>
                                      <p:tavLst>
                                        <p:tav tm="0">
                                          <p:val>
                                            <p:fltVal val="0"/>
                                          </p:val>
                                        </p:tav>
                                        <p:tav tm="100000">
                                          <p:val>
                                            <p:strVal val="#ppt_w"/>
                                          </p:val>
                                        </p:tav>
                                      </p:tavLst>
                                    </p:anim>
                                    <p:anim calcmode="lin" valueType="num">
                                      <p:cBhvr>
                                        <p:cTn id="54" dur="500" fill="hold"/>
                                        <p:tgtEl>
                                          <p:spTgt spid="63"/>
                                        </p:tgtEl>
                                        <p:attrNameLst>
                                          <p:attrName>ppt_h</p:attrName>
                                        </p:attrNameLst>
                                      </p:cBhvr>
                                      <p:tavLst>
                                        <p:tav tm="0">
                                          <p:val>
                                            <p:fltVal val="0"/>
                                          </p:val>
                                        </p:tav>
                                        <p:tav tm="100000">
                                          <p:val>
                                            <p:strVal val="#ppt_h"/>
                                          </p:val>
                                        </p:tav>
                                      </p:tavLst>
                                    </p:anim>
                                  </p:childTnLst>
                                </p:cTn>
                              </p:par>
                            </p:childTnLst>
                          </p:cTn>
                        </p:par>
                        <p:par>
                          <p:cTn id="55" fill="hold">
                            <p:stCondLst>
                              <p:cond delay="5250"/>
                            </p:stCondLst>
                            <p:childTnLst>
                              <p:par>
                                <p:cTn id="56" presetID="23" presetClass="entr" presetSubtype="16" fill="hold"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p:cTn id="58" dur="500" fill="hold"/>
                                        <p:tgtEl>
                                          <p:spTgt spid="66"/>
                                        </p:tgtEl>
                                        <p:attrNameLst>
                                          <p:attrName>ppt_w</p:attrName>
                                        </p:attrNameLst>
                                      </p:cBhvr>
                                      <p:tavLst>
                                        <p:tav tm="0">
                                          <p:val>
                                            <p:fltVal val="0"/>
                                          </p:val>
                                        </p:tav>
                                        <p:tav tm="100000">
                                          <p:val>
                                            <p:strVal val="#ppt_w"/>
                                          </p:val>
                                        </p:tav>
                                      </p:tavLst>
                                    </p:anim>
                                    <p:anim calcmode="lin" valueType="num">
                                      <p:cBhvr>
                                        <p:cTn id="59" dur="500" fill="hold"/>
                                        <p:tgtEl>
                                          <p:spTgt spid="66"/>
                                        </p:tgtEl>
                                        <p:attrNameLst>
                                          <p:attrName>ppt_h</p:attrName>
                                        </p:attrNameLst>
                                      </p:cBhvr>
                                      <p:tavLst>
                                        <p:tav tm="0">
                                          <p:val>
                                            <p:fltVal val="0"/>
                                          </p:val>
                                        </p:tav>
                                        <p:tav tm="100000">
                                          <p:val>
                                            <p:strVal val="#ppt_h"/>
                                          </p:val>
                                        </p:tav>
                                      </p:tavLst>
                                    </p:anim>
                                  </p:childTnLst>
                                </p:cTn>
                              </p:par>
                            </p:childTnLst>
                          </p:cTn>
                        </p:par>
                        <p:par>
                          <p:cTn id="60" fill="hold">
                            <p:stCondLst>
                              <p:cond delay="5750"/>
                            </p:stCondLst>
                            <p:childTnLst>
                              <p:par>
                                <p:cTn id="61" presetID="23" presetClass="entr" presetSubtype="16"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 calcmode="lin" valueType="num">
                                      <p:cBhvr>
                                        <p:cTn id="63" dur="500" fill="hold"/>
                                        <p:tgtEl>
                                          <p:spTgt spid="69"/>
                                        </p:tgtEl>
                                        <p:attrNameLst>
                                          <p:attrName>ppt_w</p:attrName>
                                        </p:attrNameLst>
                                      </p:cBhvr>
                                      <p:tavLst>
                                        <p:tav tm="0">
                                          <p:val>
                                            <p:fltVal val="0"/>
                                          </p:val>
                                        </p:tav>
                                        <p:tav tm="100000">
                                          <p:val>
                                            <p:strVal val="#ppt_w"/>
                                          </p:val>
                                        </p:tav>
                                      </p:tavLst>
                                    </p:anim>
                                    <p:anim calcmode="lin" valueType="num">
                                      <p:cBhvr>
                                        <p:cTn id="64" dur="500" fill="hold"/>
                                        <p:tgtEl>
                                          <p:spTgt spid="69"/>
                                        </p:tgtEl>
                                        <p:attrNameLst>
                                          <p:attrName>ppt_h</p:attrName>
                                        </p:attrNameLst>
                                      </p:cBhvr>
                                      <p:tavLst>
                                        <p:tav tm="0">
                                          <p:val>
                                            <p:fltVal val="0"/>
                                          </p:val>
                                        </p:tav>
                                        <p:tav tm="100000">
                                          <p:val>
                                            <p:strVal val="#ppt_h"/>
                                          </p:val>
                                        </p:tav>
                                      </p:tavLst>
                                    </p:anim>
                                  </p:childTnLst>
                                </p:cTn>
                              </p:par>
                            </p:childTnLst>
                          </p:cTn>
                        </p:par>
                        <p:par>
                          <p:cTn id="65" fill="hold">
                            <p:stCondLst>
                              <p:cond delay="6250"/>
                            </p:stCondLst>
                            <p:childTnLst>
                              <p:par>
                                <p:cTn id="66" presetID="23" presetClass="entr" presetSubtype="16" fill="hold" nodeType="after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fltVal val="0"/>
                                          </p:val>
                                        </p:tav>
                                        <p:tav tm="100000">
                                          <p:val>
                                            <p:strVal val="#ppt_w"/>
                                          </p:val>
                                        </p:tav>
                                      </p:tavLst>
                                    </p:anim>
                                    <p:anim calcmode="lin" valueType="num">
                                      <p:cBhvr>
                                        <p:cTn id="69" dur="500" fill="hold"/>
                                        <p:tgtEl>
                                          <p:spTgt spid="72"/>
                                        </p:tgtEl>
                                        <p:attrNameLst>
                                          <p:attrName>ppt_h</p:attrName>
                                        </p:attrNameLst>
                                      </p:cBhvr>
                                      <p:tavLst>
                                        <p:tav tm="0">
                                          <p:val>
                                            <p:fltVal val="0"/>
                                          </p:val>
                                        </p:tav>
                                        <p:tav tm="100000">
                                          <p:val>
                                            <p:strVal val="#ppt_h"/>
                                          </p:val>
                                        </p:tav>
                                      </p:tavLst>
                                    </p:anim>
                                  </p:childTnLst>
                                </p:cTn>
                              </p:par>
                            </p:childTnLst>
                          </p:cTn>
                        </p:par>
                        <p:par>
                          <p:cTn id="70" fill="hold">
                            <p:stCondLst>
                              <p:cond delay="6750"/>
                            </p:stCondLst>
                            <p:childTnLst>
                              <p:par>
                                <p:cTn id="71" presetID="23" presetClass="entr" presetSubtype="16"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p:cTn id="73" dur="500" fill="hold"/>
                                        <p:tgtEl>
                                          <p:spTgt spid="75"/>
                                        </p:tgtEl>
                                        <p:attrNameLst>
                                          <p:attrName>ppt_w</p:attrName>
                                        </p:attrNameLst>
                                      </p:cBhvr>
                                      <p:tavLst>
                                        <p:tav tm="0">
                                          <p:val>
                                            <p:fltVal val="0"/>
                                          </p:val>
                                        </p:tav>
                                        <p:tav tm="100000">
                                          <p:val>
                                            <p:strVal val="#ppt_w"/>
                                          </p:val>
                                        </p:tav>
                                      </p:tavLst>
                                    </p:anim>
                                    <p:anim calcmode="lin" valueType="num">
                                      <p:cBhvr>
                                        <p:cTn id="74" dur="500" fill="hold"/>
                                        <p:tgtEl>
                                          <p:spTgt spid="75"/>
                                        </p:tgtEl>
                                        <p:attrNameLst>
                                          <p:attrName>ppt_h</p:attrName>
                                        </p:attrNameLst>
                                      </p:cBhvr>
                                      <p:tavLst>
                                        <p:tav tm="0">
                                          <p:val>
                                            <p:fltVal val="0"/>
                                          </p:val>
                                        </p:tav>
                                        <p:tav tm="100000">
                                          <p:val>
                                            <p:strVal val="#ppt_h"/>
                                          </p:val>
                                        </p:tav>
                                      </p:tavLst>
                                    </p:anim>
                                  </p:childTnLst>
                                </p:cTn>
                              </p:par>
                            </p:childTnLst>
                          </p:cTn>
                        </p:par>
                        <p:par>
                          <p:cTn id="75" fill="hold">
                            <p:stCondLst>
                              <p:cond delay="7250"/>
                            </p:stCondLst>
                            <p:childTnLst>
                              <p:par>
                                <p:cTn id="76" presetID="23" presetClass="entr" presetSubtype="16" fill="hold" nodeType="afterEffect">
                                  <p:stCondLst>
                                    <p:cond delay="0"/>
                                  </p:stCondLst>
                                  <p:childTnLst>
                                    <p:set>
                                      <p:cBhvr>
                                        <p:cTn id="77" dur="1" fill="hold">
                                          <p:stCondLst>
                                            <p:cond delay="0"/>
                                          </p:stCondLst>
                                        </p:cTn>
                                        <p:tgtEl>
                                          <p:spTgt spid="79"/>
                                        </p:tgtEl>
                                        <p:attrNameLst>
                                          <p:attrName>style.visibility</p:attrName>
                                        </p:attrNameLst>
                                      </p:cBhvr>
                                      <p:to>
                                        <p:strVal val="visible"/>
                                      </p:to>
                                    </p:set>
                                    <p:anim calcmode="lin" valueType="num">
                                      <p:cBhvr>
                                        <p:cTn id="78" dur="500" fill="hold"/>
                                        <p:tgtEl>
                                          <p:spTgt spid="79"/>
                                        </p:tgtEl>
                                        <p:attrNameLst>
                                          <p:attrName>ppt_w</p:attrName>
                                        </p:attrNameLst>
                                      </p:cBhvr>
                                      <p:tavLst>
                                        <p:tav tm="0">
                                          <p:val>
                                            <p:fltVal val="0"/>
                                          </p:val>
                                        </p:tav>
                                        <p:tav tm="100000">
                                          <p:val>
                                            <p:strVal val="#ppt_w"/>
                                          </p:val>
                                        </p:tav>
                                      </p:tavLst>
                                    </p:anim>
                                    <p:anim calcmode="lin" valueType="num">
                                      <p:cBhvr>
                                        <p:cTn id="79" dur="500" fill="hold"/>
                                        <p:tgtEl>
                                          <p:spTgt spid="79"/>
                                        </p:tgtEl>
                                        <p:attrNameLst>
                                          <p:attrName>ppt_h</p:attrName>
                                        </p:attrNameLst>
                                      </p:cBhvr>
                                      <p:tavLst>
                                        <p:tav tm="0">
                                          <p:val>
                                            <p:fltVal val="0"/>
                                          </p:val>
                                        </p:tav>
                                        <p:tav tm="100000">
                                          <p:val>
                                            <p:strVal val="#ppt_h"/>
                                          </p:val>
                                        </p:tav>
                                      </p:tavLst>
                                    </p:anim>
                                  </p:childTnLst>
                                </p:cTn>
                              </p:par>
                            </p:childTnLst>
                          </p:cTn>
                        </p:par>
                        <p:par>
                          <p:cTn id="80" fill="hold">
                            <p:stCondLst>
                              <p:cond delay="7750"/>
                            </p:stCondLst>
                            <p:childTnLst>
                              <p:par>
                                <p:cTn id="81" presetID="23" presetClass="entr" presetSubtype="16" fill="hold" nodeType="afterEffect">
                                  <p:stCondLst>
                                    <p:cond delay="0"/>
                                  </p:stCondLst>
                                  <p:childTnLst>
                                    <p:set>
                                      <p:cBhvr>
                                        <p:cTn id="82" dur="1" fill="hold">
                                          <p:stCondLst>
                                            <p:cond delay="0"/>
                                          </p:stCondLst>
                                        </p:cTn>
                                        <p:tgtEl>
                                          <p:spTgt spid="84"/>
                                        </p:tgtEl>
                                        <p:attrNameLst>
                                          <p:attrName>style.visibility</p:attrName>
                                        </p:attrNameLst>
                                      </p:cBhvr>
                                      <p:to>
                                        <p:strVal val="visible"/>
                                      </p:to>
                                    </p:set>
                                    <p:anim calcmode="lin" valueType="num">
                                      <p:cBhvr>
                                        <p:cTn id="83" dur="500" fill="hold"/>
                                        <p:tgtEl>
                                          <p:spTgt spid="84"/>
                                        </p:tgtEl>
                                        <p:attrNameLst>
                                          <p:attrName>ppt_w</p:attrName>
                                        </p:attrNameLst>
                                      </p:cBhvr>
                                      <p:tavLst>
                                        <p:tav tm="0">
                                          <p:val>
                                            <p:fltVal val="0"/>
                                          </p:val>
                                        </p:tav>
                                        <p:tav tm="100000">
                                          <p:val>
                                            <p:strVal val="#ppt_w"/>
                                          </p:val>
                                        </p:tav>
                                      </p:tavLst>
                                    </p:anim>
                                    <p:anim calcmode="lin" valueType="num">
                                      <p:cBhvr>
                                        <p:cTn id="84" dur="500" fill="hold"/>
                                        <p:tgtEl>
                                          <p:spTgt spid="84"/>
                                        </p:tgtEl>
                                        <p:attrNameLst>
                                          <p:attrName>ppt_h</p:attrName>
                                        </p:attrNameLst>
                                      </p:cBhvr>
                                      <p:tavLst>
                                        <p:tav tm="0">
                                          <p:val>
                                            <p:fltVal val="0"/>
                                          </p:val>
                                        </p:tav>
                                        <p:tav tm="100000">
                                          <p:val>
                                            <p:strVal val="#ppt_h"/>
                                          </p:val>
                                        </p:tav>
                                      </p:tavLst>
                                    </p:anim>
                                  </p:childTnLst>
                                </p:cTn>
                              </p:par>
                            </p:childTnLst>
                          </p:cTn>
                        </p:par>
                        <p:par>
                          <p:cTn id="85" fill="hold">
                            <p:stCondLst>
                              <p:cond delay="8250"/>
                            </p:stCondLst>
                            <p:childTnLst>
                              <p:par>
                                <p:cTn id="86" presetID="23" presetClass="entr" presetSubtype="16"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ppt_w</p:attrName>
                                        </p:attrNameLst>
                                      </p:cBhvr>
                                      <p:tavLst>
                                        <p:tav tm="0">
                                          <p:val>
                                            <p:fltVal val="0"/>
                                          </p:val>
                                        </p:tav>
                                        <p:tav tm="100000">
                                          <p:val>
                                            <p:strVal val="#ppt_w"/>
                                          </p:val>
                                        </p:tav>
                                      </p:tavLst>
                                    </p:anim>
                                    <p:anim calcmode="lin" valueType="num">
                                      <p:cBhvr>
                                        <p:cTn id="89" dur="500" fill="hold"/>
                                        <p:tgtEl>
                                          <p:spTgt spid="9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animBg="1"/>
      <p:bldP spid="6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Group 3"/>
          <p:cNvGrpSpPr/>
          <p:nvPr/>
        </p:nvGrpSpPr>
        <p:grpSpPr>
          <a:xfrm>
            <a:off x="1338321" y="2310601"/>
            <a:ext cx="3372480" cy="2915834"/>
            <a:chOff x="524164" y="1385451"/>
            <a:chExt cx="3717636" cy="3214255"/>
          </a:xfrm>
        </p:grpSpPr>
        <p:graphicFrame>
          <p:nvGraphicFramePr>
            <p:cNvPr id="6" name="Chart 6"/>
            <p:cNvGraphicFramePr/>
            <p:nvPr>
              <p:extLst>
                <p:ext uri="{D42A27DB-BD31-4B8C-83A1-F6EECF244321}">
                  <p14:modId xmlns:p14="http://schemas.microsoft.com/office/powerpoint/2010/main" val="2976859930"/>
                </p:ext>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4"/>
          <p:cNvGrpSpPr/>
          <p:nvPr/>
        </p:nvGrpSpPr>
        <p:grpSpPr>
          <a:xfrm>
            <a:off x="4531266" y="2310601"/>
            <a:ext cx="3372480" cy="2915834"/>
            <a:chOff x="4237182" y="1385451"/>
            <a:chExt cx="3717636" cy="3214255"/>
          </a:xfrm>
        </p:grpSpPr>
        <p:graphicFrame>
          <p:nvGraphicFramePr>
            <p:cNvPr id="12" name="Chart 9"/>
            <p:cNvGraphicFramePr/>
            <p:nvPr>
              <p:extLst>
                <p:ext uri="{D42A27DB-BD31-4B8C-83A1-F6EECF244321}">
                  <p14:modId xmlns:p14="http://schemas.microsoft.com/office/powerpoint/2010/main" val="2768775541"/>
                </p:ext>
              </p:extLst>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7"/>
            <p:cNvSpPr txBox="1"/>
            <p:nvPr/>
          </p:nvSpPr>
          <p:spPr>
            <a:xfrm>
              <a:off x="6231240" y="2399364"/>
              <a:ext cx="977540"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1"/>
            <p:cNvSpPr txBox="1"/>
            <p:nvPr/>
          </p:nvSpPr>
          <p:spPr>
            <a:xfrm>
              <a:off x="5049896" y="2399364"/>
              <a:ext cx="977540"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22"/>
            <p:cNvSpPr txBox="1"/>
            <p:nvPr/>
          </p:nvSpPr>
          <p:spPr>
            <a:xfrm>
              <a:off x="5310957" y="3487232"/>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5"/>
          <p:cNvGrpSpPr/>
          <p:nvPr/>
        </p:nvGrpSpPr>
        <p:grpSpPr>
          <a:xfrm>
            <a:off x="7715040" y="2310601"/>
            <a:ext cx="3372480" cy="2915834"/>
            <a:chOff x="7950201" y="1385451"/>
            <a:chExt cx="3717636" cy="3214255"/>
          </a:xfrm>
        </p:grpSpPr>
        <p:graphicFrame>
          <p:nvGraphicFramePr>
            <p:cNvPr id="17" name="Chart 10"/>
            <p:cNvGraphicFramePr/>
            <p:nvPr>
              <p:extLst>
                <p:ext uri="{D42A27DB-BD31-4B8C-83A1-F6EECF244321}">
                  <p14:modId xmlns:p14="http://schemas.microsoft.com/office/powerpoint/2010/main" val="2551227885"/>
                </p:ext>
              </p:extLst>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20"/>
            <p:cNvSpPr txBox="1"/>
            <p:nvPr/>
          </p:nvSpPr>
          <p:spPr>
            <a:xfrm>
              <a:off x="8751365"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23"/>
            <p:cNvSpPr txBox="1"/>
            <p:nvPr/>
          </p:nvSpPr>
          <p:spPr>
            <a:xfrm>
              <a:off x="9912284"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4"/>
            <p:cNvSpPr txBox="1"/>
            <p:nvPr/>
          </p:nvSpPr>
          <p:spPr>
            <a:xfrm>
              <a:off x="9452420" y="3442893"/>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1" name="67"/>
          <p:cNvCxnSpPr/>
          <p:nvPr/>
        </p:nvCxnSpPr>
        <p:spPr>
          <a:xfrm>
            <a:off x="1738214" y="5480143"/>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TextBox 29"/>
          <p:cNvSpPr txBox="1"/>
          <p:nvPr/>
        </p:nvSpPr>
        <p:spPr>
          <a:xfrm>
            <a:off x="1866812" y="5614773"/>
            <a:ext cx="8392310" cy="769429"/>
          </a:xfrm>
          <a:prstGeom prst="rect">
            <a:avLst/>
          </a:prstGeom>
          <a:noFill/>
          <a:ln>
            <a:noFill/>
          </a:ln>
        </p:spPr>
        <p:txBody>
          <a:bodyPr wrap="square" lIns="121908" tIns="60954" rIns="121908" bIns="60954" rtlCol="0">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点击添加文字内容，内容简要详尽，言简意赅叙述内容概要。点击添加文字内容，内容简要详</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尽，言简意赅叙述内容概要。点击添加文字内容，内容简要详尽，言简意赅叙述内容概要。点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击添加文字内容，内容简要详尽，言简意赅叙述内容概要。</a:t>
            </a:r>
          </a:p>
        </p:txBody>
      </p:sp>
    </p:spTree>
    <p:extLst>
      <p:ext uri="{BB962C8B-B14F-4D97-AF65-F5344CB8AC3E}">
        <p14:creationId xmlns:p14="http://schemas.microsoft.com/office/powerpoint/2010/main" val="157642809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7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75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25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1" name="组合 10"/>
          <p:cNvGrpSpPr/>
          <p:nvPr/>
        </p:nvGrpSpPr>
        <p:grpSpPr>
          <a:xfrm>
            <a:off x="4017823" y="3518672"/>
            <a:ext cx="4354012" cy="1552299"/>
            <a:chOff x="4748241" y="2964599"/>
            <a:chExt cx="6485950" cy="1277428"/>
          </a:xfrm>
        </p:grpSpPr>
        <p:sp>
          <p:nvSpPr>
            <p:cNvPr id="12" name="矩形 11"/>
            <p:cNvSpPr/>
            <p:nvPr/>
          </p:nvSpPr>
          <p:spPr>
            <a:xfrm>
              <a:off x="4748241" y="2964599"/>
              <a:ext cx="6485950" cy="734504"/>
            </a:xfrm>
            <a:prstGeom prst="rect">
              <a:avLst/>
            </a:prstGeom>
          </p:spPr>
          <p:txBody>
            <a:bodyPr wrap="square">
              <a:spAutoFit/>
            </a:bodyPr>
            <a:lstStyle/>
            <a:p>
              <a:r>
                <a:rPr kumimoji="1" lang="zh-CN" altLang="en-US" sz="5200" b="1" dirty="0">
                  <a:solidFill>
                    <a:schemeClr val="accent1">
                      <a:lumMod val="50000"/>
                    </a:schemeClr>
                  </a:solidFill>
                  <a:latin typeface="华文新魏" panose="02010800040101010101" pitchFamily="2" charset="-122"/>
                  <a:ea typeface="华文新魏" panose="02010800040101010101" pitchFamily="2" charset="-122"/>
                </a:rPr>
                <a:t>加入你的标题</a:t>
              </a:r>
            </a:p>
          </p:txBody>
        </p:sp>
        <p:sp>
          <p:nvSpPr>
            <p:cNvPr id="13" name="矩形 12"/>
            <p:cNvSpPr/>
            <p:nvPr/>
          </p:nvSpPr>
          <p:spPr>
            <a:xfrm>
              <a:off x="4764524" y="3642247"/>
              <a:ext cx="6375579"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4" name="组合 13"/>
          <p:cNvGrpSpPr/>
          <p:nvPr/>
        </p:nvGrpSpPr>
        <p:grpSpPr>
          <a:xfrm>
            <a:off x="5190337" y="1470522"/>
            <a:ext cx="1809738" cy="1662806"/>
            <a:chOff x="3702515" y="2161282"/>
            <a:chExt cx="1180022" cy="1084217"/>
          </a:xfrm>
        </p:grpSpPr>
        <p:sp>
          <p:nvSpPr>
            <p:cNvPr id="15" name="椭圆 14"/>
            <p:cNvSpPr/>
            <p:nvPr/>
          </p:nvSpPr>
          <p:spPr>
            <a:xfrm>
              <a:off x="3750418" y="2161282"/>
              <a:ext cx="1084217" cy="1084217"/>
            </a:xfrm>
            <a:prstGeom prst="ellipse">
              <a:avLst/>
            </a:prstGeom>
            <a:solidFill>
              <a:srgbClr val="1C80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张海山锐线体简" panose="02000000000000000000" pitchFamily="2" charset="-122"/>
                <a:ea typeface="张海山锐线体简" panose="02000000000000000000" pitchFamily="2" charset="-122"/>
              </a:endParaRPr>
            </a:p>
          </p:txBody>
        </p:sp>
        <p:sp>
          <p:nvSpPr>
            <p:cNvPr id="16" name="18"/>
            <p:cNvSpPr>
              <a:spLocks noChangeArrowheads="1"/>
            </p:cNvSpPr>
            <p:nvPr>
              <p:custDataLst>
                <p:tags r:id="rId1"/>
              </p:custDataLst>
            </p:nvPr>
          </p:nvSpPr>
          <p:spPr bwMode="auto">
            <a:xfrm>
              <a:off x="3702515" y="2496014"/>
              <a:ext cx="1180022" cy="40136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000" dirty="0">
                  <a:solidFill>
                    <a:schemeClr val="bg1"/>
                  </a:solidFill>
                  <a:latin typeface="张海山锐线体简" panose="02000000000000000000" pitchFamily="2" charset="-122"/>
                  <a:ea typeface="张海山锐线体简" panose="02000000000000000000" pitchFamily="2" charset="-122"/>
                  <a:cs typeface="宋体" pitchFamily="2" charset="-122"/>
                </a:rPr>
                <a:t>04</a:t>
              </a:r>
            </a:p>
          </p:txBody>
        </p:sp>
      </p:grpSp>
      <p:sp>
        <p:nvSpPr>
          <p:cNvPr id="27" name="矩形 26"/>
          <p:cNvSpPr/>
          <p:nvPr/>
        </p:nvSpPr>
        <p:spPr>
          <a:xfrm>
            <a:off x="491898" y="417038"/>
            <a:ext cx="11206616" cy="6025510"/>
          </a:xfrm>
          <a:prstGeom prst="rect">
            <a:avLst/>
          </a:prstGeom>
          <a:noFill/>
          <a:ln>
            <a:solidFill>
              <a:srgbClr val="06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5971362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1000" fill="hold"/>
                                        <p:tgtEl>
                                          <p:spTgt spid="27"/>
                                        </p:tgtEl>
                                        <p:attrNameLst>
                                          <p:attrName>ppt_w</p:attrName>
                                        </p:attrNameLst>
                                      </p:cBhvr>
                                      <p:tavLst>
                                        <p:tav tm="0">
                                          <p:val>
                                            <p:fltVal val="0"/>
                                          </p:val>
                                        </p:tav>
                                        <p:tav tm="100000">
                                          <p:val>
                                            <p:strVal val="#ppt_w"/>
                                          </p:val>
                                        </p:tav>
                                      </p:tavLst>
                                    </p:anim>
                                    <p:anim calcmode="lin" valueType="num">
                                      <p:cBhvr>
                                        <p:cTn id="11" dur="1000" fill="hold"/>
                                        <p:tgtEl>
                                          <p:spTgt spid="27"/>
                                        </p:tgtEl>
                                        <p:attrNameLst>
                                          <p:attrName>ppt_h</p:attrName>
                                        </p:attrNameLst>
                                      </p:cBhvr>
                                      <p:tavLst>
                                        <p:tav tm="0">
                                          <p:val>
                                            <p:fltVal val="0"/>
                                          </p:val>
                                        </p:tav>
                                        <p:tav tm="100000">
                                          <p:val>
                                            <p:strVal val="#ppt_h"/>
                                          </p:val>
                                        </p:tav>
                                      </p:tavLst>
                                    </p:anim>
                                    <p:animEffect transition="in" filter="fade">
                                      <p:cBhvr>
                                        <p:cTn id="12" dur="1000"/>
                                        <p:tgtEl>
                                          <p:spTgt spid="27"/>
                                        </p:tgtEl>
                                      </p:cBhvr>
                                    </p:animEffect>
                                  </p:childTnLst>
                                </p:cTn>
                              </p:par>
                              <p:par>
                                <p:cTn id="13" presetID="53" presetClass="entr" presetSubtype="16"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250" fill="hold"/>
                                        <p:tgtEl>
                                          <p:spTgt spid="14"/>
                                        </p:tgtEl>
                                        <p:attrNameLst>
                                          <p:attrName>ppt_w</p:attrName>
                                        </p:attrNameLst>
                                      </p:cBhvr>
                                      <p:tavLst>
                                        <p:tav tm="0">
                                          <p:val>
                                            <p:fltVal val="0"/>
                                          </p:val>
                                        </p:tav>
                                        <p:tav tm="100000">
                                          <p:val>
                                            <p:strVal val="#ppt_w"/>
                                          </p:val>
                                        </p:tav>
                                      </p:tavLst>
                                    </p:anim>
                                    <p:anim calcmode="lin" valueType="num">
                                      <p:cBhvr>
                                        <p:cTn id="16" dur="1250" fill="hold"/>
                                        <p:tgtEl>
                                          <p:spTgt spid="14"/>
                                        </p:tgtEl>
                                        <p:attrNameLst>
                                          <p:attrName>ppt_h</p:attrName>
                                        </p:attrNameLst>
                                      </p:cBhvr>
                                      <p:tavLst>
                                        <p:tav tm="0">
                                          <p:val>
                                            <p:fltVal val="0"/>
                                          </p:val>
                                        </p:tav>
                                        <p:tav tm="100000">
                                          <p:val>
                                            <p:strVal val="#ppt_h"/>
                                          </p:val>
                                        </p:tav>
                                      </p:tavLst>
                                    </p:anim>
                                    <p:animEffect transition="in" filter="fade">
                                      <p:cBhvr>
                                        <p:cTn id="17" dur="1250"/>
                                        <p:tgtEl>
                                          <p:spTgt spid="1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4484295" y="2079562"/>
            <a:ext cx="7424058" cy="4222750"/>
            <a:chOff x="3954324" y="2108590"/>
            <a:chExt cx="7424058" cy="4222750"/>
          </a:xfrm>
        </p:grpSpPr>
        <p:sp>
          <p:nvSpPr>
            <p:cNvPr id="10" name="矩形 9"/>
            <p:cNvSpPr/>
            <p:nvPr/>
          </p:nvSpPr>
          <p:spPr>
            <a:xfrm>
              <a:off x="3954324" y="2108590"/>
              <a:ext cx="2952750" cy="2044700"/>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2" name="文本框 11"/>
            <p:cNvSpPr txBox="1">
              <a:spLocks noChangeArrowheads="1"/>
            </p:cNvSpPr>
            <p:nvPr/>
          </p:nvSpPr>
          <p:spPr bwMode="auto">
            <a:xfrm>
              <a:off x="4187687" y="2999177"/>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13" name="文本框 12"/>
            <p:cNvSpPr txBox="1">
              <a:spLocks noChangeArrowheads="1"/>
            </p:cNvSpPr>
            <p:nvPr/>
          </p:nvSpPr>
          <p:spPr bwMode="auto">
            <a:xfrm>
              <a:off x="4822687" y="2456252"/>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chemeClr val="bg1"/>
                  </a:solidFill>
                  <a:latin typeface="微软雅黑" pitchFamily="34" charset="-122"/>
                  <a:ea typeface="微软雅黑" pitchFamily="34" charset="-122"/>
                </a:rPr>
                <a:t>单击此处添加标题</a:t>
              </a:r>
            </a:p>
          </p:txBody>
        </p:sp>
        <p:sp>
          <p:nvSpPr>
            <p:cNvPr id="14" name="矩形 13"/>
            <p:cNvSpPr/>
            <p:nvPr/>
          </p:nvSpPr>
          <p:spPr>
            <a:xfrm>
              <a:off x="3954324" y="4286640"/>
              <a:ext cx="2952750" cy="20447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5" name="矩形 14"/>
            <p:cNvSpPr/>
            <p:nvPr/>
          </p:nvSpPr>
          <p:spPr>
            <a:xfrm>
              <a:off x="7067865" y="2108590"/>
              <a:ext cx="4310517" cy="422275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6" name="TextBox 9"/>
          <p:cNvSpPr txBox="1"/>
          <p:nvPr/>
        </p:nvSpPr>
        <p:spPr>
          <a:xfrm>
            <a:off x="391886" y="2079563"/>
            <a:ext cx="3946132" cy="4222750"/>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分钟之内。此处添加详细文本描述，建议与标题尽量将每页幻灯标题标题片的字数控制在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字以标题内，据统计每页幻灯片的最好控制在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分钟之内。此处添加详细文本标题描述，建议与标题</a:t>
            </a:r>
          </a:p>
        </p:txBody>
      </p:sp>
    </p:spTree>
    <p:extLst>
      <p:ext uri="{BB962C8B-B14F-4D97-AF65-F5344CB8AC3E}">
        <p14:creationId xmlns:p14="http://schemas.microsoft.com/office/powerpoint/2010/main" val="171332234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124371" y="2533992"/>
            <a:ext cx="4138613" cy="3357563"/>
            <a:chOff x="1313054" y="2533992"/>
            <a:chExt cx="4138613" cy="3357563"/>
          </a:xfrm>
        </p:grpSpPr>
        <p:sp>
          <p:nvSpPr>
            <p:cNvPr id="5" name="弧形 4"/>
            <p:cNvSpPr/>
            <p:nvPr/>
          </p:nvSpPr>
          <p:spPr>
            <a:xfrm rot="4727359">
              <a:off x="3376805" y="3319804"/>
              <a:ext cx="2074862" cy="2074863"/>
            </a:xfrm>
            <a:prstGeom prst="arc">
              <a:avLst>
                <a:gd name="adj1" fmla="val 6817764"/>
                <a:gd name="adj2" fmla="val 0"/>
              </a:avLst>
            </a:prstGeom>
            <a:ln w="571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6" name="弧形 5"/>
            <p:cNvSpPr/>
            <p:nvPr/>
          </p:nvSpPr>
          <p:spPr>
            <a:xfrm rot="14755400">
              <a:off x="1313055" y="3157879"/>
              <a:ext cx="2074862" cy="2074863"/>
            </a:xfrm>
            <a:prstGeom prst="arc">
              <a:avLst>
                <a:gd name="adj1" fmla="val 6817764"/>
                <a:gd name="adj2" fmla="val 0"/>
              </a:avLst>
            </a:prstGeom>
            <a:ln w="57150">
              <a:solidFill>
                <a:srgbClr val="1C80A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7" name="椭圆 6"/>
            <p:cNvSpPr/>
            <p:nvPr/>
          </p:nvSpPr>
          <p:spPr>
            <a:xfrm>
              <a:off x="1894079" y="2533992"/>
              <a:ext cx="914400" cy="914400"/>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8" name="椭圆 7"/>
            <p:cNvSpPr/>
            <p:nvPr/>
          </p:nvSpPr>
          <p:spPr>
            <a:xfrm>
              <a:off x="3651442" y="4977155"/>
              <a:ext cx="914400" cy="914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9" name="矩形 7"/>
            <p:cNvSpPr>
              <a:spLocks noChangeArrowheads="1"/>
            </p:cNvSpPr>
            <p:nvPr/>
          </p:nvSpPr>
          <p:spPr bwMode="auto">
            <a:xfrm>
              <a:off x="1552767" y="3767480"/>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a:t>
              </a:r>
            </a:p>
          </p:txBody>
        </p:sp>
        <p:sp>
          <p:nvSpPr>
            <p:cNvPr id="10" name="矩形 8"/>
            <p:cNvSpPr>
              <a:spLocks noChangeArrowheads="1"/>
            </p:cNvSpPr>
            <p:nvPr/>
          </p:nvSpPr>
          <p:spPr bwMode="auto">
            <a:xfrm>
              <a:off x="1552767" y="3518242"/>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solidFill>
                    <a:schemeClr val="bg1">
                      <a:lumMod val="50000"/>
                    </a:schemeClr>
                  </a:solidFill>
                </a:rPr>
                <a:t>ADD YOUR TEXT</a:t>
              </a:r>
            </a:p>
          </p:txBody>
        </p:sp>
        <p:sp>
          <p:nvSpPr>
            <p:cNvPr id="12" name="矩形 9"/>
            <p:cNvSpPr>
              <a:spLocks noChangeArrowheads="1"/>
            </p:cNvSpPr>
            <p:nvPr/>
          </p:nvSpPr>
          <p:spPr bwMode="auto">
            <a:xfrm>
              <a:off x="3511742" y="3854792"/>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a:t>
              </a:r>
            </a:p>
          </p:txBody>
        </p:sp>
        <p:sp>
          <p:nvSpPr>
            <p:cNvPr id="13" name="矩形 10"/>
            <p:cNvSpPr>
              <a:spLocks noChangeArrowheads="1"/>
            </p:cNvSpPr>
            <p:nvPr/>
          </p:nvSpPr>
          <p:spPr bwMode="auto">
            <a:xfrm>
              <a:off x="3343467" y="3603967"/>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4" name="KSO_Shape"/>
            <p:cNvSpPr/>
            <p:nvPr/>
          </p:nvSpPr>
          <p:spPr>
            <a:xfrm>
              <a:off x="2098867" y="2802280"/>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5" name="Freeform 9"/>
            <p:cNvSpPr>
              <a:spLocks noEditPoints="1"/>
            </p:cNvSpPr>
            <p:nvPr/>
          </p:nvSpPr>
          <p:spPr bwMode="auto">
            <a:xfrm>
              <a:off x="3914967" y="5240680"/>
              <a:ext cx="385762" cy="385762"/>
            </a:xfrm>
            <a:custGeom>
              <a:avLst/>
              <a:gdLst>
                <a:gd name="T0" fmla="*/ 68330676 w 2073"/>
                <a:gd name="T1" fmla="*/ 22268870 h 2073"/>
                <a:gd name="T2" fmla="*/ 65213689 w 2073"/>
                <a:gd name="T3" fmla="*/ 25420469 h 2073"/>
                <a:gd name="T4" fmla="*/ 46373505 w 2073"/>
                <a:gd name="T5" fmla="*/ 6614897 h 2073"/>
                <a:gd name="T6" fmla="*/ 49525104 w 2073"/>
                <a:gd name="T7" fmla="*/ 3463298 h 2073"/>
                <a:gd name="T8" fmla="*/ 62062090 w 2073"/>
                <a:gd name="T9" fmla="*/ 3463298 h 2073"/>
                <a:gd name="T10" fmla="*/ 68330676 w 2073"/>
                <a:gd name="T11" fmla="*/ 9731884 h 2073"/>
                <a:gd name="T12" fmla="*/ 68330676 w 2073"/>
                <a:gd name="T13" fmla="*/ 22268870 h 2073"/>
                <a:gd name="T14" fmla="*/ 24450760 w 2073"/>
                <a:gd name="T15" fmla="*/ 59880200 h 2073"/>
                <a:gd name="T16" fmla="*/ 24450760 w 2073"/>
                <a:gd name="T17" fmla="*/ 63031799 h 2073"/>
                <a:gd name="T18" fmla="*/ 27567747 w 2073"/>
                <a:gd name="T19" fmla="*/ 63031799 h 2073"/>
                <a:gd name="T20" fmla="*/ 62062090 w 2073"/>
                <a:gd name="T21" fmla="*/ 28537456 h 2073"/>
                <a:gd name="T22" fmla="*/ 58910491 w 2073"/>
                <a:gd name="T23" fmla="*/ 25420469 h 2073"/>
                <a:gd name="T24" fmla="*/ 24450760 w 2073"/>
                <a:gd name="T25" fmla="*/ 59880200 h 2073"/>
                <a:gd name="T26" fmla="*/ 8762175 w 2073"/>
                <a:gd name="T27" fmla="*/ 44226227 h 2073"/>
                <a:gd name="T28" fmla="*/ 8762175 w 2073"/>
                <a:gd name="T29" fmla="*/ 47343214 h 2073"/>
                <a:gd name="T30" fmla="*/ 11913775 w 2073"/>
                <a:gd name="T31" fmla="*/ 47343214 h 2073"/>
                <a:gd name="T32" fmla="*/ 46373505 w 2073"/>
                <a:gd name="T33" fmla="*/ 12883483 h 2073"/>
                <a:gd name="T34" fmla="*/ 43256518 w 2073"/>
                <a:gd name="T35" fmla="*/ 9731884 h 2073"/>
                <a:gd name="T36" fmla="*/ 8762175 w 2073"/>
                <a:gd name="T37" fmla="*/ 44226227 h 2073"/>
                <a:gd name="T38" fmla="*/ 49525104 w 2073"/>
                <a:gd name="T39" fmla="*/ 16000470 h 2073"/>
                <a:gd name="T40" fmla="*/ 15030761 w 2073"/>
                <a:gd name="T41" fmla="*/ 50494813 h 2073"/>
                <a:gd name="T42" fmla="*/ 15030761 w 2073"/>
                <a:gd name="T43" fmla="*/ 56763213 h 2073"/>
                <a:gd name="T44" fmla="*/ 21299161 w 2073"/>
                <a:gd name="T45" fmla="*/ 56728600 h 2073"/>
                <a:gd name="T46" fmla="*/ 55793504 w 2073"/>
                <a:gd name="T47" fmla="*/ 22268870 h 2073"/>
                <a:gd name="T48" fmla="*/ 49525104 w 2073"/>
                <a:gd name="T49" fmla="*/ 16000470 h 2073"/>
                <a:gd name="T50" fmla="*/ 21299161 w 2073"/>
                <a:gd name="T51" fmla="*/ 66148786 h 2073"/>
                <a:gd name="T52" fmla="*/ 19532993 w 2073"/>
                <a:gd name="T53" fmla="*/ 62339176 h 2073"/>
                <a:gd name="T54" fmla="*/ 18182174 w 2073"/>
                <a:gd name="T55" fmla="*/ 62477813 h 2073"/>
                <a:gd name="T56" fmla="*/ 11913775 w 2073"/>
                <a:gd name="T57" fmla="*/ 59880200 h 2073"/>
                <a:gd name="T58" fmla="*/ 9316162 w 2073"/>
                <a:gd name="T59" fmla="*/ 53611800 h 2073"/>
                <a:gd name="T60" fmla="*/ 9420185 w 2073"/>
                <a:gd name="T61" fmla="*/ 52330206 h 2073"/>
                <a:gd name="T62" fmla="*/ 5645189 w 2073"/>
                <a:gd name="T63" fmla="*/ 50494813 h 2073"/>
                <a:gd name="T64" fmla="*/ 5402715 w 2073"/>
                <a:gd name="T65" fmla="*/ 50148502 h 2073"/>
                <a:gd name="T66" fmla="*/ 0 w 2073"/>
                <a:gd name="T67" fmla="*/ 71793974 h 2073"/>
                <a:gd name="T68" fmla="*/ 21610860 w 2073"/>
                <a:gd name="T69" fmla="*/ 66391259 h 2073"/>
                <a:gd name="T70" fmla="*/ 21299161 w 2073"/>
                <a:gd name="T71" fmla="*/ 66148786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grpSp>
      <p:grpSp>
        <p:nvGrpSpPr>
          <p:cNvPr id="16" name="组合 25"/>
          <p:cNvGrpSpPr/>
          <p:nvPr/>
        </p:nvGrpSpPr>
        <p:grpSpPr>
          <a:xfrm>
            <a:off x="5839039" y="2163718"/>
            <a:ext cx="5595828" cy="916131"/>
            <a:chOff x="-5761048" y="2866539"/>
            <a:chExt cx="3204356" cy="644228"/>
          </a:xfrm>
        </p:grpSpPr>
        <p:sp>
          <p:nvSpPr>
            <p:cNvPr id="17" name="矩形 26"/>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p>
          </p:txBody>
        </p:sp>
        <p:sp>
          <p:nvSpPr>
            <p:cNvPr id="18" name="矩形 27"/>
            <p:cNvSpPr/>
            <p:nvPr/>
          </p:nvSpPr>
          <p:spPr>
            <a:xfrm>
              <a:off x="-5761048" y="2866539"/>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grpSp>
        <p:nvGrpSpPr>
          <p:cNvPr id="19" name="组合 37"/>
          <p:cNvGrpSpPr/>
          <p:nvPr/>
        </p:nvGrpSpPr>
        <p:grpSpPr>
          <a:xfrm>
            <a:off x="5839039" y="3268949"/>
            <a:ext cx="5595828" cy="916134"/>
            <a:chOff x="-5761048" y="2866537"/>
            <a:chExt cx="3204356" cy="644230"/>
          </a:xfrm>
        </p:grpSpPr>
        <p:sp>
          <p:nvSpPr>
            <p:cNvPr id="20" name="矩形 38"/>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p>
          </p:txBody>
        </p:sp>
        <p:sp>
          <p:nvSpPr>
            <p:cNvPr id="21" name="矩形 39"/>
            <p:cNvSpPr/>
            <p:nvPr/>
          </p:nvSpPr>
          <p:spPr>
            <a:xfrm>
              <a:off x="-5761048" y="2866537"/>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grpSp>
        <p:nvGrpSpPr>
          <p:cNvPr id="22" name="组合 40"/>
          <p:cNvGrpSpPr/>
          <p:nvPr/>
        </p:nvGrpSpPr>
        <p:grpSpPr>
          <a:xfrm>
            <a:off x="5839039" y="4374184"/>
            <a:ext cx="5595828" cy="916132"/>
            <a:chOff x="-5761048" y="2866538"/>
            <a:chExt cx="3204356" cy="644229"/>
          </a:xfrm>
        </p:grpSpPr>
        <p:sp>
          <p:nvSpPr>
            <p:cNvPr id="23" name="矩形 41"/>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endParaRPr lang="zh-CN" altLang="en-US" sz="1200" dirty="0">
                <a:solidFill>
                  <a:schemeClr val="bg1">
                    <a:lumMod val="50000"/>
                  </a:schemeClr>
                </a:solidFill>
                <a:latin typeface="微软雅黑" pitchFamily="34" charset="-122"/>
                <a:ea typeface="微软雅黑" pitchFamily="34" charset="-122"/>
                <a:cs typeface="Arial" panose="020B0604020202020204" pitchFamily="34" charset="0"/>
              </a:endParaRPr>
            </a:p>
          </p:txBody>
        </p:sp>
        <p:sp>
          <p:nvSpPr>
            <p:cNvPr id="24" name="矩形 42"/>
            <p:cNvSpPr/>
            <p:nvPr/>
          </p:nvSpPr>
          <p:spPr>
            <a:xfrm>
              <a:off x="-5761048" y="2866538"/>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grpSp>
        <p:nvGrpSpPr>
          <p:cNvPr id="25" name="组合 43"/>
          <p:cNvGrpSpPr/>
          <p:nvPr/>
        </p:nvGrpSpPr>
        <p:grpSpPr>
          <a:xfrm>
            <a:off x="5839039" y="5479415"/>
            <a:ext cx="5595828" cy="916135"/>
            <a:chOff x="-5761048" y="2866536"/>
            <a:chExt cx="3204356" cy="644231"/>
          </a:xfrm>
        </p:grpSpPr>
        <p:sp>
          <p:nvSpPr>
            <p:cNvPr id="26" name="矩形 44"/>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endParaRPr lang="zh-CN" altLang="en-US" sz="1200" dirty="0">
                <a:solidFill>
                  <a:schemeClr val="bg1">
                    <a:lumMod val="50000"/>
                  </a:schemeClr>
                </a:solidFill>
                <a:latin typeface="微软雅黑" pitchFamily="34" charset="-122"/>
                <a:ea typeface="微软雅黑" pitchFamily="34" charset="-122"/>
                <a:cs typeface="Arial" panose="020B0604020202020204" pitchFamily="34" charset="0"/>
              </a:endParaRPr>
            </a:p>
          </p:txBody>
        </p:sp>
        <p:sp>
          <p:nvSpPr>
            <p:cNvPr id="27" name="矩形 45"/>
            <p:cNvSpPr/>
            <p:nvPr/>
          </p:nvSpPr>
          <p:spPr>
            <a:xfrm>
              <a:off x="-5761048" y="2866536"/>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1978112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anim calcmode="lin" valueType="num">
                                      <p:cBhvr>
                                        <p:cTn id="32" dur="500" fill="hold"/>
                                        <p:tgtEl>
                                          <p:spTgt spid="25"/>
                                        </p:tgtEl>
                                        <p:attrNameLst>
                                          <p:attrName>ppt_x</p:attrName>
                                        </p:attrNameLst>
                                      </p:cBhvr>
                                      <p:tavLst>
                                        <p:tav tm="0">
                                          <p:val>
                                            <p:strVal val="#ppt_x"/>
                                          </p:val>
                                        </p:tav>
                                        <p:tav tm="100000">
                                          <p:val>
                                            <p:strVal val="#ppt_x"/>
                                          </p:val>
                                        </p:tav>
                                      </p:tavLst>
                                    </p:anim>
                                    <p:anim calcmode="lin" valueType="num">
                                      <p:cBhvr>
                                        <p:cTn id="33" dur="500" fill="hold"/>
                                        <p:tgtEl>
                                          <p:spTgt spid="25"/>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41" name="圆角矩形 44"/>
          <p:cNvSpPr/>
          <p:nvPr/>
        </p:nvSpPr>
        <p:spPr bwMode="auto">
          <a:xfrm>
            <a:off x="6299763" y="4288614"/>
            <a:ext cx="5050388" cy="959035"/>
          </a:xfrm>
          <a:prstGeom prst="roundRect">
            <a:avLst>
              <a:gd name="adj" fmla="val 7848"/>
            </a:avLst>
          </a:prstGeom>
          <a:solidFill>
            <a:srgbClr val="1C8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C4261D"/>
              </a:solidFill>
              <a:effectLst/>
              <a:uLnTx/>
              <a:uFillTx/>
              <a:latin typeface="Arial" pitchFamily="34" charset="0"/>
              <a:ea typeface="宋体" pitchFamily="2" charset="-122"/>
            </a:endParaRPr>
          </a:p>
        </p:txBody>
      </p:sp>
      <p:sp>
        <p:nvSpPr>
          <p:cNvPr id="42" name="矩形 87"/>
          <p:cNvSpPr>
            <a:spLocks noChangeArrowheads="1"/>
          </p:cNvSpPr>
          <p:nvPr/>
        </p:nvSpPr>
        <p:spPr bwMode="auto">
          <a:xfrm>
            <a:off x="6415270" y="4361203"/>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43" name="圆角矩形 46"/>
          <p:cNvSpPr/>
          <p:nvPr/>
        </p:nvSpPr>
        <p:spPr bwMode="auto">
          <a:xfrm>
            <a:off x="6299763" y="5440742"/>
            <a:ext cx="5050388" cy="959035"/>
          </a:xfrm>
          <a:prstGeom prst="roundRect">
            <a:avLst>
              <a:gd name="adj" fmla="val 7848"/>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C4261D"/>
              </a:solidFill>
              <a:effectLst/>
              <a:uLnTx/>
              <a:uFillTx/>
              <a:latin typeface="Arial" pitchFamily="34" charset="0"/>
              <a:ea typeface="宋体" pitchFamily="2" charset="-122"/>
            </a:endParaRPr>
          </a:p>
        </p:txBody>
      </p:sp>
      <p:sp>
        <p:nvSpPr>
          <p:cNvPr id="44" name="矩形 87"/>
          <p:cNvSpPr>
            <a:spLocks noChangeArrowheads="1"/>
          </p:cNvSpPr>
          <p:nvPr/>
        </p:nvSpPr>
        <p:spPr bwMode="auto">
          <a:xfrm>
            <a:off x="6415270" y="553180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45" name="圆角矩形 48"/>
          <p:cNvSpPr/>
          <p:nvPr/>
        </p:nvSpPr>
        <p:spPr bwMode="auto">
          <a:xfrm>
            <a:off x="6299762" y="3087409"/>
            <a:ext cx="5050388" cy="959035"/>
          </a:xfrm>
          <a:prstGeom prst="roundRect">
            <a:avLst>
              <a:gd name="adj" fmla="val 7848"/>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C4261D"/>
              </a:solidFill>
              <a:effectLst/>
              <a:uLnTx/>
              <a:uFillTx/>
              <a:latin typeface="Arial" pitchFamily="34" charset="0"/>
              <a:ea typeface="宋体" pitchFamily="2" charset="-122"/>
            </a:endParaRPr>
          </a:p>
        </p:txBody>
      </p:sp>
      <p:sp>
        <p:nvSpPr>
          <p:cNvPr id="46" name="矩形 87"/>
          <p:cNvSpPr>
            <a:spLocks noChangeArrowheads="1"/>
          </p:cNvSpPr>
          <p:nvPr/>
        </p:nvSpPr>
        <p:spPr bwMode="auto">
          <a:xfrm>
            <a:off x="6415269" y="3210480"/>
            <a:ext cx="4756081"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47" name="圆角矩形 50"/>
          <p:cNvSpPr/>
          <p:nvPr/>
        </p:nvSpPr>
        <p:spPr bwMode="auto">
          <a:xfrm>
            <a:off x="6299763" y="1935281"/>
            <a:ext cx="5050388" cy="959035"/>
          </a:xfrm>
          <a:prstGeom prst="roundRect">
            <a:avLst>
              <a:gd name="adj" fmla="val 7848"/>
            </a:avLst>
          </a:prstGeom>
          <a:solidFill>
            <a:srgbClr val="1C8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C4261D"/>
              </a:solidFill>
              <a:effectLst/>
              <a:uLnTx/>
              <a:uFillTx/>
              <a:latin typeface="Arial" pitchFamily="34" charset="0"/>
              <a:ea typeface="宋体" pitchFamily="2" charset="-122"/>
            </a:endParaRPr>
          </a:p>
        </p:txBody>
      </p:sp>
      <p:sp>
        <p:nvSpPr>
          <p:cNvPr id="48" name="矩形 87"/>
          <p:cNvSpPr>
            <a:spLocks noChangeArrowheads="1"/>
          </p:cNvSpPr>
          <p:nvPr/>
        </p:nvSpPr>
        <p:spPr bwMode="auto">
          <a:xfrm>
            <a:off x="6490830" y="2007289"/>
            <a:ext cx="468052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49" name="矩形 48"/>
          <p:cNvSpPr/>
          <p:nvPr/>
        </p:nvSpPr>
        <p:spPr>
          <a:xfrm>
            <a:off x="962873" y="1935282"/>
            <a:ext cx="4857356" cy="3209804"/>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50" name="TextBox 5"/>
          <p:cNvSpPr txBox="1"/>
          <p:nvPr/>
        </p:nvSpPr>
        <p:spPr>
          <a:xfrm>
            <a:off x="948359" y="5323314"/>
            <a:ext cx="5122860" cy="1061829"/>
          </a:xfrm>
          <a:prstGeom prst="rect">
            <a:avLst/>
          </a:prstGeom>
          <a:noFill/>
        </p:spPr>
        <p:txBody>
          <a:bodyPr wrap="squar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1936186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300"/>
                                        <p:tgtEl>
                                          <p:spTgt spid="4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300"/>
                                        <p:tgtEl>
                                          <p:spTgt spid="48"/>
                                        </p:tgtEl>
                                      </p:cBhvr>
                                    </p:animEffect>
                                  </p:childTnLst>
                                </p:cTn>
                              </p:par>
                            </p:childTnLst>
                          </p:cTn>
                        </p:par>
                        <p:par>
                          <p:cTn id="17" fill="hold">
                            <p:stCondLst>
                              <p:cond delay="1050"/>
                            </p:stCondLst>
                            <p:childTnLst>
                              <p:par>
                                <p:cTn id="18" presetID="22" presetClass="entr" presetSubtype="8"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300"/>
                                        <p:tgtEl>
                                          <p:spTgt spid="4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300"/>
                                        <p:tgtEl>
                                          <p:spTgt spid="45"/>
                                        </p:tgtEl>
                                      </p:cBhvr>
                                    </p:animEffect>
                                  </p:childTnLst>
                                </p:cTn>
                              </p:par>
                            </p:childTnLst>
                          </p:cTn>
                        </p:par>
                        <p:par>
                          <p:cTn id="24" fill="hold">
                            <p:stCondLst>
                              <p:cond delay="135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300"/>
                                        <p:tgtEl>
                                          <p:spTgt spid="4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300"/>
                                        <p:tgtEl>
                                          <p:spTgt spid="41"/>
                                        </p:tgtEl>
                                      </p:cBhvr>
                                    </p:animEffect>
                                  </p:childTnLst>
                                </p:cTn>
                              </p:par>
                            </p:childTnLst>
                          </p:cTn>
                        </p:par>
                        <p:par>
                          <p:cTn id="31" fill="hold">
                            <p:stCondLst>
                              <p:cond delay="1650"/>
                            </p:stCondLst>
                            <p:childTnLst>
                              <p:par>
                                <p:cTn id="32" presetID="22" presetClass="entr" presetSubtype="8"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left)">
                                      <p:cBhvr>
                                        <p:cTn id="34" dur="300"/>
                                        <p:tgtEl>
                                          <p:spTgt spid="4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300"/>
                                        <p:tgtEl>
                                          <p:spTgt spid="43"/>
                                        </p:tgtEl>
                                      </p:cBhvr>
                                    </p:animEffect>
                                  </p:childTnLst>
                                </p:cTn>
                              </p:par>
                            </p:childTnLst>
                          </p:cTn>
                        </p:par>
                        <p:par>
                          <p:cTn id="38" fill="hold">
                            <p:stCondLst>
                              <p:cond delay="1950"/>
                            </p:stCondLst>
                            <p:childTnLst>
                              <p:par>
                                <p:cTn id="39" presetID="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250" fill="hold"/>
                                        <p:tgtEl>
                                          <p:spTgt spid="49"/>
                                        </p:tgtEl>
                                        <p:attrNameLst>
                                          <p:attrName>ppt_x</p:attrName>
                                        </p:attrNameLst>
                                      </p:cBhvr>
                                      <p:tavLst>
                                        <p:tav tm="0">
                                          <p:val>
                                            <p:strVal val="#ppt_x"/>
                                          </p:val>
                                        </p:tav>
                                        <p:tav tm="100000">
                                          <p:val>
                                            <p:strVal val="#ppt_x"/>
                                          </p:val>
                                        </p:tav>
                                      </p:tavLst>
                                    </p:anim>
                                    <p:anim calcmode="lin" valueType="num">
                                      <p:cBhvr additive="base">
                                        <p:cTn id="42" dur="250" fill="hold"/>
                                        <p:tgtEl>
                                          <p:spTgt spid="49"/>
                                        </p:tgtEl>
                                        <p:attrNameLst>
                                          <p:attrName>ppt_y</p:attrName>
                                        </p:attrNameLst>
                                      </p:cBhvr>
                                      <p:tavLst>
                                        <p:tav tm="0">
                                          <p:val>
                                            <p:strVal val="1+#ppt_h/2"/>
                                          </p:val>
                                        </p:tav>
                                        <p:tav tm="100000">
                                          <p:val>
                                            <p:strVal val="#ppt_y"/>
                                          </p:val>
                                        </p:tav>
                                      </p:tavLst>
                                    </p:anim>
                                  </p:childTnLst>
                                </p:cTn>
                              </p:par>
                            </p:childTnLst>
                          </p:cTn>
                        </p:par>
                        <p:par>
                          <p:cTn id="43" fill="hold">
                            <p:stCondLst>
                              <p:cond delay="2200"/>
                            </p:stCondLst>
                            <p:childTnLst>
                              <p:par>
                                <p:cTn id="44" presetID="42" presetClass="entr" presetSubtype="0"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000"/>
                                        <p:tgtEl>
                                          <p:spTgt spid="50"/>
                                        </p:tgtEl>
                                      </p:cBhvr>
                                    </p:animEffect>
                                    <p:anim calcmode="lin" valueType="num">
                                      <p:cBhvr>
                                        <p:cTn id="47" dur="1000" fill="hold"/>
                                        <p:tgtEl>
                                          <p:spTgt spid="50"/>
                                        </p:tgtEl>
                                        <p:attrNameLst>
                                          <p:attrName>ppt_x</p:attrName>
                                        </p:attrNameLst>
                                      </p:cBhvr>
                                      <p:tavLst>
                                        <p:tav tm="0">
                                          <p:val>
                                            <p:strVal val="#ppt_x"/>
                                          </p:val>
                                        </p:tav>
                                        <p:tav tm="100000">
                                          <p:val>
                                            <p:strVal val="#ppt_x"/>
                                          </p:val>
                                        </p:tav>
                                      </p:tavLst>
                                    </p:anim>
                                    <p:anim calcmode="lin" valueType="num">
                                      <p:cBhvr>
                                        <p:cTn id="48"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3" grpId="0" animBg="1"/>
      <p:bldP spid="44" grpId="0"/>
      <p:bldP spid="45" grpId="0" animBg="1"/>
      <p:bldP spid="46" grpId="0"/>
      <p:bldP spid="47" grpId="0" animBg="1"/>
      <p:bldP spid="48" grpId="0"/>
      <p:bldP spid="49" grpId="0" animBg="1"/>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flipV="1">
            <a:off x="-101600" y="3497943"/>
            <a:ext cx="12292013" cy="72570"/>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椭圆 4"/>
          <p:cNvSpPr/>
          <p:nvPr/>
        </p:nvSpPr>
        <p:spPr>
          <a:xfrm>
            <a:off x="1467755" y="2739560"/>
            <a:ext cx="1656184" cy="1656184"/>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latin typeface="微软雅黑" pitchFamily="34" charset="-122"/>
                <a:ea typeface="微软雅黑" pitchFamily="34" charset="-122"/>
              </a:rPr>
              <a:t>STEP 1</a:t>
            </a:r>
            <a:endParaRPr lang="zh-CN" altLang="en-US" sz="2000" b="1">
              <a:latin typeface="微软雅黑" pitchFamily="34" charset="-122"/>
              <a:ea typeface="微软雅黑" pitchFamily="34" charset="-122"/>
            </a:endParaRPr>
          </a:p>
        </p:txBody>
      </p:sp>
      <p:sp>
        <p:nvSpPr>
          <p:cNvPr id="6" name="椭圆 5"/>
          <p:cNvSpPr/>
          <p:nvPr/>
        </p:nvSpPr>
        <p:spPr>
          <a:xfrm>
            <a:off x="3988035" y="2739560"/>
            <a:ext cx="1656184" cy="1656184"/>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itchFamily="34" charset="-122"/>
                <a:ea typeface="微软雅黑" pitchFamily="34" charset="-122"/>
              </a:rPr>
              <a:t>STEP 2</a:t>
            </a:r>
            <a:endParaRPr lang="zh-CN" altLang="en-US" sz="2000" b="1">
              <a:solidFill>
                <a:prstClr val="white"/>
              </a:solidFill>
              <a:latin typeface="微软雅黑" pitchFamily="34" charset="-122"/>
              <a:ea typeface="微软雅黑" pitchFamily="34" charset="-122"/>
            </a:endParaRPr>
          </a:p>
        </p:txBody>
      </p:sp>
      <p:sp>
        <p:nvSpPr>
          <p:cNvPr id="7" name="椭圆 6"/>
          <p:cNvSpPr/>
          <p:nvPr/>
        </p:nvSpPr>
        <p:spPr>
          <a:xfrm>
            <a:off x="6508315" y="2739560"/>
            <a:ext cx="1656184" cy="1656184"/>
          </a:xfrm>
          <a:prstGeom prst="ellipse">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itchFamily="34" charset="-122"/>
                <a:ea typeface="微软雅黑" pitchFamily="34" charset="-122"/>
              </a:rPr>
              <a:t>STEP 3</a:t>
            </a:r>
            <a:endParaRPr lang="zh-CN" altLang="en-US" sz="2000" b="1">
              <a:solidFill>
                <a:prstClr val="white"/>
              </a:solidFill>
              <a:latin typeface="微软雅黑" pitchFamily="34" charset="-122"/>
              <a:ea typeface="微软雅黑" pitchFamily="34" charset="-122"/>
            </a:endParaRPr>
          </a:p>
        </p:txBody>
      </p:sp>
      <p:sp>
        <p:nvSpPr>
          <p:cNvPr id="8" name="椭圆 7"/>
          <p:cNvSpPr/>
          <p:nvPr/>
        </p:nvSpPr>
        <p:spPr>
          <a:xfrm>
            <a:off x="9028595" y="2739560"/>
            <a:ext cx="1656184" cy="1656184"/>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itchFamily="34" charset="-122"/>
                <a:ea typeface="微软雅黑" pitchFamily="34" charset="-122"/>
              </a:rPr>
              <a:t>STEP 4</a:t>
            </a:r>
            <a:endParaRPr lang="zh-CN" altLang="en-US" sz="2000" b="1">
              <a:solidFill>
                <a:prstClr val="white"/>
              </a:solidFill>
              <a:latin typeface="微软雅黑" pitchFamily="34" charset="-122"/>
              <a:ea typeface="微软雅黑" pitchFamily="34" charset="-122"/>
            </a:endParaRPr>
          </a:p>
        </p:txBody>
      </p:sp>
      <p:sp>
        <p:nvSpPr>
          <p:cNvPr id="9" name="矩形 8"/>
          <p:cNvSpPr/>
          <p:nvPr/>
        </p:nvSpPr>
        <p:spPr>
          <a:xfrm>
            <a:off x="1477753" y="4708395"/>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314701" y="5199141"/>
            <a:ext cx="2006896" cy="738664"/>
          </a:xfrm>
          <a:prstGeom prst="rect">
            <a:avLst/>
          </a:prstGeom>
        </p:spPr>
        <p:txBody>
          <a:bodyPr wrap="square">
            <a:spAutoFit/>
          </a:bodyPr>
          <a:lstStyle/>
          <a:p>
            <a:pPr>
              <a:lnSpc>
                <a:spcPct val="150000"/>
              </a:lnSpc>
            </a:pPr>
            <a:r>
              <a:rPr lang="zh-CN" altLang="en-US" sz="14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dirty="0">
              <a:solidFill>
                <a:schemeClr val="bg1">
                  <a:lumMod val="50000"/>
                </a:schemeClr>
              </a:solidFill>
              <a:latin typeface="微软雅黑" pitchFamily="34" charset="-122"/>
              <a:ea typeface="微软雅黑" pitchFamily="34" charset="-122"/>
            </a:endParaRPr>
          </a:p>
        </p:txBody>
      </p:sp>
      <p:sp>
        <p:nvSpPr>
          <p:cNvPr id="12" name="矩形 11"/>
          <p:cNvSpPr/>
          <p:nvPr/>
        </p:nvSpPr>
        <p:spPr>
          <a:xfrm>
            <a:off x="3988035" y="4692968"/>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824983" y="5148005"/>
            <a:ext cx="2006896" cy="738664"/>
          </a:xfrm>
          <a:prstGeom prst="rect">
            <a:avLst/>
          </a:prstGeom>
        </p:spPr>
        <p:txBody>
          <a:bodyPr wrap="square">
            <a:spAutoFit/>
          </a:bodyPr>
          <a:lstStyle/>
          <a:p>
            <a:pPr>
              <a:lnSpc>
                <a:spcPct val="150000"/>
              </a:lnSpc>
            </a:pPr>
            <a:r>
              <a:rPr lang="zh-CN" altLang="en-US" sz="14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a:solidFill>
                <a:schemeClr val="bg1">
                  <a:lumMod val="50000"/>
                </a:schemeClr>
              </a:solidFill>
              <a:latin typeface="微软雅黑" pitchFamily="34" charset="-122"/>
              <a:ea typeface="微软雅黑" pitchFamily="34" charset="-122"/>
            </a:endParaRPr>
          </a:p>
        </p:txBody>
      </p:sp>
      <p:sp>
        <p:nvSpPr>
          <p:cNvPr id="14" name="矩形 13"/>
          <p:cNvSpPr/>
          <p:nvPr/>
        </p:nvSpPr>
        <p:spPr>
          <a:xfrm>
            <a:off x="6508315" y="4672686"/>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6345263" y="5163432"/>
            <a:ext cx="2006896" cy="738664"/>
          </a:xfrm>
          <a:prstGeom prst="rect">
            <a:avLst/>
          </a:prstGeom>
        </p:spPr>
        <p:txBody>
          <a:bodyPr wrap="square">
            <a:spAutoFit/>
          </a:bodyPr>
          <a:lstStyle/>
          <a:p>
            <a:pPr>
              <a:lnSpc>
                <a:spcPct val="150000"/>
              </a:lnSpc>
            </a:pPr>
            <a:r>
              <a:rPr lang="zh-CN" altLang="en-US" sz="14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a:solidFill>
                <a:schemeClr val="bg1">
                  <a:lumMod val="50000"/>
                </a:schemeClr>
              </a:solidFill>
              <a:latin typeface="微软雅黑" pitchFamily="34" charset="-122"/>
              <a:ea typeface="微软雅黑" pitchFamily="34" charset="-122"/>
            </a:endParaRPr>
          </a:p>
        </p:txBody>
      </p:sp>
      <p:sp>
        <p:nvSpPr>
          <p:cNvPr id="16" name="矩形 15"/>
          <p:cNvSpPr/>
          <p:nvPr/>
        </p:nvSpPr>
        <p:spPr>
          <a:xfrm>
            <a:off x="9028595" y="4657259"/>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8865543" y="5148005"/>
            <a:ext cx="2006896" cy="738664"/>
          </a:xfrm>
          <a:prstGeom prst="rect">
            <a:avLst/>
          </a:prstGeom>
        </p:spPr>
        <p:txBody>
          <a:bodyPr wrap="square">
            <a:spAutoFit/>
          </a:bodyPr>
          <a:lstStyle/>
          <a:p>
            <a:pPr>
              <a:lnSpc>
                <a:spcPct val="150000"/>
              </a:lnSpc>
            </a:pPr>
            <a:r>
              <a:rPr lang="zh-CN" altLang="en-US" sz="14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0931282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500"/>
                                        <p:tgtEl>
                                          <p:spTgt spid="5"/>
                                        </p:tgtEl>
                                      </p:cBhvr>
                                    </p:animEffect>
                                  </p:childTnLst>
                                </p:cTn>
                              </p:par>
                            </p:childTnLst>
                          </p:cTn>
                        </p:par>
                        <p:par>
                          <p:cTn id="14" fill="hold">
                            <p:stCondLst>
                              <p:cond delay="125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1750"/>
                            </p:stCondLst>
                            <p:childTnLst>
                              <p:par>
                                <p:cTn id="22" presetID="21" presetClass="entr" presetSubtype="1"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heel(1)">
                                      <p:cBhvr>
                                        <p:cTn id="24" dur="500"/>
                                        <p:tgtEl>
                                          <p:spTgt spid="6"/>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2750"/>
                            </p:stCondLst>
                            <p:childTnLst>
                              <p:par>
                                <p:cTn id="33" presetID="21"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heel(1)">
                                      <p:cBhvr>
                                        <p:cTn id="35" dur="500"/>
                                        <p:tgtEl>
                                          <p:spTgt spid="7"/>
                                        </p:tgtEl>
                                      </p:cBhvr>
                                    </p:animEffect>
                                  </p:childTnLst>
                                </p:cTn>
                              </p:par>
                            </p:childTnLst>
                          </p:cTn>
                        </p:par>
                        <p:par>
                          <p:cTn id="36" fill="hold">
                            <p:stCondLst>
                              <p:cond delay="325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3750"/>
                            </p:stCondLst>
                            <p:childTnLst>
                              <p:par>
                                <p:cTn id="44" presetID="21" presetClass="entr" presetSubtype="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heel(1)">
                                      <p:cBhvr>
                                        <p:cTn id="46" dur="500"/>
                                        <p:tgtEl>
                                          <p:spTgt spid="8"/>
                                        </p:tgtEl>
                                      </p:cBhvr>
                                    </p:animEffect>
                                  </p:childTnLst>
                                </p:cTn>
                              </p:par>
                            </p:childTnLst>
                          </p:cTn>
                        </p:par>
                        <p:par>
                          <p:cTn id="47" fill="hold">
                            <p:stCondLst>
                              <p:cond delay="425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2" grpId="0"/>
      <p:bldP spid="13" grpId="0"/>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00" y="457200"/>
            <a:ext cx="4673600" cy="849279"/>
            <a:chOff x="3594100" y="457200"/>
            <a:chExt cx="4673600" cy="849279"/>
          </a:xfrm>
        </p:grpSpPr>
        <p:sp>
          <p:nvSpPr>
            <p:cNvPr id="2" name="矩形 1"/>
            <p:cNvSpPr/>
            <p:nvPr/>
          </p:nvSpPr>
          <p:spPr>
            <a:xfrm>
              <a:off x="3594100" y="457200"/>
              <a:ext cx="4673600" cy="849279"/>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4019262" y="664457"/>
              <a:ext cx="3823276"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TextBox 28"/>
          <p:cNvSpPr txBox="1"/>
          <p:nvPr/>
        </p:nvSpPr>
        <p:spPr>
          <a:xfrm>
            <a:off x="5706029" y="2511243"/>
            <a:ext cx="1811714" cy="369332"/>
          </a:xfrm>
          <a:prstGeom prst="rect">
            <a:avLst/>
          </a:prstGeom>
          <a:noFill/>
        </p:spPr>
        <p:txBody>
          <a:bodyPr wrap="none" rtlCol="0">
            <a:spAutoFit/>
          </a:bodyPr>
          <a:lstStyle/>
          <a:p>
            <a:r>
              <a:rPr lang="en-US" altLang="zh-CN" b="1" dirty="0">
                <a:solidFill>
                  <a:srgbClr val="1C80A0"/>
                </a:solidFill>
                <a:latin typeface="+mj-ea"/>
                <a:ea typeface="+mj-ea"/>
              </a:rPr>
              <a:t>■</a:t>
            </a:r>
            <a:r>
              <a:rPr lang="zh-CN" altLang="en-US" b="1" dirty="0">
                <a:solidFill>
                  <a:srgbClr val="1C80A0"/>
                </a:solidFill>
                <a:latin typeface="+mj-ea"/>
                <a:ea typeface="+mj-ea"/>
              </a:rPr>
              <a:t>请输入您标题</a:t>
            </a:r>
          </a:p>
        </p:txBody>
      </p:sp>
      <p:sp>
        <p:nvSpPr>
          <p:cNvPr id="6" name="TextBox 29"/>
          <p:cNvSpPr txBox="1"/>
          <p:nvPr/>
        </p:nvSpPr>
        <p:spPr>
          <a:xfrm>
            <a:off x="5706029" y="2820329"/>
            <a:ext cx="5760640" cy="584775"/>
          </a:xfrm>
          <a:prstGeom prst="rect">
            <a:avLst/>
          </a:prstGeom>
          <a:noFill/>
        </p:spPr>
        <p:txBody>
          <a:bodyPr wrap="square" rtlCol="0">
            <a:spAutoFit/>
          </a:bodyPr>
          <a:lstStyle/>
          <a:p>
            <a:r>
              <a:rPr lang="zh-CN" altLang="en-US" sz="1600" dirty="0">
                <a:solidFill>
                  <a:schemeClr val="bg1">
                    <a:lumMod val="50000"/>
                  </a:schemeClr>
                </a:solidFill>
                <a:latin typeface="+mn-ea"/>
                <a:ea typeface="+mn-ea"/>
              </a:rPr>
              <a:t>这里可以输入可长可短的段落文字这里可以输入可长可短的段落文字这里可以输入可长可短的段落文字这里可以输入可长可</a:t>
            </a:r>
          </a:p>
        </p:txBody>
      </p:sp>
      <p:sp>
        <p:nvSpPr>
          <p:cNvPr id="7" name="TextBox 30"/>
          <p:cNvSpPr txBox="1"/>
          <p:nvPr/>
        </p:nvSpPr>
        <p:spPr>
          <a:xfrm>
            <a:off x="5706029" y="3432063"/>
            <a:ext cx="1811714" cy="369332"/>
          </a:xfrm>
          <a:prstGeom prst="rect">
            <a:avLst/>
          </a:prstGeom>
          <a:noFill/>
        </p:spPr>
        <p:txBody>
          <a:bodyPr wrap="none" rtlCol="0">
            <a:spAutoFit/>
          </a:bodyPr>
          <a:lstStyle/>
          <a:p>
            <a:r>
              <a:rPr lang="en-US" altLang="zh-CN" b="1" dirty="0">
                <a:solidFill>
                  <a:schemeClr val="accent1">
                    <a:lumMod val="50000"/>
                  </a:schemeClr>
                </a:solidFill>
                <a:latin typeface="+mj-ea"/>
                <a:ea typeface="+mj-ea"/>
              </a:rPr>
              <a:t>■</a:t>
            </a:r>
            <a:r>
              <a:rPr lang="zh-CN" altLang="en-US" b="1" dirty="0">
                <a:solidFill>
                  <a:schemeClr val="accent1">
                    <a:lumMod val="50000"/>
                  </a:schemeClr>
                </a:solidFill>
                <a:latin typeface="+mj-ea"/>
                <a:ea typeface="+mj-ea"/>
              </a:rPr>
              <a:t>请输入您标题</a:t>
            </a:r>
          </a:p>
        </p:txBody>
      </p:sp>
      <p:sp>
        <p:nvSpPr>
          <p:cNvPr id="8" name="TextBox 31"/>
          <p:cNvSpPr txBox="1"/>
          <p:nvPr/>
        </p:nvSpPr>
        <p:spPr>
          <a:xfrm>
            <a:off x="5706029" y="3741149"/>
            <a:ext cx="5760640" cy="584775"/>
          </a:xfrm>
          <a:prstGeom prst="rect">
            <a:avLst/>
          </a:prstGeom>
          <a:noFill/>
        </p:spPr>
        <p:txBody>
          <a:bodyPr wrap="square" rtlCol="0">
            <a:spAutoFit/>
          </a:bodyPr>
          <a:lstStyle/>
          <a:p>
            <a:r>
              <a:rPr lang="zh-CN" altLang="en-US" sz="1600" dirty="0">
                <a:solidFill>
                  <a:schemeClr val="bg1">
                    <a:lumMod val="50000"/>
                  </a:schemeClr>
                </a:solidFill>
                <a:latin typeface="+mn-ea"/>
                <a:ea typeface="+mn-ea"/>
              </a:rPr>
              <a:t>这里可以输入可长可短的段落文字这里可以输入可长可短的段落文字这里可以输入可长可短的段落文字这里可以输入</a:t>
            </a:r>
          </a:p>
        </p:txBody>
      </p:sp>
      <p:sp>
        <p:nvSpPr>
          <p:cNvPr id="9" name="TextBox 32"/>
          <p:cNvSpPr txBox="1"/>
          <p:nvPr/>
        </p:nvSpPr>
        <p:spPr>
          <a:xfrm>
            <a:off x="5706029" y="4387441"/>
            <a:ext cx="1811714" cy="369332"/>
          </a:xfrm>
          <a:prstGeom prst="rect">
            <a:avLst/>
          </a:prstGeom>
          <a:noFill/>
        </p:spPr>
        <p:txBody>
          <a:bodyPr wrap="none" rtlCol="0">
            <a:spAutoFit/>
          </a:bodyPr>
          <a:lstStyle/>
          <a:p>
            <a:r>
              <a:rPr lang="en-US" altLang="zh-CN" b="1" dirty="0">
                <a:solidFill>
                  <a:srgbClr val="1C80A0"/>
                </a:solidFill>
                <a:latin typeface="+mj-ea"/>
                <a:ea typeface="+mj-ea"/>
              </a:rPr>
              <a:t>■</a:t>
            </a:r>
            <a:r>
              <a:rPr lang="zh-CN" altLang="en-US" b="1" dirty="0">
                <a:solidFill>
                  <a:srgbClr val="1C80A0"/>
                </a:solidFill>
                <a:latin typeface="+mj-ea"/>
                <a:ea typeface="+mj-ea"/>
              </a:rPr>
              <a:t>请输入您标题</a:t>
            </a:r>
          </a:p>
        </p:txBody>
      </p:sp>
      <p:sp>
        <p:nvSpPr>
          <p:cNvPr id="10" name="TextBox 33"/>
          <p:cNvSpPr txBox="1"/>
          <p:nvPr/>
        </p:nvSpPr>
        <p:spPr>
          <a:xfrm>
            <a:off x="5706029" y="4696527"/>
            <a:ext cx="5760640" cy="584775"/>
          </a:xfrm>
          <a:prstGeom prst="rect">
            <a:avLst/>
          </a:prstGeom>
          <a:noFill/>
        </p:spPr>
        <p:txBody>
          <a:bodyPr wrap="square" rtlCol="0">
            <a:spAutoFit/>
          </a:bodyPr>
          <a:lstStyle/>
          <a:p>
            <a:r>
              <a:rPr lang="zh-CN" altLang="en-US" sz="1600" dirty="0">
                <a:solidFill>
                  <a:schemeClr val="bg1">
                    <a:lumMod val="50000"/>
                  </a:schemeClr>
                </a:solidFill>
                <a:latin typeface="+mn-ea"/>
                <a:ea typeface="+mn-ea"/>
              </a:rPr>
              <a:t>这里可以输入可长可短的段落文字这里可以输入可长可短的段落文字这里可以输入可长可短的段落文字这里可以输入</a:t>
            </a:r>
          </a:p>
        </p:txBody>
      </p:sp>
      <p:sp>
        <p:nvSpPr>
          <p:cNvPr id="12" name="TextBox 34"/>
          <p:cNvSpPr txBox="1"/>
          <p:nvPr/>
        </p:nvSpPr>
        <p:spPr>
          <a:xfrm>
            <a:off x="5702531" y="5386798"/>
            <a:ext cx="1811714" cy="369332"/>
          </a:xfrm>
          <a:prstGeom prst="rect">
            <a:avLst/>
          </a:prstGeom>
          <a:noFill/>
        </p:spPr>
        <p:txBody>
          <a:bodyPr wrap="none" rtlCol="0">
            <a:spAutoFit/>
          </a:bodyPr>
          <a:lstStyle/>
          <a:p>
            <a:r>
              <a:rPr lang="en-US" altLang="zh-CN" b="1" dirty="0">
                <a:solidFill>
                  <a:schemeClr val="accent1">
                    <a:lumMod val="50000"/>
                  </a:schemeClr>
                </a:solidFill>
                <a:latin typeface="+mj-ea"/>
                <a:ea typeface="+mj-ea"/>
              </a:rPr>
              <a:t>■</a:t>
            </a:r>
            <a:r>
              <a:rPr lang="zh-CN" altLang="en-US" b="1" dirty="0">
                <a:solidFill>
                  <a:schemeClr val="accent1">
                    <a:lumMod val="50000"/>
                  </a:schemeClr>
                </a:solidFill>
                <a:latin typeface="+mj-ea"/>
                <a:ea typeface="+mj-ea"/>
              </a:rPr>
              <a:t>请输入您标题</a:t>
            </a:r>
          </a:p>
        </p:txBody>
      </p:sp>
      <p:sp>
        <p:nvSpPr>
          <p:cNvPr id="13" name="TextBox 38"/>
          <p:cNvSpPr txBox="1"/>
          <p:nvPr/>
        </p:nvSpPr>
        <p:spPr>
          <a:xfrm>
            <a:off x="5702531" y="5695884"/>
            <a:ext cx="5760640" cy="584775"/>
          </a:xfrm>
          <a:prstGeom prst="rect">
            <a:avLst/>
          </a:prstGeom>
          <a:noFill/>
        </p:spPr>
        <p:txBody>
          <a:bodyPr wrap="square" rtlCol="0">
            <a:spAutoFit/>
          </a:bodyPr>
          <a:lstStyle/>
          <a:p>
            <a:r>
              <a:rPr lang="zh-CN" altLang="en-US" sz="1600" dirty="0">
                <a:solidFill>
                  <a:schemeClr val="bg1">
                    <a:lumMod val="50000"/>
                  </a:schemeClr>
                </a:solidFill>
                <a:latin typeface="+mn-ea"/>
                <a:ea typeface="+mn-ea"/>
              </a:rPr>
              <a:t>这里可以输入可长可短的段落文字这里可以输入可长可短的段落文字这里可以输入可长可短的段落文字这里可以输入</a:t>
            </a:r>
          </a:p>
        </p:txBody>
      </p:sp>
      <p:grpSp>
        <p:nvGrpSpPr>
          <p:cNvPr id="14" name="组合 1"/>
          <p:cNvGrpSpPr/>
          <p:nvPr/>
        </p:nvGrpSpPr>
        <p:grpSpPr>
          <a:xfrm>
            <a:off x="1049724" y="2324568"/>
            <a:ext cx="1901244" cy="1901245"/>
            <a:chOff x="1835696" y="1738840"/>
            <a:chExt cx="1336965" cy="1336965"/>
          </a:xfrm>
        </p:grpSpPr>
        <p:grpSp>
          <p:nvGrpSpPr>
            <p:cNvPr id="15" name="组合 2"/>
            <p:cNvGrpSpPr/>
            <p:nvPr/>
          </p:nvGrpSpPr>
          <p:grpSpPr>
            <a:xfrm>
              <a:off x="1835696" y="1738840"/>
              <a:ext cx="1336965" cy="1336965"/>
              <a:chOff x="966782" y="1738840"/>
              <a:chExt cx="1336965" cy="1336965"/>
            </a:xfrm>
          </p:grpSpPr>
          <p:sp>
            <p:nvSpPr>
              <p:cNvPr id="17" name="矩形 4"/>
              <p:cNvSpPr/>
              <p:nvPr/>
            </p:nvSpPr>
            <p:spPr>
              <a:xfrm>
                <a:off x="966782" y="1738840"/>
                <a:ext cx="1336965" cy="1336965"/>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18" name="矩形 5"/>
              <p:cNvSpPr/>
              <p:nvPr/>
            </p:nvSpPr>
            <p:spPr>
              <a:xfrm>
                <a:off x="1943708" y="2715766"/>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S</a:t>
                </a:r>
                <a:endParaRPr lang="zh-CN" altLang="en-US" sz="3200" dirty="0">
                  <a:solidFill>
                    <a:schemeClr val="bg1">
                      <a:lumMod val="50000"/>
                    </a:schemeClr>
                  </a:solidFill>
                  <a:latin typeface="微软雅黑" pitchFamily="34" charset="-122"/>
                  <a:ea typeface="微软雅黑" pitchFamily="34" charset="-122"/>
                </a:endParaRPr>
              </a:p>
            </p:txBody>
          </p:sp>
        </p:grpSp>
        <p:sp>
          <p:nvSpPr>
            <p:cNvPr id="16" name="矩形 3"/>
            <p:cNvSpPr/>
            <p:nvPr/>
          </p:nvSpPr>
          <p:spPr>
            <a:xfrm>
              <a:off x="2014406" y="2276517"/>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19" name="组合 18"/>
          <p:cNvGrpSpPr/>
          <p:nvPr/>
        </p:nvGrpSpPr>
        <p:grpSpPr>
          <a:xfrm>
            <a:off x="3258169" y="2324568"/>
            <a:ext cx="1901244" cy="1901245"/>
            <a:chOff x="3388686" y="1738840"/>
            <a:chExt cx="1336965" cy="1336965"/>
          </a:xfrm>
        </p:grpSpPr>
        <p:grpSp>
          <p:nvGrpSpPr>
            <p:cNvPr id="20" name="组合 7"/>
            <p:cNvGrpSpPr/>
            <p:nvPr/>
          </p:nvGrpSpPr>
          <p:grpSpPr>
            <a:xfrm>
              <a:off x="3388686" y="1738840"/>
              <a:ext cx="1336965" cy="1336965"/>
              <a:chOff x="966782" y="1738840"/>
              <a:chExt cx="1336965" cy="1336965"/>
            </a:xfrm>
          </p:grpSpPr>
          <p:sp>
            <p:nvSpPr>
              <p:cNvPr id="22" name="矩形 9"/>
              <p:cNvSpPr/>
              <p:nvPr/>
            </p:nvSpPr>
            <p:spPr>
              <a:xfrm>
                <a:off x="966782" y="1738840"/>
                <a:ext cx="1336965" cy="133696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23" name="矩形 10"/>
              <p:cNvSpPr/>
              <p:nvPr/>
            </p:nvSpPr>
            <p:spPr>
              <a:xfrm>
                <a:off x="966782" y="2715766"/>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W</a:t>
                </a:r>
                <a:endParaRPr lang="zh-CN" altLang="en-US" sz="3200" dirty="0">
                  <a:solidFill>
                    <a:schemeClr val="bg1">
                      <a:lumMod val="50000"/>
                    </a:schemeClr>
                  </a:solidFill>
                  <a:latin typeface="微软雅黑" pitchFamily="34" charset="-122"/>
                  <a:ea typeface="微软雅黑" pitchFamily="34" charset="-122"/>
                </a:endParaRPr>
              </a:p>
            </p:txBody>
          </p:sp>
        </p:grpSp>
        <p:sp>
          <p:nvSpPr>
            <p:cNvPr id="21" name="矩形 8"/>
            <p:cNvSpPr/>
            <p:nvPr/>
          </p:nvSpPr>
          <p:spPr>
            <a:xfrm>
              <a:off x="3568197" y="2276517"/>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24" name="组合 11"/>
          <p:cNvGrpSpPr/>
          <p:nvPr/>
        </p:nvGrpSpPr>
        <p:grpSpPr>
          <a:xfrm>
            <a:off x="1049724" y="4379414"/>
            <a:ext cx="1901244" cy="1901245"/>
            <a:chOff x="1835696" y="3183818"/>
            <a:chExt cx="1336965" cy="1336965"/>
          </a:xfrm>
        </p:grpSpPr>
        <p:grpSp>
          <p:nvGrpSpPr>
            <p:cNvPr id="25" name="组合 12"/>
            <p:cNvGrpSpPr/>
            <p:nvPr/>
          </p:nvGrpSpPr>
          <p:grpSpPr>
            <a:xfrm>
              <a:off x="1835696" y="3183818"/>
              <a:ext cx="1336965" cy="1336965"/>
              <a:chOff x="966782" y="1738840"/>
              <a:chExt cx="1336965" cy="1336965"/>
            </a:xfrm>
          </p:grpSpPr>
          <p:sp>
            <p:nvSpPr>
              <p:cNvPr id="27" name="矩形 14"/>
              <p:cNvSpPr/>
              <p:nvPr/>
            </p:nvSpPr>
            <p:spPr>
              <a:xfrm>
                <a:off x="966782" y="1738840"/>
                <a:ext cx="1336965" cy="133696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28" name="矩形 15"/>
              <p:cNvSpPr/>
              <p:nvPr/>
            </p:nvSpPr>
            <p:spPr>
              <a:xfrm>
                <a:off x="1943708" y="1738840"/>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O</a:t>
                </a:r>
                <a:endParaRPr lang="zh-CN" altLang="en-US" sz="3200" dirty="0">
                  <a:solidFill>
                    <a:schemeClr val="bg1">
                      <a:lumMod val="50000"/>
                    </a:schemeClr>
                  </a:solidFill>
                  <a:latin typeface="微软雅黑" pitchFamily="34" charset="-122"/>
                  <a:ea typeface="微软雅黑" pitchFamily="34" charset="-122"/>
                </a:endParaRPr>
              </a:p>
            </p:txBody>
          </p:sp>
        </p:grpSp>
        <p:sp>
          <p:nvSpPr>
            <p:cNvPr id="26" name="矩形 13"/>
            <p:cNvSpPr/>
            <p:nvPr/>
          </p:nvSpPr>
          <p:spPr>
            <a:xfrm>
              <a:off x="2006389" y="3721495"/>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29" name="组合 16"/>
          <p:cNvGrpSpPr/>
          <p:nvPr/>
        </p:nvGrpSpPr>
        <p:grpSpPr>
          <a:xfrm>
            <a:off x="3258169" y="4379414"/>
            <a:ext cx="1901244" cy="1901245"/>
            <a:chOff x="3388686" y="3183818"/>
            <a:chExt cx="1336965" cy="1336965"/>
          </a:xfrm>
        </p:grpSpPr>
        <p:grpSp>
          <p:nvGrpSpPr>
            <p:cNvPr id="30" name="组合 17"/>
            <p:cNvGrpSpPr/>
            <p:nvPr/>
          </p:nvGrpSpPr>
          <p:grpSpPr>
            <a:xfrm>
              <a:off x="3388686" y="3183818"/>
              <a:ext cx="1336965" cy="1336965"/>
              <a:chOff x="966782" y="1738840"/>
              <a:chExt cx="1336965" cy="1336965"/>
            </a:xfrm>
          </p:grpSpPr>
          <p:sp>
            <p:nvSpPr>
              <p:cNvPr id="32" name="矩形 19"/>
              <p:cNvSpPr/>
              <p:nvPr/>
            </p:nvSpPr>
            <p:spPr>
              <a:xfrm>
                <a:off x="966782" y="1738840"/>
                <a:ext cx="1336965" cy="1336965"/>
              </a:xfrm>
              <a:prstGeom prst="rect">
                <a:avLst/>
              </a:prstGeom>
              <a:solidFill>
                <a:srgbClr val="1C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33" name="矩形 20"/>
              <p:cNvSpPr/>
              <p:nvPr/>
            </p:nvSpPr>
            <p:spPr>
              <a:xfrm>
                <a:off x="966782" y="1738840"/>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T</a:t>
                </a:r>
                <a:endParaRPr lang="zh-CN" altLang="en-US" sz="3200" dirty="0">
                  <a:solidFill>
                    <a:schemeClr val="bg1">
                      <a:lumMod val="50000"/>
                    </a:schemeClr>
                  </a:solidFill>
                  <a:latin typeface="微软雅黑" pitchFamily="34" charset="-122"/>
                  <a:ea typeface="微软雅黑" pitchFamily="34" charset="-122"/>
                </a:endParaRPr>
              </a:p>
            </p:txBody>
          </p:sp>
        </p:grpSp>
        <p:sp>
          <p:nvSpPr>
            <p:cNvPr id="31" name="矩形 18"/>
            <p:cNvSpPr/>
            <p:nvPr/>
          </p:nvSpPr>
          <p:spPr>
            <a:xfrm>
              <a:off x="3559379" y="3721495"/>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34" name="组合 101"/>
          <p:cNvGrpSpPr>
            <a:grpSpLocks noChangeAspect="1"/>
          </p:cNvGrpSpPr>
          <p:nvPr/>
        </p:nvGrpSpPr>
        <p:grpSpPr>
          <a:xfrm>
            <a:off x="1808251" y="2584669"/>
            <a:ext cx="491283" cy="377658"/>
            <a:chOff x="8204201" y="339725"/>
            <a:chExt cx="954087" cy="733425"/>
          </a:xfrm>
          <a:solidFill>
            <a:schemeClr val="bg1"/>
          </a:solidFill>
        </p:grpSpPr>
        <p:sp>
          <p:nvSpPr>
            <p:cNvPr id="35"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36"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37" name="组合 98"/>
          <p:cNvGrpSpPr/>
          <p:nvPr/>
        </p:nvGrpSpPr>
        <p:grpSpPr>
          <a:xfrm>
            <a:off x="3975470" y="2557578"/>
            <a:ext cx="438002" cy="384069"/>
            <a:chOff x="1123950" y="3781426"/>
            <a:chExt cx="850900" cy="746125"/>
          </a:xfrm>
          <a:solidFill>
            <a:schemeClr val="bg1"/>
          </a:solidFill>
        </p:grpSpPr>
        <p:sp>
          <p:nvSpPr>
            <p:cNvPr id="38"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39"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40" name="Freeform 5"/>
          <p:cNvSpPr>
            <a:spLocks noEditPoints="1"/>
          </p:cNvSpPr>
          <p:nvPr/>
        </p:nvSpPr>
        <p:spPr bwMode="auto">
          <a:xfrm>
            <a:off x="1821796" y="4535166"/>
            <a:ext cx="275385" cy="45516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800"/>
          </a:p>
        </p:txBody>
      </p:sp>
      <p:grpSp>
        <p:nvGrpSpPr>
          <p:cNvPr id="41" name="组合 78"/>
          <p:cNvGrpSpPr>
            <a:grpSpLocks noChangeAspect="1"/>
          </p:cNvGrpSpPr>
          <p:nvPr/>
        </p:nvGrpSpPr>
        <p:grpSpPr>
          <a:xfrm>
            <a:off x="4063511" y="4580106"/>
            <a:ext cx="453764" cy="388504"/>
            <a:chOff x="2162176" y="-104775"/>
            <a:chExt cx="1655763" cy="1417638"/>
          </a:xfrm>
          <a:solidFill>
            <a:schemeClr val="bg1"/>
          </a:solidFill>
        </p:grpSpPr>
        <p:sp>
          <p:nvSpPr>
            <p:cNvPr id="42"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solidFill>
              </a:endParaRPr>
            </a:p>
          </p:txBody>
        </p:sp>
        <p:sp>
          <p:nvSpPr>
            <p:cNvPr id="43"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solidFill>
              </a:endParaRPr>
            </a:p>
          </p:txBody>
        </p:sp>
      </p:grpSp>
    </p:spTree>
    <p:extLst>
      <p:ext uri="{BB962C8B-B14F-4D97-AF65-F5344CB8AC3E}">
        <p14:creationId xmlns:p14="http://schemas.microsoft.com/office/powerpoint/2010/main" val="122571690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250"/>
                            </p:stCondLst>
                            <p:childTnLst>
                              <p:par>
                                <p:cTn id="28" presetID="22" presetClass="entr" presetSubtype="1"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par>
                                <p:cTn id="40" presetID="42"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1000"/>
                                        <p:tgtEl>
                                          <p:spTgt spid="40"/>
                                        </p:tgtEl>
                                      </p:cBhvr>
                                    </p:animEffect>
                                    <p:anim calcmode="lin" valueType="num">
                                      <p:cBhvr>
                                        <p:cTn id="73" dur="1000" fill="hold"/>
                                        <p:tgtEl>
                                          <p:spTgt spid="40"/>
                                        </p:tgtEl>
                                        <p:attrNameLst>
                                          <p:attrName>ppt_x</p:attrName>
                                        </p:attrNameLst>
                                      </p:cBhvr>
                                      <p:tavLst>
                                        <p:tav tm="0">
                                          <p:val>
                                            <p:strVal val="#ppt_x"/>
                                          </p:val>
                                        </p:tav>
                                        <p:tav tm="100000">
                                          <p:val>
                                            <p:strVal val="#ppt_x"/>
                                          </p:val>
                                        </p:tav>
                                      </p:tavLst>
                                    </p:anim>
                                    <p:anim calcmode="lin" valueType="num">
                                      <p:cBhvr>
                                        <p:cTn id="74" dur="1000" fill="hold"/>
                                        <p:tgtEl>
                                          <p:spTgt spid="4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1000"/>
                                        <p:tgtEl>
                                          <p:spTgt spid="41"/>
                                        </p:tgtEl>
                                      </p:cBhvr>
                                    </p:animEffect>
                                    <p:anim calcmode="lin" valueType="num">
                                      <p:cBhvr>
                                        <p:cTn id="78" dur="1000" fill="hold"/>
                                        <p:tgtEl>
                                          <p:spTgt spid="41"/>
                                        </p:tgtEl>
                                        <p:attrNameLst>
                                          <p:attrName>ppt_x</p:attrName>
                                        </p:attrNameLst>
                                      </p:cBhvr>
                                      <p:tavLst>
                                        <p:tav tm="0">
                                          <p:val>
                                            <p:strVal val="#ppt_x"/>
                                          </p:val>
                                        </p:tav>
                                        <p:tav tm="100000">
                                          <p:val>
                                            <p:strVal val="#ppt_x"/>
                                          </p:val>
                                        </p:tav>
                                      </p:tavLst>
                                    </p:anim>
                                    <p:anim calcmode="lin" valueType="num">
                                      <p:cBhvr>
                                        <p:cTn id="7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2" grpId="0"/>
      <p:bldP spid="13" grpId="0"/>
      <p:bldP spid="4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41" name="矩形 40"/>
          <p:cNvSpPr/>
          <p:nvPr/>
        </p:nvSpPr>
        <p:spPr>
          <a:xfrm>
            <a:off x="491898" y="417038"/>
            <a:ext cx="11206616" cy="6025510"/>
          </a:xfrm>
          <a:prstGeom prst="rect">
            <a:avLst/>
          </a:prstGeom>
          <a:noFill/>
          <a:ln>
            <a:solidFill>
              <a:srgbClr val="06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_14"/>
          <p:cNvSpPr txBox="1">
            <a:spLocks noChangeArrowheads="1"/>
          </p:cNvSpPr>
          <p:nvPr/>
        </p:nvSpPr>
        <p:spPr bwMode="auto">
          <a:xfrm>
            <a:off x="1420815" y="2834709"/>
            <a:ext cx="9377814" cy="1189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dirty="0">
                <a:solidFill>
                  <a:srgbClr val="1C80A0"/>
                </a:solidFill>
                <a:latin typeface="华文隶书" panose="02010800040101010101" pitchFamily="2" charset="-122"/>
                <a:ea typeface="华文隶书" panose="02010800040101010101" pitchFamily="2" charset="-122"/>
              </a:rPr>
              <a:t>谢谢</a:t>
            </a:r>
            <a:r>
              <a:rPr lang="zh-CN" altLang="en-US" sz="7200" dirty="0">
                <a:solidFill>
                  <a:schemeClr val="accent1">
                    <a:lumMod val="50000"/>
                  </a:schemeClr>
                </a:solidFill>
                <a:latin typeface="华文隶书" panose="02010800040101010101" pitchFamily="2" charset="-122"/>
                <a:ea typeface="华文隶书" panose="02010800040101010101" pitchFamily="2" charset="-122"/>
              </a:rPr>
              <a:t>您的观看</a:t>
            </a:r>
            <a:r>
              <a:rPr lang="zh-CN" altLang="en-US" sz="7200" dirty="0">
                <a:solidFill>
                  <a:srgbClr val="1C80A0"/>
                </a:solidFill>
                <a:latin typeface="华文隶书" panose="02010800040101010101" pitchFamily="2" charset="-122"/>
                <a:ea typeface="华文隶书" panose="02010800040101010101" pitchFamily="2" charset="-122"/>
              </a:rPr>
              <a:t>指导</a:t>
            </a:r>
            <a:r>
              <a:rPr lang="en-US" altLang="zh-CN" sz="7200" dirty="0">
                <a:solidFill>
                  <a:srgbClr val="1C80A0"/>
                </a:solidFill>
                <a:latin typeface="华文隶书" panose="02010800040101010101" pitchFamily="2" charset="-122"/>
                <a:ea typeface="华文隶书" panose="02010800040101010101" pitchFamily="2" charset="-122"/>
              </a:rPr>
              <a:t>!</a:t>
            </a:r>
            <a:endParaRPr lang="zh-CN" sz="7200" dirty="0">
              <a:solidFill>
                <a:srgbClr val="1C80A0"/>
              </a:solidFill>
              <a:latin typeface="华文隶书" panose="02010800040101010101" pitchFamily="2" charset="-122"/>
              <a:ea typeface="华文隶书" panose="02010800040101010101" pitchFamily="2" charset="-122"/>
            </a:endParaRPr>
          </a:p>
        </p:txBody>
      </p:sp>
      <p:sp>
        <p:nvSpPr>
          <p:cNvPr id="43" name="副标题 2"/>
          <p:cNvSpPr txBox="1">
            <a:spLocks/>
          </p:cNvSpPr>
          <p:nvPr/>
        </p:nvSpPr>
        <p:spPr>
          <a:xfrm>
            <a:off x="3347766" y="4000188"/>
            <a:ext cx="5505948"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gn="ctr">
              <a:defRPr/>
            </a:pPr>
            <a:endParaRPr lang="zh-CN" altLang="en-US" sz="1800" spc="300" dirty="0">
              <a:solidFill>
                <a:srgbClr val="1C80A0"/>
              </a:solidFill>
              <a:latin typeface="微软雅黑" pitchFamily="34" charset="-122"/>
              <a:ea typeface="微软雅黑" pitchFamily="34" charset="-122"/>
            </a:endParaRPr>
          </a:p>
        </p:txBody>
      </p:sp>
      <p:sp>
        <p:nvSpPr>
          <p:cNvPr id="46" name="_14"/>
          <p:cNvSpPr txBox="1">
            <a:spLocks noChangeArrowheads="1"/>
          </p:cNvSpPr>
          <p:nvPr/>
        </p:nvSpPr>
        <p:spPr bwMode="auto">
          <a:xfrm>
            <a:off x="4599444" y="1530238"/>
            <a:ext cx="3020556" cy="1189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8800" dirty="0">
                <a:solidFill>
                  <a:srgbClr val="1C80A0"/>
                </a:solidFill>
                <a:latin typeface="Agency FB" panose="020B0503020202020204" pitchFamily="34" charset="0"/>
                <a:ea typeface="华文新魏" panose="02010800040101010101" pitchFamily="2" charset="-122"/>
              </a:rPr>
              <a:t>2</a:t>
            </a:r>
            <a:r>
              <a:rPr lang="en-US" altLang="zh-CN" sz="8800" dirty="0">
                <a:solidFill>
                  <a:schemeClr val="accent1">
                    <a:lumMod val="50000"/>
                  </a:schemeClr>
                </a:solidFill>
                <a:latin typeface="Agency FB" panose="020B0503020202020204" pitchFamily="34" charset="0"/>
                <a:ea typeface="华文新魏" panose="02010800040101010101" pitchFamily="2" charset="-122"/>
              </a:rPr>
              <a:t>0</a:t>
            </a:r>
            <a:r>
              <a:rPr lang="en-US" altLang="zh-CN" sz="8800" dirty="0">
                <a:solidFill>
                  <a:srgbClr val="1C80A0"/>
                </a:solidFill>
                <a:latin typeface="Agency FB" panose="020B0503020202020204" pitchFamily="34" charset="0"/>
                <a:ea typeface="华文新魏" panose="02010800040101010101" pitchFamily="2" charset="-122"/>
              </a:rPr>
              <a:t>3</a:t>
            </a:r>
            <a:r>
              <a:rPr lang="en-US" altLang="zh-CN" sz="8800" dirty="0">
                <a:solidFill>
                  <a:schemeClr val="accent1">
                    <a:lumMod val="50000"/>
                  </a:schemeClr>
                </a:solidFill>
                <a:latin typeface="Agency FB" panose="020B0503020202020204" pitchFamily="34" charset="0"/>
                <a:ea typeface="华文新魏" panose="02010800040101010101" pitchFamily="2" charset="-122"/>
              </a:rPr>
              <a:t>0</a:t>
            </a:r>
            <a:endParaRPr lang="zh-CN" sz="8800" dirty="0">
              <a:solidFill>
                <a:schemeClr val="accent1">
                  <a:lumMod val="50000"/>
                </a:schemeClr>
              </a:solidFill>
              <a:latin typeface="Agency FB" panose="020B0503020202020204" pitchFamily="34" charset="0"/>
              <a:ea typeface="华文新魏" panose="02010800040101010101" pitchFamily="2"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750"/>
                                        <p:tgtEl>
                                          <p:spTgt spid="40"/>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41"/>
                                        </p:tgtEl>
                                        <p:attrNameLst>
                                          <p:attrName>style.visibility</p:attrName>
                                        </p:attrNameLst>
                                      </p:cBhvr>
                                      <p:to>
                                        <p:strVal val="visible"/>
                                      </p:to>
                                    </p:set>
                                    <p:anim calcmode="lin" valueType="num">
                                      <p:cBhvr>
                                        <p:cTn id="10" dur="1000" fill="hold"/>
                                        <p:tgtEl>
                                          <p:spTgt spid="41"/>
                                        </p:tgtEl>
                                        <p:attrNameLst>
                                          <p:attrName>ppt_w</p:attrName>
                                        </p:attrNameLst>
                                      </p:cBhvr>
                                      <p:tavLst>
                                        <p:tav tm="0">
                                          <p:val>
                                            <p:fltVal val="0"/>
                                          </p:val>
                                        </p:tav>
                                        <p:tav tm="100000">
                                          <p:val>
                                            <p:strVal val="#ppt_w"/>
                                          </p:val>
                                        </p:tav>
                                      </p:tavLst>
                                    </p:anim>
                                    <p:anim calcmode="lin" valueType="num">
                                      <p:cBhvr>
                                        <p:cTn id="11" dur="1000" fill="hold"/>
                                        <p:tgtEl>
                                          <p:spTgt spid="41"/>
                                        </p:tgtEl>
                                        <p:attrNameLst>
                                          <p:attrName>ppt_h</p:attrName>
                                        </p:attrNameLst>
                                      </p:cBhvr>
                                      <p:tavLst>
                                        <p:tav tm="0">
                                          <p:val>
                                            <p:fltVal val="0"/>
                                          </p:val>
                                        </p:tav>
                                        <p:tav tm="100000">
                                          <p:val>
                                            <p:strVal val="#ppt_h"/>
                                          </p:val>
                                        </p:tav>
                                      </p:tavLst>
                                    </p:anim>
                                    <p:animEffect transition="in" filter="fade">
                                      <p:cBhvr>
                                        <p:cTn id="12" dur="1000"/>
                                        <p:tgtEl>
                                          <p:spTgt spid="41"/>
                                        </p:tgtEl>
                                      </p:cBhvr>
                                    </p:animEffect>
                                  </p:childTnLst>
                                </p:cTn>
                              </p:par>
                            </p:childTnLst>
                          </p:cTn>
                        </p:par>
                        <p:par>
                          <p:cTn id="13" fill="hold">
                            <p:stCondLst>
                              <p:cond delay="12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by="(-#ppt_w*2)" calcmode="lin" valueType="num">
                                      <p:cBhvr rctx="PPT">
                                        <p:cTn id="16" dur="500" autoRev="1" fill="hold">
                                          <p:stCondLst>
                                            <p:cond delay="0"/>
                                          </p:stCondLst>
                                        </p:cTn>
                                        <p:tgtEl>
                                          <p:spTgt spid="42"/>
                                        </p:tgtEl>
                                        <p:attrNameLst>
                                          <p:attrName>ppt_w</p:attrName>
                                        </p:attrNameLst>
                                      </p:cBhvr>
                                    </p:anim>
                                    <p:anim by="(#ppt_w*0.50)" calcmode="lin" valueType="num">
                                      <p:cBhvr>
                                        <p:cTn id="17" dur="500" decel="50000" autoRev="1" fill="hold">
                                          <p:stCondLst>
                                            <p:cond delay="0"/>
                                          </p:stCondLst>
                                        </p:cTn>
                                        <p:tgtEl>
                                          <p:spTgt spid="42"/>
                                        </p:tgtEl>
                                        <p:attrNameLst>
                                          <p:attrName>ppt_x</p:attrName>
                                        </p:attrNameLst>
                                      </p:cBhvr>
                                    </p:anim>
                                    <p:anim from="(-#ppt_h/2)" to="(#ppt_y)" calcmode="lin" valueType="num">
                                      <p:cBhvr>
                                        <p:cTn id="18" dur="1000" fill="hold">
                                          <p:stCondLst>
                                            <p:cond delay="0"/>
                                          </p:stCondLst>
                                        </p:cTn>
                                        <p:tgtEl>
                                          <p:spTgt spid="42"/>
                                        </p:tgtEl>
                                        <p:attrNameLst>
                                          <p:attrName>ppt_y</p:attrName>
                                        </p:attrNameLst>
                                      </p:cBhvr>
                                    </p:anim>
                                    <p:animRot by="21600000">
                                      <p:cBhvr>
                                        <p:cTn id="19" dur="1000" fill="hold">
                                          <p:stCondLst>
                                            <p:cond delay="0"/>
                                          </p:stCondLst>
                                        </p:cTn>
                                        <p:tgtEl>
                                          <p:spTgt spid="42"/>
                                        </p:tgtEl>
                                        <p:attrNameLst>
                                          <p:attrName>r</p:attrName>
                                        </p:attrNameLst>
                                      </p:cBhvr>
                                    </p:animRot>
                                  </p:childTnLst>
                                </p:cTn>
                              </p:par>
                            </p:childTnLst>
                          </p:cTn>
                        </p:par>
                        <p:par>
                          <p:cTn id="20" fill="hold">
                            <p:stCondLst>
                              <p:cond delay="3050"/>
                            </p:stCondLst>
                            <p:childTnLst>
                              <p:par>
                                <p:cTn id="21" presetID="42" presetClass="entr" presetSubtype="0" fill="hold" grpId="0" nodeType="afterEffect" nodePh="1">
                                  <p:stCondLst>
                                    <p:cond delay="0"/>
                                  </p:stCondLst>
                                  <p:endCondLst>
                                    <p:cond evt="begin" delay="0">
                                      <p:tn val="21"/>
                                    </p:cond>
                                  </p:end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anim calcmode="lin" valueType="num">
                                      <p:cBhvr>
                                        <p:cTn id="24" dur="500" fill="hold"/>
                                        <p:tgtEl>
                                          <p:spTgt spid="43"/>
                                        </p:tgtEl>
                                        <p:attrNameLst>
                                          <p:attrName>ppt_x</p:attrName>
                                        </p:attrNameLst>
                                      </p:cBhvr>
                                      <p:tavLst>
                                        <p:tav tm="0">
                                          <p:val>
                                            <p:strVal val="#ppt_x"/>
                                          </p:val>
                                        </p:tav>
                                        <p:tav tm="100000">
                                          <p:val>
                                            <p:strVal val="#ppt_x"/>
                                          </p:val>
                                        </p:tav>
                                      </p:tavLst>
                                    </p:anim>
                                    <p:anim calcmode="lin" valueType="num">
                                      <p:cBhvr>
                                        <p:cTn id="25" dur="500" fill="hold"/>
                                        <p:tgtEl>
                                          <p:spTgt spid="43"/>
                                        </p:tgtEl>
                                        <p:attrNameLst>
                                          <p:attrName>ppt_y</p:attrName>
                                        </p:attrNameLst>
                                      </p:cBhvr>
                                      <p:tavLst>
                                        <p:tav tm="0">
                                          <p:val>
                                            <p:strVal val="#ppt_y+.1"/>
                                          </p:val>
                                        </p:tav>
                                        <p:tav tm="100000">
                                          <p:val>
                                            <p:strVal val="#ppt_y"/>
                                          </p:val>
                                        </p:tav>
                                      </p:tavLst>
                                    </p:anim>
                                  </p:childTnLst>
                                </p:cTn>
                              </p:par>
                            </p:childTnLst>
                          </p:cTn>
                        </p:par>
                        <p:par>
                          <p:cTn id="26" fill="hold">
                            <p:stCondLst>
                              <p:cond delay="35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46"/>
                                        </p:tgtEl>
                                        <p:attrNameLst>
                                          <p:attrName>style.visibility</p:attrName>
                                        </p:attrNameLst>
                                      </p:cBhvr>
                                      <p:to>
                                        <p:strVal val="visible"/>
                                      </p:to>
                                    </p:set>
                                    <p:anim by="(-#ppt_w*2)" calcmode="lin" valueType="num">
                                      <p:cBhvr rctx="PPT">
                                        <p:cTn id="29" dur="500" autoRev="1" fill="hold">
                                          <p:stCondLst>
                                            <p:cond delay="0"/>
                                          </p:stCondLst>
                                        </p:cTn>
                                        <p:tgtEl>
                                          <p:spTgt spid="46"/>
                                        </p:tgtEl>
                                        <p:attrNameLst>
                                          <p:attrName>ppt_w</p:attrName>
                                        </p:attrNameLst>
                                      </p:cBhvr>
                                    </p:anim>
                                    <p:anim by="(#ppt_w*0.50)" calcmode="lin" valueType="num">
                                      <p:cBhvr>
                                        <p:cTn id="30" dur="500" decel="50000" autoRev="1" fill="hold">
                                          <p:stCondLst>
                                            <p:cond delay="0"/>
                                          </p:stCondLst>
                                        </p:cTn>
                                        <p:tgtEl>
                                          <p:spTgt spid="46"/>
                                        </p:tgtEl>
                                        <p:attrNameLst>
                                          <p:attrName>ppt_x</p:attrName>
                                        </p:attrNameLst>
                                      </p:cBhvr>
                                    </p:anim>
                                    <p:anim from="(-#ppt_h/2)" to="(#ppt_y)" calcmode="lin" valueType="num">
                                      <p:cBhvr>
                                        <p:cTn id="31" dur="1000" fill="hold">
                                          <p:stCondLst>
                                            <p:cond delay="0"/>
                                          </p:stCondLst>
                                        </p:cTn>
                                        <p:tgtEl>
                                          <p:spTgt spid="46"/>
                                        </p:tgtEl>
                                        <p:attrNameLst>
                                          <p:attrName>ppt_y</p:attrName>
                                        </p:attrNameLst>
                                      </p:cBhvr>
                                    </p:anim>
                                    <p:animRot by="21600000">
                                      <p:cBhvr>
                                        <p:cTn id="32" dur="1000" fill="hold">
                                          <p:stCondLst>
                                            <p:cond delay="0"/>
                                          </p:stCondLst>
                                        </p:cTn>
                                        <p:tgtEl>
                                          <p:spTgt spid="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3" grpId="0"/>
      <p:bldP spid="4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蓝色花卉"/>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5273</TotalTime>
  <Words>2966</Words>
  <Application>Microsoft Office PowerPoint</Application>
  <PresentationFormat>自定义</PresentationFormat>
  <Paragraphs>273</Paragraphs>
  <Slides>27</Slides>
  <Notes>27</Notes>
  <HiddenSlides>0</HiddenSlides>
  <MMClips>0</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27</vt:i4>
      </vt:variant>
    </vt:vector>
  </HeadingPairs>
  <TitlesOfParts>
    <vt:vector size="52" baseType="lpstr">
      <vt:lpstr>Gill Sans</vt:lpstr>
      <vt:lpstr>ITC Avant Garde Std Bk</vt:lpstr>
      <vt:lpstr>Lato Light</vt:lpstr>
      <vt:lpstr>Lato Regular</vt:lpstr>
      <vt:lpstr>Montserrat</vt:lpstr>
      <vt:lpstr>Raleway</vt:lpstr>
      <vt:lpstr>Roboto Condensed</vt:lpstr>
      <vt:lpstr>等线</vt:lpstr>
      <vt:lpstr>等线 Light</vt:lpstr>
      <vt:lpstr>冬青黑体简体中文 W3</vt:lpstr>
      <vt:lpstr>方正大黑简体</vt:lpstr>
      <vt:lpstr>方正姚体</vt:lpstr>
      <vt:lpstr>华文隶书</vt:lpstr>
      <vt:lpstr>华文新魏</vt:lpstr>
      <vt:lpstr>宋体</vt:lpstr>
      <vt:lpstr>微软雅黑</vt:lpstr>
      <vt:lpstr>张海山锐线体简</vt:lpstr>
      <vt:lpstr>Agency FB</vt:lpstr>
      <vt:lpstr>Arial</vt:lpstr>
      <vt:lpstr>Calibri</vt:lpstr>
      <vt:lpstr>Century Gothic</vt:lpstr>
      <vt:lpstr>Open Sans</vt:lpstr>
      <vt:lpstr>Source Sans Pro</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蓝色花卉</dc:title>
  <dc:creator>第一PPT</dc:creator>
  <cp:keywords>www.1ppt.com</cp:keywords>
  <dc:description>www.1ppt.com</dc:description>
  <cp:lastModifiedBy>Administrator</cp:lastModifiedBy>
  <cp:revision>3154</cp:revision>
  <dcterms:created xsi:type="dcterms:W3CDTF">2015-12-01T09:06:39Z</dcterms:created>
  <dcterms:modified xsi:type="dcterms:W3CDTF">2020-03-12T05:47:20Z</dcterms:modified>
</cp:coreProperties>
</file>