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7" r:id="rId4"/>
    <p:sldId id="258" r:id="rId5"/>
    <p:sldId id="11088312" r:id="rId6"/>
    <p:sldId id="519" r:id="rId7"/>
    <p:sldId id="389" r:id="rId9"/>
    <p:sldId id="11088333" r:id="rId10"/>
    <p:sldId id="381" r:id="rId11"/>
    <p:sldId id="2711" r:id="rId12"/>
    <p:sldId id="11088311" r:id="rId13"/>
    <p:sldId id="11088334" r:id="rId14"/>
    <p:sldId id="2721" r:id="rId15"/>
    <p:sldId id="2736" r:id="rId16"/>
    <p:sldId id="8576" r:id="rId17"/>
    <p:sldId id="11088335" r:id="rId18"/>
    <p:sldId id="8580" r:id="rId19"/>
    <p:sldId id="8578" r:id="rId20"/>
    <p:sldId id="8581" r:id="rId21"/>
    <p:sldId id="11088336" r:id="rId22"/>
    <p:sldId id="11088337"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CFFE"/>
    <a:srgbClr val="FF6BE0"/>
    <a:srgbClr val="9BCAF1"/>
    <a:srgbClr val="9773D6"/>
    <a:srgbClr val="FDE1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5" d="100"/>
          <a:sy n="65" d="100"/>
        </p:scale>
        <p:origin x="724" y="48"/>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0677A-0D97-42BC-B3DF-E8B35DFB6F8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CEA17A-FE5E-4089-9B69-BA0CBA5B2CC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009294-F4F0-4A59-8A6D-14E5E3E10A3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F1CB8912-F0BA-4AD8-8415-DA1F26BCB09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8E5CA3-F24B-4719-BCA2-A7B047E2061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fld>
            <a:endParaRPr lang="th-TH"/>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671087-1249-49DD-957A-A2D16908160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D914D7-F920-4CFC-9A44-0A24832BAFA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D914D7-F920-4CFC-9A44-0A24832BAFA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DCF149E-F706-4737-B602-9CBA2455AC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382B5B-8472-4AE5-BC62-170F60ED227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ส่วนหัวของส่วน">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lide-01">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514361" y="6513514"/>
            <a:ext cx="4114800" cy="263525"/>
          </a:xfrm>
          <a:prstGeom prst="rect">
            <a:avLst/>
          </a:prstGeom>
        </p:spPr>
        <p:txBody>
          <a:bodyPr lIns="0" tIns="0" rIns="0" bIns="0" anchor="ctr" anchorCtr="0"/>
          <a:lstStyle>
            <a:lvl1pPr>
              <a:defRPr sz="1000">
                <a:solidFill>
                  <a:schemeClr val="bg1">
                    <a:lumMod val="65000"/>
                  </a:schemeClr>
                </a:solidFill>
              </a:defRPr>
            </a:lvl1pPr>
          </a:lstStyle>
          <a:p>
            <a:r>
              <a:rPr lang="en-GB" dirty="0"/>
              <a:t> </a:t>
            </a:r>
            <a:endParaRPr lang="en-GB" dirty="0"/>
          </a:p>
        </p:txBody>
      </p:sp>
      <p:sp>
        <p:nvSpPr>
          <p:cNvPr id="6" name="Slide Number Placeholder 5"/>
          <p:cNvSpPr>
            <a:spLocks noGrp="1"/>
          </p:cNvSpPr>
          <p:nvPr>
            <p:ph type="sldNum" sz="quarter" idx="12"/>
          </p:nvPr>
        </p:nvSpPr>
        <p:spPr>
          <a:xfrm>
            <a:off x="80962" y="6513514"/>
            <a:ext cx="338139" cy="263525"/>
          </a:xfrm>
          <a:prstGeom prst="rect">
            <a:avLst/>
          </a:prstGeom>
          <a:ln>
            <a:solidFill>
              <a:schemeClr val="bg1">
                <a:lumMod val="85000"/>
              </a:schemeClr>
            </a:solidFill>
          </a:ln>
        </p:spPr>
        <p:txBody>
          <a:bodyPr lIns="0" tIns="0" rIns="0" bIns="0" anchor="ctr" anchorCtr="0"/>
          <a:lstStyle>
            <a:lvl1pPr algn="ctr">
              <a:defRPr sz="1000">
                <a:solidFill>
                  <a:schemeClr val="bg1">
                    <a:lumMod val="65000"/>
                  </a:schemeClr>
                </a:solidFill>
              </a:defRPr>
            </a:lvl1pPr>
          </a:lstStyle>
          <a:p>
            <a:fld id="{F38B1AB7-65BE-463D-9AF3-0E306DDDB8CD}" type="slidenum">
              <a:rPr lang="en-GB" smtClean="0"/>
            </a:fld>
            <a:endParaRPr lang="en-GB" dirty="0"/>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DE1A31B1-0F68-4C33-BDD3-CAE4BFAB13F6}"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smtClean="0"/>
            </a:lvl1pPr>
          </a:lstStyle>
          <a:p>
            <a:pPr>
              <a:defRPr/>
            </a:pPr>
            <a:fld id="{07AE1855-463C-43AE-8675-A336B67320E0}"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CF149E-F706-4737-B602-9CBA2455AC4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382B5B-8472-4AE5-BC62-170F60ED227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6.jpeg"/><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7.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V022psd"/>
          <p:cNvPicPr>
            <a:picLocks noChangeAspect="1"/>
          </p:cNvPicPr>
          <p:nvPr/>
        </p:nvPicPr>
        <p:blipFill>
          <a:blip r:embed="rId1"/>
          <a:stretch>
            <a:fillRect/>
          </a:stretch>
        </p:blipFill>
        <p:spPr>
          <a:xfrm rot="5400000">
            <a:off x="2666365" y="-2667000"/>
            <a:ext cx="6858635" cy="12192000"/>
          </a:xfrm>
          <a:prstGeom prst="rect">
            <a:avLst/>
          </a:prstGeom>
        </p:spPr>
      </p:pic>
      <p:sp>
        <p:nvSpPr>
          <p:cNvPr id="6" name="Title 1"/>
          <p:cNvSpPr txBox="1"/>
          <p:nvPr/>
        </p:nvSpPr>
        <p:spPr>
          <a:xfrm>
            <a:off x="3121067" y="2558144"/>
            <a:ext cx="6240693" cy="1538512"/>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96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校园招聘</a:t>
            </a:r>
            <a:endParaRPr lang="zh-CN" altLang="en-US" sz="96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矩形 6"/>
          <p:cNvSpPr/>
          <p:nvPr/>
        </p:nvSpPr>
        <p:spPr>
          <a:xfrm>
            <a:off x="4154348" y="3799574"/>
            <a:ext cx="3969480" cy="354664"/>
          </a:xfrm>
          <a:prstGeom prst="rect">
            <a:avLst/>
          </a:prstGeom>
          <a:solidFill>
            <a:srgbClr val="FDE11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工作汇报  企业通用  简约时尚</a:t>
            </a:r>
            <a:endPar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sp>
        <p:nvSpPr>
          <p:cNvPr id="8" name="TextBox 23"/>
          <p:cNvSpPr txBox="1"/>
          <p:nvPr/>
        </p:nvSpPr>
        <p:spPr>
          <a:xfrm>
            <a:off x="4197880" y="4739562"/>
            <a:ext cx="3714463" cy="338554"/>
          </a:xfrm>
          <a:prstGeom prst="rect">
            <a:avLst/>
          </a:prstGeom>
          <a:noFill/>
        </p:spPr>
        <p:txBody>
          <a:bodyPr wrap="square" rtlCol="0">
            <a:spAutoFit/>
          </a:bodyPr>
          <a:lstStyle/>
          <a:p>
            <a:pPr algn="ctr"/>
            <a:r>
              <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Your content to play here, or through </a:t>
            </a:r>
            <a:r>
              <a:rPr lang="en-US" altLang="zh-CN" sz="800" dirty="0" err="1">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youy</a:t>
            </a:r>
            <a:r>
              <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 content to play here, </a:t>
            </a:r>
            <a:endPar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a:p>
            <a:pPr algn="ctr"/>
            <a:r>
              <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or through your copy, paste in this box, and select paste in this box, and </a:t>
            </a:r>
            <a:endPar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9" name="TextBox 4"/>
          <p:cNvSpPr txBox="1"/>
          <p:nvPr/>
        </p:nvSpPr>
        <p:spPr>
          <a:xfrm>
            <a:off x="4154348" y="4296415"/>
            <a:ext cx="4041928" cy="460375"/>
          </a:xfrm>
          <a:prstGeom prst="rect">
            <a:avLst/>
          </a:prstGeom>
          <a:noFill/>
        </p:spPr>
        <p:txBody>
          <a:bodyPr wrap="square" rtlCol="0">
            <a:spAutoFit/>
          </a:bodyPr>
          <a:lstStyle/>
          <a:p>
            <a:pPr algn="ctr"/>
            <a:r>
              <a:rPr lang="zh-CN"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输</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入</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您</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的</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副</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标</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题</a:t>
            </a:r>
            <a:endPar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pic>
        <p:nvPicPr>
          <p:cNvPr id="18"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791199" y="-1230315"/>
            <a:ext cx="609600" cy="609600"/>
          </a:xfrm>
          <a:prstGeom prst="rect">
            <a:avLst/>
          </a:prstGeom>
        </p:spPr>
      </p:pic>
      <p:pic>
        <p:nvPicPr>
          <p:cNvPr id="3" name="图片 2" descr="图片1"/>
          <p:cNvPicPr>
            <a:picLocks noChangeAspect="1"/>
          </p:cNvPicPr>
          <p:nvPr/>
        </p:nvPicPr>
        <p:blipFill>
          <a:blip r:embed="rId5"/>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14" presetClass="entr" presetSubtype="10" fill="hold" grpId="0" nodeType="afterEffect">
                                  <p:stCondLst>
                                    <p:cond delay="0"/>
                                  </p:stCondLst>
                                  <p:iterate type="lt">
                                    <p:tmPct val="30000"/>
                                  </p:iterate>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250"/>
                                        <p:tgtEl>
                                          <p:spTgt spid="9"/>
                                        </p:tgtEl>
                                      </p:cBhvr>
                                    </p:animEffect>
                                  </p:childTnLst>
                                </p:cTn>
                              </p:par>
                            </p:childTnLst>
                          </p:cTn>
                        </p:par>
                        <p:par>
                          <p:cTn id="11" fill="hold">
                            <p:stCondLst>
                              <p:cond delay="1151"/>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8"/>
                                        </p:tgtEl>
                                        <p:attrNameLst>
                                          <p:attrName>style.visibility</p:attrName>
                                        </p:attrNameLst>
                                      </p:cBhvr>
                                      <p:to>
                                        <p:strVal val="visible"/>
                                      </p:to>
                                    </p:set>
                                    <p:animEffect transition="in" filter="wipe(left)">
                                      <p:cBhvr>
                                        <p:cTn id="14" dur="2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repeatCount="indefinite" fill="hold" display="0">
                  <p:stCondLst>
                    <p:cond delay="indefinite"/>
                  </p:stCondLst>
                  <p:endCondLst>
                    <p:cond evt="onStopAudio" delay="0">
                      <p:tgtEl>
                        <p:sldTgt/>
                      </p:tgtEl>
                    </p:cond>
                  </p:endCondLst>
                </p:cTn>
                <p:tgtEl>
                  <p:spTgt spid="18"/>
                </p:tgtEl>
              </p:cMediaNode>
            </p:audio>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V022psd"/>
          <p:cNvPicPr>
            <a:picLocks noChangeAspect="1"/>
          </p:cNvPicPr>
          <p:nvPr/>
        </p:nvPicPr>
        <p:blipFill>
          <a:blip r:embed="rId1"/>
          <a:stretch>
            <a:fillRect/>
          </a:stretch>
        </p:blipFill>
        <p:spPr>
          <a:xfrm rot="5400000">
            <a:off x="2666365" y="-2667000"/>
            <a:ext cx="6858635" cy="12192000"/>
          </a:xfrm>
          <a:prstGeom prst="rect">
            <a:avLst/>
          </a:prstGeom>
        </p:spPr>
      </p:pic>
      <p:grpSp>
        <p:nvGrpSpPr>
          <p:cNvPr id="4" name="组合 3"/>
          <p:cNvGrpSpPr/>
          <p:nvPr/>
        </p:nvGrpSpPr>
        <p:grpSpPr>
          <a:xfrm>
            <a:off x="3011903" y="1345097"/>
            <a:ext cx="3243341" cy="926945"/>
            <a:chOff x="6479764" y="2471053"/>
            <a:chExt cx="3243341" cy="926945"/>
          </a:xfrm>
        </p:grpSpPr>
        <p:sp>
          <p:nvSpPr>
            <p:cNvPr id="5" name="TextBox 26"/>
            <p:cNvSpPr txBox="1"/>
            <p:nvPr/>
          </p:nvSpPr>
          <p:spPr>
            <a:xfrm>
              <a:off x="6479764" y="2509908"/>
              <a:ext cx="838200" cy="768350"/>
            </a:xfrm>
            <a:prstGeom prst="rect">
              <a:avLst/>
            </a:prstGeom>
            <a:noFill/>
            <a:ln>
              <a:solidFill>
                <a:srgbClr val="FDE110"/>
              </a:solidFill>
            </a:ln>
          </p:spPr>
          <p:txBody>
            <a:bodyPr wrap="none" rtlCol="0">
              <a:spAutoFit/>
            </a:bodyPr>
            <a:lstStyle/>
            <a:p>
              <a:pPr algn="ctr"/>
              <a:r>
                <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rPr>
                <a:t>01</a:t>
              </a:r>
              <a:endPar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endParaRPr>
            </a:p>
          </p:txBody>
        </p:sp>
        <p:sp>
          <p:nvSpPr>
            <p:cNvPr id="6" name="TextBox 38"/>
            <p:cNvSpPr txBox="1"/>
            <p:nvPr/>
          </p:nvSpPr>
          <p:spPr>
            <a:xfrm>
              <a:off x="7813607" y="2471053"/>
              <a:ext cx="1909498" cy="735458"/>
            </a:xfrm>
            <a:prstGeom prst="rect">
              <a:avLst/>
            </a:prstGeom>
            <a:noFill/>
          </p:spPr>
          <p:txBody>
            <a:bodyPr wrap="none" rtlCol="0" anchor="t" anchorCtr="1">
              <a:spAutoFit/>
            </a:bodyPr>
            <a:lstStyle/>
            <a:p>
              <a:pPr algn="ctr">
                <a:lnSpc>
                  <a:spcPts val="2680"/>
                </a:lnSpc>
              </a:pPr>
              <a:r>
                <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个人信息</a:t>
              </a:r>
              <a:endParaRPr lang="en-US" altLang="zh-CN"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a:p>
              <a:pPr algn="ctr">
                <a:lnSpc>
                  <a:spcPts val="2680"/>
                </a:lnSpc>
              </a:pPr>
              <a:r>
                <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THE Scenery DESIGN</a:t>
              </a:r>
              <a:endPar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cxnSp>
          <p:nvCxnSpPr>
            <p:cNvPr id="7" name="Straight Connector 39"/>
            <p:cNvCxnSpPr/>
            <p:nvPr/>
          </p:nvCxnSpPr>
          <p:spPr>
            <a:xfrm>
              <a:off x="8523026" y="3397998"/>
              <a:ext cx="379142" cy="0"/>
            </a:xfrm>
            <a:prstGeom prst="line">
              <a:avLst/>
            </a:prstGeom>
            <a:ln>
              <a:solidFill>
                <a:srgbClr val="FDE110"/>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3026084" y="2446800"/>
            <a:ext cx="3229160" cy="907733"/>
            <a:chOff x="6493945" y="2481933"/>
            <a:chExt cx="3229160" cy="907733"/>
          </a:xfrm>
        </p:grpSpPr>
        <p:sp>
          <p:nvSpPr>
            <p:cNvPr id="9" name="TextBox 26"/>
            <p:cNvSpPr txBox="1"/>
            <p:nvPr/>
          </p:nvSpPr>
          <p:spPr>
            <a:xfrm>
              <a:off x="6493945" y="2509908"/>
              <a:ext cx="809837" cy="769441"/>
            </a:xfrm>
            <a:prstGeom prst="rect">
              <a:avLst/>
            </a:prstGeom>
            <a:noFill/>
            <a:ln>
              <a:solidFill>
                <a:srgbClr val="FDE110"/>
              </a:solidFill>
            </a:ln>
          </p:spPr>
          <p:txBody>
            <a:bodyPr wrap="none" rtlCol="0">
              <a:spAutoFit/>
            </a:bodyPr>
            <a:lstStyle/>
            <a:p>
              <a:pPr algn="ctr"/>
              <a:r>
                <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rPr>
                <a:t>02</a:t>
              </a:r>
              <a:endPar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endParaRPr>
            </a:p>
          </p:txBody>
        </p:sp>
        <p:sp>
          <p:nvSpPr>
            <p:cNvPr id="10" name="TextBox 38"/>
            <p:cNvSpPr txBox="1"/>
            <p:nvPr/>
          </p:nvSpPr>
          <p:spPr>
            <a:xfrm>
              <a:off x="7813607" y="2481933"/>
              <a:ext cx="1909498" cy="735458"/>
            </a:xfrm>
            <a:prstGeom prst="rect">
              <a:avLst/>
            </a:prstGeom>
            <a:noFill/>
          </p:spPr>
          <p:txBody>
            <a:bodyPr wrap="none" rtlCol="0" anchor="t" anchorCtr="1">
              <a:spAutoFit/>
            </a:bodyPr>
            <a:lstStyle/>
            <a:p>
              <a:pPr lvl="0" algn="ctr">
                <a:lnSpc>
                  <a:spcPts val="2680"/>
                </a:lnSpc>
              </a:pPr>
              <a:r>
                <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个人技能</a:t>
              </a:r>
              <a:endParaRPr lang="en-US" altLang="zh-CN"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a:p>
              <a:pPr lvl="0" algn="ctr">
                <a:lnSpc>
                  <a:spcPts val="2680"/>
                </a:lnSpc>
              </a:pPr>
              <a:r>
                <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THE Scenery DESIGN</a:t>
              </a:r>
              <a:endPar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cxnSp>
          <p:nvCxnSpPr>
            <p:cNvPr id="11" name="Straight Connector 39"/>
            <p:cNvCxnSpPr/>
            <p:nvPr/>
          </p:nvCxnSpPr>
          <p:spPr>
            <a:xfrm>
              <a:off x="8535132" y="3389666"/>
              <a:ext cx="379142" cy="0"/>
            </a:xfrm>
            <a:prstGeom prst="line">
              <a:avLst/>
            </a:prstGeom>
            <a:ln>
              <a:solidFill>
                <a:srgbClr val="FDE110"/>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3026084" y="3533913"/>
            <a:ext cx="3229160" cy="842602"/>
            <a:chOff x="6493945" y="2478223"/>
            <a:chExt cx="3229160" cy="842602"/>
          </a:xfrm>
        </p:grpSpPr>
        <p:sp>
          <p:nvSpPr>
            <p:cNvPr id="13" name="TextBox 26"/>
            <p:cNvSpPr txBox="1"/>
            <p:nvPr/>
          </p:nvSpPr>
          <p:spPr>
            <a:xfrm>
              <a:off x="6493945" y="2509908"/>
              <a:ext cx="809837" cy="769441"/>
            </a:xfrm>
            <a:prstGeom prst="rect">
              <a:avLst/>
            </a:prstGeom>
            <a:noFill/>
            <a:ln>
              <a:solidFill>
                <a:srgbClr val="FDE110"/>
              </a:solidFill>
            </a:ln>
          </p:spPr>
          <p:txBody>
            <a:bodyPr wrap="none" rtlCol="0">
              <a:spAutoFit/>
            </a:bodyPr>
            <a:lstStyle/>
            <a:p>
              <a:pPr algn="ctr"/>
              <a:r>
                <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rPr>
                <a:t>03</a:t>
              </a:r>
              <a:endPar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endParaRPr>
            </a:p>
          </p:txBody>
        </p:sp>
        <p:sp>
          <p:nvSpPr>
            <p:cNvPr id="14" name="TextBox 38"/>
            <p:cNvSpPr txBox="1"/>
            <p:nvPr/>
          </p:nvSpPr>
          <p:spPr>
            <a:xfrm>
              <a:off x="7813607" y="2478223"/>
              <a:ext cx="1909498" cy="735458"/>
            </a:xfrm>
            <a:prstGeom prst="rect">
              <a:avLst/>
            </a:prstGeom>
            <a:noFill/>
          </p:spPr>
          <p:txBody>
            <a:bodyPr wrap="none" rtlCol="0" anchor="t" anchorCtr="1">
              <a:spAutoFit/>
            </a:bodyPr>
            <a:lstStyle/>
            <a:p>
              <a:pPr lvl="0" algn="ctr">
                <a:lnSpc>
                  <a:spcPts val="2680"/>
                </a:lnSpc>
              </a:pPr>
              <a:r>
                <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岗位认知</a:t>
              </a:r>
              <a:endParaRPr lang="en-US" altLang="zh-CN"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a:p>
              <a:pPr lvl="0" algn="ctr">
                <a:lnSpc>
                  <a:spcPts val="2680"/>
                </a:lnSpc>
              </a:pPr>
              <a:r>
                <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THE Scenery DESIGN</a:t>
              </a:r>
              <a:endPar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cxnSp>
          <p:nvCxnSpPr>
            <p:cNvPr id="15" name="Straight Connector 39"/>
            <p:cNvCxnSpPr/>
            <p:nvPr/>
          </p:nvCxnSpPr>
          <p:spPr>
            <a:xfrm>
              <a:off x="8578785" y="3320825"/>
              <a:ext cx="379142" cy="0"/>
            </a:xfrm>
            <a:prstGeom prst="line">
              <a:avLst/>
            </a:prstGeom>
            <a:ln>
              <a:solidFill>
                <a:srgbClr val="FDE110"/>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3026084" y="4613751"/>
            <a:ext cx="3229160" cy="916589"/>
            <a:chOff x="6493945" y="2467238"/>
            <a:chExt cx="3229160" cy="916589"/>
          </a:xfrm>
        </p:grpSpPr>
        <p:sp>
          <p:nvSpPr>
            <p:cNvPr id="17" name="TextBox 26"/>
            <p:cNvSpPr txBox="1"/>
            <p:nvPr/>
          </p:nvSpPr>
          <p:spPr>
            <a:xfrm>
              <a:off x="6493945" y="2509908"/>
              <a:ext cx="809837" cy="769441"/>
            </a:xfrm>
            <a:prstGeom prst="rect">
              <a:avLst/>
            </a:prstGeom>
            <a:noFill/>
            <a:ln>
              <a:solidFill>
                <a:srgbClr val="FDE110"/>
              </a:solidFill>
            </a:ln>
          </p:spPr>
          <p:txBody>
            <a:bodyPr wrap="none" rtlCol="0">
              <a:spAutoFit/>
            </a:bodyPr>
            <a:lstStyle/>
            <a:p>
              <a:pPr algn="ctr"/>
              <a:r>
                <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rPr>
                <a:t>04</a:t>
              </a:r>
              <a:endParaRPr lang="en-US" altLang="zh-CN" sz="4400" dirty="0">
                <a:solidFill>
                  <a:schemeClr val="tx1">
                    <a:lumMod val="85000"/>
                    <a:lumOff val="15000"/>
                  </a:schemeClr>
                </a:solidFill>
                <a:latin typeface="微软雅黑" panose="020B0503020204020204" charset="-122"/>
                <a:ea typeface="微软雅黑" panose="020B0503020204020204" charset="-122"/>
                <a:cs typeface="Montserrat Semi" charset="0"/>
                <a:sym typeface="FZHei-B01S" panose="02010601030101010101" pitchFamily="2" charset="-122"/>
              </a:endParaRPr>
            </a:p>
          </p:txBody>
        </p:sp>
        <p:sp>
          <p:nvSpPr>
            <p:cNvPr id="18" name="TextBox 38"/>
            <p:cNvSpPr txBox="1"/>
            <p:nvPr/>
          </p:nvSpPr>
          <p:spPr>
            <a:xfrm>
              <a:off x="7813607" y="2467238"/>
              <a:ext cx="1909498" cy="735458"/>
            </a:xfrm>
            <a:prstGeom prst="rect">
              <a:avLst/>
            </a:prstGeom>
            <a:noFill/>
          </p:spPr>
          <p:txBody>
            <a:bodyPr wrap="none" rtlCol="0" anchor="t" anchorCtr="1">
              <a:spAutoFit/>
            </a:bodyPr>
            <a:lstStyle/>
            <a:p>
              <a:pPr lvl="0" algn="ctr">
                <a:lnSpc>
                  <a:spcPts val="2680"/>
                </a:lnSpc>
              </a:pPr>
              <a:r>
                <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职业规划</a:t>
              </a:r>
              <a:endParaRPr lang="en-US" altLang="zh-CN"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a:p>
              <a:pPr lvl="0" algn="ctr">
                <a:lnSpc>
                  <a:spcPts val="2680"/>
                </a:lnSpc>
              </a:pPr>
              <a:r>
                <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THE Scenery DESIGN</a:t>
              </a:r>
              <a:endParaRPr lang="en-US" altLang="zh-CN" sz="1200" cap="all"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cxnSp>
          <p:nvCxnSpPr>
            <p:cNvPr id="19" name="Straight Connector 39"/>
            <p:cNvCxnSpPr/>
            <p:nvPr/>
          </p:nvCxnSpPr>
          <p:spPr>
            <a:xfrm>
              <a:off x="8578784" y="3383827"/>
              <a:ext cx="379142" cy="0"/>
            </a:xfrm>
            <a:prstGeom prst="line">
              <a:avLst/>
            </a:prstGeom>
            <a:ln>
              <a:solidFill>
                <a:srgbClr val="FDE110"/>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8479757" y="2272121"/>
            <a:ext cx="1472872" cy="231357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lvl="0" algn="ctr"/>
            <a:r>
              <a:rPr lang="zh-CN" altLang="en-US" sz="7200" b="1" spc="6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目录</a:t>
            </a:r>
            <a:endParaRPr lang="zh-CN" altLang="en-US" sz="7200" b="1" spc="6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6600" fill="hold" nodeType="after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75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accel="26600" fill="hold" nodeType="afterEffect" p14:presetBounceEnd="50000">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14:bounceEnd="50000">
                                          <p:cBhvr additive="base">
                                            <p:cTn id="12" dur="75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13" dur="75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accel="26600" fill="hold" nodeType="afterEffect" p14:presetBounceEnd="50000">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14:bounceEnd="50000">
                                          <p:cBhvr additive="base">
                                            <p:cTn id="17" dur="75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18" dur="75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accel="26600" fill="hold" nodeType="afterEffect" p14:presetBounceEnd="50000">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14:bounceEnd="50000">
                                          <p:cBhvr additive="base">
                                            <p:cTn id="22" dur="75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23"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66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ppt_x"/>
                                              </p:val>
                                            </p:tav>
                                            <p:tav tm="100000">
                                              <p:val>
                                                <p:strVal val="#ppt_x"/>
                                              </p:val>
                                            </p:tav>
                                          </p:tavLst>
                                        </p:anim>
                                        <p:anim calcmode="lin" valueType="num">
                                          <p:cBhvr additive="base">
                                            <p:cTn id="8" dur="75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accel="2660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fill="hold"/>
                                            <p:tgtEl>
                                              <p:spTgt spid="8"/>
                                            </p:tgtEl>
                                            <p:attrNameLst>
                                              <p:attrName>ppt_x</p:attrName>
                                            </p:attrNameLst>
                                          </p:cBhvr>
                                          <p:tavLst>
                                            <p:tav tm="0">
                                              <p:val>
                                                <p:strVal val="#ppt_x"/>
                                              </p:val>
                                            </p:tav>
                                            <p:tav tm="100000">
                                              <p:val>
                                                <p:strVal val="#ppt_x"/>
                                              </p:val>
                                            </p:tav>
                                          </p:tavLst>
                                        </p:anim>
                                        <p:anim calcmode="lin" valueType="num">
                                          <p:cBhvr additive="base">
                                            <p:cTn id="13" dur="75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accel="2660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750" fill="hold"/>
                                            <p:tgtEl>
                                              <p:spTgt spid="12"/>
                                            </p:tgtEl>
                                            <p:attrNameLst>
                                              <p:attrName>ppt_x</p:attrName>
                                            </p:attrNameLst>
                                          </p:cBhvr>
                                          <p:tavLst>
                                            <p:tav tm="0">
                                              <p:val>
                                                <p:strVal val="#ppt_x"/>
                                              </p:val>
                                            </p:tav>
                                            <p:tav tm="100000">
                                              <p:val>
                                                <p:strVal val="#ppt_x"/>
                                              </p:val>
                                            </p:tav>
                                          </p:tavLst>
                                        </p:anim>
                                        <p:anim calcmode="lin" valueType="num">
                                          <p:cBhvr additive="base">
                                            <p:cTn id="18" dur="75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accel="2660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750" fill="hold"/>
                                            <p:tgtEl>
                                              <p:spTgt spid="16"/>
                                            </p:tgtEl>
                                            <p:attrNameLst>
                                              <p:attrName>ppt_x</p:attrName>
                                            </p:attrNameLst>
                                          </p:cBhvr>
                                          <p:tavLst>
                                            <p:tav tm="0">
                                              <p:val>
                                                <p:strVal val="#ppt_x"/>
                                              </p:val>
                                            </p:tav>
                                            <p:tav tm="100000">
                                              <p:val>
                                                <p:strVal val="#ppt_x"/>
                                              </p:val>
                                            </p:tav>
                                          </p:tavLst>
                                        </p:anim>
                                        <p:anim calcmode="lin" valueType="num">
                                          <p:cBhvr additive="base">
                                            <p:cTn id="23"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V022psd"/>
          <p:cNvPicPr>
            <a:picLocks noChangeAspect="1"/>
          </p:cNvPicPr>
          <p:nvPr/>
        </p:nvPicPr>
        <p:blipFill>
          <a:blip r:embed="rId1"/>
          <a:stretch>
            <a:fillRect/>
          </a:stretch>
        </p:blipFill>
        <p:spPr>
          <a:xfrm rot="5400000">
            <a:off x="2666365" y="-2667000"/>
            <a:ext cx="6858635" cy="12192000"/>
          </a:xfrm>
          <a:prstGeom prst="rect">
            <a:avLst/>
          </a:prstGeom>
        </p:spPr>
      </p:pic>
      <p:sp>
        <p:nvSpPr>
          <p:cNvPr id="6" name="文本框 6"/>
          <p:cNvSpPr txBox="1"/>
          <p:nvPr>
            <p:custDataLst>
              <p:tags r:id="rId2"/>
            </p:custDataLst>
          </p:nvPr>
        </p:nvSpPr>
        <p:spPr>
          <a:xfrm>
            <a:off x="7185099" y="2452146"/>
            <a:ext cx="545291" cy="2016840"/>
          </a:xfrm>
          <a:prstGeom prst="rect">
            <a:avLst/>
          </a:prstGeom>
          <a:noFill/>
        </p:spPr>
        <p:txBody>
          <a:bodyPr vert="vert" lIns="0" tIns="0" rIns="0" bIns="0" anchor="ctr"/>
          <a:lstStyle/>
          <a:p>
            <a:pPr algn="ctr">
              <a:defRPr/>
            </a:pPr>
            <a:r>
              <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PART</a:t>
            </a:r>
            <a:endPar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矩形 6"/>
          <p:cNvSpPr/>
          <p:nvPr/>
        </p:nvSpPr>
        <p:spPr>
          <a:xfrm>
            <a:off x="2818079" y="2978255"/>
            <a:ext cx="3759093" cy="902555"/>
          </a:xfrm>
          <a:prstGeom prst="rect">
            <a:avLst/>
          </a:prstGeom>
        </p:spPr>
        <p:txBody>
          <a:bodyPr wrap="square" lIns="0" tIns="0" rIns="0" bIns="0">
            <a:spAutoFit/>
          </a:bodyPr>
          <a:lstStyle/>
          <a:p>
            <a:pPr algn="ctr"/>
            <a:r>
              <a:rPr lang="zh-CN" altLang="en-US"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rPr>
              <a:t>个人信息</a:t>
            </a:r>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a:p>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p:txBody>
      </p:sp>
      <p:sp>
        <p:nvSpPr>
          <p:cNvPr id="8" name="TextBox 11"/>
          <p:cNvSpPr txBox="1"/>
          <p:nvPr/>
        </p:nvSpPr>
        <p:spPr>
          <a:xfrm>
            <a:off x="3058968"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9" name="TextBox 11"/>
          <p:cNvSpPr txBox="1"/>
          <p:nvPr/>
        </p:nvSpPr>
        <p:spPr>
          <a:xfrm>
            <a:off x="4658514"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0" name="TextBox 11"/>
          <p:cNvSpPr txBox="1"/>
          <p:nvPr/>
        </p:nvSpPr>
        <p:spPr>
          <a:xfrm>
            <a:off x="3058968"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1" name="TextBox 32"/>
          <p:cNvSpPr txBox="1"/>
          <p:nvPr/>
        </p:nvSpPr>
        <p:spPr>
          <a:xfrm>
            <a:off x="4658514"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2" name="文本框 11"/>
          <p:cNvSpPr txBox="1"/>
          <p:nvPr/>
        </p:nvSpPr>
        <p:spPr>
          <a:xfrm>
            <a:off x="7930995" y="2768156"/>
            <a:ext cx="1210588" cy="1323439"/>
          </a:xfrm>
          <a:prstGeom prst="rect">
            <a:avLst/>
          </a:prstGeom>
          <a:noFill/>
        </p:spPr>
        <p:txBody>
          <a:bodyPr wrap="none" rtlCol="0">
            <a:spAutoFit/>
          </a:bodyPr>
          <a:lstStyle/>
          <a:p>
            <a:r>
              <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壹</a:t>
            </a:r>
            <a:endPar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par>
                          <p:cTn id="11" fill="hold">
                            <p:stCondLst>
                              <p:cond delay="1299"/>
                            </p:stCondLst>
                            <p:childTnLst>
                              <p:par>
                                <p:cTn id="12" presetID="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0-#ppt_w/2"/>
                                          </p:val>
                                        </p:tav>
                                        <p:tav tm="100000">
                                          <p:val>
                                            <p:strVal val="#ppt_x"/>
                                          </p:val>
                                        </p:tav>
                                      </p:tavLst>
                                    </p:anim>
                                    <p:anim calcmode="lin" valueType="num">
                                      <p:cBhvr additive="base">
                                        <p:cTn id="15" dur="10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2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3299"/>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799"/>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79991" y="338466"/>
            <a:ext cx="3254570" cy="563794"/>
            <a:chOff x="744342" y="709010"/>
            <a:chExt cx="3255323" cy="563925"/>
          </a:xfrm>
        </p:grpSpPr>
        <p:sp>
          <p:nvSpPr>
            <p:cNvPr id="9"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10" name="直接连接符 9"/>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5" name="PA-泪滴形 3"/>
          <p:cNvSpPr/>
          <p:nvPr>
            <p:custDataLst>
              <p:tags r:id="rId1"/>
            </p:custDataLst>
          </p:nvPr>
        </p:nvSpPr>
        <p:spPr>
          <a:xfrm>
            <a:off x="1136342" y="2467725"/>
            <a:ext cx="1531931" cy="1531931"/>
          </a:xfrm>
          <a:prstGeom prst="teardrop">
            <a:avLst>
              <a:gd name="adj" fmla="val 96262"/>
            </a:avLst>
          </a:prstGeom>
          <a:solidFill>
            <a:srgbClr val="FF6BE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PA-文本框 7"/>
          <p:cNvSpPr txBox="1"/>
          <p:nvPr>
            <p:custDataLst>
              <p:tags r:id="rId2"/>
            </p:custDataLst>
          </p:nvPr>
        </p:nvSpPr>
        <p:spPr>
          <a:xfrm>
            <a:off x="1136342" y="2993625"/>
            <a:ext cx="1531931" cy="480131"/>
          </a:xfrm>
          <a:prstGeom prst="rect">
            <a:avLst/>
          </a:prstGeom>
          <a:noFill/>
        </p:spPr>
        <p:txBody>
          <a:bodyPr wrap="square" rtlCol="0">
            <a:spAutoFit/>
          </a:bodyPr>
          <a:p>
            <a:pPr algn="ctr">
              <a:lnSpc>
                <a:spcPct val="90000"/>
              </a:lnSpc>
            </a:pPr>
            <a:r>
              <a:rPr lang="en-US" sz="2800" b="1" dirty="0">
                <a:solidFill>
                  <a:schemeClr val="bg1"/>
                </a:solidFill>
                <a:latin typeface="Arial" panose="020B0604020202020204" pitchFamily="34" charset="0"/>
                <a:ea typeface="思源黑体 CN Light" panose="020B0300000000000000" pitchFamily="34" charset="-122"/>
                <a:cs typeface="Arial" panose="020B0604020202020204" pitchFamily="34" charset="0"/>
              </a:rPr>
              <a:t>70%</a:t>
            </a:r>
            <a:endParaRPr lang="en-US" sz="2800" b="1" dirty="0">
              <a:solidFill>
                <a:schemeClr val="bg1"/>
              </a:solidFill>
              <a:latin typeface="Arial" panose="020B0604020202020204" pitchFamily="34" charset="0"/>
              <a:ea typeface="思源黑体 CN Light" panose="020B0300000000000000" pitchFamily="34" charset="-122"/>
              <a:cs typeface="Arial" panose="020B0604020202020204" pitchFamily="34" charset="0"/>
            </a:endParaRPr>
          </a:p>
        </p:txBody>
      </p:sp>
      <p:sp>
        <p:nvSpPr>
          <p:cNvPr id="7" name="PA-泪滴形 6"/>
          <p:cNvSpPr/>
          <p:nvPr>
            <p:custDataLst>
              <p:tags r:id="rId3"/>
            </p:custDataLst>
          </p:nvPr>
        </p:nvSpPr>
        <p:spPr>
          <a:xfrm>
            <a:off x="4206837" y="2467725"/>
            <a:ext cx="1531931" cy="1531931"/>
          </a:xfrm>
          <a:prstGeom prst="teardrop">
            <a:avLst>
              <a:gd name="adj" fmla="val 96262"/>
            </a:avLst>
          </a:prstGeom>
          <a:solidFill>
            <a:srgbClr val="9BCAF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PA-文本框 7"/>
          <p:cNvSpPr txBox="1"/>
          <p:nvPr>
            <p:custDataLst>
              <p:tags r:id="rId4"/>
            </p:custDataLst>
          </p:nvPr>
        </p:nvSpPr>
        <p:spPr>
          <a:xfrm>
            <a:off x="4206837" y="2993625"/>
            <a:ext cx="1531931" cy="480131"/>
          </a:xfrm>
          <a:prstGeom prst="rect">
            <a:avLst/>
          </a:prstGeom>
          <a:noFill/>
        </p:spPr>
        <p:txBody>
          <a:bodyPr wrap="square" rtlCol="0">
            <a:spAutoFit/>
          </a:bodyPr>
          <a:p>
            <a:pPr algn="ctr">
              <a:lnSpc>
                <a:spcPct val="90000"/>
              </a:lnSpc>
            </a:pPr>
            <a:r>
              <a:rPr lang="en-US" sz="2800" b="1">
                <a:solidFill>
                  <a:schemeClr val="bg1"/>
                </a:solidFill>
                <a:latin typeface="Arial" panose="020B0604020202020204" pitchFamily="34" charset="0"/>
                <a:ea typeface="思源黑体 CN Light" panose="020B0300000000000000" pitchFamily="34" charset="-122"/>
                <a:cs typeface="Arial" panose="020B0604020202020204" pitchFamily="34" charset="0"/>
              </a:rPr>
              <a:t>80</a:t>
            </a:r>
            <a:r>
              <a:rPr lang="en-US" sz="2800" b="1" dirty="0">
                <a:solidFill>
                  <a:schemeClr val="bg1"/>
                </a:solidFill>
                <a:latin typeface="Arial" panose="020B0604020202020204" pitchFamily="34" charset="0"/>
                <a:ea typeface="思源黑体 CN Light" panose="020B0300000000000000" pitchFamily="34" charset="-122"/>
                <a:cs typeface="Arial" panose="020B0604020202020204" pitchFamily="34" charset="0"/>
              </a:rPr>
              <a:t>%</a:t>
            </a:r>
            <a:endParaRPr lang="en-US" sz="2800" b="1" dirty="0">
              <a:solidFill>
                <a:schemeClr val="bg1"/>
              </a:solidFill>
              <a:latin typeface="Arial" panose="020B0604020202020204" pitchFamily="34" charset="0"/>
              <a:ea typeface="思源黑体 CN Light" panose="020B0300000000000000" pitchFamily="34" charset="-122"/>
              <a:cs typeface="Arial" panose="020B0604020202020204" pitchFamily="34" charset="0"/>
            </a:endParaRPr>
          </a:p>
        </p:txBody>
      </p:sp>
      <p:pic>
        <p:nvPicPr>
          <p:cNvPr id="16" name="图片占位符 15" descr="D:\图图图\6e063803906a8a3206f57329930cc7d00401c161281a29-iwgmNp_fw658.jpg6e063803906a8a3206f57329930cc7d00401c161281a29-iwgmNp_fw658"/>
          <p:cNvPicPr>
            <a:picLocks noGrp="1" noChangeAspect="1"/>
          </p:cNvPicPr>
          <p:nvPr/>
        </p:nvPicPr>
        <p:blipFill>
          <a:blip r:embed="rId5"/>
          <a:srcRect/>
          <a:stretch>
            <a:fillRect/>
          </a:stretch>
        </p:blipFill>
        <p:spPr>
          <a:xfrm>
            <a:off x="7200900" y="2427856"/>
            <a:ext cx="4107218" cy="2740025"/>
          </a:xfrm>
          <a:custGeom>
            <a:avLst/>
            <a:gdLst>
              <a:gd name="connsiteX0" fmla="*/ 0 w 3330054"/>
              <a:gd name="connsiteY0" fmla="*/ 0 h 4708477"/>
              <a:gd name="connsiteX1" fmla="*/ 3330054 w 3330054"/>
              <a:gd name="connsiteY1" fmla="*/ 0 h 4708477"/>
              <a:gd name="connsiteX2" fmla="*/ 3330054 w 3330054"/>
              <a:gd name="connsiteY2" fmla="*/ 4708477 h 4708477"/>
              <a:gd name="connsiteX3" fmla="*/ 0 w 3330054"/>
              <a:gd name="connsiteY3" fmla="*/ 4708477 h 4708477"/>
            </a:gdLst>
            <a:ahLst/>
            <a:cxnLst>
              <a:cxn ang="0">
                <a:pos x="connsiteX0" y="connsiteY0"/>
              </a:cxn>
              <a:cxn ang="0">
                <a:pos x="connsiteX1" y="connsiteY1"/>
              </a:cxn>
              <a:cxn ang="0">
                <a:pos x="connsiteX2" y="connsiteY2"/>
              </a:cxn>
              <a:cxn ang="0">
                <a:pos x="connsiteX3" y="connsiteY3"/>
              </a:cxn>
            </a:cxnLst>
            <a:rect l="l" t="t" r="r" b="b"/>
            <a:pathLst>
              <a:path w="3330054" h="4708477">
                <a:moveTo>
                  <a:pt x="0" y="0"/>
                </a:moveTo>
                <a:lnTo>
                  <a:pt x="3330054" y="0"/>
                </a:lnTo>
                <a:lnTo>
                  <a:pt x="3330054" y="4708477"/>
                </a:lnTo>
                <a:lnTo>
                  <a:pt x="0" y="4708477"/>
                </a:lnTo>
                <a:close/>
              </a:path>
            </a:pathLst>
          </a:custGeom>
        </p:spPr>
      </p:pic>
      <p:sp>
        <p:nvSpPr>
          <p:cNvPr id="17" name="TextBox 61"/>
          <p:cNvSpPr txBox="1"/>
          <p:nvPr/>
        </p:nvSpPr>
        <p:spPr>
          <a:xfrm>
            <a:off x="722084" y="4602888"/>
            <a:ext cx="1984395" cy="1384935"/>
          </a:xfrm>
          <a:prstGeom prst="rect">
            <a:avLst/>
          </a:prstGeom>
          <a:noFill/>
        </p:spPr>
        <p:txBody>
          <a:bodyPr wrap="square" lIns="0" tIns="0" rIns="0" bIns="0"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a:p>
            <a:pPr algn="ctr">
              <a:lnSpc>
                <a:spcPct val="150000"/>
              </a:lnSpc>
            </a:pPr>
            <a:endParaRPr lang="en-US" sz="120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18" name="TextBox 62"/>
          <p:cNvSpPr txBox="1"/>
          <p:nvPr/>
        </p:nvSpPr>
        <p:spPr>
          <a:xfrm>
            <a:off x="430763" y="4221907"/>
            <a:ext cx="2567036" cy="307777"/>
          </a:xfrm>
          <a:prstGeom prst="rect">
            <a:avLst/>
          </a:prstGeom>
          <a:noFill/>
        </p:spPr>
        <p:txBody>
          <a:bodyPr wrap="square" lIns="0" tIns="0" rIns="0" bIns="0" rtlCol="0">
            <a:spAutoFit/>
          </a:bodyPr>
          <a:lstStyle/>
          <a:p>
            <a:pPr algn="ctr"/>
            <a:r>
              <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rPr>
              <a:t>公司介绍详情</a:t>
            </a:r>
            <a:endPar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endParaRPr>
          </a:p>
        </p:txBody>
      </p:sp>
      <p:sp>
        <p:nvSpPr>
          <p:cNvPr id="19" name="TextBox 61"/>
          <p:cNvSpPr txBox="1"/>
          <p:nvPr/>
        </p:nvSpPr>
        <p:spPr>
          <a:xfrm>
            <a:off x="3980595" y="4602888"/>
            <a:ext cx="1984395" cy="1384935"/>
          </a:xfrm>
          <a:prstGeom prst="rect">
            <a:avLst/>
          </a:prstGeom>
          <a:noFill/>
        </p:spPr>
        <p:txBody>
          <a:bodyPr wrap="square" lIns="0" tIns="0" rIns="0" bIns="0"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a:p>
            <a:pPr algn="ctr">
              <a:lnSpc>
                <a:spcPct val="150000"/>
              </a:lnSpc>
            </a:pPr>
            <a:endParaRPr lang="en-US" sz="120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20" name="TextBox 62"/>
          <p:cNvSpPr txBox="1"/>
          <p:nvPr/>
        </p:nvSpPr>
        <p:spPr>
          <a:xfrm>
            <a:off x="3689274" y="4221907"/>
            <a:ext cx="2567036" cy="307777"/>
          </a:xfrm>
          <a:prstGeom prst="rect">
            <a:avLst/>
          </a:prstGeom>
          <a:noFill/>
        </p:spPr>
        <p:txBody>
          <a:bodyPr wrap="square" lIns="0" tIns="0" rIns="0" bIns="0" rtlCol="0">
            <a:spAutoFit/>
          </a:bodyPr>
          <a:lstStyle/>
          <a:p>
            <a:pPr algn="ctr"/>
            <a:r>
              <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rPr>
              <a:t>公司介绍详情</a:t>
            </a:r>
            <a:endPar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800" decel="100000"/>
                                        <p:tgtEl>
                                          <p:spTgt spid="5"/>
                                        </p:tgtEl>
                                      </p:cBhvr>
                                    </p:animEffect>
                                    <p:anim calcmode="lin" valueType="num">
                                      <p:cBhvr>
                                        <p:cTn id="14" dur="800" decel="100000" fill="hold"/>
                                        <p:tgtEl>
                                          <p:spTgt spid="5"/>
                                        </p:tgtEl>
                                        <p:attrNameLst>
                                          <p:attrName>style.rotation</p:attrName>
                                        </p:attrNameLst>
                                      </p:cBhvr>
                                      <p:tavLst>
                                        <p:tav tm="0">
                                          <p:val>
                                            <p:fltVal val="-90"/>
                                          </p:val>
                                        </p:tav>
                                        <p:tav tm="100000">
                                          <p:val>
                                            <p:fltVal val="0"/>
                                          </p:val>
                                        </p:tav>
                                      </p:tavLst>
                                    </p:anim>
                                    <p:anim calcmode="lin" valueType="num">
                                      <p:cBhvr>
                                        <p:cTn id="15" dur="800" decel="100000" fill="hold"/>
                                        <p:tgtEl>
                                          <p:spTgt spid="5"/>
                                        </p:tgtEl>
                                        <p:attrNameLst>
                                          <p:attrName>ppt_x</p:attrName>
                                        </p:attrNameLst>
                                      </p:cBhvr>
                                      <p:tavLst>
                                        <p:tav tm="0">
                                          <p:val>
                                            <p:strVal val="#ppt_x+0.4"/>
                                          </p:val>
                                        </p:tav>
                                        <p:tav tm="100000">
                                          <p:val>
                                            <p:strVal val="#ppt_x-0.05"/>
                                          </p:val>
                                        </p:tav>
                                      </p:tavLst>
                                    </p:anim>
                                    <p:anim calcmode="lin" valueType="num">
                                      <p:cBhvr>
                                        <p:cTn id="16" dur="800" decel="100000" fill="hold"/>
                                        <p:tgtEl>
                                          <p:spTgt spid="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9" fill="hold">
                            <p:stCondLst>
                              <p:cond delay="1500"/>
                            </p:stCondLst>
                            <p:childTnLst>
                              <p:par>
                                <p:cTn id="20" presetID="3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800" decel="100000"/>
                                        <p:tgtEl>
                                          <p:spTgt spid="6"/>
                                        </p:tgtEl>
                                      </p:cBhvr>
                                    </p:animEffect>
                                    <p:anim calcmode="lin" valueType="num">
                                      <p:cBhvr>
                                        <p:cTn id="23" dur="800" decel="100000" fill="hold"/>
                                        <p:tgtEl>
                                          <p:spTgt spid="6"/>
                                        </p:tgtEl>
                                        <p:attrNameLst>
                                          <p:attrName>style.rotation</p:attrName>
                                        </p:attrNameLst>
                                      </p:cBhvr>
                                      <p:tavLst>
                                        <p:tav tm="0">
                                          <p:val>
                                            <p:fltVal val="-90"/>
                                          </p:val>
                                        </p:tav>
                                        <p:tav tm="100000">
                                          <p:val>
                                            <p:fltVal val="0"/>
                                          </p:val>
                                        </p:tav>
                                      </p:tavLst>
                                    </p:anim>
                                    <p:anim calcmode="lin" valueType="num">
                                      <p:cBhvr>
                                        <p:cTn id="24" dur="800" decel="100000" fill="hold"/>
                                        <p:tgtEl>
                                          <p:spTgt spid="6"/>
                                        </p:tgtEl>
                                        <p:attrNameLst>
                                          <p:attrName>ppt_x</p:attrName>
                                        </p:attrNameLst>
                                      </p:cBhvr>
                                      <p:tavLst>
                                        <p:tav tm="0">
                                          <p:val>
                                            <p:strVal val="#ppt_x+0.4"/>
                                          </p:val>
                                        </p:tav>
                                        <p:tav tm="100000">
                                          <p:val>
                                            <p:strVal val="#ppt_x-0.05"/>
                                          </p:val>
                                        </p:tav>
                                      </p:tavLst>
                                    </p:anim>
                                    <p:anim calcmode="lin" valueType="num">
                                      <p:cBhvr>
                                        <p:cTn id="25" dur="800" decel="100000" fill="hold"/>
                                        <p:tgtEl>
                                          <p:spTgt spid="6"/>
                                        </p:tgtEl>
                                        <p:attrNameLst>
                                          <p:attrName>ppt_y</p:attrName>
                                        </p:attrNameLst>
                                      </p:cBhvr>
                                      <p:tavLst>
                                        <p:tav tm="0">
                                          <p:val>
                                            <p:strVal val="#ppt_y-0.4"/>
                                          </p:val>
                                        </p:tav>
                                        <p:tav tm="100000">
                                          <p:val>
                                            <p:strVal val="#ppt_y+0.1"/>
                                          </p:val>
                                        </p:tav>
                                      </p:tavLst>
                                    </p:anim>
                                    <p:anim calcmode="lin" valueType="num">
                                      <p:cBhvr>
                                        <p:cTn id="26"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7"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28" fill="hold">
                            <p:stCondLst>
                              <p:cond delay="2500"/>
                            </p:stCondLst>
                            <p:childTnLst>
                              <p:par>
                                <p:cTn id="29" presetID="3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800" decel="100000"/>
                                        <p:tgtEl>
                                          <p:spTgt spid="7"/>
                                        </p:tgtEl>
                                      </p:cBhvr>
                                    </p:animEffect>
                                    <p:anim calcmode="lin" valueType="num">
                                      <p:cBhvr>
                                        <p:cTn id="32" dur="800" decel="100000" fill="hold"/>
                                        <p:tgtEl>
                                          <p:spTgt spid="7"/>
                                        </p:tgtEl>
                                        <p:attrNameLst>
                                          <p:attrName>style.rotation</p:attrName>
                                        </p:attrNameLst>
                                      </p:cBhvr>
                                      <p:tavLst>
                                        <p:tav tm="0">
                                          <p:val>
                                            <p:fltVal val="-90"/>
                                          </p:val>
                                        </p:tav>
                                        <p:tav tm="100000">
                                          <p:val>
                                            <p:fltVal val="0"/>
                                          </p:val>
                                        </p:tav>
                                      </p:tavLst>
                                    </p:anim>
                                    <p:anim calcmode="lin" valueType="num">
                                      <p:cBhvr>
                                        <p:cTn id="33" dur="800" decel="100000" fill="hold"/>
                                        <p:tgtEl>
                                          <p:spTgt spid="7"/>
                                        </p:tgtEl>
                                        <p:attrNameLst>
                                          <p:attrName>ppt_x</p:attrName>
                                        </p:attrNameLst>
                                      </p:cBhvr>
                                      <p:tavLst>
                                        <p:tav tm="0">
                                          <p:val>
                                            <p:strVal val="#ppt_x+0.4"/>
                                          </p:val>
                                        </p:tav>
                                        <p:tav tm="100000">
                                          <p:val>
                                            <p:strVal val="#ppt_x-0.05"/>
                                          </p:val>
                                        </p:tav>
                                      </p:tavLst>
                                    </p:anim>
                                    <p:anim calcmode="lin" valueType="num">
                                      <p:cBhvr>
                                        <p:cTn id="34" dur="800" decel="100000" fill="hold"/>
                                        <p:tgtEl>
                                          <p:spTgt spid="7"/>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37" fill="hold">
                            <p:stCondLst>
                              <p:cond delay="3500"/>
                            </p:stCondLst>
                            <p:childTnLst>
                              <p:par>
                                <p:cTn id="38" presetID="30" presetClass="entr" presetSubtype="0"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800" decel="100000"/>
                                        <p:tgtEl>
                                          <p:spTgt spid="2"/>
                                        </p:tgtEl>
                                      </p:cBhvr>
                                    </p:animEffect>
                                    <p:anim calcmode="lin" valueType="num">
                                      <p:cBhvr>
                                        <p:cTn id="41" dur="800" decel="100000" fill="hold"/>
                                        <p:tgtEl>
                                          <p:spTgt spid="2"/>
                                        </p:tgtEl>
                                        <p:attrNameLst>
                                          <p:attrName>style.rotation</p:attrName>
                                        </p:attrNameLst>
                                      </p:cBhvr>
                                      <p:tavLst>
                                        <p:tav tm="0">
                                          <p:val>
                                            <p:fltVal val="-90"/>
                                          </p:val>
                                        </p:tav>
                                        <p:tav tm="100000">
                                          <p:val>
                                            <p:fltVal val="0"/>
                                          </p:val>
                                        </p:tav>
                                      </p:tavLst>
                                    </p:anim>
                                    <p:anim calcmode="lin" valueType="num">
                                      <p:cBhvr>
                                        <p:cTn id="42" dur="800" decel="100000" fill="hold"/>
                                        <p:tgtEl>
                                          <p:spTgt spid="2"/>
                                        </p:tgtEl>
                                        <p:attrNameLst>
                                          <p:attrName>ppt_x</p:attrName>
                                        </p:attrNameLst>
                                      </p:cBhvr>
                                      <p:tavLst>
                                        <p:tav tm="0">
                                          <p:val>
                                            <p:strVal val="#ppt_x+0.4"/>
                                          </p:val>
                                        </p:tav>
                                        <p:tav tm="100000">
                                          <p:val>
                                            <p:strVal val="#ppt_x-0.05"/>
                                          </p:val>
                                        </p:tav>
                                      </p:tavLst>
                                    </p:anim>
                                    <p:anim calcmode="lin" valueType="num">
                                      <p:cBhvr>
                                        <p:cTn id="43" dur="800" decel="100000" fill="hold"/>
                                        <p:tgtEl>
                                          <p:spTgt spid="2"/>
                                        </p:tgtEl>
                                        <p:attrNameLst>
                                          <p:attrName>ppt_y</p:attrName>
                                        </p:attrNameLst>
                                      </p:cBhvr>
                                      <p:tavLst>
                                        <p:tav tm="0">
                                          <p:val>
                                            <p:strVal val="#ppt_y-0.4"/>
                                          </p:val>
                                        </p:tav>
                                        <p:tav tm="100000">
                                          <p:val>
                                            <p:strVal val="#ppt_y+0.1"/>
                                          </p:val>
                                        </p:tav>
                                      </p:tavLst>
                                    </p:anim>
                                    <p:anim calcmode="lin" valueType="num">
                                      <p:cBhvr>
                                        <p:cTn id="44"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45"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bldLvl="0" animBg="1"/>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9991" y="338466"/>
            <a:ext cx="3254570" cy="563794"/>
            <a:chOff x="744342" y="709010"/>
            <a:chExt cx="3255323" cy="563925"/>
          </a:xfrm>
        </p:grpSpPr>
        <p:sp>
          <p:nvSpPr>
            <p:cNvPr id="8"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5" name="直接连接符 4"/>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981357" y="2322949"/>
            <a:ext cx="10147189" cy="2752280"/>
            <a:chOff x="385410" y="2154974"/>
            <a:chExt cx="11359778" cy="3081177"/>
          </a:xfrm>
        </p:grpSpPr>
        <p:sp>
          <p:nvSpPr>
            <p:cNvPr id="9" name="椭圆 8"/>
            <p:cNvSpPr/>
            <p:nvPr/>
          </p:nvSpPr>
          <p:spPr>
            <a:xfrm>
              <a:off x="903170" y="2910114"/>
              <a:ext cx="1494972" cy="1494972"/>
            </a:xfrm>
            <a:prstGeom prst="ellipse">
              <a:avLst/>
            </a:prstGeom>
            <a:solidFill>
              <a:srgbClr val="A9CFFE"/>
            </a:solidFill>
            <a:ln w="12700" cap="flat" cmpd="sng" algn="ctr">
              <a:noFill/>
              <a:prstDash val="solid"/>
              <a:miter lim="800000"/>
            </a:ln>
            <a:effectLst/>
          </p:spPr>
          <p:txBody>
            <a:bodyPr rtlCol="0" anchor="ctr"/>
            <a:lstStyle/>
            <a:p>
              <a:pPr algn="ctr" defTabSz="913765">
                <a:defRPr/>
              </a:pPr>
              <a:endParaRPr lang="zh-CN" altLang="en-US" sz="1200" kern="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0" name="椭圆 9"/>
            <p:cNvSpPr/>
            <p:nvPr/>
          </p:nvSpPr>
          <p:spPr>
            <a:xfrm>
              <a:off x="3761828" y="2910114"/>
              <a:ext cx="1494972" cy="1494972"/>
            </a:xfrm>
            <a:prstGeom prst="ellipse">
              <a:avLst/>
            </a:prstGeom>
            <a:solidFill>
              <a:srgbClr val="FF6BE0"/>
            </a:solidFill>
            <a:ln w="12700" cap="flat" cmpd="sng" algn="ctr">
              <a:noFill/>
              <a:prstDash val="solid"/>
              <a:miter lim="800000"/>
            </a:ln>
            <a:effectLst/>
          </p:spPr>
          <p:txBody>
            <a:bodyPr rtlCol="0" anchor="ctr"/>
            <a:lstStyle/>
            <a:p>
              <a:pPr algn="ctr"/>
              <a:endParaRPr lang="zh-CN" altLang="en-US" sz="1200" kern="0" dirty="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1" name="椭圆 10"/>
            <p:cNvSpPr/>
            <p:nvPr/>
          </p:nvSpPr>
          <p:spPr>
            <a:xfrm>
              <a:off x="6862005" y="2910114"/>
              <a:ext cx="1494972" cy="1494972"/>
            </a:xfrm>
            <a:prstGeom prst="ellipse">
              <a:avLst/>
            </a:prstGeom>
            <a:solidFill>
              <a:srgbClr val="A9CFFE"/>
            </a:solidFill>
            <a:ln w="12700" cap="flat" cmpd="sng" algn="ctr">
              <a:noFill/>
              <a:prstDash val="solid"/>
              <a:miter lim="800000"/>
            </a:ln>
            <a:effectLst/>
          </p:spPr>
          <p:txBody>
            <a:bodyPr rtlCol="0" anchor="ctr"/>
            <a:lstStyle/>
            <a:p>
              <a:pPr algn="ctr"/>
              <a:endParaRPr lang="zh-CN" altLang="en-US" sz="1200" kern="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2" name="椭圆 11"/>
            <p:cNvSpPr/>
            <p:nvPr/>
          </p:nvSpPr>
          <p:spPr>
            <a:xfrm>
              <a:off x="9732456" y="2910114"/>
              <a:ext cx="1494972" cy="1494972"/>
            </a:xfrm>
            <a:prstGeom prst="ellipse">
              <a:avLst/>
            </a:prstGeom>
            <a:solidFill>
              <a:srgbClr val="FF6BE0"/>
            </a:solidFill>
            <a:ln w="12700" cap="flat" cmpd="sng" algn="ctr">
              <a:noFill/>
              <a:prstDash val="solid"/>
              <a:miter lim="800000"/>
            </a:ln>
            <a:effectLst/>
          </p:spPr>
          <p:txBody>
            <a:bodyPr rtlCol="0" anchor="ctr"/>
            <a:lstStyle/>
            <a:p>
              <a:pPr algn="ctr"/>
              <a:endParaRPr lang="zh-CN" altLang="en-US" sz="1200" kern="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3" name="文本框 12"/>
            <p:cNvSpPr txBox="1"/>
            <p:nvPr/>
          </p:nvSpPr>
          <p:spPr>
            <a:xfrm>
              <a:off x="385410" y="4549280"/>
              <a:ext cx="2530492" cy="686871"/>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4" name="文本框 13"/>
            <p:cNvSpPr txBox="1"/>
            <p:nvPr/>
          </p:nvSpPr>
          <p:spPr>
            <a:xfrm>
              <a:off x="3255861" y="4549280"/>
              <a:ext cx="2530492" cy="686871"/>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5" name="文本框 14"/>
            <p:cNvSpPr txBox="1"/>
            <p:nvPr/>
          </p:nvSpPr>
          <p:spPr>
            <a:xfrm>
              <a:off x="6344245" y="4549280"/>
              <a:ext cx="2530492" cy="686871"/>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6" name="文本框 15"/>
            <p:cNvSpPr txBox="1"/>
            <p:nvPr/>
          </p:nvSpPr>
          <p:spPr>
            <a:xfrm>
              <a:off x="9214696" y="4549280"/>
              <a:ext cx="2530492" cy="686871"/>
            </a:xfrm>
            <a:prstGeom prst="rect">
              <a:avLst/>
            </a:prstGeom>
            <a:noFill/>
          </p:spPr>
          <p:txBody>
            <a:bodyPr wrap="square" rtlCol="0">
              <a:spAutoFit/>
            </a:bodyPr>
            <a:lstStyle/>
            <a:p>
              <a:pPr algn="ctr">
                <a:lnSpc>
                  <a:spcPct val="150000"/>
                </a:lnSpc>
              </a:pPr>
              <a:r>
                <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a:t>
              </a:r>
              <a:endParaRPr lang="zh-CN" altLang="en-US" sz="120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cxnSp>
          <p:nvCxnSpPr>
            <p:cNvPr id="17" name="直接连接符 16"/>
            <p:cNvCxnSpPr/>
            <p:nvPr/>
          </p:nvCxnSpPr>
          <p:spPr>
            <a:xfrm>
              <a:off x="563680" y="2632571"/>
              <a:ext cx="2199822" cy="0"/>
            </a:xfrm>
            <a:prstGeom prst="line">
              <a:avLst/>
            </a:prstGeom>
            <a:noFill/>
            <a:ln w="6350" cap="flat" cmpd="sng" algn="ctr">
              <a:solidFill>
                <a:srgbClr val="A9CFFE"/>
              </a:solidFill>
              <a:prstDash val="solid"/>
              <a:miter lim="800000"/>
              <a:headEnd type="oval"/>
              <a:tailEnd type="oval"/>
            </a:ln>
            <a:effectLst/>
          </p:spPr>
        </p:cxnSp>
        <p:cxnSp>
          <p:nvCxnSpPr>
            <p:cNvPr id="18" name="直接连接符 17"/>
            <p:cNvCxnSpPr/>
            <p:nvPr/>
          </p:nvCxnSpPr>
          <p:spPr>
            <a:xfrm>
              <a:off x="3402130" y="2632571"/>
              <a:ext cx="2199822" cy="0"/>
            </a:xfrm>
            <a:prstGeom prst="line">
              <a:avLst/>
            </a:prstGeom>
            <a:noFill/>
            <a:ln w="6350" cap="flat" cmpd="sng" algn="ctr">
              <a:solidFill>
                <a:srgbClr val="FF6BE0"/>
              </a:solidFill>
              <a:prstDash val="solid"/>
              <a:miter lim="800000"/>
              <a:headEnd type="oval"/>
              <a:tailEnd type="oval"/>
            </a:ln>
            <a:effectLst/>
          </p:spPr>
        </p:cxnSp>
        <p:cxnSp>
          <p:nvCxnSpPr>
            <p:cNvPr id="19" name="直接连接符 18"/>
            <p:cNvCxnSpPr/>
            <p:nvPr/>
          </p:nvCxnSpPr>
          <p:spPr>
            <a:xfrm>
              <a:off x="6507280" y="2632571"/>
              <a:ext cx="2199822" cy="0"/>
            </a:xfrm>
            <a:prstGeom prst="line">
              <a:avLst/>
            </a:prstGeom>
            <a:noFill/>
            <a:ln w="6350" cap="flat" cmpd="sng" algn="ctr">
              <a:solidFill>
                <a:srgbClr val="A9CFFE"/>
              </a:solidFill>
              <a:prstDash val="solid"/>
              <a:miter lim="800000"/>
              <a:headEnd type="oval"/>
              <a:tailEnd type="oval"/>
            </a:ln>
            <a:effectLst/>
          </p:spPr>
        </p:cxnSp>
        <p:cxnSp>
          <p:nvCxnSpPr>
            <p:cNvPr id="20" name="直接连接符 19"/>
            <p:cNvCxnSpPr/>
            <p:nvPr/>
          </p:nvCxnSpPr>
          <p:spPr>
            <a:xfrm>
              <a:off x="9383830" y="2632571"/>
              <a:ext cx="2199822" cy="0"/>
            </a:xfrm>
            <a:prstGeom prst="line">
              <a:avLst/>
            </a:prstGeom>
            <a:noFill/>
            <a:ln w="6350" cap="flat" cmpd="sng" algn="ctr">
              <a:solidFill>
                <a:srgbClr val="FF6BE0"/>
              </a:solidFill>
              <a:prstDash val="solid"/>
              <a:miter lim="800000"/>
              <a:headEnd type="oval"/>
              <a:tailEnd type="oval"/>
            </a:ln>
            <a:effectLst/>
          </p:spPr>
        </p:cxnSp>
        <p:sp>
          <p:nvSpPr>
            <p:cNvPr id="21" name="KSO_Shape"/>
            <p:cNvSpPr/>
            <p:nvPr/>
          </p:nvSpPr>
          <p:spPr>
            <a:xfrm>
              <a:off x="1310026" y="3214998"/>
              <a:ext cx="681260" cy="819150"/>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913765" eaLnBrk="1" fontAlgn="auto" hangingPunct="1">
                <a:spcBef>
                  <a:spcPts val="0"/>
                </a:spcBef>
                <a:spcAft>
                  <a:spcPts val="0"/>
                </a:spcAft>
                <a:defRPr/>
              </a:pPr>
              <a:endParaRPr lang="zh-CN" altLang="en-US" sz="120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22" name="KSO_Shape"/>
            <p:cNvSpPr/>
            <p:nvPr/>
          </p:nvSpPr>
          <p:spPr bwMode="auto">
            <a:xfrm>
              <a:off x="4224895" y="3248024"/>
              <a:ext cx="554292" cy="819151"/>
            </a:xfrm>
            <a:custGeom>
              <a:avLst/>
              <a:gdLst/>
              <a:ahLst/>
              <a:cxnLst/>
              <a:rect l="0" t="0" r="r" b="b"/>
              <a:pathLst>
                <a:path w="760413" h="1123951">
                  <a:moveTo>
                    <a:pt x="556062" y="689979"/>
                  </a:moveTo>
                  <a:lnTo>
                    <a:pt x="552429" y="690206"/>
                  </a:lnTo>
                  <a:lnTo>
                    <a:pt x="549250" y="690432"/>
                  </a:lnTo>
                  <a:lnTo>
                    <a:pt x="546299" y="690886"/>
                  </a:lnTo>
                  <a:lnTo>
                    <a:pt x="543120" y="691339"/>
                  </a:lnTo>
                  <a:lnTo>
                    <a:pt x="539941" y="692020"/>
                  </a:lnTo>
                  <a:lnTo>
                    <a:pt x="536989" y="692927"/>
                  </a:lnTo>
                  <a:lnTo>
                    <a:pt x="534038" y="694060"/>
                  </a:lnTo>
                  <a:lnTo>
                    <a:pt x="531086" y="694967"/>
                  </a:lnTo>
                  <a:lnTo>
                    <a:pt x="528361" y="696328"/>
                  </a:lnTo>
                  <a:lnTo>
                    <a:pt x="525637" y="697688"/>
                  </a:lnTo>
                  <a:lnTo>
                    <a:pt x="520414" y="701089"/>
                  </a:lnTo>
                  <a:lnTo>
                    <a:pt x="515419" y="704717"/>
                  </a:lnTo>
                  <a:lnTo>
                    <a:pt x="510878" y="708798"/>
                  </a:lnTo>
                  <a:lnTo>
                    <a:pt x="506791" y="713106"/>
                  </a:lnTo>
                  <a:lnTo>
                    <a:pt x="503158" y="718094"/>
                  </a:lnTo>
                  <a:lnTo>
                    <a:pt x="499752" y="723536"/>
                  </a:lnTo>
                  <a:lnTo>
                    <a:pt x="498617" y="726257"/>
                  </a:lnTo>
                  <a:lnTo>
                    <a:pt x="497027" y="728978"/>
                  </a:lnTo>
                  <a:lnTo>
                    <a:pt x="496119" y="731925"/>
                  </a:lnTo>
                  <a:lnTo>
                    <a:pt x="495211" y="734873"/>
                  </a:lnTo>
                  <a:lnTo>
                    <a:pt x="494076" y="737820"/>
                  </a:lnTo>
                  <a:lnTo>
                    <a:pt x="493622" y="740768"/>
                  </a:lnTo>
                  <a:lnTo>
                    <a:pt x="492940" y="744169"/>
                  </a:lnTo>
                  <a:lnTo>
                    <a:pt x="492713" y="747116"/>
                  </a:lnTo>
                  <a:lnTo>
                    <a:pt x="492259" y="750291"/>
                  </a:lnTo>
                  <a:lnTo>
                    <a:pt x="492032" y="753918"/>
                  </a:lnTo>
                  <a:lnTo>
                    <a:pt x="492259" y="757093"/>
                  </a:lnTo>
                  <a:lnTo>
                    <a:pt x="492713" y="760267"/>
                  </a:lnTo>
                  <a:lnTo>
                    <a:pt x="492940" y="763215"/>
                  </a:lnTo>
                  <a:lnTo>
                    <a:pt x="493622" y="766616"/>
                  </a:lnTo>
                  <a:lnTo>
                    <a:pt x="494076" y="769563"/>
                  </a:lnTo>
                  <a:lnTo>
                    <a:pt x="495211" y="772511"/>
                  </a:lnTo>
                  <a:lnTo>
                    <a:pt x="496119" y="775458"/>
                  </a:lnTo>
                  <a:lnTo>
                    <a:pt x="497027" y="778406"/>
                  </a:lnTo>
                  <a:lnTo>
                    <a:pt x="498617" y="781353"/>
                  </a:lnTo>
                  <a:lnTo>
                    <a:pt x="499752" y="784074"/>
                  </a:lnTo>
                  <a:lnTo>
                    <a:pt x="503158" y="789289"/>
                  </a:lnTo>
                  <a:lnTo>
                    <a:pt x="506791" y="794277"/>
                  </a:lnTo>
                  <a:lnTo>
                    <a:pt x="510878" y="798585"/>
                  </a:lnTo>
                  <a:lnTo>
                    <a:pt x="515419" y="802667"/>
                  </a:lnTo>
                  <a:lnTo>
                    <a:pt x="520414" y="806521"/>
                  </a:lnTo>
                  <a:lnTo>
                    <a:pt x="525637" y="809695"/>
                  </a:lnTo>
                  <a:lnTo>
                    <a:pt x="528361" y="810829"/>
                  </a:lnTo>
                  <a:lnTo>
                    <a:pt x="531086" y="812416"/>
                  </a:lnTo>
                  <a:lnTo>
                    <a:pt x="534038" y="813323"/>
                  </a:lnTo>
                  <a:lnTo>
                    <a:pt x="536989" y="814457"/>
                  </a:lnTo>
                  <a:lnTo>
                    <a:pt x="539941" y="815364"/>
                  </a:lnTo>
                  <a:lnTo>
                    <a:pt x="543120" y="816044"/>
                  </a:lnTo>
                  <a:lnTo>
                    <a:pt x="546299" y="816724"/>
                  </a:lnTo>
                  <a:lnTo>
                    <a:pt x="549250" y="816951"/>
                  </a:lnTo>
                  <a:lnTo>
                    <a:pt x="552429" y="817178"/>
                  </a:lnTo>
                  <a:lnTo>
                    <a:pt x="556062" y="817404"/>
                  </a:lnTo>
                  <a:lnTo>
                    <a:pt x="559241" y="817178"/>
                  </a:lnTo>
                  <a:lnTo>
                    <a:pt x="562420" y="816951"/>
                  </a:lnTo>
                  <a:lnTo>
                    <a:pt x="565371" y="816724"/>
                  </a:lnTo>
                  <a:lnTo>
                    <a:pt x="568777" y="816044"/>
                  </a:lnTo>
                  <a:lnTo>
                    <a:pt x="571729" y="815364"/>
                  </a:lnTo>
                  <a:lnTo>
                    <a:pt x="574681" y="814457"/>
                  </a:lnTo>
                  <a:lnTo>
                    <a:pt x="577633" y="813323"/>
                  </a:lnTo>
                  <a:lnTo>
                    <a:pt x="580811" y="812416"/>
                  </a:lnTo>
                  <a:lnTo>
                    <a:pt x="583536" y="811056"/>
                  </a:lnTo>
                  <a:lnTo>
                    <a:pt x="586261" y="809695"/>
                  </a:lnTo>
                  <a:lnTo>
                    <a:pt x="591483" y="806521"/>
                  </a:lnTo>
                  <a:lnTo>
                    <a:pt x="596478" y="802667"/>
                  </a:lnTo>
                  <a:lnTo>
                    <a:pt x="601019" y="798585"/>
                  </a:lnTo>
                  <a:lnTo>
                    <a:pt x="604879" y="794277"/>
                  </a:lnTo>
                  <a:lnTo>
                    <a:pt x="608739" y="789289"/>
                  </a:lnTo>
                  <a:lnTo>
                    <a:pt x="611918" y="784074"/>
                  </a:lnTo>
                  <a:lnTo>
                    <a:pt x="613280" y="781353"/>
                  </a:lnTo>
                  <a:lnTo>
                    <a:pt x="614643" y="778406"/>
                  </a:lnTo>
                  <a:lnTo>
                    <a:pt x="615551" y="775458"/>
                  </a:lnTo>
                  <a:lnTo>
                    <a:pt x="616686" y="772511"/>
                  </a:lnTo>
                  <a:lnTo>
                    <a:pt x="617595" y="769563"/>
                  </a:lnTo>
                  <a:lnTo>
                    <a:pt x="618276" y="766616"/>
                  </a:lnTo>
                  <a:lnTo>
                    <a:pt x="618957" y="763215"/>
                  </a:lnTo>
                  <a:lnTo>
                    <a:pt x="619184" y="760267"/>
                  </a:lnTo>
                  <a:lnTo>
                    <a:pt x="619411" y="757093"/>
                  </a:lnTo>
                  <a:lnTo>
                    <a:pt x="619638" y="753918"/>
                  </a:lnTo>
                  <a:lnTo>
                    <a:pt x="619411" y="750291"/>
                  </a:lnTo>
                  <a:lnTo>
                    <a:pt x="619184" y="747116"/>
                  </a:lnTo>
                  <a:lnTo>
                    <a:pt x="618957" y="744169"/>
                  </a:lnTo>
                  <a:lnTo>
                    <a:pt x="618276" y="740768"/>
                  </a:lnTo>
                  <a:lnTo>
                    <a:pt x="617595" y="737820"/>
                  </a:lnTo>
                  <a:lnTo>
                    <a:pt x="616686" y="734873"/>
                  </a:lnTo>
                  <a:lnTo>
                    <a:pt x="615551" y="731925"/>
                  </a:lnTo>
                  <a:lnTo>
                    <a:pt x="614643" y="728978"/>
                  </a:lnTo>
                  <a:lnTo>
                    <a:pt x="613280" y="726257"/>
                  </a:lnTo>
                  <a:lnTo>
                    <a:pt x="611918" y="723536"/>
                  </a:lnTo>
                  <a:lnTo>
                    <a:pt x="608739" y="718094"/>
                  </a:lnTo>
                  <a:lnTo>
                    <a:pt x="604879" y="713106"/>
                  </a:lnTo>
                  <a:lnTo>
                    <a:pt x="601019" y="708798"/>
                  </a:lnTo>
                  <a:lnTo>
                    <a:pt x="596478" y="704717"/>
                  </a:lnTo>
                  <a:lnTo>
                    <a:pt x="591483" y="701089"/>
                  </a:lnTo>
                  <a:lnTo>
                    <a:pt x="586261" y="697688"/>
                  </a:lnTo>
                  <a:lnTo>
                    <a:pt x="583536" y="696328"/>
                  </a:lnTo>
                  <a:lnTo>
                    <a:pt x="580811" y="694967"/>
                  </a:lnTo>
                  <a:lnTo>
                    <a:pt x="577633" y="694060"/>
                  </a:lnTo>
                  <a:lnTo>
                    <a:pt x="574681" y="692927"/>
                  </a:lnTo>
                  <a:lnTo>
                    <a:pt x="571729" y="692020"/>
                  </a:lnTo>
                  <a:lnTo>
                    <a:pt x="568777" y="691339"/>
                  </a:lnTo>
                  <a:lnTo>
                    <a:pt x="565371" y="690886"/>
                  </a:lnTo>
                  <a:lnTo>
                    <a:pt x="562420" y="690432"/>
                  </a:lnTo>
                  <a:lnTo>
                    <a:pt x="559241" y="690206"/>
                  </a:lnTo>
                  <a:lnTo>
                    <a:pt x="556062" y="689979"/>
                  </a:lnTo>
                  <a:close/>
                  <a:moveTo>
                    <a:pt x="199810" y="689979"/>
                  </a:moveTo>
                  <a:lnTo>
                    <a:pt x="196631" y="690206"/>
                  </a:lnTo>
                  <a:lnTo>
                    <a:pt x="193453" y="690886"/>
                  </a:lnTo>
                  <a:lnTo>
                    <a:pt x="190047" y="691339"/>
                  </a:lnTo>
                  <a:lnTo>
                    <a:pt x="187095" y="692020"/>
                  </a:lnTo>
                  <a:lnTo>
                    <a:pt x="184143" y="692927"/>
                  </a:lnTo>
                  <a:lnTo>
                    <a:pt x="181192" y="694060"/>
                  </a:lnTo>
                  <a:lnTo>
                    <a:pt x="178240" y="694967"/>
                  </a:lnTo>
                  <a:lnTo>
                    <a:pt x="175515" y="696328"/>
                  </a:lnTo>
                  <a:lnTo>
                    <a:pt x="172563" y="697688"/>
                  </a:lnTo>
                  <a:lnTo>
                    <a:pt x="167341" y="701089"/>
                  </a:lnTo>
                  <a:lnTo>
                    <a:pt x="162573" y="704490"/>
                  </a:lnTo>
                  <a:lnTo>
                    <a:pt x="158032" y="708798"/>
                  </a:lnTo>
                  <a:lnTo>
                    <a:pt x="153945" y="713106"/>
                  </a:lnTo>
                  <a:lnTo>
                    <a:pt x="150085" y="718094"/>
                  </a:lnTo>
                  <a:lnTo>
                    <a:pt x="146906" y="723536"/>
                  </a:lnTo>
                  <a:lnTo>
                    <a:pt x="145771" y="726257"/>
                  </a:lnTo>
                  <a:lnTo>
                    <a:pt x="144408" y="728978"/>
                  </a:lnTo>
                  <a:lnTo>
                    <a:pt x="143273" y="731925"/>
                  </a:lnTo>
                  <a:lnTo>
                    <a:pt x="142138" y="734646"/>
                  </a:lnTo>
                  <a:lnTo>
                    <a:pt x="141457" y="737820"/>
                  </a:lnTo>
                  <a:lnTo>
                    <a:pt x="140775" y="740768"/>
                  </a:lnTo>
                  <a:lnTo>
                    <a:pt x="140321" y="743942"/>
                  </a:lnTo>
                  <a:lnTo>
                    <a:pt x="139640" y="747116"/>
                  </a:lnTo>
                  <a:lnTo>
                    <a:pt x="139413" y="750291"/>
                  </a:lnTo>
                  <a:lnTo>
                    <a:pt x="139413" y="753692"/>
                  </a:lnTo>
                  <a:lnTo>
                    <a:pt x="139413" y="756866"/>
                  </a:lnTo>
                  <a:lnTo>
                    <a:pt x="139640" y="760040"/>
                  </a:lnTo>
                  <a:lnTo>
                    <a:pt x="140321" y="763215"/>
                  </a:lnTo>
                  <a:lnTo>
                    <a:pt x="140775" y="766616"/>
                  </a:lnTo>
                  <a:lnTo>
                    <a:pt x="141457" y="769563"/>
                  </a:lnTo>
                  <a:lnTo>
                    <a:pt x="142138" y="772511"/>
                  </a:lnTo>
                  <a:lnTo>
                    <a:pt x="143273" y="775458"/>
                  </a:lnTo>
                  <a:lnTo>
                    <a:pt x="144408" y="778406"/>
                  </a:lnTo>
                  <a:lnTo>
                    <a:pt x="145771" y="781353"/>
                  </a:lnTo>
                  <a:lnTo>
                    <a:pt x="146906" y="784074"/>
                  </a:lnTo>
                  <a:lnTo>
                    <a:pt x="150085" y="789289"/>
                  </a:lnTo>
                  <a:lnTo>
                    <a:pt x="153945" y="794277"/>
                  </a:lnTo>
                  <a:lnTo>
                    <a:pt x="158032" y="798585"/>
                  </a:lnTo>
                  <a:lnTo>
                    <a:pt x="162573" y="802667"/>
                  </a:lnTo>
                  <a:lnTo>
                    <a:pt x="167341" y="806521"/>
                  </a:lnTo>
                  <a:lnTo>
                    <a:pt x="172563" y="809695"/>
                  </a:lnTo>
                  <a:lnTo>
                    <a:pt x="175515" y="810829"/>
                  </a:lnTo>
                  <a:lnTo>
                    <a:pt x="178240" y="812190"/>
                  </a:lnTo>
                  <a:lnTo>
                    <a:pt x="181192" y="813323"/>
                  </a:lnTo>
                  <a:lnTo>
                    <a:pt x="184143" y="814457"/>
                  </a:lnTo>
                  <a:lnTo>
                    <a:pt x="187095" y="815137"/>
                  </a:lnTo>
                  <a:lnTo>
                    <a:pt x="190047" y="815817"/>
                  </a:lnTo>
                  <a:lnTo>
                    <a:pt x="193453" y="816724"/>
                  </a:lnTo>
                  <a:lnTo>
                    <a:pt x="196631" y="816951"/>
                  </a:lnTo>
                  <a:lnTo>
                    <a:pt x="199810" y="817178"/>
                  </a:lnTo>
                  <a:lnTo>
                    <a:pt x="203216" y="817178"/>
                  </a:lnTo>
                  <a:lnTo>
                    <a:pt x="206395" y="817178"/>
                  </a:lnTo>
                  <a:lnTo>
                    <a:pt x="209574" y="816951"/>
                  </a:lnTo>
                  <a:lnTo>
                    <a:pt x="212752" y="816724"/>
                  </a:lnTo>
                  <a:lnTo>
                    <a:pt x="215931" y="815817"/>
                  </a:lnTo>
                  <a:lnTo>
                    <a:pt x="219110" y="815137"/>
                  </a:lnTo>
                  <a:lnTo>
                    <a:pt x="222062" y="814457"/>
                  </a:lnTo>
                  <a:lnTo>
                    <a:pt x="225013" y="813323"/>
                  </a:lnTo>
                  <a:lnTo>
                    <a:pt x="227738" y="812190"/>
                  </a:lnTo>
                  <a:lnTo>
                    <a:pt x="230463" y="810829"/>
                  </a:lnTo>
                  <a:lnTo>
                    <a:pt x="233415" y="809695"/>
                  </a:lnTo>
                  <a:lnTo>
                    <a:pt x="238637" y="806521"/>
                  </a:lnTo>
                  <a:lnTo>
                    <a:pt x="243632" y="802667"/>
                  </a:lnTo>
                  <a:lnTo>
                    <a:pt x="247946" y="798585"/>
                  </a:lnTo>
                  <a:lnTo>
                    <a:pt x="252260" y="794277"/>
                  </a:lnTo>
                  <a:lnTo>
                    <a:pt x="255666" y="789289"/>
                  </a:lnTo>
                  <a:lnTo>
                    <a:pt x="259072" y="784074"/>
                  </a:lnTo>
                  <a:lnTo>
                    <a:pt x="260434" y="781353"/>
                  </a:lnTo>
                  <a:lnTo>
                    <a:pt x="261797" y="778406"/>
                  </a:lnTo>
                  <a:lnTo>
                    <a:pt x="262932" y="775458"/>
                  </a:lnTo>
                  <a:lnTo>
                    <a:pt x="264067" y="772511"/>
                  </a:lnTo>
                  <a:lnTo>
                    <a:pt x="264748" y="769563"/>
                  </a:lnTo>
                  <a:lnTo>
                    <a:pt x="265430" y="766616"/>
                  </a:lnTo>
                  <a:lnTo>
                    <a:pt x="265884" y="763215"/>
                  </a:lnTo>
                  <a:lnTo>
                    <a:pt x="266565" y="760040"/>
                  </a:lnTo>
                  <a:lnTo>
                    <a:pt x="266792" y="756866"/>
                  </a:lnTo>
                  <a:lnTo>
                    <a:pt x="266792" y="753692"/>
                  </a:lnTo>
                  <a:lnTo>
                    <a:pt x="266792" y="750291"/>
                  </a:lnTo>
                  <a:lnTo>
                    <a:pt x="266565" y="747116"/>
                  </a:lnTo>
                  <a:lnTo>
                    <a:pt x="265884" y="743942"/>
                  </a:lnTo>
                  <a:lnTo>
                    <a:pt x="265430" y="740768"/>
                  </a:lnTo>
                  <a:lnTo>
                    <a:pt x="264748" y="737820"/>
                  </a:lnTo>
                  <a:lnTo>
                    <a:pt x="264067" y="734646"/>
                  </a:lnTo>
                  <a:lnTo>
                    <a:pt x="262932" y="731925"/>
                  </a:lnTo>
                  <a:lnTo>
                    <a:pt x="261797" y="728978"/>
                  </a:lnTo>
                  <a:lnTo>
                    <a:pt x="260434" y="726257"/>
                  </a:lnTo>
                  <a:lnTo>
                    <a:pt x="259072" y="723536"/>
                  </a:lnTo>
                  <a:lnTo>
                    <a:pt x="255666" y="718094"/>
                  </a:lnTo>
                  <a:lnTo>
                    <a:pt x="252260" y="713106"/>
                  </a:lnTo>
                  <a:lnTo>
                    <a:pt x="247946" y="708798"/>
                  </a:lnTo>
                  <a:lnTo>
                    <a:pt x="243632" y="704490"/>
                  </a:lnTo>
                  <a:lnTo>
                    <a:pt x="238637" y="701089"/>
                  </a:lnTo>
                  <a:lnTo>
                    <a:pt x="233415" y="697688"/>
                  </a:lnTo>
                  <a:lnTo>
                    <a:pt x="230463" y="696328"/>
                  </a:lnTo>
                  <a:lnTo>
                    <a:pt x="227738" y="694967"/>
                  </a:lnTo>
                  <a:lnTo>
                    <a:pt x="225013" y="694060"/>
                  </a:lnTo>
                  <a:lnTo>
                    <a:pt x="222062" y="692927"/>
                  </a:lnTo>
                  <a:lnTo>
                    <a:pt x="219110" y="692020"/>
                  </a:lnTo>
                  <a:lnTo>
                    <a:pt x="215931" y="691339"/>
                  </a:lnTo>
                  <a:lnTo>
                    <a:pt x="212752" y="690886"/>
                  </a:lnTo>
                  <a:lnTo>
                    <a:pt x="209574" y="690206"/>
                  </a:lnTo>
                  <a:lnTo>
                    <a:pt x="206395" y="689979"/>
                  </a:lnTo>
                  <a:lnTo>
                    <a:pt x="203216" y="689979"/>
                  </a:lnTo>
                  <a:lnTo>
                    <a:pt x="199810" y="689979"/>
                  </a:lnTo>
                  <a:close/>
                  <a:moveTo>
                    <a:pt x="201627" y="243083"/>
                  </a:moveTo>
                  <a:lnTo>
                    <a:pt x="197313" y="243310"/>
                  </a:lnTo>
                  <a:lnTo>
                    <a:pt x="193453" y="243763"/>
                  </a:lnTo>
                  <a:lnTo>
                    <a:pt x="189366" y="244443"/>
                  </a:lnTo>
                  <a:lnTo>
                    <a:pt x="185733" y="245123"/>
                  </a:lnTo>
                  <a:lnTo>
                    <a:pt x="181873" y="246257"/>
                  </a:lnTo>
                  <a:lnTo>
                    <a:pt x="178467" y="247391"/>
                  </a:lnTo>
                  <a:lnTo>
                    <a:pt x="174834" y="248978"/>
                  </a:lnTo>
                  <a:lnTo>
                    <a:pt x="171428" y="250112"/>
                  </a:lnTo>
                  <a:lnTo>
                    <a:pt x="168476" y="251926"/>
                  </a:lnTo>
                  <a:lnTo>
                    <a:pt x="165525" y="253739"/>
                  </a:lnTo>
                  <a:lnTo>
                    <a:pt x="162346" y="255780"/>
                  </a:lnTo>
                  <a:lnTo>
                    <a:pt x="159621" y="257594"/>
                  </a:lnTo>
                  <a:lnTo>
                    <a:pt x="156896" y="259861"/>
                  </a:lnTo>
                  <a:lnTo>
                    <a:pt x="154399" y="262129"/>
                  </a:lnTo>
                  <a:lnTo>
                    <a:pt x="152128" y="264623"/>
                  </a:lnTo>
                  <a:lnTo>
                    <a:pt x="149858" y="267117"/>
                  </a:lnTo>
                  <a:lnTo>
                    <a:pt x="148041" y="269838"/>
                  </a:lnTo>
                  <a:lnTo>
                    <a:pt x="145998" y="272558"/>
                  </a:lnTo>
                  <a:lnTo>
                    <a:pt x="144181" y="275506"/>
                  </a:lnTo>
                  <a:lnTo>
                    <a:pt x="142365" y="278454"/>
                  </a:lnTo>
                  <a:lnTo>
                    <a:pt x="141002" y="281628"/>
                  </a:lnTo>
                  <a:lnTo>
                    <a:pt x="139640" y="284575"/>
                  </a:lnTo>
                  <a:lnTo>
                    <a:pt x="138505" y="287750"/>
                  </a:lnTo>
                  <a:lnTo>
                    <a:pt x="137143" y="291151"/>
                  </a:lnTo>
                  <a:lnTo>
                    <a:pt x="136461" y="294325"/>
                  </a:lnTo>
                  <a:lnTo>
                    <a:pt x="135553" y="297726"/>
                  </a:lnTo>
                  <a:lnTo>
                    <a:pt x="134872" y="301354"/>
                  </a:lnTo>
                  <a:lnTo>
                    <a:pt x="134418" y="304755"/>
                  </a:lnTo>
                  <a:lnTo>
                    <a:pt x="133964" y="308156"/>
                  </a:lnTo>
                  <a:lnTo>
                    <a:pt x="133737" y="315412"/>
                  </a:lnTo>
                  <a:lnTo>
                    <a:pt x="133737" y="408600"/>
                  </a:lnTo>
                  <a:lnTo>
                    <a:pt x="133737" y="412908"/>
                  </a:lnTo>
                  <a:lnTo>
                    <a:pt x="133964" y="416989"/>
                  </a:lnTo>
                  <a:lnTo>
                    <a:pt x="134418" y="420844"/>
                  </a:lnTo>
                  <a:lnTo>
                    <a:pt x="134872" y="424698"/>
                  </a:lnTo>
                  <a:lnTo>
                    <a:pt x="136007" y="428326"/>
                  </a:lnTo>
                  <a:lnTo>
                    <a:pt x="136688" y="432180"/>
                  </a:lnTo>
                  <a:lnTo>
                    <a:pt x="138051" y="435581"/>
                  </a:lnTo>
                  <a:lnTo>
                    <a:pt x="139186" y="438756"/>
                  </a:lnTo>
                  <a:lnTo>
                    <a:pt x="140775" y="442157"/>
                  </a:lnTo>
                  <a:lnTo>
                    <a:pt x="142138" y="445331"/>
                  </a:lnTo>
                  <a:lnTo>
                    <a:pt x="143954" y="448279"/>
                  </a:lnTo>
                  <a:lnTo>
                    <a:pt x="145998" y="451226"/>
                  </a:lnTo>
                  <a:lnTo>
                    <a:pt x="148041" y="453947"/>
                  </a:lnTo>
                  <a:lnTo>
                    <a:pt x="150085" y="456895"/>
                  </a:lnTo>
                  <a:lnTo>
                    <a:pt x="152355" y="459389"/>
                  </a:lnTo>
                  <a:lnTo>
                    <a:pt x="154626" y="461429"/>
                  </a:lnTo>
                  <a:lnTo>
                    <a:pt x="157124" y="463697"/>
                  </a:lnTo>
                  <a:lnTo>
                    <a:pt x="159848" y="465964"/>
                  </a:lnTo>
                  <a:lnTo>
                    <a:pt x="162573" y="468005"/>
                  </a:lnTo>
                  <a:lnTo>
                    <a:pt x="165525" y="470045"/>
                  </a:lnTo>
                  <a:lnTo>
                    <a:pt x="168476" y="471406"/>
                  </a:lnTo>
                  <a:lnTo>
                    <a:pt x="171428" y="473220"/>
                  </a:lnTo>
                  <a:lnTo>
                    <a:pt x="174607" y="474807"/>
                  </a:lnTo>
                  <a:lnTo>
                    <a:pt x="178013" y="475940"/>
                  </a:lnTo>
                  <a:lnTo>
                    <a:pt x="181192" y="477074"/>
                  </a:lnTo>
                  <a:lnTo>
                    <a:pt x="184597" y="477981"/>
                  </a:lnTo>
                  <a:lnTo>
                    <a:pt x="187776" y="478888"/>
                  </a:lnTo>
                  <a:lnTo>
                    <a:pt x="191409" y="479795"/>
                  </a:lnTo>
                  <a:lnTo>
                    <a:pt x="195042" y="480248"/>
                  </a:lnTo>
                  <a:lnTo>
                    <a:pt x="198675" y="480702"/>
                  </a:lnTo>
                  <a:lnTo>
                    <a:pt x="202308" y="480702"/>
                  </a:lnTo>
                  <a:lnTo>
                    <a:pt x="206168" y="480929"/>
                  </a:lnTo>
                  <a:lnTo>
                    <a:pt x="554246" y="480929"/>
                  </a:lnTo>
                  <a:lnTo>
                    <a:pt x="557879" y="480702"/>
                  </a:lnTo>
                  <a:lnTo>
                    <a:pt x="561739" y="480702"/>
                  </a:lnTo>
                  <a:lnTo>
                    <a:pt x="565144" y="480248"/>
                  </a:lnTo>
                  <a:lnTo>
                    <a:pt x="569004" y="479795"/>
                  </a:lnTo>
                  <a:lnTo>
                    <a:pt x="572410" y="478888"/>
                  </a:lnTo>
                  <a:lnTo>
                    <a:pt x="576043" y="477981"/>
                  </a:lnTo>
                  <a:lnTo>
                    <a:pt x="579222" y="477074"/>
                  </a:lnTo>
                  <a:lnTo>
                    <a:pt x="582401" y="475940"/>
                  </a:lnTo>
                  <a:lnTo>
                    <a:pt x="585580" y="474807"/>
                  </a:lnTo>
                  <a:lnTo>
                    <a:pt x="588985" y="473220"/>
                  </a:lnTo>
                  <a:lnTo>
                    <a:pt x="591937" y="471406"/>
                  </a:lnTo>
                  <a:lnTo>
                    <a:pt x="594889" y="470045"/>
                  </a:lnTo>
                  <a:lnTo>
                    <a:pt x="597614" y="468005"/>
                  </a:lnTo>
                  <a:lnTo>
                    <a:pt x="600338" y="465964"/>
                  </a:lnTo>
                  <a:lnTo>
                    <a:pt x="603063" y="463697"/>
                  </a:lnTo>
                  <a:lnTo>
                    <a:pt x="605561" y="461429"/>
                  </a:lnTo>
                  <a:lnTo>
                    <a:pt x="607831" y="459389"/>
                  </a:lnTo>
                  <a:lnTo>
                    <a:pt x="610329" y="456895"/>
                  </a:lnTo>
                  <a:lnTo>
                    <a:pt x="612372" y="453947"/>
                  </a:lnTo>
                  <a:lnTo>
                    <a:pt x="614416" y="451226"/>
                  </a:lnTo>
                  <a:lnTo>
                    <a:pt x="616459" y="448279"/>
                  </a:lnTo>
                  <a:lnTo>
                    <a:pt x="618049" y="445331"/>
                  </a:lnTo>
                  <a:lnTo>
                    <a:pt x="619638" y="442157"/>
                  </a:lnTo>
                  <a:lnTo>
                    <a:pt x="621227" y="438756"/>
                  </a:lnTo>
                  <a:lnTo>
                    <a:pt x="622363" y="435581"/>
                  </a:lnTo>
                  <a:lnTo>
                    <a:pt x="623725" y="432180"/>
                  </a:lnTo>
                  <a:lnTo>
                    <a:pt x="624633" y="428326"/>
                  </a:lnTo>
                  <a:lnTo>
                    <a:pt x="625314" y="424698"/>
                  </a:lnTo>
                  <a:lnTo>
                    <a:pt x="625769" y="420844"/>
                  </a:lnTo>
                  <a:lnTo>
                    <a:pt x="626450" y="416989"/>
                  </a:lnTo>
                  <a:lnTo>
                    <a:pt x="626677" y="412908"/>
                  </a:lnTo>
                  <a:lnTo>
                    <a:pt x="626677" y="408600"/>
                  </a:lnTo>
                  <a:lnTo>
                    <a:pt x="626677" y="315412"/>
                  </a:lnTo>
                  <a:lnTo>
                    <a:pt x="626450" y="308156"/>
                  </a:lnTo>
                  <a:lnTo>
                    <a:pt x="626223" y="304755"/>
                  </a:lnTo>
                  <a:lnTo>
                    <a:pt x="625314" y="301354"/>
                  </a:lnTo>
                  <a:lnTo>
                    <a:pt x="624860" y="297726"/>
                  </a:lnTo>
                  <a:lnTo>
                    <a:pt x="624179" y="294325"/>
                  </a:lnTo>
                  <a:lnTo>
                    <a:pt x="623044" y="291151"/>
                  </a:lnTo>
                  <a:lnTo>
                    <a:pt x="621909" y="287750"/>
                  </a:lnTo>
                  <a:lnTo>
                    <a:pt x="620773" y="284575"/>
                  </a:lnTo>
                  <a:lnTo>
                    <a:pt x="619411" y="281628"/>
                  </a:lnTo>
                  <a:lnTo>
                    <a:pt x="617822" y="278454"/>
                  </a:lnTo>
                  <a:lnTo>
                    <a:pt x="616232" y="275506"/>
                  </a:lnTo>
                  <a:lnTo>
                    <a:pt x="614416" y="272558"/>
                  </a:lnTo>
                  <a:lnTo>
                    <a:pt x="612372" y="269838"/>
                  </a:lnTo>
                  <a:lnTo>
                    <a:pt x="610329" y="267117"/>
                  </a:lnTo>
                  <a:lnTo>
                    <a:pt x="608058" y="264623"/>
                  </a:lnTo>
                  <a:lnTo>
                    <a:pt x="606015" y="262129"/>
                  </a:lnTo>
                  <a:lnTo>
                    <a:pt x="603517" y="259861"/>
                  </a:lnTo>
                  <a:lnTo>
                    <a:pt x="600565" y="257594"/>
                  </a:lnTo>
                  <a:lnTo>
                    <a:pt x="597841" y="255780"/>
                  </a:lnTo>
                  <a:lnTo>
                    <a:pt x="595116" y="253739"/>
                  </a:lnTo>
                  <a:lnTo>
                    <a:pt x="591937" y="251926"/>
                  </a:lnTo>
                  <a:lnTo>
                    <a:pt x="588985" y="250112"/>
                  </a:lnTo>
                  <a:lnTo>
                    <a:pt x="585352" y="248978"/>
                  </a:lnTo>
                  <a:lnTo>
                    <a:pt x="582174" y="247391"/>
                  </a:lnTo>
                  <a:lnTo>
                    <a:pt x="578541" y="246257"/>
                  </a:lnTo>
                  <a:lnTo>
                    <a:pt x="574681" y="245123"/>
                  </a:lnTo>
                  <a:lnTo>
                    <a:pt x="571048" y="244443"/>
                  </a:lnTo>
                  <a:lnTo>
                    <a:pt x="566961" y="243763"/>
                  </a:lnTo>
                  <a:lnTo>
                    <a:pt x="562874" y="243310"/>
                  </a:lnTo>
                  <a:lnTo>
                    <a:pt x="558787" y="243083"/>
                  </a:lnTo>
                  <a:lnTo>
                    <a:pt x="554246" y="243083"/>
                  </a:lnTo>
                  <a:lnTo>
                    <a:pt x="206168" y="243083"/>
                  </a:lnTo>
                  <a:lnTo>
                    <a:pt x="201627" y="243083"/>
                  </a:lnTo>
                  <a:close/>
                  <a:moveTo>
                    <a:pt x="297217" y="126767"/>
                  </a:moveTo>
                  <a:lnTo>
                    <a:pt x="294493" y="126994"/>
                  </a:lnTo>
                  <a:lnTo>
                    <a:pt x="291768" y="127448"/>
                  </a:lnTo>
                  <a:lnTo>
                    <a:pt x="289043" y="127901"/>
                  </a:lnTo>
                  <a:lnTo>
                    <a:pt x="286546" y="128355"/>
                  </a:lnTo>
                  <a:lnTo>
                    <a:pt x="284048" y="129035"/>
                  </a:lnTo>
                  <a:lnTo>
                    <a:pt x="281778" y="130168"/>
                  </a:lnTo>
                  <a:lnTo>
                    <a:pt x="279507" y="131075"/>
                  </a:lnTo>
                  <a:lnTo>
                    <a:pt x="277464" y="132436"/>
                  </a:lnTo>
                  <a:lnTo>
                    <a:pt x="275647" y="133796"/>
                  </a:lnTo>
                  <a:lnTo>
                    <a:pt x="274058" y="135157"/>
                  </a:lnTo>
                  <a:lnTo>
                    <a:pt x="272468" y="136517"/>
                  </a:lnTo>
                  <a:lnTo>
                    <a:pt x="271333" y="138331"/>
                  </a:lnTo>
                  <a:lnTo>
                    <a:pt x="270198" y="140145"/>
                  </a:lnTo>
                  <a:lnTo>
                    <a:pt x="269744" y="141732"/>
                  </a:lnTo>
                  <a:lnTo>
                    <a:pt x="269290" y="143546"/>
                  </a:lnTo>
                  <a:lnTo>
                    <a:pt x="269062" y="145586"/>
                  </a:lnTo>
                  <a:lnTo>
                    <a:pt x="269062" y="178236"/>
                  </a:lnTo>
                  <a:lnTo>
                    <a:pt x="269290" y="179824"/>
                  </a:lnTo>
                  <a:lnTo>
                    <a:pt x="269517" y="181864"/>
                  </a:lnTo>
                  <a:lnTo>
                    <a:pt x="270198" y="183678"/>
                  </a:lnTo>
                  <a:lnTo>
                    <a:pt x="271333" y="185492"/>
                  </a:lnTo>
                  <a:lnTo>
                    <a:pt x="272468" y="186852"/>
                  </a:lnTo>
                  <a:lnTo>
                    <a:pt x="273831" y="188439"/>
                  </a:lnTo>
                  <a:lnTo>
                    <a:pt x="275420" y="189800"/>
                  </a:lnTo>
                  <a:lnTo>
                    <a:pt x="277237" y="191387"/>
                  </a:lnTo>
                  <a:lnTo>
                    <a:pt x="279280" y="192294"/>
                  </a:lnTo>
                  <a:lnTo>
                    <a:pt x="281324" y="193654"/>
                  </a:lnTo>
                  <a:lnTo>
                    <a:pt x="283821" y="194561"/>
                  </a:lnTo>
                  <a:lnTo>
                    <a:pt x="286319" y="195468"/>
                  </a:lnTo>
                  <a:lnTo>
                    <a:pt x="288816" y="196149"/>
                  </a:lnTo>
                  <a:lnTo>
                    <a:pt x="291541" y="196375"/>
                  </a:lnTo>
                  <a:lnTo>
                    <a:pt x="294266" y="196829"/>
                  </a:lnTo>
                  <a:lnTo>
                    <a:pt x="297217" y="196829"/>
                  </a:lnTo>
                  <a:lnTo>
                    <a:pt x="463423" y="196829"/>
                  </a:lnTo>
                  <a:lnTo>
                    <a:pt x="466148" y="196829"/>
                  </a:lnTo>
                  <a:lnTo>
                    <a:pt x="468872" y="196375"/>
                  </a:lnTo>
                  <a:lnTo>
                    <a:pt x="471597" y="196149"/>
                  </a:lnTo>
                  <a:lnTo>
                    <a:pt x="474322" y="195468"/>
                  </a:lnTo>
                  <a:lnTo>
                    <a:pt x="476592" y="194561"/>
                  </a:lnTo>
                  <a:lnTo>
                    <a:pt x="479090" y="193654"/>
                  </a:lnTo>
                  <a:lnTo>
                    <a:pt x="481133" y="192294"/>
                  </a:lnTo>
                  <a:lnTo>
                    <a:pt x="483177" y="191387"/>
                  </a:lnTo>
                  <a:lnTo>
                    <a:pt x="485220" y="189800"/>
                  </a:lnTo>
                  <a:lnTo>
                    <a:pt x="486583" y="188439"/>
                  </a:lnTo>
                  <a:lnTo>
                    <a:pt x="488172" y="186852"/>
                  </a:lnTo>
                  <a:lnTo>
                    <a:pt x="489080" y="185492"/>
                  </a:lnTo>
                  <a:lnTo>
                    <a:pt x="490216" y="183678"/>
                  </a:lnTo>
                  <a:lnTo>
                    <a:pt x="490897" y="181864"/>
                  </a:lnTo>
                  <a:lnTo>
                    <a:pt x="491124" y="179824"/>
                  </a:lnTo>
                  <a:lnTo>
                    <a:pt x="491351" y="178236"/>
                  </a:lnTo>
                  <a:lnTo>
                    <a:pt x="491351" y="145586"/>
                  </a:lnTo>
                  <a:lnTo>
                    <a:pt x="491124" y="143546"/>
                  </a:lnTo>
                  <a:lnTo>
                    <a:pt x="490897" y="141732"/>
                  </a:lnTo>
                  <a:lnTo>
                    <a:pt x="490216" y="140145"/>
                  </a:lnTo>
                  <a:lnTo>
                    <a:pt x="489080" y="138331"/>
                  </a:lnTo>
                  <a:lnTo>
                    <a:pt x="487945" y="136517"/>
                  </a:lnTo>
                  <a:lnTo>
                    <a:pt x="486356" y="135157"/>
                  </a:lnTo>
                  <a:lnTo>
                    <a:pt x="484766" y="133796"/>
                  </a:lnTo>
                  <a:lnTo>
                    <a:pt x="482950" y="132436"/>
                  </a:lnTo>
                  <a:lnTo>
                    <a:pt x="480906" y="131075"/>
                  </a:lnTo>
                  <a:lnTo>
                    <a:pt x="478636" y="130168"/>
                  </a:lnTo>
                  <a:lnTo>
                    <a:pt x="476365" y="129035"/>
                  </a:lnTo>
                  <a:lnTo>
                    <a:pt x="473868" y="128355"/>
                  </a:lnTo>
                  <a:lnTo>
                    <a:pt x="471370" y="127901"/>
                  </a:lnTo>
                  <a:lnTo>
                    <a:pt x="468872" y="127448"/>
                  </a:lnTo>
                  <a:lnTo>
                    <a:pt x="466148" y="126994"/>
                  </a:lnTo>
                  <a:lnTo>
                    <a:pt x="463423" y="126767"/>
                  </a:lnTo>
                  <a:lnTo>
                    <a:pt x="297217" y="126767"/>
                  </a:lnTo>
                  <a:close/>
                  <a:moveTo>
                    <a:pt x="201400" y="96838"/>
                  </a:moveTo>
                  <a:lnTo>
                    <a:pt x="380774" y="96838"/>
                  </a:lnTo>
                  <a:lnTo>
                    <a:pt x="559241" y="96838"/>
                  </a:lnTo>
                  <a:lnTo>
                    <a:pt x="566961" y="97292"/>
                  </a:lnTo>
                  <a:lnTo>
                    <a:pt x="574454" y="97745"/>
                  </a:lnTo>
                  <a:lnTo>
                    <a:pt x="581947" y="98652"/>
                  </a:lnTo>
                  <a:lnTo>
                    <a:pt x="589439" y="100013"/>
                  </a:lnTo>
                  <a:lnTo>
                    <a:pt x="596705" y="101600"/>
                  </a:lnTo>
                  <a:lnTo>
                    <a:pt x="603744" y="103640"/>
                  </a:lnTo>
                  <a:lnTo>
                    <a:pt x="610329" y="105908"/>
                  </a:lnTo>
                  <a:lnTo>
                    <a:pt x="617140" y="108629"/>
                  </a:lnTo>
                  <a:lnTo>
                    <a:pt x="623725" y="111349"/>
                  </a:lnTo>
                  <a:lnTo>
                    <a:pt x="629856" y="114524"/>
                  </a:lnTo>
                  <a:lnTo>
                    <a:pt x="636213" y="118378"/>
                  </a:lnTo>
                  <a:lnTo>
                    <a:pt x="641890" y="122006"/>
                  </a:lnTo>
                  <a:lnTo>
                    <a:pt x="647566" y="126087"/>
                  </a:lnTo>
                  <a:lnTo>
                    <a:pt x="653015" y="130395"/>
                  </a:lnTo>
                  <a:lnTo>
                    <a:pt x="658011" y="134930"/>
                  </a:lnTo>
                  <a:lnTo>
                    <a:pt x="663006" y="139465"/>
                  </a:lnTo>
                  <a:lnTo>
                    <a:pt x="667774" y="144453"/>
                  </a:lnTo>
                  <a:lnTo>
                    <a:pt x="672315" y="149668"/>
                  </a:lnTo>
                  <a:lnTo>
                    <a:pt x="676629" y="155336"/>
                  </a:lnTo>
                  <a:lnTo>
                    <a:pt x="680489" y="160778"/>
                  </a:lnTo>
                  <a:lnTo>
                    <a:pt x="684349" y="166446"/>
                  </a:lnTo>
                  <a:lnTo>
                    <a:pt x="687528" y="172115"/>
                  </a:lnTo>
                  <a:lnTo>
                    <a:pt x="690707" y="178236"/>
                  </a:lnTo>
                  <a:lnTo>
                    <a:pt x="693431" y="184358"/>
                  </a:lnTo>
                  <a:lnTo>
                    <a:pt x="695929" y="190707"/>
                  </a:lnTo>
                  <a:lnTo>
                    <a:pt x="698200" y="197055"/>
                  </a:lnTo>
                  <a:lnTo>
                    <a:pt x="700016" y="203631"/>
                  </a:lnTo>
                  <a:lnTo>
                    <a:pt x="701378" y="209979"/>
                  </a:lnTo>
                  <a:lnTo>
                    <a:pt x="702741" y="216781"/>
                  </a:lnTo>
                  <a:lnTo>
                    <a:pt x="703649" y="223584"/>
                  </a:lnTo>
                  <a:lnTo>
                    <a:pt x="704330" y="230159"/>
                  </a:lnTo>
                  <a:lnTo>
                    <a:pt x="704557" y="237188"/>
                  </a:lnTo>
                  <a:lnTo>
                    <a:pt x="704557" y="754825"/>
                  </a:lnTo>
                  <a:lnTo>
                    <a:pt x="704330" y="761627"/>
                  </a:lnTo>
                  <a:lnTo>
                    <a:pt x="703649" y="767976"/>
                  </a:lnTo>
                  <a:lnTo>
                    <a:pt x="702968" y="774551"/>
                  </a:lnTo>
                  <a:lnTo>
                    <a:pt x="702060" y="780673"/>
                  </a:lnTo>
                  <a:lnTo>
                    <a:pt x="700470" y="787022"/>
                  </a:lnTo>
                  <a:lnTo>
                    <a:pt x="698881" y="793144"/>
                  </a:lnTo>
                  <a:lnTo>
                    <a:pt x="697064" y="799266"/>
                  </a:lnTo>
                  <a:lnTo>
                    <a:pt x="694794" y="805161"/>
                  </a:lnTo>
                  <a:lnTo>
                    <a:pt x="692523" y="810829"/>
                  </a:lnTo>
                  <a:lnTo>
                    <a:pt x="689799" y="816271"/>
                  </a:lnTo>
                  <a:lnTo>
                    <a:pt x="687074" y="821939"/>
                  </a:lnTo>
                  <a:lnTo>
                    <a:pt x="683668" y="827381"/>
                  </a:lnTo>
                  <a:lnTo>
                    <a:pt x="680489" y="832596"/>
                  </a:lnTo>
                  <a:lnTo>
                    <a:pt x="677083" y="837584"/>
                  </a:lnTo>
                  <a:lnTo>
                    <a:pt x="673450" y="842345"/>
                  </a:lnTo>
                  <a:lnTo>
                    <a:pt x="669591" y="847107"/>
                  </a:lnTo>
                  <a:lnTo>
                    <a:pt x="665504" y="851415"/>
                  </a:lnTo>
                  <a:lnTo>
                    <a:pt x="661644" y="855723"/>
                  </a:lnTo>
                  <a:lnTo>
                    <a:pt x="657329" y="860031"/>
                  </a:lnTo>
                  <a:lnTo>
                    <a:pt x="652788" y="863885"/>
                  </a:lnTo>
                  <a:lnTo>
                    <a:pt x="648247" y="867740"/>
                  </a:lnTo>
                  <a:lnTo>
                    <a:pt x="643479" y="871141"/>
                  </a:lnTo>
                  <a:lnTo>
                    <a:pt x="638938" y="874542"/>
                  </a:lnTo>
                  <a:lnTo>
                    <a:pt x="633943" y="877489"/>
                  </a:lnTo>
                  <a:lnTo>
                    <a:pt x="629174" y="880210"/>
                  </a:lnTo>
                  <a:lnTo>
                    <a:pt x="624179" y="882931"/>
                  </a:lnTo>
                  <a:lnTo>
                    <a:pt x="618957" y="885198"/>
                  </a:lnTo>
                  <a:lnTo>
                    <a:pt x="613962" y="887239"/>
                  </a:lnTo>
                  <a:lnTo>
                    <a:pt x="608739" y="888826"/>
                  </a:lnTo>
                  <a:lnTo>
                    <a:pt x="603517" y="890640"/>
                  </a:lnTo>
                  <a:lnTo>
                    <a:pt x="598068" y="892001"/>
                  </a:lnTo>
                  <a:lnTo>
                    <a:pt x="592845" y="892907"/>
                  </a:lnTo>
                  <a:lnTo>
                    <a:pt x="760413" y="1123951"/>
                  </a:lnTo>
                  <a:lnTo>
                    <a:pt x="663914" y="1123951"/>
                  </a:lnTo>
                  <a:lnTo>
                    <a:pt x="544028" y="968184"/>
                  </a:lnTo>
                  <a:lnTo>
                    <a:pt x="216385" y="968184"/>
                  </a:lnTo>
                  <a:lnTo>
                    <a:pt x="96499" y="1123951"/>
                  </a:lnTo>
                  <a:lnTo>
                    <a:pt x="0" y="1123951"/>
                  </a:lnTo>
                  <a:lnTo>
                    <a:pt x="167341" y="892681"/>
                  </a:lnTo>
                  <a:lnTo>
                    <a:pt x="162119" y="892001"/>
                  </a:lnTo>
                  <a:lnTo>
                    <a:pt x="156896" y="890413"/>
                  </a:lnTo>
                  <a:lnTo>
                    <a:pt x="151674" y="888826"/>
                  </a:lnTo>
                  <a:lnTo>
                    <a:pt x="146452" y="887239"/>
                  </a:lnTo>
                  <a:lnTo>
                    <a:pt x="141457" y="885198"/>
                  </a:lnTo>
                  <a:lnTo>
                    <a:pt x="136234" y="882704"/>
                  </a:lnTo>
                  <a:lnTo>
                    <a:pt x="131239" y="880210"/>
                  </a:lnTo>
                  <a:lnTo>
                    <a:pt x="126471" y="877489"/>
                  </a:lnTo>
                  <a:lnTo>
                    <a:pt x="121476" y="874542"/>
                  </a:lnTo>
                  <a:lnTo>
                    <a:pt x="116707" y="870914"/>
                  </a:lnTo>
                  <a:lnTo>
                    <a:pt x="111939" y="867513"/>
                  </a:lnTo>
                  <a:lnTo>
                    <a:pt x="107625" y="863885"/>
                  </a:lnTo>
                  <a:lnTo>
                    <a:pt x="103311" y="860031"/>
                  </a:lnTo>
                  <a:lnTo>
                    <a:pt x="98770" y="855723"/>
                  </a:lnTo>
                  <a:lnTo>
                    <a:pt x="94683" y="851415"/>
                  </a:lnTo>
                  <a:lnTo>
                    <a:pt x="90823" y="847107"/>
                  </a:lnTo>
                  <a:lnTo>
                    <a:pt x="86736" y="842345"/>
                  </a:lnTo>
                  <a:lnTo>
                    <a:pt x="83330" y="837584"/>
                  </a:lnTo>
                  <a:lnTo>
                    <a:pt x="79924" y="832369"/>
                  </a:lnTo>
                  <a:lnTo>
                    <a:pt x="76518" y="827381"/>
                  </a:lnTo>
                  <a:lnTo>
                    <a:pt x="73339" y="821939"/>
                  </a:lnTo>
                  <a:lnTo>
                    <a:pt x="70615" y="816271"/>
                  </a:lnTo>
                  <a:lnTo>
                    <a:pt x="67890" y="810829"/>
                  </a:lnTo>
                  <a:lnTo>
                    <a:pt x="65620" y="804934"/>
                  </a:lnTo>
                  <a:lnTo>
                    <a:pt x="63349" y="799266"/>
                  </a:lnTo>
                  <a:lnTo>
                    <a:pt x="61533" y="793144"/>
                  </a:lnTo>
                  <a:lnTo>
                    <a:pt x="59943" y="787022"/>
                  </a:lnTo>
                  <a:lnTo>
                    <a:pt x="58581" y="780673"/>
                  </a:lnTo>
                  <a:lnTo>
                    <a:pt x="57445" y="774551"/>
                  </a:lnTo>
                  <a:lnTo>
                    <a:pt x="56537" y="767976"/>
                  </a:lnTo>
                  <a:lnTo>
                    <a:pt x="56083" y="761627"/>
                  </a:lnTo>
                  <a:lnTo>
                    <a:pt x="56083" y="754825"/>
                  </a:lnTo>
                  <a:lnTo>
                    <a:pt x="56083" y="237188"/>
                  </a:lnTo>
                  <a:lnTo>
                    <a:pt x="56083" y="230159"/>
                  </a:lnTo>
                  <a:lnTo>
                    <a:pt x="56537" y="223584"/>
                  </a:lnTo>
                  <a:lnTo>
                    <a:pt x="57673" y="216781"/>
                  </a:lnTo>
                  <a:lnTo>
                    <a:pt x="58808" y="209979"/>
                  </a:lnTo>
                  <a:lnTo>
                    <a:pt x="60397" y="203631"/>
                  </a:lnTo>
                  <a:lnTo>
                    <a:pt x="62441" y="197055"/>
                  </a:lnTo>
                  <a:lnTo>
                    <a:pt x="64257" y="190707"/>
                  </a:lnTo>
                  <a:lnTo>
                    <a:pt x="66755" y="184358"/>
                  </a:lnTo>
                  <a:lnTo>
                    <a:pt x="69934" y="178236"/>
                  </a:lnTo>
                  <a:lnTo>
                    <a:pt x="72885" y="172115"/>
                  </a:lnTo>
                  <a:lnTo>
                    <a:pt x="76291" y="166446"/>
                  </a:lnTo>
                  <a:lnTo>
                    <a:pt x="79924" y="160778"/>
                  </a:lnTo>
                  <a:lnTo>
                    <a:pt x="83784" y="155336"/>
                  </a:lnTo>
                  <a:lnTo>
                    <a:pt x="88098" y="149668"/>
                  </a:lnTo>
                  <a:lnTo>
                    <a:pt x="92639" y="144453"/>
                  </a:lnTo>
                  <a:lnTo>
                    <a:pt x="97181" y="139465"/>
                  </a:lnTo>
                  <a:lnTo>
                    <a:pt x="102176" y="134930"/>
                  </a:lnTo>
                  <a:lnTo>
                    <a:pt x="107625" y="130395"/>
                  </a:lnTo>
                  <a:lnTo>
                    <a:pt x="112847" y="126087"/>
                  </a:lnTo>
                  <a:lnTo>
                    <a:pt x="118524" y="122006"/>
                  </a:lnTo>
                  <a:lnTo>
                    <a:pt x="124427" y="118378"/>
                  </a:lnTo>
                  <a:lnTo>
                    <a:pt x="130558" y="114524"/>
                  </a:lnTo>
                  <a:lnTo>
                    <a:pt x="136688" y="111349"/>
                  </a:lnTo>
                  <a:lnTo>
                    <a:pt x="143273" y="108629"/>
                  </a:lnTo>
                  <a:lnTo>
                    <a:pt x="149858" y="105908"/>
                  </a:lnTo>
                  <a:lnTo>
                    <a:pt x="156669" y="103640"/>
                  </a:lnTo>
                  <a:lnTo>
                    <a:pt x="163708" y="101600"/>
                  </a:lnTo>
                  <a:lnTo>
                    <a:pt x="170974" y="100013"/>
                  </a:lnTo>
                  <a:lnTo>
                    <a:pt x="178467" y="98652"/>
                  </a:lnTo>
                  <a:lnTo>
                    <a:pt x="185960" y="97745"/>
                  </a:lnTo>
                  <a:lnTo>
                    <a:pt x="193453" y="97292"/>
                  </a:lnTo>
                  <a:lnTo>
                    <a:pt x="201400" y="96838"/>
                  </a:lnTo>
                  <a:close/>
                  <a:moveTo>
                    <a:pt x="435148" y="0"/>
                  </a:moveTo>
                  <a:lnTo>
                    <a:pt x="439850" y="0"/>
                  </a:lnTo>
                  <a:lnTo>
                    <a:pt x="444105" y="0"/>
                  </a:lnTo>
                  <a:lnTo>
                    <a:pt x="448583" y="673"/>
                  </a:lnTo>
                  <a:lnTo>
                    <a:pt x="452838" y="1796"/>
                  </a:lnTo>
                  <a:lnTo>
                    <a:pt x="457093" y="3367"/>
                  </a:lnTo>
                  <a:lnTo>
                    <a:pt x="460900" y="5163"/>
                  </a:lnTo>
                  <a:lnTo>
                    <a:pt x="464482" y="7408"/>
                  </a:lnTo>
                  <a:lnTo>
                    <a:pt x="467841" y="10102"/>
                  </a:lnTo>
                  <a:lnTo>
                    <a:pt x="470976" y="12796"/>
                  </a:lnTo>
                  <a:lnTo>
                    <a:pt x="473887" y="15939"/>
                  </a:lnTo>
                  <a:lnTo>
                    <a:pt x="476351" y="19306"/>
                  </a:lnTo>
                  <a:lnTo>
                    <a:pt x="478590" y="23123"/>
                  </a:lnTo>
                  <a:lnTo>
                    <a:pt x="480605" y="27164"/>
                  </a:lnTo>
                  <a:lnTo>
                    <a:pt x="482173" y="30980"/>
                  </a:lnTo>
                  <a:lnTo>
                    <a:pt x="483069" y="35470"/>
                  </a:lnTo>
                  <a:lnTo>
                    <a:pt x="483740" y="39960"/>
                  </a:lnTo>
                  <a:lnTo>
                    <a:pt x="484188" y="44225"/>
                  </a:lnTo>
                  <a:lnTo>
                    <a:pt x="483740" y="48715"/>
                  </a:lnTo>
                  <a:lnTo>
                    <a:pt x="483069" y="53205"/>
                  </a:lnTo>
                  <a:lnTo>
                    <a:pt x="482173" y="57695"/>
                  </a:lnTo>
                  <a:lnTo>
                    <a:pt x="480605" y="61511"/>
                  </a:lnTo>
                  <a:lnTo>
                    <a:pt x="478590" y="65552"/>
                  </a:lnTo>
                  <a:lnTo>
                    <a:pt x="476351" y="69144"/>
                  </a:lnTo>
                  <a:lnTo>
                    <a:pt x="473887" y="72736"/>
                  </a:lnTo>
                  <a:lnTo>
                    <a:pt x="470976" y="75879"/>
                  </a:lnTo>
                  <a:lnTo>
                    <a:pt x="467841" y="78573"/>
                  </a:lnTo>
                  <a:lnTo>
                    <a:pt x="464482" y="81267"/>
                  </a:lnTo>
                  <a:lnTo>
                    <a:pt x="460900" y="83512"/>
                  </a:lnTo>
                  <a:lnTo>
                    <a:pt x="457093" y="85308"/>
                  </a:lnTo>
                  <a:lnTo>
                    <a:pt x="452838" y="86655"/>
                  </a:lnTo>
                  <a:lnTo>
                    <a:pt x="448583" y="88002"/>
                  </a:lnTo>
                  <a:lnTo>
                    <a:pt x="444105" y="88675"/>
                  </a:lnTo>
                  <a:lnTo>
                    <a:pt x="439850" y="88900"/>
                  </a:lnTo>
                  <a:lnTo>
                    <a:pt x="435148" y="88675"/>
                  </a:lnTo>
                  <a:lnTo>
                    <a:pt x="430669" y="88002"/>
                  </a:lnTo>
                  <a:lnTo>
                    <a:pt x="426414" y="86655"/>
                  </a:lnTo>
                  <a:lnTo>
                    <a:pt x="422384" y="85308"/>
                  </a:lnTo>
                  <a:lnTo>
                    <a:pt x="418353" y="83512"/>
                  </a:lnTo>
                  <a:lnTo>
                    <a:pt x="414994" y="81267"/>
                  </a:lnTo>
                  <a:lnTo>
                    <a:pt x="411411" y="78573"/>
                  </a:lnTo>
                  <a:lnTo>
                    <a:pt x="408276" y="75879"/>
                  </a:lnTo>
                  <a:lnTo>
                    <a:pt x="405365" y="72736"/>
                  </a:lnTo>
                  <a:lnTo>
                    <a:pt x="402902" y="69144"/>
                  </a:lnTo>
                  <a:lnTo>
                    <a:pt x="400663" y="65552"/>
                  </a:lnTo>
                  <a:lnTo>
                    <a:pt x="398647" y="61511"/>
                  </a:lnTo>
                  <a:lnTo>
                    <a:pt x="397304" y="57695"/>
                  </a:lnTo>
                  <a:lnTo>
                    <a:pt x="396184" y="53205"/>
                  </a:lnTo>
                  <a:lnTo>
                    <a:pt x="395512" y="48715"/>
                  </a:lnTo>
                  <a:lnTo>
                    <a:pt x="395288" y="44225"/>
                  </a:lnTo>
                  <a:lnTo>
                    <a:pt x="395512" y="39960"/>
                  </a:lnTo>
                  <a:lnTo>
                    <a:pt x="396184" y="35470"/>
                  </a:lnTo>
                  <a:lnTo>
                    <a:pt x="397304" y="30980"/>
                  </a:lnTo>
                  <a:lnTo>
                    <a:pt x="398647" y="27164"/>
                  </a:lnTo>
                  <a:lnTo>
                    <a:pt x="400663" y="23123"/>
                  </a:lnTo>
                  <a:lnTo>
                    <a:pt x="402902" y="19306"/>
                  </a:lnTo>
                  <a:lnTo>
                    <a:pt x="405365" y="15939"/>
                  </a:lnTo>
                  <a:lnTo>
                    <a:pt x="408276" y="12796"/>
                  </a:lnTo>
                  <a:lnTo>
                    <a:pt x="411411" y="10102"/>
                  </a:lnTo>
                  <a:lnTo>
                    <a:pt x="414994" y="7408"/>
                  </a:lnTo>
                  <a:lnTo>
                    <a:pt x="418353" y="5163"/>
                  </a:lnTo>
                  <a:lnTo>
                    <a:pt x="422384" y="3367"/>
                  </a:lnTo>
                  <a:lnTo>
                    <a:pt x="426414" y="1796"/>
                  </a:lnTo>
                  <a:lnTo>
                    <a:pt x="430669" y="673"/>
                  </a:lnTo>
                  <a:lnTo>
                    <a:pt x="435148" y="0"/>
                  </a:lnTo>
                  <a:close/>
                  <a:moveTo>
                    <a:pt x="315210" y="0"/>
                  </a:moveTo>
                  <a:lnTo>
                    <a:pt x="319996" y="0"/>
                  </a:lnTo>
                  <a:lnTo>
                    <a:pt x="324555" y="0"/>
                  </a:lnTo>
                  <a:lnTo>
                    <a:pt x="329113" y="673"/>
                  </a:lnTo>
                  <a:lnTo>
                    <a:pt x="333216" y="1796"/>
                  </a:lnTo>
                  <a:lnTo>
                    <a:pt x="337547" y="3367"/>
                  </a:lnTo>
                  <a:lnTo>
                    <a:pt x="341650" y="5163"/>
                  </a:lnTo>
                  <a:lnTo>
                    <a:pt x="345296" y="7408"/>
                  </a:lnTo>
                  <a:lnTo>
                    <a:pt x="348943" y="10102"/>
                  </a:lnTo>
                  <a:lnTo>
                    <a:pt x="351906" y="12796"/>
                  </a:lnTo>
                  <a:lnTo>
                    <a:pt x="354869" y="15939"/>
                  </a:lnTo>
                  <a:lnTo>
                    <a:pt x="357377" y="19306"/>
                  </a:lnTo>
                  <a:lnTo>
                    <a:pt x="359656" y="23123"/>
                  </a:lnTo>
                  <a:lnTo>
                    <a:pt x="361707" y="27164"/>
                  </a:lnTo>
                  <a:lnTo>
                    <a:pt x="363075" y="30980"/>
                  </a:lnTo>
                  <a:lnTo>
                    <a:pt x="364442" y="35470"/>
                  </a:lnTo>
                  <a:lnTo>
                    <a:pt x="364898" y="39960"/>
                  </a:lnTo>
                  <a:lnTo>
                    <a:pt x="365126" y="44225"/>
                  </a:lnTo>
                  <a:lnTo>
                    <a:pt x="364898" y="48715"/>
                  </a:lnTo>
                  <a:lnTo>
                    <a:pt x="364442" y="53205"/>
                  </a:lnTo>
                  <a:lnTo>
                    <a:pt x="363075" y="57695"/>
                  </a:lnTo>
                  <a:lnTo>
                    <a:pt x="361707" y="61511"/>
                  </a:lnTo>
                  <a:lnTo>
                    <a:pt x="359656" y="65552"/>
                  </a:lnTo>
                  <a:lnTo>
                    <a:pt x="357377" y="69144"/>
                  </a:lnTo>
                  <a:lnTo>
                    <a:pt x="354869" y="72736"/>
                  </a:lnTo>
                  <a:lnTo>
                    <a:pt x="351906" y="75879"/>
                  </a:lnTo>
                  <a:lnTo>
                    <a:pt x="348943" y="78573"/>
                  </a:lnTo>
                  <a:lnTo>
                    <a:pt x="345296" y="81267"/>
                  </a:lnTo>
                  <a:lnTo>
                    <a:pt x="341650" y="83512"/>
                  </a:lnTo>
                  <a:lnTo>
                    <a:pt x="337547" y="85308"/>
                  </a:lnTo>
                  <a:lnTo>
                    <a:pt x="333216" y="86655"/>
                  </a:lnTo>
                  <a:lnTo>
                    <a:pt x="329113" y="88002"/>
                  </a:lnTo>
                  <a:lnTo>
                    <a:pt x="324555" y="88675"/>
                  </a:lnTo>
                  <a:lnTo>
                    <a:pt x="319996" y="88900"/>
                  </a:lnTo>
                  <a:lnTo>
                    <a:pt x="315210" y="88675"/>
                  </a:lnTo>
                  <a:lnTo>
                    <a:pt x="310651" y="88002"/>
                  </a:lnTo>
                  <a:lnTo>
                    <a:pt x="306548" y="86655"/>
                  </a:lnTo>
                  <a:lnTo>
                    <a:pt x="302446" y="85308"/>
                  </a:lnTo>
                  <a:lnTo>
                    <a:pt x="298571" y="83512"/>
                  </a:lnTo>
                  <a:lnTo>
                    <a:pt x="294696" y="81267"/>
                  </a:lnTo>
                  <a:lnTo>
                    <a:pt x="291277" y="78573"/>
                  </a:lnTo>
                  <a:lnTo>
                    <a:pt x="287858" y="75879"/>
                  </a:lnTo>
                  <a:lnTo>
                    <a:pt x="284895" y="72736"/>
                  </a:lnTo>
                  <a:lnTo>
                    <a:pt x="282388" y="69144"/>
                  </a:lnTo>
                  <a:lnTo>
                    <a:pt x="280109" y="65552"/>
                  </a:lnTo>
                  <a:lnTo>
                    <a:pt x="278285" y="61511"/>
                  </a:lnTo>
                  <a:lnTo>
                    <a:pt x="276690" y="57695"/>
                  </a:lnTo>
                  <a:lnTo>
                    <a:pt x="275778" y="53205"/>
                  </a:lnTo>
                  <a:lnTo>
                    <a:pt x="274866" y="48715"/>
                  </a:lnTo>
                  <a:lnTo>
                    <a:pt x="274638" y="44225"/>
                  </a:lnTo>
                  <a:lnTo>
                    <a:pt x="274866" y="39960"/>
                  </a:lnTo>
                  <a:lnTo>
                    <a:pt x="275778" y="35470"/>
                  </a:lnTo>
                  <a:lnTo>
                    <a:pt x="276690" y="30980"/>
                  </a:lnTo>
                  <a:lnTo>
                    <a:pt x="278285" y="27164"/>
                  </a:lnTo>
                  <a:lnTo>
                    <a:pt x="280109" y="23123"/>
                  </a:lnTo>
                  <a:lnTo>
                    <a:pt x="282388" y="19306"/>
                  </a:lnTo>
                  <a:lnTo>
                    <a:pt x="284895" y="15939"/>
                  </a:lnTo>
                  <a:lnTo>
                    <a:pt x="287858" y="12796"/>
                  </a:lnTo>
                  <a:lnTo>
                    <a:pt x="291277" y="10102"/>
                  </a:lnTo>
                  <a:lnTo>
                    <a:pt x="294696" y="7408"/>
                  </a:lnTo>
                  <a:lnTo>
                    <a:pt x="298571" y="5163"/>
                  </a:lnTo>
                  <a:lnTo>
                    <a:pt x="302446" y="3367"/>
                  </a:lnTo>
                  <a:lnTo>
                    <a:pt x="306548" y="1796"/>
                  </a:lnTo>
                  <a:lnTo>
                    <a:pt x="310651" y="673"/>
                  </a:lnTo>
                  <a:lnTo>
                    <a:pt x="315210" y="0"/>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sz="120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23" name="KSO_Shape"/>
            <p:cNvSpPr/>
            <p:nvPr/>
          </p:nvSpPr>
          <p:spPr>
            <a:xfrm>
              <a:off x="7197616" y="3344697"/>
              <a:ext cx="819150" cy="689451"/>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sz="120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24" name="KSO_Shape"/>
            <p:cNvSpPr/>
            <p:nvPr/>
          </p:nvSpPr>
          <p:spPr bwMode="auto">
            <a:xfrm>
              <a:off x="10092893" y="3425246"/>
              <a:ext cx="774097" cy="528352"/>
            </a:xfrm>
            <a:custGeom>
              <a:avLst/>
              <a:gdLst>
                <a:gd name="T0" fmla="*/ 1793051 w 3431"/>
                <a:gd name="T1" fmla="*/ 289112 h 2339"/>
                <a:gd name="T2" fmla="*/ 1793051 w 3431"/>
                <a:gd name="T3" fmla="*/ 285439 h 2339"/>
                <a:gd name="T4" fmla="*/ 0 w 3431"/>
                <a:gd name="T5" fmla="*/ 285439 h 2339"/>
                <a:gd name="T6" fmla="*/ 0 w 3431"/>
                <a:gd name="T7" fmla="*/ 161084 h 2339"/>
                <a:gd name="T8" fmla="*/ 161096 w 3431"/>
                <a:gd name="T9" fmla="*/ 0 h 2339"/>
                <a:gd name="T10" fmla="*/ 1628281 w 3431"/>
                <a:gd name="T11" fmla="*/ 0 h 2339"/>
                <a:gd name="T12" fmla="*/ 1794625 w 3431"/>
                <a:gd name="T13" fmla="*/ 161084 h 2339"/>
                <a:gd name="T14" fmla="*/ 1794625 w 3431"/>
                <a:gd name="T15" fmla="*/ 289112 h 2339"/>
                <a:gd name="T16" fmla="*/ 1793051 w 3431"/>
                <a:gd name="T17" fmla="*/ 289112 h 2339"/>
                <a:gd name="T18" fmla="*/ 1800397 w 3431"/>
                <a:gd name="T19" fmla="*/ 578223 h 2339"/>
                <a:gd name="T20" fmla="*/ 1800397 w 3431"/>
                <a:gd name="T21" fmla="*/ 1073018 h 2339"/>
                <a:gd name="T22" fmla="*/ 1628281 w 3431"/>
                <a:gd name="T23" fmla="*/ 1227281 h 2339"/>
                <a:gd name="T24" fmla="*/ 161096 w 3431"/>
                <a:gd name="T25" fmla="*/ 1227281 h 2339"/>
                <a:gd name="T26" fmla="*/ 0 w 3431"/>
                <a:gd name="T27" fmla="*/ 1073018 h 2339"/>
                <a:gd name="T28" fmla="*/ 0 w 3431"/>
                <a:gd name="T29" fmla="*/ 578223 h 2339"/>
                <a:gd name="T30" fmla="*/ 1800397 w 3431"/>
                <a:gd name="T31" fmla="*/ 578223 h 2339"/>
                <a:gd name="T32" fmla="*/ 685316 w 3431"/>
                <a:gd name="T33" fmla="*/ 793876 h 2339"/>
                <a:gd name="T34" fmla="*/ 431864 w 3431"/>
                <a:gd name="T35" fmla="*/ 793876 h 2339"/>
                <a:gd name="T36" fmla="*/ 431864 w 3431"/>
                <a:gd name="T37" fmla="*/ 900391 h 2339"/>
                <a:gd name="T38" fmla="*/ 685316 w 3431"/>
                <a:gd name="T39" fmla="*/ 900391 h 2339"/>
                <a:gd name="T40" fmla="*/ 685316 w 3431"/>
                <a:gd name="T41" fmla="*/ 793876 h 2339"/>
                <a:gd name="T42" fmla="*/ 1010132 w 3431"/>
                <a:gd name="T43" fmla="*/ 793876 h 2339"/>
                <a:gd name="T44" fmla="*/ 791839 w 3431"/>
                <a:gd name="T45" fmla="*/ 793876 h 2339"/>
                <a:gd name="T46" fmla="*/ 791839 w 3431"/>
                <a:gd name="T47" fmla="*/ 900391 h 2339"/>
                <a:gd name="T48" fmla="*/ 1010132 w 3431"/>
                <a:gd name="T49" fmla="*/ 900391 h 2339"/>
                <a:gd name="T50" fmla="*/ 1010132 w 3431"/>
                <a:gd name="T51" fmla="*/ 793876 h 2339"/>
                <a:gd name="T52" fmla="*/ 1367483 w 3431"/>
                <a:gd name="T53" fmla="*/ 793876 h 2339"/>
                <a:gd name="T54" fmla="*/ 1078349 w 3431"/>
                <a:gd name="T55" fmla="*/ 793876 h 2339"/>
                <a:gd name="T56" fmla="*/ 1078349 w 3431"/>
                <a:gd name="T57" fmla="*/ 900391 h 2339"/>
                <a:gd name="T58" fmla="*/ 1367483 w 3431"/>
                <a:gd name="T59" fmla="*/ 900391 h 2339"/>
                <a:gd name="T60" fmla="*/ 1367483 w 3431"/>
                <a:gd name="T61" fmla="*/ 793876 h 2339"/>
                <a:gd name="T62" fmla="*/ 108097 w 3431"/>
                <a:gd name="T63" fmla="*/ 1077741 h 2339"/>
                <a:gd name="T64" fmla="*/ 1369057 w 3431"/>
                <a:gd name="T65" fmla="*/ 1077741 h 2339"/>
                <a:gd name="T66" fmla="*/ 1369057 w 3431"/>
                <a:gd name="T67" fmla="*/ 972275 h 2339"/>
                <a:gd name="T68" fmla="*/ 108097 w 3431"/>
                <a:gd name="T69" fmla="*/ 972275 h 2339"/>
                <a:gd name="T70" fmla="*/ 108097 w 3431"/>
                <a:gd name="T71" fmla="*/ 1077741 h 2339"/>
                <a:gd name="T72" fmla="*/ 108097 w 3431"/>
                <a:gd name="T73" fmla="*/ 900391 h 2339"/>
                <a:gd name="T74" fmla="*/ 361549 w 3431"/>
                <a:gd name="T75" fmla="*/ 900391 h 2339"/>
                <a:gd name="T76" fmla="*/ 361549 w 3431"/>
                <a:gd name="T77" fmla="*/ 793876 h 2339"/>
                <a:gd name="T78" fmla="*/ 108097 w 3431"/>
                <a:gd name="T79" fmla="*/ 793876 h 2339"/>
                <a:gd name="T80" fmla="*/ 108097 w 3431"/>
                <a:gd name="T81" fmla="*/ 900391 h 233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31" h="2339">
                  <a:moveTo>
                    <a:pt x="3417" y="551"/>
                  </a:moveTo>
                  <a:cubicBezTo>
                    <a:pt x="3417" y="544"/>
                    <a:pt x="3417" y="544"/>
                    <a:pt x="3417" y="544"/>
                  </a:cubicBezTo>
                  <a:cubicBezTo>
                    <a:pt x="0" y="544"/>
                    <a:pt x="0" y="544"/>
                    <a:pt x="0" y="544"/>
                  </a:cubicBezTo>
                  <a:cubicBezTo>
                    <a:pt x="0" y="307"/>
                    <a:pt x="0" y="307"/>
                    <a:pt x="0" y="307"/>
                  </a:cubicBezTo>
                  <a:cubicBezTo>
                    <a:pt x="0" y="138"/>
                    <a:pt x="138" y="0"/>
                    <a:pt x="307" y="0"/>
                  </a:cubicBezTo>
                  <a:cubicBezTo>
                    <a:pt x="3103" y="0"/>
                    <a:pt x="3103" y="0"/>
                    <a:pt x="3103" y="0"/>
                  </a:cubicBezTo>
                  <a:cubicBezTo>
                    <a:pt x="3273" y="0"/>
                    <a:pt x="3420" y="138"/>
                    <a:pt x="3420" y="307"/>
                  </a:cubicBezTo>
                  <a:cubicBezTo>
                    <a:pt x="3420" y="551"/>
                    <a:pt x="3420" y="551"/>
                    <a:pt x="3420" y="551"/>
                  </a:cubicBezTo>
                  <a:lnTo>
                    <a:pt x="3417" y="551"/>
                  </a:lnTo>
                  <a:close/>
                  <a:moveTo>
                    <a:pt x="3431" y="1102"/>
                  </a:moveTo>
                  <a:cubicBezTo>
                    <a:pt x="3431" y="2045"/>
                    <a:pt x="3431" y="2045"/>
                    <a:pt x="3431" y="2045"/>
                  </a:cubicBezTo>
                  <a:cubicBezTo>
                    <a:pt x="3431" y="2215"/>
                    <a:pt x="3273" y="2339"/>
                    <a:pt x="3103" y="2339"/>
                  </a:cubicBezTo>
                  <a:cubicBezTo>
                    <a:pt x="307" y="2339"/>
                    <a:pt x="307" y="2339"/>
                    <a:pt x="307" y="2339"/>
                  </a:cubicBezTo>
                  <a:cubicBezTo>
                    <a:pt x="138" y="2339"/>
                    <a:pt x="0" y="2215"/>
                    <a:pt x="0" y="2045"/>
                  </a:cubicBezTo>
                  <a:cubicBezTo>
                    <a:pt x="0" y="1102"/>
                    <a:pt x="0" y="1102"/>
                    <a:pt x="0" y="1102"/>
                  </a:cubicBezTo>
                  <a:lnTo>
                    <a:pt x="3431" y="1102"/>
                  </a:lnTo>
                  <a:close/>
                  <a:moveTo>
                    <a:pt x="1306" y="1513"/>
                  </a:moveTo>
                  <a:cubicBezTo>
                    <a:pt x="823" y="1513"/>
                    <a:pt x="823" y="1513"/>
                    <a:pt x="823" y="1513"/>
                  </a:cubicBezTo>
                  <a:cubicBezTo>
                    <a:pt x="823" y="1716"/>
                    <a:pt x="823" y="1716"/>
                    <a:pt x="823" y="1716"/>
                  </a:cubicBezTo>
                  <a:cubicBezTo>
                    <a:pt x="1306" y="1716"/>
                    <a:pt x="1306" y="1716"/>
                    <a:pt x="1306" y="1716"/>
                  </a:cubicBezTo>
                  <a:lnTo>
                    <a:pt x="1306" y="1513"/>
                  </a:lnTo>
                  <a:close/>
                  <a:moveTo>
                    <a:pt x="1925" y="1513"/>
                  </a:moveTo>
                  <a:cubicBezTo>
                    <a:pt x="1509" y="1513"/>
                    <a:pt x="1509" y="1513"/>
                    <a:pt x="1509" y="1513"/>
                  </a:cubicBezTo>
                  <a:cubicBezTo>
                    <a:pt x="1509" y="1716"/>
                    <a:pt x="1509" y="1716"/>
                    <a:pt x="1509" y="1716"/>
                  </a:cubicBezTo>
                  <a:cubicBezTo>
                    <a:pt x="1925" y="1716"/>
                    <a:pt x="1925" y="1716"/>
                    <a:pt x="1925" y="1716"/>
                  </a:cubicBezTo>
                  <a:lnTo>
                    <a:pt x="1925" y="1513"/>
                  </a:lnTo>
                  <a:close/>
                  <a:moveTo>
                    <a:pt x="2606" y="1513"/>
                  </a:moveTo>
                  <a:cubicBezTo>
                    <a:pt x="2055" y="1513"/>
                    <a:pt x="2055" y="1513"/>
                    <a:pt x="2055" y="1513"/>
                  </a:cubicBezTo>
                  <a:cubicBezTo>
                    <a:pt x="2055" y="1716"/>
                    <a:pt x="2055" y="1716"/>
                    <a:pt x="2055" y="1716"/>
                  </a:cubicBezTo>
                  <a:cubicBezTo>
                    <a:pt x="2606" y="1716"/>
                    <a:pt x="2606" y="1716"/>
                    <a:pt x="2606" y="1716"/>
                  </a:cubicBezTo>
                  <a:lnTo>
                    <a:pt x="2606" y="1513"/>
                  </a:lnTo>
                  <a:close/>
                  <a:moveTo>
                    <a:pt x="206" y="2054"/>
                  </a:moveTo>
                  <a:cubicBezTo>
                    <a:pt x="2609" y="2054"/>
                    <a:pt x="2609" y="2054"/>
                    <a:pt x="2609" y="2054"/>
                  </a:cubicBezTo>
                  <a:cubicBezTo>
                    <a:pt x="2609" y="1853"/>
                    <a:pt x="2609" y="1853"/>
                    <a:pt x="2609" y="1853"/>
                  </a:cubicBezTo>
                  <a:cubicBezTo>
                    <a:pt x="206" y="1853"/>
                    <a:pt x="206" y="1853"/>
                    <a:pt x="206" y="1853"/>
                  </a:cubicBezTo>
                  <a:lnTo>
                    <a:pt x="206" y="2054"/>
                  </a:lnTo>
                  <a:close/>
                  <a:moveTo>
                    <a:pt x="206" y="1716"/>
                  </a:moveTo>
                  <a:cubicBezTo>
                    <a:pt x="689" y="1716"/>
                    <a:pt x="689" y="1716"/>
                    <a:pt x="689" y="1716"/>
                  </a:cubicBezTo>
                  <a:cubicBezTo>
                    <a:pt x="689" y="1513"/>
                    <a:pt x="689" y="1513"/>
                    <a:pt x="689" y="1513"/>
                  </a:cubicBezTo>
                  <a:cubicBezTo>
                    <a:pt x="206" y="1513"/>
                    <a:pt x="206" y="1513"/>
                    <a:pt x="206" y="1513"/>
                  </a:cubicBezTo>
                  <a:lnTo>
                    <a:pt x="206" y="1716"/>
                  </a:ln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p>
              <a:pPr algn="ctr"/>
              <a:endParaRPr lang="zh-CN" altLang="en-US" sz="1200">
                <a:solidFill>
                  <a:schemeClr val="accent1"/>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25" name="文本框 24"/>
            <p:cNvSpPr txBox="1"/>
            <p:nvPr/>
          </p:nvSpPr>
          <p:spPr>
            <a:xfrm>
              <a:off x="563680" y="2154974"/>
              <a:ext cx="1814241" cy="3444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26" name="文本框 25"/>
            <p:cNvSpPr txBox="1"/>
            <p:nvPr/>
          </p:nvSpPr>
          <p:spPr>
            <a:xfrm>
              <a:off x="3402852" y="2154974"/>
              <a:ext cx="1814241" cy="3444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27" name="文本框 26"/>
            <p:cNvSpPr txBox="1"/>
            <p:nvPr/>
          </p:nvSpPr>
          <p:spPr>
            <a:xfrm>
              <a:off x="6488936" y="2154974"/>
              <a:ext cx="1814241" cy="3444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28" name="文本框 27"/>
            <p:cNvSpPr txBox="1"/>
            <p:nvPr/>
          </p:nvSpPr>
          <p:spPr>
            <a:xfrm>
              <a:off x="9361686" y="2154974"/>
              <a:ext cx="1814241" cy="344477"/>
            </a:xfrm>
            <a:prstGeom prst="rect">
              <a:avLst/>
            </a:prstGeom>
            <a:noFill/>
          </p:spPr>
          <p:txBody>
            <a:bodyPr wrap="none" rtlCol="0">
              <a:spAutoFit/>
            </a:bodyPr>
            <a:lstStyle/>
            <a:p>
              <a:r>
                <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请在这里添加标题</a:t>
              </a:r>
              <a:endParaRPr lang="zh-CN" altLang="en-US" sz="1400" b="1"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250" fill="hold"/>
                                        <p:tgtEl>
                                          <p:spTgt spid="7"/>
                                        </p:tgtEl>
                                        <p:attrNameLst>
                                          <p:attrName>ppt_x</p:attrName>
                                        </p:attrNameLst>
                                      </p:cBhvr>
                                      <p:tavLst>
                                        <p:tav tm="0">
                                          <p:val>
                                            <p:strVal val="0-#ppt_w/2"/>
                                          </p:val>
                                        </p:tav>
                                        <p:tav tm="100000">
                                          <p:val>
                                            <p:strVal val="#ppt_x"/>
                                          </p:val>
                                        </p:tav>
                                      </p:tavLst>
                                    </p:anim>
                                    <p:anim calcmode="lin" valueType="num">
                                      <p:cBhvr additive="base">
                                        <p:cTn id="14" dur="1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3163098" y="5496314"/>
            <a:ext cx="3279025" cy="991446"/>
          </a:xfrm>
          <a:prstGeom prst="rect">
            <a:avLst/>
          </a:prstGeom>
          <a:ln w="12700">
            <a:miter lim="400000"/>
          </a:ln>
        </p:spPr>
        <p:txBody>
          <a:bodyPr wrap="square" lIns="0" tIns="0" rIns="0" bIns="0">
            <a:normAutofit/>
          </a:bodyPr>
          <a:lstStyle/>
          <a:p>
            <a:pPr algn="just">
              <a:lnSpc>
                <a:spcPct val="114000"/>
              </a:lnSpc>
            </a:pPr>
            <a:r>
              <a:rPr lang="zh-CN" altLang="en-US" sz="14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30" name="矩形 29"/>
          <p:cNvSpPr/>
          <p:nvPr/>
        </p:nvSpPr>
        <p:spPr>
          <a:xfrm>
            <a:off x="3575647" y="5059970"/>
            <a:ext cx="2453724" cy="255001"/>
          </a:xfrm>
          <a:prstGeom prst="rect">
            <a:avLst/>
          </a:prstGeom>
          <a:ln w="12700">
            <a:miter lim="400000"/>
          </a:ln>
        </p:spPr>
        <p:txBody>
          <a:bodyPr wrap="none" lIns="0" tIns="0" rIns="0" bIns="0" anchor="ctr">
            <a:normAutofit fontScale="92500" lnSpcReduction="20000"/>
          </a:bodyPr>
          <a:lstStyle/>
          <a:p>
            <a:pPr algn="ctr"/>
            <a:r>
              <a:rPr lang="zh-CN" altLang="en-US" sz="2135"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标题文本预设</a:t>
            </a:r>
            <a:endParaRPr lang="zh-CN" altLang="en-US" sz="2135"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31" name="矩形 30"/>
          <p:cNvSpPr/>
          <p:nvPr/>
        </p:nvSpPr>
        <p:spPr>
          <a:xfrm>
            <a:off x="6795452" y="5496314"/>
            <a:ext cx="3279025" cy="991446"/>
          </a:xfrm>
          <a:prstGeom prst="rect">
            <a:avLst/>
          </a:prstGeom>
          <a:ln w="12700">
            <a:miter lim="400000"/>
          </a:ln>
        </p:spPr>
        <p:txBody>
          <a:bodyPr wrap="square" lIns="0" tIns="0" rIns="0" bIns="0">
            <a:normAutofit/>
          </a:bodyPr>
          <a:lstStyle/>
          <a:p>
            <a:pPr algn="just">
              <a:lnSpc>
                <a:spcPct val="114000"/>
              </a:lnSpc>
            </a:pPr>
            <a:r>
              <a:rPr lang="zh-CN" altLang="en-US" sz="14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32" name="矩形 31"/>
          <p:cNvSpPr/>
          <p:nvPr/>
        </p:nvSpPr>
        <p:spPr>
          <a:xfrm>
            <a:off x="7208001" y="5059970"/>
            <a:ext cx="2453724" cy="255001"/>
          </a:xfrm>
          <a:prstGeom prst="rect">
            <a:avLst/>
          </a:prstGeom>
          <a:ln w="12700">
            <a:miter lim="400000"/>
          </a:ln>
        </p:spPr>
        <p:txBody>
          <a:bodyPr wrap="none" lIns="0" tIns="0" rIns="0" bIns="0" anchor="ctr">
            <a:normAutofit fontScale="92500" lnSpcReduction="20000"/>
          </a:bodyPr>
          <a:lstStyle/>
          <a:p>
            <a:pPr algn="ctr"/>
            <a:r>
              <a:rPr lang="zh-CN" altLang="en-US" sz="2135"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标题文本预设</a:t>
            </a:r>
            <a:endParaRPr lang="zh-CN" altLang="en-US" sz="2135"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33" name="矩形 32"/>
          <p:cNvSpPr/>
          <p:nvPr/>
        </p:nvSpPr>
        <p:spPr>
          <a:xfrm>
            <a:off x="1132009" y="2667953"/>
            <a:ext cx="3279025" cy="991446"/>
          </a:xfrm>
          <a:prstGeom prst="rect">
            <a:avLst/>
          </a:prstGeom>
          <a:ln w="12700">
            <a:miter lim="400000"/>
          </a:ln>
        </p:spPr>
        <p:txBody>
          <a:bodyPr wrap="square" lIns="0" tIns="0" rIns="0" bIns="0">
            <a:normAutofit/>
          </a:bodyPr>
          <a:lstStyle/>
          <a:p>
            <a:pPr algn="just">
              <a:lnSpc>
                <a:spcPct val="114000"/>
              </a:lnSpc>
            </a:pPr>
            <a:r>
              <a:rPr lang="zh-CN" altLang="en-US" sz="14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34" name="矩形 33"/>
          <p:cNvSpPr/>
          <p:nvPr/>
        </p:nvSpPr>
        <p:spPr>
          <a:xfrm>
            <a:off x="1064695" y="2231600"/>
            <a:ext cx="2453724" cy="255001"/>
          </a:xfrm>
          <a:prstGeom prst="rect">
            <a:avLst/>
          </a:prstGeom>
          <a:ln w="12700">
            <a:miter lim="400000"/>
          </a:ln>
        </p:spPr>
        <p:txBody>
          <a:bodyPr wrap="none" lIns="0" tIns="0" rIns="0" bIns="0" anchor="ctr">
            <a:normAutofit fontScale="92500" lnSpcReduction="20000"/>
          </a:bodyPr>
          <a:lstStyle/>
          <a:p>
            <a:pPr algn="r"/>
            <a:r>
              <a:rPr lang="zh-CN" altLang="en-US" sz="2135"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标题文本预设</a:t>
            </a:r>
            <a:endParaRPr lang="zh-CN" altLang="en-US" sz="2135"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25" name="椭圆 24"/>
          <p:cNvSpPr/>
          <p:nvPr/>
        </p:nvSpPr>
        <p:spPr>
          <a:xfrm>
            <a:off x="2273034" y="3634037"/>
            <a:ext cx="890064" cy="890064"/>
          </a:xfrm>
          <a:prstGeom prst="ellipse">
            <a:avLst/>
          </a:prstGeom>
          <a:solidFill>
            <a:schemeClr val="accent2"/>
          </a:solidFill>
          <a:ln w="9525">
            <a:solidFill>
              <a:schemeClr val="bg1">
                <a:lumMod val="85000"/>
              </a:schemeClr>
            </a:solidFill>
            <a:miter lim="400000"/>
          </a:ln>
        </p:spPr>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26" name="任意多边形: 形状 25"/>
          <p:cNvSpPr/>
          <p:nvPr/>
        </p:nvSpPr>
        <p:spPr>
          <a:xfrm>
            <a:off x="2554364" y="3800862"/>
            <a:ext cx="327404" cy="557897"/>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w="9525">
            <a:noFill/>
            <a:miter lim="400000"/>
          </a:ln>
        </p:spPr>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grpSp>
        <p:nvGrpSpPr>
          <p:cNvPr id="35" name="组合 34"/>
          <p:cNvGrpSpPr/>
          <p:nvPr/>
        </p:nvGrpSpPr>
        <p:grpSpPr>
          <a:xfrm>
            <a:off x="4246563" y="1304116"/>
            <a:ext cx="6106726" cy="3337125"/>
            <a:chOff x="2724604" y="1164509"/>
            <a:chExt cx="4133143" cy="2258627"/>
          </a:xfrm>
        </p:grpSpPr>
        <p:sp>
          <p:nvSpPr>
            <p:cNvPr id="22" name="任意多边形: 形状 21"/>
            <p:cNvSpPr/>
            <p:nvPr/>
          </p:nvSpPr>
          <p:spPr>
            <a:xfrm>
              <a:off x="3447197" y="1164509"/>
              <a:ext cx="3410550" cy="2258386"/>
            </a:xfrm>
            <a:custGeom>
              <a:avLst/>
              <a:gdLst/>
              <a:ahLst/>
              <a:cxnLst>
                <a:cxn ang="0">
                  <a:pos x="wd2" y="hd2"/>
                </a:cxn>
                <a:cxn ang="5400000">
                  <a:pos x="wd2" y="hd2"/>
                </a:cxn>
                <a:cxn ang="10800000">
                  <a:pos x="wd2" y="hd2"/>
                </a:cxn>
                <a:cxn ang="16200000">
                  <a:pos x="wd2" y="hd2"/>
                </a:cxn>
              </a:cxnLst>
              <a:rect l="0" t="0" r="r" b="b"/>
              <a:pathLst>
                <a:path w="21553" h="21577" extrusionOk="0">
                  <a:moveTo>
                    <a:pt x="16823" y="20092"/>
                  </a:moveTo>
                  <a:cubicBezTo>
                    <a:pt x="14757" y="20092"/>
                    <a:pt x="13076" y="17550"/>
                    <a:pt x="13076" y="14426"/>
                  </a:cubicBezTo>
                  <a:cubicBezTo>
                    <a:pt x="13076" y="12325"/>
                    <a:pt x="13837" y="10488"/>
                    <a:pt x="14964" y="9510"/>
                  </a:cubicBezTo>
                  <a:lnTo>
                    <a:pt x="16456" y="14668"/>
                  </a:lnTo>
                  <a:cubicBezTo>
                    <a:pt x="16521" y="14896"/>
                    <a:pt x="16669" y="15032"/>
                    <a:pt x="16824" y="15032"/>
                  </a:cubicBezTo>
                  <a:cubicBezTo>
                    <a:pt x="16877" y="15032"/>
                    <a:pt x="16931" y="15016"/>
                    <a:pt x="16983" y="14982"/>
                  </a:cubicBezTo>
                  <a:cubicBezTo>
                    <a:pt x="17186" y="14849"/>
                    <a:pt x="17279" y="14492"/>
                    <a:pt x="17191" y="14185"/>
                  </a:cubicBezTo>
                  <a:lnTo>
                    <a:pt x="15705" y="9018"/>
                  </a:lnTo>
                  <a:cubicBezTo>
                    <a:pt x="16059" y="8851"/>
                    <a:pt x="16434" y="8761"/>
                    <a:pt x="16823" y="8761"/>
                  </a:cubicBezTo>
                  <a:cubicBezTo>
                    <a:pt x="18855" y="8761"/>
                    <a:pt x="20571" y="11355"/>
                    <a:pt x="20571" y="14426"/>
                  </a:cubicBezTo>
                  <a:cubicBezTo>
                    <a:pt x="20571" y="17550"/>
                    <a:pt x="18890" y="20092"/>
                    <a:pt x="16823" y="20092"/>
                  </a:cubicBezTo>
                  <a:close/>
                  <a:moveTo>
                    <a:pt x="8861" y="12153"/>
                  </a:moveTo>
                  <a:cubicBezTo>
                    <a:pt x="8592" y="11868"/>
                    <a:pt x="8264" y="11706"/>
                    <a:pt x="7913" y="11717"/>
                  </a:cubicBezTo>
                  <a:cubicBezTo>
                    <a:pt x="7768" y="11721"/>
                    <a:pt x="7625" y="11756"/>
                    <a:pt x="7489" y="11817"/>
                  </a:cubicBezTo>
                  <a:lnTo>
                    <a:pt x="6175" y="8048"/>
                  </a:lnTo>
                  <a:lnTo>
                    <a:pt x="13242" y="5257"/>
                  </a:lnTo>
                  <a:lnTo>
                    <a:pt x="8861" y="12153"/>
                  </a:lnTo>
                  <a:close/>
                  <a:moveTo>
                    <a:pt x="20142" y="9368"/>
                  </a:moveTo>
                  <a:cubicBezTo>
                    <a:pt x="19241" y="8019"/>
                    <a:pt x="18062" y="7276"/>
                    <a:pt x="16823" y="7276"/>
                  </a:cubicBezTo>
                  <a:cubicBezTo>
                    <a:pt x="16295" y="7276"/>
                    <a:pt x="15787" y="7407"/>
                    <a:pt x="15312" y="7650"/>
                  </a:cubicBezTo>
                  <a:lnTo>
                    <a:pt x="14500" y="4826"/>
                  </a:lnTo>
                  <a:lnTo>
                    <a:pt x="14314" y="4178"/>
                  </a:lnTo>
                  <a:lnTo>
                    <a:pt x="14314" y="4178"/>
                  </a:lnTo>
                  <a:lnTo>
                    <a:pt x="13206" y="326"/>
                  </a:lnTo>
                  <a:cubicBezTo>
                    <a:pt x="13145" y="163"/>
                    <a:pt x="13039" y="48"/>
                    <a:pt x="12917" y="12"/>
                  </a:cubicBezTo>
                  <a:cubicBezTo>
                    <a:pt x="12800" y="-23"/>
                    <a:pt x="12678" y="19"/>
                    <a:pt x="12581" y="126"/>
                  </a:cubicBezTo>
                  <a:lnTo>
                    <a:pt x="11220" y="2120"/>
                  </a:lnTo>
                  <a:cubicBezTo>
                    <a:pt x="11151" y="2274"/>
                    <a:pt x="11164" y="2481"/>
                    <a:pt x="11251" y="2613"/>
                  </a:cubicBezTo>
                  <a:cubicBezTo>
                    <a:pt x="11327" y="2727"/>
                    <a:pt x="11442" y="2758"/>
                    <a:pt x="11538" y="2690"/>
                  </a:cubicBezTo>
                  <a:lnTo>
                    <a:pt x="12575" y="1284"/>
                  </a:lnTo>
                  <a:lnTo>
                    <a:pt x="13349" y="3922"/>
                  </a:lnTo>
                  <a:lnTo>
                    <a:pt x="5672" y="6965"/>
                  </a:lnTo>
                  <a:lnTo>
                    <a:pt x="4976" y="5157"/>
                  </a:lnTo>
                  <a:lnTo>
                    <a:pt x="4908" y="5215"/>
                  </a:lnTo>
                  <a:lnTo>
                    <a:pt x="4803" y="5315"/>
                  </a:lnTo>
                  <a:cubicBezTo>
                    <a:pt x="4938" y="5258"/>
                    <a:pt x="5088" y="5195"/>
                    <a:pt x="5256" y="5126"/>
                  </a:cubicBezTo>
                  <a:cubicBezTo>
                    <a:pt x="6623" y="4562"/>
                    <a:pt x="7046" y="4470"/>
                    <a:pt x="7050" y="4174"/>
                  </a:cubicBezTo>
                  <a:cubicBezTo>
                    <a:pt x="7058" y="3670"/>
                    <a:pt x="6851" y="3670"/>
                    <a:pt x="6655" y="3670"/>
                  </a:cubicBezTo>
                  <a:lnTo>
                    <a:pt x="3061" y="3670"/>
                  </a:lnTo>
                  <a:cubicBezTo>
                    <a:pt x="2916" y="3670"/>
                    <a:pt x="2783" y="3788"/>
                    <a:pt x="2712" y="3979"/>
                  </a:cubicBezTo>
                  <a:cubicBezTo>
                    <a:pt x="2641" y="4170"/>
                    <a:pt x="2643" y="4404"/>
                    <a:pt x="2718" y="4591"/>
                  </a:cubicBezTo>
                  <a:lnTo>
                    <a:pt x="3076" y="5519"/>
                  </a:lnTo>
                  <a:cubicBezTo>
                    <a:pt x="3150" y="5704"/>
                    <a:pt x="3281" y="5810"/>
                    <a:pt x="3418" y="5810"/>
                  </a:cubicBezTo>
                  <a:cubicBezTo>
                    <a:pt x="3617" y="5810"/>
                    <a:pt x="3760" y="5760"/>
                    <a:pt x="4162" y="5589"/>
                  </a:cubicBezTo>
                  <a:lnTo>
                    <a:pt x="4345" y="5695"/>
                  </a:lnTo>
                  <a:lnTo>
                    <a:pt x="4278" y="5752"/>
                  </a:lnTo>
                  <a:cubicBezTo>
                    <a:pt x="4278" y="5752"/>
                    <a:pt x="5903" y="10164"/>
                    <a:pt x="5943" y="10288"/>
                  </a:cubicBezTo>
                  <a:cubicBezTo>
                    <a:pt x="6004" y="10477"/>
                    <a:pt x="5987" y="10637"/>
                    <a:pt x="5860" y="10689"/>
                  </a:cubicBezTo>
                  <a:cubicBezTo>
                    <a:pt x="5685" y="10761"/>
                    <a:pt x="294" y="13827"/>
                    <a:pt x="294" y="13827"/>
                  </a:cubicBezTo>
                  <a:cubicBezTo>
                    <a:pt x="76" y="13929"/>
                    <a:pt x="-47" y="14276"/>
                    <a:pt x="17" y="14606"/>
                  </a:cubicBezTo>
                  <a:cubicBezTo>
                    <a:pt x="62" y="14835"/>
                    <a:pt x="191" y="15002"/>
                    <a:pt x="348" y="15032"/>
                  </a:cubicBezTo>
                  <a:lnTo>
                    <a:pt x="6283" y="15032"/>
                  </a:lnTo>
                  <a:cubicBezTo>
                    <a:pt x="6494" y="16092"/>
                    <a:pt x="7145" y="16867"/>
                    <a:pt x="7913" y="16867"/>
                  </a:cubicBezTo>
                  <a:cubicBezTo>
                    <a:pt x="8853" y="16867"/>
                    <a:pt x="9617" y="15712"/>
                    <a:pt x="9617" y="14291"/>
                  </a:cubicBezTo>
                  <a:cubicBezTo>
                    <a:pt x="9617" y="13875"/>
                    <a:pt x="9551" y="13482"/>
                    <a:pt x="9434" y="13133"/>
                  </a:cubicBezTo>
                  <a:lnTo>
                    <a:pt x="14025" y="6261"/>
                  </a:lnTo>
                  <a:lnTo>
                    <a:pt x="14569" y="8142"/>
                  </a:lnTo>
                  <a:cubicBezTo>
                    <a:pt x="13096" y="9355"/>
                    <a:pt x="12094" y="11717"/>
                    <a:pt x="12094" y="14426"/>
                  </a:cubicBezTo>
                  <a:cubicBezTo>
                    <a:pt x="12094" y="18369"/>
                    <a:pt x="14215" y="21577"/>
                    <a:pt x="16823" y="21577"/>
                  </a:cubicBezTo>
                  <a:cubicBezTo>
                    <a:pt x="19431" y="21577"/>
                    <a:pt x="21553" y="18369"/>
                    <a:pt x="21553" y="14426"/>
                  </a:cubicBezTo>
                  <a:cubicBezTo>
                    <a:pt x="21553" y="12526"/>
                    <a:pt x="21052" y="10729"/>
                    <a:pt x="20142" y="9368"/>
                  </a:cubicBezTo>
                  <a:close/>
                </a:path>
              </a:pathLst>
            </a:custGeom>
            <a:solidFill>
              <a:srgbClr val="FF6BE0"/>
            </a:solidFill>
            <a:ln w="12700">
              <a:miter lim="400000"/>
            </a:ln>
          </p:spPr>
          <p:txBody>
            <a:bodyPr anchor="ctr"/>
            <a:lstStyle/>
            <a:p>
              <a:pPr algn="ctr"/>
              <a:endParaRPr sz="2400" dirty="0">
                <a:latin typeface="微软雅黑" panose="020B0503020204020204" charset="-122"/>
                <a:ea typeface="微软雅黑" panose="020B0503020204020204" charset="-122"/>
                <a:sym typeface="FZHei-B01S" panose="02010601030101010101" pitchFamily="2" charset="-122"/>
              </a:endParaRPr>
            </a:p>
          </p:txBody>
        </p:sp>
        <p:grpSp>
          <p:nvGrpSpPr>
            <p:cNvPr id="5" name="组合 4" descr="aQUAAB+LCAAAAAAABAC9klFPwjAQx79L1bdpBhGIexsaDA+KCYs+GB7qerDi2pGuMxiy7267tWOwiePF7KW7/u/u97/eDl3K7w0gD80ZFvKB4pXAbCqBIQdNCfJ4FscOGlNOKF89iiTbpMh731Vp9Zs3KqNXHGegczmVFMflr9fQW9kT5ZRlzMjcG1eF8LYW6rllkBISQ1025RLEV9Whp2PFeS6FajBJBMNSNdy5+RUyV8gbDm7cXCcT2KpCDgpKLMtj8PQAWn3qC23TJ+sslQy43Ce9YDU6UFQtfpt5e3WF0z+ex/Vdy0T6I7fwYCrPI7yBZ1VK85oJ6BBaVOYOYFVfdTiwnTu/8gawPdOhzqh7a3uOk/RFyz28IWjDXrSAV4t4n8SJ+HsRraxxP1suaQhBBAysJqBc+pwoZmK3cCzoKpIc0tQEZh9rCGUtzRtoVZZGqubFZHLbHw19H1l7bt62jbZh12080nd5piKl/k7KbwrSD0M1ZkNeGiriDZ8W/5w9tJgHb1kGT6zgf5vrdTM3xuFnR28L9f0AG4Njv2kFAAA="/>
            <p:cNvGrpSpPr>
              <a:grpSpLocks noChangeAspect="1"/>
            </p:cNvGrpSpPr>
            <p:nvPr/>
          </p:nvGrpSpPr>
          <p:grpSpPr>
            <a:xfrm>
              <a:off x="2724604" y="1954000"/>
              <a:ext cx="1467856" cy="1469136"/>
              <a:chOff x="1089075" y="1943099"/>
              <a:chExt cx="2969202" cy="2971793"/>
            </a:xfrm>
          </p:grpSpPr>
          <p:sp>
            <p:nvSpPr>
              <p:cNvPr id="7" name="椭圆 6"/>
              <p:cNvSpPr/>
              <p:nvPr/>
            </p:nvSpPr>
            <p:spPr>
              <a:xfrm>
                <a:off x="1823753" y="2679078"/>
                <a:ext cx="1499846" cy="1499845"/>
              </a:xfrm>
              <a:prstGeom prst="ellipse">
                <a:avLst/>
              </a:prstGeom>
              <a:solidFill>
                <a:srgbClr val="A9CFFE"/>
              </a:solidFill>
              <a:ln>
                <a:noFill/>
              </a:ln>
            </p:spPr>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8" name="圆: 空心 7"/>
              <p:cNvSpPr/>
              <p:nvPr/>
            </p:nvSpPr>
            <p:spPr>
              <a:xfrm>
                <a:off x="1089075" y="1944400"/>
                <a:ext cx="2969202" cy="2969204"/>
              </a:xfrm>
              <a:prstGeom prst="donut">
                <a:avLst>
                  <a:gd name="adj" fmla="val 15000"/>
                </a:avLst>
              </a:prstGeom>
              <a:solidFill>
                <a:srgbClr val="A9CFF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9" name="空心弧 8"/>
              <p:cNvSpPr/>
              <p:nvPr/>
            </p:nvSpPr>
            <p:spPr>
              <a:xfrm>
                <a:off x="1089075" y="1944400"/>
                <a:ext cx="2969202" cy="2969204"/>
              </a:xfrm>
              <a:prstGeom prst="blockArc">
                <a:avLst>
                  <a:gd name="adj1" fmla="val 16200000"/>
                  <a:gd name="adj2" fmla="val 8640000"/>
                  <a:gd name="adj3" fmla="val 15000"/>
                </a:avLst>
              </a:prstGeom>
              <a:solidFill>
                <a:srgbClr val="FF6BE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dirty="0">
                  <a:latin typeface="微软雅黑" panose="020B0503020204020204" charset="-122"/>
                  <a:ea typeface="微软雅黑" panose="020B0503020204020204" charset="-122"/>
                  <a:sym typeface="FZHei-B01S" panose="02010601030101010101" pitchFamily="2" charset="-122"/>
                </a:endParaRPr>
              </a:p>
            </p:txBody>
          </p:sp>
          <p:grpSp>
            <p:nvGrpSpPr>
              <p:cNvPr id="10" name="组合 9"/>
              <p:cNvGrpSpPr/>
              <p:nvPr/>
            </p:nvGrpSpPr>
            <p:grpSpPr>
              <a:xfrm>
                <a:off x="1149368" y="1943099"/>
                <a:ext cx="2848619" cy="2971793"/>
                <a:chOff x="4687315" y="1592322"/>
                <a:chExt cx="2817370" cy="2939200"/>
              </a:xfrm>
            </p:grpSpPr>
            <p:sp>
              <p:nvSpPr>
                <p:cNvPr id="12" name="矩形 11"/>
                <p:cNvSpPr/>
                <p:nvPr/>
              </p:nvSpPr>
              <p:spPr>
                <a:xfrm rot="-4320000">
                  <a:off x="488945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13" name="矩形 12"/>
                <p:cNvSpPr/>
                <p:nvPr/>
              </p:nvSpPr>
              <p:spPr>
                <a:xfrm rot="-2160000">
                  <a:off x="5341582"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14" name="矩形 13"/>
                <p:cNvSpPr/>
                <p:nvPr/>
              </p:nvSpPr>
              <p:spPr>
                <a:xfrm>
                  <a:off x="6073140" y="15923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15" name="矩形 14"/>
                <p:cNvSpPr/>
                <p:nvPr/>
              </p:nvSpPr>
              <p:spPr>
                <a:xfrm rot="2160000">
                  <a:off x="6804698"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16" name="矩形 15"/>
                <p:cNvSpPr/>
                <p:nvPr/>
              </p:nvSpPr>
              <p:spPr>
                <a:xfrm rot="4320000">
                  <a:off x="725682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17" name="矩形 16"/>
                <p:cNvSpPr/>
                <p:nvPr/>
              </p:nvSpPr>
              <p:spPr>
                <a:xfrm rot="6480000">
                  <a:off x="725682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18" name="矩形 17"/>
                <p:cNvSpPr/>
                <p:nvPr/>
              </p:nvSpPr>
              <p:spPr>
                <a:xfrm rot="8640000">
                  <a:off x="6804698"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19" name="矩形 18"/>
                <p:cNvSpPr/>
                <p:nvPr/>
              </p:nvSpPr>
              <p:spPr>
                <a:xfrm rot="10800000">
                  <a:off x="6073140" y="40815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20" name="矩形 19"/>
                <p:cNvSpPr/>
                <p:nvPr/>
              </p:nvSpPr>
              <p:spPr>
                <a:xfrm rot="12960000">
                  <a:off x="5341582"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sp>
              <p:nvSpPr>
                <p:cNvPr id="21" name="矩形 20"/>
                <p:cNvSpPr/>
                <p:nvPr/>
              </p:nvSpPr>
              <p:spPr>
                <a:xfrm rot="15120000">
                  <a:off x="488945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latin typeface="微软雅黑" panose="020B0503020204020204" charset="-122"/>
                    <a:ea typeface="微软雅黑" panose="020B0503020204020204" charset="-122"/>
                    <a:sym typeface="FZHei-B01S" panose="02010601030101010101" pitchFamily="2" charset="-122"/>
                  </a:endParaRPr>
                </a:p>
              </p:txBody>
            </p:sp>
          </p:grpSp>
          <p:sp>
            <p:nvSpPr>
              <p:cNvPr id="11" name="矩形 10"/>
              <p:cNvSpPr/>
              <p:nvPr/>
            </p:nvSpPr>
            <p:spPr>
              <a:xfrm>
                <a:off x="2017557" y="3033283"/>
                <a:ext cx="1305786" cy="731136"/>
              </a:xfrm>
              <a:prstGeom prst="rect">
                <a:avLst/>
              </a:prstGeom>
            </p:spPr>
            <p:txBody>
              <a:bodyPr wrap="square" anchor="ctr">
                <a:prstTxWarp prst="textPlain">
                  <a:avLst/>
                </a:prstTxWarp>
                <a:normAutofit fontScale="55000" lnSpcReduction="20000"/>
              </a:bodyPr>
              <a:lstStyle/>
              <a:p>
                <a:pPr lvl="0" algn="ctr"/>
                <a:r>
                  <a:rPr lang="en-US" altLang="zh-CN" sz="4800">
                    <a:solidFill>
                      <a:prstClr val="white"/>
                    </a:solidFill>
                    <a:latin typeface="微软雅黑" panose="020B0503020204020204" charset="-122"/>
                    <a:ea typeface="微软雅黑" panose="020B0503020204020204" charset="-122"/>
                    <a:sym typeface="FZHei-B01S" panose="02010601030101010101" pitchFamily="2" charset="-122"/>
                  </a:rPr>
                  <a:t>65%</a:t>
                </a:r>
                <a:endParaRPr lang="en-US" altLang="zh-CN" sz="4800">
                  <a:solidFill>
                    <a:prstClr val="white"/>
                  </a:solidFill>
                  <a:latin typeface="微软雅黑" panose="020B0503020204020204" charset="-122"/>
                  <a:ea typeface="微软雅黑" panose="020B0503020204020204" charset="-122"/>
                  <a:sym typeface="FZHei-B01S" panose="02010601030101010101" pitchFamily="2" charset="-122"/>
                </a:endParaRPr>
              </a:p>
            </p:txBody>
          </p:sp>
        </p:grpSp>
      </p:grpSp>
      <p:cxnSp>
        <p:nvCxnSpPr>
          <p:cNvPr id="6" name="直接箭头连接符 5"/>
          <p:cNvCxnSpPr>
            <a:stCxn id="25" idx="6"/>
          </p:cNvCxnSpPr>
          <p:nvPr/>
        </p:nvCxnSpPr>
        <p:spPr>
          <a:xfrm>
            <a:off x="3163099" y="4079069"/>
            <a:ext cx="836065" cy="0"/>
          </a:xfrm>
          <a:prstGeom prst="straightConnector1">
            <a:avLst/>
          </a:prstGeom>
          <a:ln>
            <a:solidFill>
              <a:srgbClr val="9D184D"/>
            </a:solidFill>
            <a:tailEnd type="triangle"/>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179991" y="338466"/>
            <a:ext cx="3254570" cy="563794"/>
            <a:chOff x="744342" y="709010"/>
            <a:chExt cx="3255323" cy="563925"/>
          </a:xfrm>
        </p:grpSpPr>
        <p:sp>
          <p:nvSpPr>
            <p:cNvPr id="37"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38" name="直接连接符 37"/>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childTnLst>
                          </p:cTn>
                        </p:par>
                        <p:par>
                          <p:cTn id="31" fill="hold">
                            <p:stCondLst>
                              <p:cond delay="2500"/>
                            </p:stCondLst>
                            <p:childTnLst>
                              <p:par>
                                <p:cTn id="32" presetID="22" presetClass="entr" presetSubtype="4"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500"/>
                                        <p:tgtEl>
                                          <p:spTgt spid="33"/>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down)">
                                      <p:cBhvr>
                                        <p:cTn id="38" dur="500"/>
                                        <p:tgtEl>
                                          <p:spTgt spid="30"/>
                                        </p:tgtEl>
                                      </p:cBhvr>
                                    </p:animEffect>
                                  </p:childTnLst>
                                </p:cTn>
                              </p:par>
                            </p:childTnLst>
                          </p:cTn>
                        </p:par>
                        <p:par>
                          <p:cTn id="39" fill="hold">
                            <p:stCondLst>
                              <p:cond delay="3500"/>
                            </p:stCondLst>
                            <p:childTnLst>
                              <p:par>
                                <p:cTn id="40" presetID="22" presetClass="entr" presetSubtype="4"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500"/>
                                        <p:tgtEl>
                                          <p:spTgt spid="29"/>
                                        </p:tgtEl>
                                      </p:cBhvr>
                                    </p:animEffect>
                                  </p:childTnLst>
                                </p:cTn>
                              </p:par>
                            </p:childTnLst>
                          </p:cTn>
                        </p:par>
                        <p:par>
                          <p:cTn id="43" fill="hold">
                            <p:stCondLst>
                              <p:cond delay="4000"/>
                            </p:stCondLst>
                            <p:childTnLst>
                              <p:par>
                                <p:cTn id="44" presetID="22" presetClass="entr" presetSubtype="4"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down)">
                                      <p:cBhvr>
                                        <p:cTn id="46" dur="500"/>
                                        <p:tgtEl>
                                          <p:spTgt spid="32"/>
                                        </p:tgtEl>
                                      </p:cBhvr>
                                    </p:animEffect>
                                  </p:childTnLst>
                                </p:cTn>
                              </p:par>
                            </p:childTnLst>
                          </p:cTn>
                        </p:par>
                        <p:par>
                          <p:cTn id="47" fill="hold">
                            <p:stCondLst>
                              <p:cond delay="4500"/>
                            </p:stCondLst>
                            <p:childTnLst>
                              <p:par>
                                <p:cTn id="48" presetID="22" presetClass="entr" presetSubtype="4"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down)">
                                      <p:cBhvr>
                                        <p:cTn id="50" dur="500"/>
                                        <p:tgtEl>
                                          <p:spTgt spid="31"/>
                                        </p:tgtEl>
                                      </p:cBhvr>
                                    </p:animEffect>
                                  </p:childTnLst>
                                </p:cTn>
                              </p:par>
                              <p:par>
                                <p:cTn id="51" presetID="42"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anim calcmode="lin" valueType="num">
                                      <p:cBhvr>
                                        <p:cTn id="54" dur="500" fill="hold"/>
                                        <p:tgtEl>
                                          <p:spTgt spid="36"/>
                                        </p:tgtEl>
                                        <p:attrNameLst>
                                          <p:attrName>ppt_x</p:attrName>
                                        </p:attrNameLst>
                                      </p:cBhvr>
                                      <p:tavLst>
                                        <p:tav tm="0">
                                          <p:val>
                                            <p:strVal val="#ppt_x"/>
                                          </p:val>
                                        </p:tav>
                                        <p:tav tm="100000">
                                          <p:val>
                                            <p:strVal val="#ppt_x"/>
                                          </p:val>
                                        </p:tav>
                                      </p:tavLst>
                                    </p:anim>
                                    <p:anim calcmode="lin" valueType="num">
                                      <p:cBhvr>
                                        <p:cTn id="55"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25" grpId="0" bldLvl="0" animBg="1"/>
      <p:bldP spid="2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V022psd"/>
          <p:cNvPicPr>
            <a:picLocks noChangeAspect="1"/>
          </p:cNvPicPr>
          <p:nvPr/>
        </p:nvPicPr>
        <p:blipFill>
          <a:blip r:embed="rId1"/>
          <a:stretch>
            <a:fillRect/>
          </a:stretch>
        </p:blipFill>
        <p:spPr>
          <a:xfrm rot="5400000">
            <a:off x="2666365" y="-2667000"/>
            <a:ext cx="6858635" cy="12192000"/>
          </a:xfrm>
          <a:prstGeom prst="rect">
            <a:avLst/>
          </a:prstGeom>
        </p:spPr>
      </p:pic>
      <p:sp>
        <p:nvSpPr>
          <p:cNvPr id="6" name="文本框 6"/>
          <p:cNvSpPr txBox="1"/>
          <p:nvPr>
            <p:custDataLst>
              <p:tags r:id="rId2"/>
            </p:custDataLst>
          </p:nvPr>
        </p:nvSpPr>
        <p:spPr>
          <a:xfrm>
            <a:off x="7185099" y="2452146"/>
            <a:ext cx="545291" cy="2016840"/>
          </a:xfrm>
          <a:prstGeom prst="rect">
            <a:avLst/>
          </a:prstGeom>
          <a:noFill/>
        </p:spPr>
        <p:txBody>
          <a:bodyPr vert="vert" lIns="0" tIns="0" rIns="0" bIns="0" anchor="ctr"/>
          <a:lstStyle/>
          <a:p>
            <a:pPr algn="ctr">
              <a:defRPr/>
            </a:pPr>
            <a:r>
              <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PART</a:t>
            </a:r>
            <a:endPar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矩形 6"/>
          <p:cNvSpPr/>
          <p:nvPr/>
        </p:nvSpPr>
        <p:spPr>
          <a:xfrm>
            <a:off x="2818079" y="2978255"/>
            <a:ext cx="3759093" cy="902555"/>
          </a:xfrm>
          <a:prstGeom prst="rect">
            <a:avLst/>
          </a:prstGeom>
        </p:spPr>
        <p:txBody>
          <a:bodyPr wrap="square" lIns="0" tIns="0" rIns="0" bIns="0">
            <a:spAutoFit/>
          </a:bodyPr>
          <a:lstStyle/>
          <a:p>
            <a:pPr algn="ctr"/>
            <a:r>
              <a:rPr lang="zh-CN" altLang="en-US"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rPr>
              <a:t>个人信息</a:t>
            </a:r>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a:p>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p:txBody>
      </p:sp>
      <p:sp>
        <p:nvSpPr>
          <p:cNvPr id="8" name="TextBox 11"/>
          <p:cNvSpPr txBox="1"/>
          <p:nvPr/>
        </p:nvSpPr>
        <p:spPr>
          <a:xfrm>
            <a:off x="3058968"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9" name="TextBox 11"/>
          <p:cNvSpPr txBox="1"/>
          <p:nvPr/>
        </p:nvSpPr>
        <p:spPr>
          <a:xfrm>
            <a:off x="4658514"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0" name="TextBox 11"/>
          <p:cNvSpPr txBox="1"/>
          <p:nvPr/>
        </p:nvSpPr>
        <p:spPr>
          <a:xfrm>
            <a:off x="3058968"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1" name="TextBox 32"/>
          <p:cNvSpPr txBox="1"/>
          <p:nvPr/>
        </p:nvSpPr>
        <p:spPr>
          <a:xfrm>
            <a:off x="4658514"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2" name="文本框 11"/>
          <p:cNvSpPr txBox="1"/>
          <p:nvPr/>
        </p:nvSpPr>
        <p:spPr>
          <a:xfrm>
            <a:off x="7930995" y="2768156"/>
            <a:ext cx="1198880" cy="1322070"/>
          </a:xfrm>
          <a:prstGeom prst="rect">
            <a:avLst/>
          </a:prstGeom>
          <a:noFill/>
        </p:spPr>
        <p:txBody>
          <a:bodyPr wrap="none" rtlCol="0">
            <a:spAutoFit/>
          </a:bodyPr>
          <a:lstStyle/>
          <a:p>
            <a:r>
              <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贰</a:t>
            </a:r>
            <a:endPar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par>
                          <p:cTn id="11" fill="hold">
                            <p:stCondLst>
                              <p:cond delay="1299"/>
                            </p:stCondLst>
                            <p:childTnLst>
                              <p:par>
                                <p:cTn id="12" presetID="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0-#ppt_w/2"/>
                                          </p:val>
                                        </p:tav>
                                        <p:tav tm="100000">
                                          <p:val>
                                            <p:strVal val="#ppt_x"/>
                                          </p:val>
                                        </p:tav>
                                      </p:tavLst>
                                    </p:anim>
                                    <p:anim calcmode="lin" valueType="num">
                                      <p:cBhvr additive="base">
                                        <p:cTn id="15" dur="10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2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3299"/>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799"/>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2816070" y="5691375"/>
            <a:ext cx="1271092" cy="854449"/>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A9CFFE"/>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3" name="Freeform 8"/>
          <p:cNvSpPr/>
          <p:nvPr/>
        </p:nvSpPr>
        <p:spPr bwMode="auto">
          <a:xfrm>
            <a:off x="1544978" y="1081098"/>
            <a:ext cx="3864053" cy="4518396"/>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FF6BE0"/>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4" name="Freeform 9"/>
          <p:cNvSpPr/>
          <p:nvPr/>
        </p:nvSpPr>
        <p:spPr bwMode="auto">
          <a:xfrm>
            <a:off x="2527259" y="1081099"/>
            <a:ext cx="2643743" cy="1632077"/>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A9CFFE"/>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5" name="Freeform 10"/>
          <p:cNvSpPr/>
          <p:nvPr/>
        </p:nvSpPr>
        <p:spPr bwMode="auto">
          <a:xfrm>
            <a:off x="3920539" y="2006098"/>
            <a:ext cx="1488495" cy="2357969"/>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FF6BE0"/>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6" name="Freeform 11"/>
          <p:cNvSpPr/>
          <p:nvPr/>
        </p:nvSpPr>
        <p:spPr bwMode="auto">
          <a:xfrm>
            <a:off x="1525934" y="1328809"/>
            <a:ext cx="1632900" cy="2405004"/>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A9CFFE"/>
          </a:solidFill>
          <a:ln w="57150">
            <a:solidFill>
              <a:schemeClr val="bg1"/>
            </a:solidFill>
          </a:ln>
          <a:effectLst>
            <a:innerShdw blurRad="63500" dist="50800" dir="13500000">
              <a:prstClr val="black">
                <a:alpha val="50000"/>
              </a:prstClr>
            </a:innerShdw>
          </a:effectLst>
        </p:spPr>
        <p:txBody>
          <a:bodyPr vert="horz" wrap="square" lIns="90991" tIns="45495" rIns="90991" bIns="45495"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grpSp>
        <p:nvGrpSpPr>
          <p:cNvPr id="7" name="组合 6"/>
          <p:cNvGrpSpPr/>
          <p:nvPr/>
        </p:nvGrpSpPr>
        <p:grpSpPr>
          <a:xfrm>
            <a:off x="1664390" y="1990966"/>
            <a:ext cx="1151677" cy="1036083"/>
            <a:chOff x="1681435" y="1637023"/>
            <a:chExt cx="1152128" cy="1049102"/>
          </a:xfrm>
        </p:grpSpPr>
        <p:sp>
          <p:nvSpPr>
            <p:cNvPr id="8" name="TextBox 42"/>
            <p:cNvSpPr txBox="1"/>
            <p:nvPr/>
          </p:nvSpPr>
          <p:spPr>
            <a:xfrm>
              <a:off x="2007270" y="1637023"/>
              <a:ext cx="433875" cy="590898"/>
            </a:xfrm>
            <a:prstGeom prst="rect">
              <a:avLst/>
            </a:prstGeom>
            <a:noFill/>
          </p:spPr>
          <p:txBody>
            <a:bodyPr wrap="none" rtlCol="0">
              <a:spAutoFit/>
            </a:bodyPr>
            <a:lstStyle/>
            <a:p>
              <a:pPr defTabSz="1213485"/>
              <a:r>
                <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rPr>
                <a:t>1</a:t>
              </a:r>
              <a:endPar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sp>
          <p:nvSpPr>
            <p:cNvPr id="9" name="TextBox 43"/>
            <p:cNvSpPr txBox="1"/>
            <p:nvPr/>
          </p:nvSpPr>
          <p:spPr>
            <a:xfrm>
              <a:off x="1681435" y="2157596"/>
              <a:ext cx="1152128" cy="528529"/>
            </a:xfrm>
            <a:prstGeom prst="rect">
              <a:avLst/>
            </a:prstGeom>
            <a:noFill/>
          </p:spPr>
          <p:txBody>
            <a:bodyPr wrap="square" rtlCol="0">
              <a:spAutoFit/>
            </a:bodyPr>
            <a:lstStyle/>
            <a:p>
              <a:pPr algn="ctr" defTabSz="1213485"/>
              <a:r>
                <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rPr>
                <a:t>请输入您的文字</a:t>
              </a:r>
              <a:endPar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grpSp>
      <p:grpSp>
        <p:nvGrpSpPr>
          <p:cNvPr id="10" name="组合 9"/>
          <p:cNvGrpSpPr/>
          <p:nvPr/>
        </p:nvGrpSpPr>
        <p:grpSpPr>
          <a:xfrm>
            <a:off x="3302680" y="1184435"/>
            <a:ext cx="1151677" cy="1057453"/>
            <a:chOff x="3362324" y="871906"/>
            <a:chExt cx="1152128" cy="1070741"/>
          </a:xfrm>
        </p:grpSpPr>
        <p:sp>
          <p:nvSpPr>
            <p:cNvPr id="11" name="TextBox 45"/>
            <p:cNvSpPr txBox="1"/>
            <p:nvPr/>
          </p:nvSpPr>
          <p:spPr>
            <a:xfrm>
              <a:off x="3616226" y="871906"/>
              <a:ext cx="402112" cy="528529"/>
            </a:xfrm>
            <a:prstGeom prst="rect">
              <a:avLst/>
            </a:prstGeom>
            <a:noFill/>
          </p:spPr>
          <p:txBody>
            <a:bodyPr wrap="none" rtlCol="0">
              <a:spAutoFit/>
            </a:bodyPr>
            <a:lstStyle/>
            <a:p>
              <a:pPr defTabSz="1213485"/>
              <a:r>
                <a:rPr lang="en-US" altLang="zh-CN" sz="2800" b="1" dirty="0">
                  <a:solidFill>
                    <a:srgbClr val="F8F8F8"/>
                  </a:solidFill>
                  <a:latin typeface="微软雅黑" panose="020B0503020204020204" charset="-122"/>
                  <a:ea typeface="微软雅黑" panose="020B0503020204020204" charset="-122"/>
                  <a:sym typeface="FZHei-B01S" panose="02010601030101010101" pitchFamily="2" charset="-122"/>
                </a:rPr>
                <a:t>2</a:t>
              </a:r>
              <a:endParaRPr lang="en-US" altLang="zh-CN" sz="2800" b="1"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sp>
          <p:nvSpPr>
            <p:cNvPr id="12" name="TextBox 46"/>
            <p:cNvSpPr txBox="1"/>
            <p:nvPr/>
          </p:nvSpPr>
          <p:spPr>
            <a:xfrm>
              <a:off x="3362324" y="1414118"/>
              <a:ext cx="1152128" cy="528529"/>
            </a:xfrm>
            <a:prstGeom prst="rect">
              <a:avLst/>
            </a:prstGeom>
            <a:noFill/>
          </p:spPr>
          <p:txBody>
            <a:bodyPr wrap="square" rtlCol="0">
              <a:spAutoFit/>
            </a:bodyPr>
            <a:lstStyle/>
            <a:p>
              <a:pPr algn="ctr" defTabSz="1213485"/>
              <a:r>
                <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rPr>
                <a:t>请输入您的文字</a:t>
              </a:r>
              <a:endPar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grpSp>
      <p:grpSp>
        <p:nvGrpSpPr>
          <p:cNvPr id="13" name="组合 12"/>
          <p:cNvGrpSpPr/>
          <p:nvPr/>
        </p:nvGrpSpPr>
        <p:grpSpPr>
          <a:xfrm>
            <a:off x="4120028" y="2515399"/>
            <a:ext cx="1151677" cy="1127611"/>
            <a:chOff x="4138032" y="2168050"/>
            <a:chExt cx="1152128" cy="1141780"/>
          </a:xfrm>
        </p:grpSpPr>
        <p:sp>
          <p:nvSpPr>
            <p:cNvPr id="14" name="TextBox 48"/>
            <p:cNvSpPr txBox="1"/>
            <p:nvPr/>
          </p:nvSpPr>
          <p:spPr>
            <a:xfrm>
              <a:off x="4463867" y="2168050"/>
              <a:ext cx="433875" cy="590898"/>
            </a:xfrm>
            <a:prstGeom prst="rect">
              <a:avLst/>
            </a:prstGeom>
            <a:noFill/>
          </p:spPr>
          <p:txBody>
            <a:bodyPr wrap="none" rtlCol="0">
              <a:spAutoFit/>
            </a:bodyPr>
            <a:lstStyle/>
            <a:p>
              <a:pPr defTabSz="1213485"/>
              <a:r>
                <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rPr>
                <a:t>3</a:t>
              </a:r>
              <a:endPar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sp>
          <p:nvSpPr>
            <p:cNvPr id="15" name="TextBox 49"/>
            <p:cNvSpPr txBox="1"/>
            <p:nvPr/>
          </p:nvSpPr>
          <p:spPr>
            <a:xfrm>
              <a:off x="4138032" y="2781301"/>
              <a:ext cx="1152128" cy="528529"/>
            </a:xfrm>
            <a:prstGeom prst="rect">
              <a:avLst/>
            </a:prstGeom>
            <a:noFill/>
          </p:spPr>
          <p:txBody>
            <a:bodyPr wrap="square" rtlCol="0">
              <a:spAutoFit/>
            </a:bodyPr>
            <a:lstStyle/>
            <a:p>
              <a:pPr algn="ctr" defTabSz="1213485"/>
              <a:r>
                <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rPr>
                <a:t>请输入您的文字</a:t>
              </a:r>
              <a:endPar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grpSp>
      <p:grpSp>
        <p:nvGrpSpPr>
          <p:cNvPr id="16" name="组合 15"/>
          <p:cNvGrpSpPr/>
          <p:nvPr/>
        </p:nvGrpSpPr>
        <p:grpSpPr>
          <a:xfrm>
            <a:off x="2912746" y="3996760"/>
            <a:ext cx="1151677" cy="1028518"/>
            <a:chOff x="2930276" y="3668024"/>
            <a:chExt cx="1152128" cy="1041442"/>
          </a:xfrm>
        </p:grpSpPr>
        <p:sp>
          <p:nvSpPr>
            <p:cNvPr id="17" name="TextBox 51"/>
            <p:cNvSpPr txBox="1"/>
            <p:nvPr/>
          </p:nvSpPr>
          <p:spPr>
            <a:xfrm>
              <a:off x="3256111" y="3668024"/>
              <a:ext cx="433875" cy="590898"/>
            </a:xfrm>
            <a:prstGeom prst="rect">
              <a:avLst/>
            </a:prstGeom>
            <a:noFill/>
          </p:spPr>
          <p:txBody>
            <a:bodyPr wrap="none" rtlCol="0">
              <a:spAutoFit/>
            </a:bodyPr>
            <a:lstStyle/>
            <a:p>
              <a:pPr defTabSz="1213485"/>
              <a:r>
                <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rPr>
                <a:t>4</a:t>
              </a:r>
              <a:endPar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sp>
          <p:nvSpPr>
            <p:cNvPr id="18" name="TextBox 52"/>
            <p:cNvSpPr txBox="1"/>
            <p:nvPr/>
          </p:nvSpPr>
          <p:spPr>
            <a:xfrm>
              <a:off x="2930276" y="4180937"/>
              <a:ext cx="1152128" cy="528529"/>
            </a:xfrm>
            <a:prstGeom prst="rect">
              <a:avLst/>
            </a:prstGeom>
            <a:noFill/>
          </p:spPr>
          <p:txBody>
            <a:bodyPr wrap="square" rtlCol="0">
              <a:spAutoFit/>
            </a:bodyPr>
            <a:lstStyle/>
            <a:p>
              <a:pPr algn="ctr" defTabSz="1213485"/>
              <a:r>
                <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rPr>
                <a:t>请输入您的文字</a:t>
              </a:r>
              <a:endParaRPr lang="zh-CN" altLang="en-US" sz="1400"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grpSp>
      <p:sp>
        <p:nvSpPr>
          <p:cNvPr id="19" name="TextBox 53"/>
          <p:cNvSpPr txBox="1"/>
          <p:nvPr/>
        </p:nvSpPr>
        <p:spPr>
          <a:xfrm>
            <a:off x="2858174" y="5918068"/>
            <a:ext cx="1151677" cy="397510"/>
          </a:xfrm>
          <a:prstGeom prst="rect">
            <a:avLst/>
          </a:prstGeom>
          <a:noFill/>
        </p:spPr>
        <p:txBody>
          <a:bodyPr wrap="square" lIns="90991" tIns="45495" rIns="90991" bIns="45495" rtlCol="0">
            <a:spAutoFit/>
          </a:bodyPr>
          <a:lstStyle/>
          <a:p>
            <a:pPr algn="ctr" defTabSz="1213485"/>
            <a:r>
              <a:rPr lang="zh-CN" altLang="en-US" sz="2000" b="1" dirty="0">
                <a:solidFill>
                  <a:srgbClr val="F8F8F8"/>
                </a:solidFill>
                <a:latin typeface="微软雅黑" panose="020B0503020204020204" charset="-122"/>
                <a:ea typeface="微软雅黑" panose="020B0503020204020204" charset="-122"/>
                <a:sym typeface="FZHei-B01S" panose="02010601030101010101" pitchFamily="2" charset="-122"/>
              </a:rPr>
              <a:t>标题</a:t>
            </a:r>
            <a:endParaRPr lang="zh-CN" altLang="en-US" sz="2000" b="1"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grpSp>
        <p:nvGrpSpPr>
          <p:cNvPr id="21" name="组合 20"/>
          <p:cNvGrpSpPr/>
          <p:nvPr/>
        </p:nvGrpSpPr>
        <p:grpSpPr>
          <a:xfrm>
            <a:off x="6011799" y="1480736"/>
            <a:ext cx="961711" cy="950144"/>
            <a:chOff x="6409426" y="1173624"/>
            <a:chExt cx="962086" cy="962084"/>
          </a:xfrm>
          <a:solidFill>
            <a:srgbClr val="A9CFFE"/>
          </a:solidFill>
        </p:grpSpPr>
        <p:sp>
          <p:nvSpPr>
            <p:cNvPr id="22" name="椭圆 21"/>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23" name="TextBox 57"/>
            <p:cNvSpPr txBox="1"/>
            <p:nvPr/>
          </p:nvSpPr>
          <p:spPr>
            <a:xfrm>
              <a:off x="6653352" y="1318965"/>
              <a:ext cx="433874" cy="590898"/>
            </a:xfrm>
            <a:prstGeom prst="rect">
              <a:avLst/>
            </a:prstGeom>
            <a:grpFill/>
          </p:spPr>
          <p:txBody>
            <a:bodyPr wrap="none" rtlCol="0">
              <a:spAutoFit/>
            </a:bodyPr>
            <a:lstStyle/>
            <a:p>
              <a:pPr defTabSz="1213485"/>
              <a:r>
                <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rPr>
                <a:t>1</a:t>
              </a:r>
              <a:endParaRPr lang="en-US" altLang="zh-CN" sz="3200" b="1" dirty="0">
                <a:solidFill>
                  <a:srgbClr val="F8F8F8"/>
                </a:solidFill>
                <a:latin typeface="微软雅黑" panose="020B0503020204020204" charset="-122"/>
                <a:ea typeface="微软雅黑" panose="020B0503020204020204" charset="-122"/>
                <a:sym typeface="FZHei-B01S" panose="02010601030101010101" pitchFamily="2" charset="-122"/>
              </a:endParaRPr>
            </a:p>
          </p:txBody>
        </p:sp>
      </p:grpSp>
      <p:grpSp>
        <p:nvGrpSpPr>
          <p:cNvPr id="24" name="组合 23"/>
          <p:cNvGrpSpPr/>
          <p:nvPr/>
        </p:nvGrpSpPr>
        <p:grpSpPr>
          <a:xfrm>
            <a:off x="6011799" y="2686861"/>
            <a:ext cx="961711" cy="950143"/>
            <a:chOff x="6409426" y="2394908"/>
            <a:chExt cx="962086" cy="962084"/>
          </a:xfrm>
          <a:solidFill>
            <a:srgbClr val="A9CFFE"/>
          </a:solidFill>
        </p:grpSpPr>
        <p:sp>
          <p:nvSpPr>
            <p:cNvPr id="25" name="椭圆 24"/>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26" name="TextBox 60"/>
            <p:cNvSpPr txBox="1"/>
            <p:nvPr/>
          </p:nvSpPr>
          <p:spPr>
            <a:xfrm>
              <a:off x="6635866" y="2536283"/>
              <a:ext cx="433874" cy="590899"/>
            </a:xfrm>
            <a:prstGeom prst="rect">
              <a:avLst/>
            </a:prstGeom>
            <a:grpFill/>
          </p:spPr>
          <p:txBody>
            <a:bodyPr wrap="none" rtlCol="0">
              <a:spAutoFit/>
            </a:bodyPr>
            <a:lstStyle>
              <a:defPPr>
                <a:defRPr lang="zh-CN"/>
              </a:defPPr>
              <a:lvl1pPr>
                <a:defRPr sz="2800" b="1">
                  <a:solidFill>
                    <a:srgbClr val="F8F8F8"/>
                  </a:solidFill>
                  <a:latin typeface="+mj-ea"/>
                  <a:ea typeface="+mj-ea"/>
                </a:defRPr>
              </a:lvl1pPr>
            </a:lstStyle>
            <a:p>
              <a:pPr defTabSz="1213485"/>
              <a:r>
                <a:rPr lang="en-US" altLang="zh-CN" sz="3200" dirty="0">
                  <a:latin typeface="微软雅黑" panose="020B0503020204020204" charset="-122"/>
                  <a:ea typeface="微软雅黑" panose="020B0503020204020204" charset="-122"/>
                  <a:sym typeface="FZHei-B01S" panose="02010601030101010101" pitchFamily="2" charset="-122"/>
                </a:rPr>
                <a:t>2</a:t>
              </a:r>
              <a:endParaRPr lang="en-US" altLang="zh-CN" sz="3200" dirty="0">
                <a:latin typeface="微软雅黑" panose="020B0503020204020204" charset="-122"/>
                <a:ea typeface="微软雅黑" panose="020B0503020204020204" charset="-122"/>
                <a:sym typeface="FZHei-B01S" panose="02010601030101010101" pitchFamily="2" charset="-122"/>
              </a:endParaRPr>
            </a:p>
          </p:txBody>
        </p:sp>
      </p:grpSp>
      <p:grpSp>
        <p:nvGrpSpPr>
          <p:cNvPr id="27" name="组合 26"/>
          <p:cNvGrpSpPr/>
          <p:nvPr/>
        </p:nvGrpSpPr>
        <p:grpSpPr>
          <a:xfrm>
            <a:off x="6011795" y="3845495"/>
            <a:ext cx="961711" cy="950143"/>
            <a:chOff x="6409429" y="3568104"/>
            <a:chExt cx="962087" cy="962084"/>
          </a:xfrm>
          <a:solidFill>
            <a:srgbClr val="FF6BE0"/>
          </a:solidFill>
        </p:grpSpPr>
        <p:sp>
          <p:nvSpPr>
            <p:cNvPr id="28" name="椭圆 27"/>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29" name="TextBox 63"/>
            <p:cNvSpPr txBox="1"/>
            <p:nvPr/>
          </p:nvSpPr>
          <p:spPr>
            <a:xfrm>
              <a:off x="6635870" y="3702117"/>
              <a:ext cx="433875" cy="590899"/>
            </a:xfrm>
            <a:prstGeom prst="rect">
              <a:avLst/>
            </a:prstGeom>
            <a:grpFill/>
          </p:spPr>
          <p:txBody>
            <a:bodyPr wrap="none" rtlCol="0">
              <a:spAutoFit/>
            </a:bodyPr>
            <a:lstStyle>
              <a:defPPr>
                <a:defRPr lang="zh-CN"/>
              </a:defPPr>
              <a:lvl1pPr>
                <a:defRPr sz="2800" b="1">
                  <a:solidFill>
                    <a:srgbClr val="F8F8F8"/>
                  </a:solidFill>
                  <a:latin typeface="+mj-ea"/>
                  <a:ea typeface="+mj-ea"/>
                </a:defRPr>
              </a:lvl1pPr>
            </a:lstStyle>
            <a:p>
              <a:pPr defTabSz="1213485"/>
              <a:r>
                <a:rPr lang="en-US" altLang="zh-CN" sz="3200" dirty="0">
                  <a:latin typeface="微软雅黑" panose="020B0503020204020204" charset="-122"/>
                  <a:ea typeface="微软雅黑" panose="020B0503020204020204" charset="-122"/>
                  <a:sym typeface="FZHei-B01S" panose="02010601030101010101" pitchFamily="2" charset="-122"/>
                </a:rPr>
                <a:t>3</a:t>
              </a:r>
              <a:endParaRPr lang="en-US" altLang="zh-CN" sz="3200" dirty="0">
                <a:latin typeface="微软雅黑" panose="020B0503020204020204" charset="-122"/>
                <a:ea typeface="微软雅黑" panose="020B0503020204020204" charset="-122"/>
                <a:sym typeface="FZHei-B01S" panose="02010601030101010101" pitchFamily="2" charset="-122"/>
              </a:endParaRPr>
            </a:p>
          </p:txBody>
        </p:sp>
      </p:grpSp>
      <p:grpSp>
        <p:nvGrpSpPr>
          <p:cNvPr id="30" name="组合 29"/>
          <p:cNvGrpSpPr/>
          <p:nvPr/>
        </p:nvGrpSpPr>
        <p:grpSpPr>
          <a:xfrm>
            <a:off x="6011799" y="5130408"/>
            <a:ext cx="961711" cy="950144"/>
            <a:chOff x="6409426" y="4869160"/>
            <a:chExt cx="962086" cy="962084"/>
          </a:xfrm>
          <a:solidFill>
            <a:srgbClr val="FF6BE0"/>
          </a:solidFill>
        </p:grpSpPr>
        <p:sp>
          <p:nvSpPr>
            <p:cNvPr id="31" name="椭圆 30"/>
            <p:cNvSpPr/>
            <p:nvPr/>
          </p:nvSpPr>
          <p:spPr bwMode="auto">
            <a:xfrm>
              <a:off x="6409426" y="4869160"/>
              <a:ext cx="962086" cy="962084"/>
            </a:xfrm>
            <a:prstGeom prst="ellipse">
              <a:avLst/>
            </a:prstGeom>
            <a:grpFill/>
            <a:ln w="57150">
              <a:solidFill>
                <a:schemeClr val="bg1"/>
              </a:solidFill>
            </a:ln>
            <a:effectLst>
              <a:innerShdw blurRad="63500" dist="50800" dir="13500000">
                <a:prstClr val="black">
                  <a:alpha val="50000"/>
                </a:prstClr>
              </a:innerShdw>
            </a:effectLst>
          </p:spPr>
          <p:txBody>
            <a:bodyPr vert="horz" wrap="square" lIns="114673" tIns="57336" rIns="114673" bIns="57336" numCol="1" anchor="t" anchorCtr="0" compatLnSpc="1"/>
            <a:lstStyle/>
            <a:p>
              <a:pPr defTabSz="1213485"/>
              <a:endParaRPr lang="zh-CN" altLang="en-US" sz="2000">
                <a:solidFill>
                  <a:prstClr val="black"/>
                </a:solidFill>
                <a:latin typeface="微软雅黑" panose="020B0503020204020204" charset="-122"/>
                <a:ea typeface="微软雅黑" panose="020B0503020204020204" charset="-122"/>
                <a:sym typeface="FZHei-B01S" panose="02010601030101010101" pitchFamily="2" charset="-122"/>
              </a:endParaRPr>
            </a:p>
          </p:txBody>
        </p:sp>
        <p:sp>
          <p:nvSpPr>
            <p:cNvPr id="32" name="TextBox 66"/>
            <p:cNvSpPr txBox="1"/>
            <p:nvPr/>
          </p:nvSpPr>
          <p:spPr>
            <a:xfrm>
              <a:off x="6616830" y="5005505"/>
              <a:ext cx="433874" cy="590898"/>
            </a:xfrm>
            <a:prstGeom prst="rect">
              <a:avLst/>
            </a:prstGeom>
            <a:grpFill/>
          </p:spPr>
          <p:txBody>
            <a:bodyPr wrap="none" rtlCol="0">
              <a:spAutoFit/>
            </a:bodyPr>
            <a:lstStyle>
              <a:defPPr>
                <a:defRPr lang="zh-CN"/>
              </a:defPPr>
              <a:lvl1pPr>
                <a:defRPr sz="2800" b="1">
                  <a:solidFill>
                    <a:srgbClr val="F8F8F8"/>
                  </a:solidFill>
                  <a:latin typeface="+mj-ea"/>
                  <a:ea typeface="+mj-ea"/>
                </a:defRPr>
              </a:lvl1pPr>
            </a:lstStyle>
            <a:p>
              <a:pPr defTabSz="1213485"/>
              <a:r>
                <a:rPr lang="en-US" altLang="zh-CN" sz="3200" dirty="0">
                  <a:latin typeface="微软雅黑" panose="020B0503020204020204" charset="-122"/>
                  <a:ea typeface="微软雅黑" panose="020B0503020204020204" charset="-122"/>
                  <a:sym typeface="FZHei-B01S" panose="02010601030101010101" pitchFamily="2" charset="-122"/>
                </a:rPr>
                <a:t>4</a:t>
              </a:r>
              <a:endParaRPr lang="en-US" altLang="zh-CN" sz="3200" dirty="0">
                <a:latin typeface="微软雅黑" panose="020B0503020204020204" charset="-122"/>
                <a:ea typeface="微软雅黑" panose="020B0503020204020204" charset="-122"/>
                <a:sym typeface="FZHei-B01S" panose="02010601030101010101" pitchFamily="2" charset="-122"/>
              </a:endParaRPr>
            </a:p>
          </p:txBody>
        </p:sp>
      </p:grpSp>
      <p:sp>
        <p:nvSpPr>
          <p:cNvPr id="38" name="Rectangle 29"/>
          <p:cNvSpPr/>
          <p:nvPr/>
        </p:nvSpPr>
        <p:spPr>
          <a:xfrm>
            <a:off x="7217341" y="1895502"/>
            <a:ext cx="3998060" cy="645160"/>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charset="-122"/>
                <a:ea typeface="微软雅黑" panose="020B0503020204020204" charset="-122"/>
                <a:sym typeface="FZHei-B01S" panose="02010601030101010101" pitchFamily="2" charset="-122"/>
              </a:rPr>
              <a:t>点击输入文章点击输入文章点击输入文章点击输入文章点击输入文章点击输入文章点击输入文章</a:t>
            </a:r>
            <a:endParaRPr lang="zh-CN" altLang="en-US" sz="1200" b="1" dirty="0">
              <a:solidFill>
                <a:schemeClr val="tx1">
                  <a:lumMod val="75000"/>
                </a:schemeClr>
              </a:solidFill>
              <a:latin typeface="微软雅黑" panose="020B0503020204020204" charset="-122"/>
              <a:ea typeface="微软雅黑" panose="020B0503020204020204" charset="-122"/>
              <a:cs typeface="Arial" panose="020B0604020202020204" pitchFamily="34" charset="0"/>
              <a:sym typeface="FZHei-B01S" panose="02010601030101010101" pitchFamily="2" charset="-122"/>
            </a:endParaRPr>
          </a:p>
        </p:txBody>
      </p:sp>
      <p:sp>
        <p:nvSpPr>
          <p:cNvPr id="39" name="Rectangle 30"/>
          <p:cNvSpPr/>
          <p:nvPr/>
        </p:nvSpPr>
        <p:spPr>
          <a:xfrm>
            <a:off x="7217342" y="1555177"/>
            <a:ext cx="2028227" cy="337185"/>
          </a:xfrm>
          <a:prstGeom prst="rect">
            <a:avLst/>
          </a:prstGeom>
        </p:spPr>
        <p:txBody>
          <a:bodyPr wrap="square">
            <a:spAutoFit/>
          </a:bodyPr>
          <a:lstStyle/>
          <a:p>
            <a:r>
              <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rPr>
              <a:t>输入标题</a:t>
            </a:r>
            <a:endPar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endParaRPr>
          </a:p>
        </p:txBody>
      </p:sp>
      <p:sp>
        <p:nvSpPr>
          <p:cNvPr id="40" name="Rectangle 29"/>
          <p:cNvSpPr/>
          <p:nvPr/>
        </p:nvSpPr>
        <p:spPr>
          <a:xfrm>
            <a:off x="7199862" y="3104684"/>
            <a:ext cx="3998060" cy="645160"/>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charset="-122"/>
                <a:ea typeface="微软雅黑" panose="020B0503020204020204" charset="-122"/>
                <a:sym typeface="FZHei-B01S" panose="02010601030101010101" pitchFamily="2" charset="-122"/>
              </a:rPr>
              <a:t>点击输入文章点击输入文章点击输入文章点击输入文章点击输入文章点击输入文章点击输入文章</a:t>
            </a:r>
            <a:endParaRPr lang="zh-CN" altLang="en-US" sz="1200" b="1" dirty="0">
              <a:solidFill>
                <a:schemeClr val="tx1">
                  <a:lumMod val="75000"/>
                </a:schemeClr>
              </a:solidFill>
              <a:latin typeface="微软雅黑" panose="020B0503020204020204" charset="-122"/>
              <a:ea typeface="微软雅黑" panose="020B0503020204020204" charset="-122"/>
              <a:cs typeface="Arial" panose="020B0604020202020204" pitchFamily="34" charset="0"/>
              <a:sym typeface="FZHei-B01S" panose="02010601030101010101" pitchFamily="2" charset="-122"/>
            </a:endParaRPr>
          </a:p>
        </p:txBody>
      </p:sp>
      <p:sp>
        <p:nvSpPr>
          <p:cNvPr id="41" name="Rectangle 30"/>
          <p:cNvSpPr/>
          <p:nvPr/>
        </p:nvSpPr>
        <p:spPr>
          <a:xfrm>
            <a:off x="7199863" y="2764359"/>
            <a:ext cx="2028227" cy="337185"/>
          </a:xfrm>
          <a:prstGeom prst="rect">
            <a:avLst/>
          </a:prstGeom>
        </p:spPr>
        <p:txBody>
          <a:bodyPr wrap="square">
            <a:spAutoFit/>
          </a:bodyPr>
          <a:lstStyle/>
          <a:p>
            <a:r>
              <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rPr>
              <a:t>输入标题</a:t>
            </a:r>
            <a:endPar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endParaRPr>
          </a:p>
        </p:txBody>
      </p:sp>
      <p:sp>
        <p:nvSpPr>
          <p:cNvPr id="42" name="Rectangle 29"/>
          <p:cNvSpPr/>
          <p:nvPr/>
        </p:nvSpPr>
        <p:spPr>
          <a:xfrm>
            <a:off x="7199862" y="4252151"/>
            <a:ext cx="3998060" cy="645160"/>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charset="-122"/>
                <a:ea typeface="微软雅黑" panose="020B0503020204020204" charset="-122"/>
                <a:sym typeface="FZHei-B01S" panose="02010601030101010101" pitchFamily="2" charset="-122"/>
              </a:rPr>
              <a:t>点击输入文章点击输入文章点击输入文章点击输入文章点击输入文章点击输入文章点击输入文章</a:t>
            </a:r>
            <a:endParaRPr lang="zh-CN" altLang="en-US" sz="1200" b="1" dirty="0">
              <a:solidFill>
                <a:schemeClr val="tx1">
                  <a:lumMod val="75000"/>
                </a:schemeClr>
              </a:solidFill>
              <a:latin typeface="微软雅黑" panose="020B0503020204020204" charset="-122"/>
              <a:ea typeface="微软雅黑" panose="020B0503020204020204" charset="-122"/>
              <a:cs typeface="Arial" panose="020B0604020202020204" pitchFamily="34" charset="0"/>
              <a:sym typeface="FZHei-B01S" panose="02010601030101010101" pitchFamily="2" charset="-122"/>
            </a:endParaRPr>
          </a:p>
        </p:txBody>
      </p:sp>
      <p:sp>
        <p:nvSpPr>
          <p:cNvPr id="43" name="Rectangle 30"/>
          <p:cNvSpPr/>
          <p:nvPr/>
        </p:nvSpPr>
        <p:spPr>
          <a:xfrm>
            <a:off x="7199863" y="3911826"/>
            <a:ext cx="2028227" cy="337185"/>
          </a:xfrm>
          <a:prstGeom prst="rect">
            <a:avLst/>
          </a:prstGeom>
        </p:spPr>
        <p:txBody>
          <a:bodyPr wrap="square">
            <a:spAutoFit/>
          </a:bodyPr>
          <a:lstStyle/>
          <a:p>
            <a:r>
              <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rPr>
              <a:t>输入标题</a:t>
            </a:r>
            <a:endPar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endParaRPr>
          </a:p>
        </p:txBody>
      </p:sp>
      <p:sp>
        <p:nvSpPr>
          <p:cNvPr id="44" name="Rectangle 29"/>
          <p:cNvSpPr/>
          <p:nvPr/>
        </p:nvSpPr>
        <p:spPr>
          <a:xfrm>
            <a:off x="7216874" y="5600330"/>
            <a:ext cx="3998060" cy="645160"/>
          </a:xfrm>
          <a:prstGeom prst="rect">
            <a:avLst/>
          </a:prstGeom>
        </p:spPr>
        <p:txBody>
          <a:bodyPr wrap="square">
            <a:spAutoFit/>
          </a:bodyPr>
          <a:lstStyle/>
          <a:p>
            <a:pPr>
              <a:lnSpc>
                <a:spcPct val="150000"/>
              </a:lnSpc>
              <a:spcBef>
                <a:spcPts val="0"/>
              </a:spcBef>
              <a:spcAft>
                <a:spcPts val="0"/>
              </a:spcAft>
              <a:buNone/>
            </a:pPr>
            <a:r>
              <a:rPr lang="zh-CN" altLang="en-US" sz="1200" dirty="0">
                <a:solidFill>
                  <a:schemeClr val="tx1">
                    <a:lumMod val="75000"/>
                  </a:schemeClr>
                </a:solidFill>
                <a:latin typeface="微软雅黑" panose="020B0503020204020204" charset="-122"/>
                <a:ea typeface="微软雅黑" panose="020B0503020204020204" charset="-122"/>
                <a:sym typeface="FZHei-B01S" panose="02010601030101010101" pitchFamily="2" charset="-122"/>
              </a:rPr>
              <a:t>点击输入文章点击输入文章点击输入文章点击输入文章点击输入文章点击输入文章点击输入文章</a:t>
            </a:r>
            <a:endParaRPr lang="zh-CN" altLang="en-US" sz="1200" b="1" dirty="0">
              <a:solidFill>
                <a:schemeClr val="tx1">
                  <a:lumMod val="75000"/>
                </a:schemeClr>
              </a:solidFill>
              <a:latin typeface="微软雅黑" panose="020B0503020204020204" charset="-122"/>
              <a:ea typeface="微软雅黑" panose="020B0503020204020204" charset="-122"/>
              <a:cs typeface="Arial" panose="020B0604020202020204" pitchFamily="34" charset="0"/>
              <a:sym typeface="FZHei-B01S" panose="02010601030101010101" pitchFamily="2" charset="-122"/>
            </a:endParaRPr>
          </a:p>
        </p:txBody>
      </p:sp>
      <p:sp>
        <p:nvSpPr>
          <p:cNvPr id="45" name="Rectangle 30"/>
          <p:cNvSpPr/>
          <p:nvPr/>
        </p:nvSpPr>
        <p:spPr>
          <a:xfrm>
            <a:off x="7216875" y="5260005"/>
            <a:ext cx="2028227" cy="337185"/>
          </a:xfrm>
          <a:prstGeom prst="rect">
            <a:avLst/>
          </a:prstGeom>
        </p:spPr>
        <p:txBody>
          <a:bodyPr wrap="square">
            <a:spAutoFit/>
          </a:bodyPr>
          <a:lstStyle/>
          <a:p>
            <a:r>
              <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rPr>
              <a:t>输入标题</a:t>
            </a:r>
            <a:endParaRPr lang="zh-CN" altLang="en-US" sz="1600" b="1" dirty="0">
              <a:solidFill>
                <a:schemeClr val="tx1">
                  <a:lumMod val="75000"/>
                </a:schemeClr>
              </a:solidFill>
              <a:latin typeface="微软雅黑" panose="020B0503020204020204" charset="-122"/>
              <a:ea typeface="微软雅黑" panose="020B0503020204020204" charset="-122"/>
              <a:cs typeface="Open Sans" panose="020B0606030504020204" pitchFamily="34" charset="0"/>
              <a:sym typeface="FZHei-B01S" panose="02010601030101010101" pitchFamily="2" charset="-122"/>
            </a:endParaRPr>
          </a:p>
        </p:txBody>
      </p:sp>
      <p:grpSp>
        <p:nvGrpSpPr>
          <p:cNvPr id="46" name="组合 45"/>
          <p:cNvGrpSpPr/>
          <p:nvPr/>
        </p:nvGrpSpPr>
        <p:grpSpPr>
          <a:xfrm>
            <a:off x="179991" y="338466"/>
            <a:ext cx="3254570" cy="563794"/>
            <a:chOff x="744342" y="709010"/>
            <a:chExt cx="3255323" cy="563925"/>
          </a:xfrm>
        </p:grpSpPr>
        <p:sp>
          <p:nvSpPr>
            <p:cNvPr id="47"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48" name="直接连接符 47"/>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3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3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3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300"/>
                                        <p:tgtEl>
                                          <p:spTgt spid="3"/>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 calcmode="lin" valueType="num">
                                      <p:cBhvr>
                                        <p:cTn id="25" dur="500" fill="hold"/>
                                        <p:tgtEl>
                                          <p:spTgt spid="7"/>
                                        </p:tgtEl>
                                        <p:attrNameLst>
                                          <p:attrName>style.rotation</p:attrName>
                                        </p:attrNameLst>
                                      </p:cBhvr>
                                      <p:tavLst>
                                        <p:tav tm="0">
                                          <p:val>
                                            <p:fltVal val="90"/>
                                          </p:val>
                                        </p:tav>
                                        <p:tav tm="100000">
                                          <p:val>
                                            <p:fltVal val="0"/>
                                          </p:val>
                                        </p:tav>
                                      </p:tavLst>
                                    </p:anim>
                                    <p:animEffect transition="in" filter="fade">
                                      <p:cBhvr>
                                        <p:cTn id="26" dur="500"/>
                                        <p:tgtEl>
                                          <p:spTgt spid="7"/>
                                        </p:tgtEl>
                                      </p:cBhvr>
                                    </p:animEffect>
                                  </p:childTnLst>
                                </p:cTn>
                              </p:par>
                            </p:childTnLst>
                          </p:cTn>
                        </p:par>
                        <p:par>
                          <p:cTn id="27" fill="hold">
                            <p:stCondLst>
                              <p:cond delay="2500"/>
                            </p:stCondLst>
                            <p:childTnLst>
                              <p:par>
                                <p:cTn id="28" presetID="3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 calcmode="lin" valueType="num">
                                      <p:cBhvr>
                                        <p:cTn id="32" dur="500" fill="hold"/>
                                        <p:tgtEl>
                                          <p:spTgt spid="10"/>
                                        </p:tgtEl>
                                        <p:attrNameLst>
                                          <p:attrName>style.rotation</p:attrName>
                                        </p:attrNameLst>
                                      </p:cBhvr>
                                      <p:tavLst>
                                        <p:tav tm="0">
                                          <p:val>
                                            <p:fltVal val="90"/>
                                          </p:val>
                                        </p:tav>
                                        <p:tav tm="100000">
                                          <p:val>
                                            <p:fltVal val="0"/>
                                          </p:val>
                                        </p:tav>
                                      </p:tavLst>
                                    </p:anim>
                                    <p:animEffect transition="in" filter="fade">
                                      <p:cBhvr>
                                        <p:cTn id="33" dur="500"/>
                                        <p:tgtEl>
                                          <p:spTgt spid="10"/>
                                        </p:tgtEl>
                                      </p:cBhvr>
                                    </p:animEffect>
                                  </p:childTnLst>
                                </p:cTn>
                              </p:par>
                            </p:childTnLst>
                          </p:cTn>
                        </p:par>
                        <p:par>
                          <p:cTn id="34" fill="hold">
                            <p:stCondLst>
                              <p:cond delay="3000"/>
                            </p:stCondLst>
                            <p:childTnLst>
                              <p:par>
                                <p:cTn id="35" presetID="31"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 calcmode="lin" valueType="num">
                                      <p:cBhvr>
                                        <p:cTn id="39" dur="500" fill="hold"/>
                                        <p:tgtEl>
                                          <p:spTgt spid="13"/>
                                        </p:tgtEl>
                                        <p:attrNameLst>
                                          <p:attrName>style.rotation</p:attrName>
                                        </p:attrNameLst>
                                      </p:cBhvr>
                                      <p:tavLst>
                                        <p:tav tm="0">
                                          <p:val>
                                            <p:fltVal val="90"/>
                                          </p:val>
                                        </p:tav>
                                        <p:tav tm="100000">
                                          <p:val>
                                            <p:fltVal val="0"/>
                                          </p:val>
                                        </p:tav>
                                      </p:tavLst>
                                    </p:anim>
                                    <p:animEffect transition="in" filter="fade">
                                      <p:cBhvr>
                                        <p:cTn id="40" dur="500"/>
                                        <p:tgtEl>
                                          <p:spTgt spid="13"/>
                                        </p:tgtEl>
                                      </p:cBhvr>
                                    </p:animEffect>
                                  </p:childTnLst>
                                </p:cTn>
                              </p:par>
                            </p:childTnLst>
                          </p:cTn>
                        </p:par>
                        <p:par>
                          <p:cTn id="41" fill="hold">
                            <p:stCondLst>
                              <p:cond delay="3500"/>
                            </p:stCondLst>
                            <p:childTnLst>
                              <p:par>
                                <p:cTn id="42" presetID="31" presetClass="entr" presetSubtype="0"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500" fill="hold"/>
                                        <p:tgtEl>
                                          <p:spTgt spid="16"/>
                                        </p:tgtEl>
                                        <p:attrNameLst>
                                          <p:attrName>ppt_w</p:attrName>
                                        </p:attrNameLst>
                                      </p:cBhvr>
                                      <p:tavLst>
                                        <p:tav tm="0">
                                          <p:val>
                                            <p:fltVal val="0"/>
                                          </p:val>
                                        </p:tav>
                                        <p:tav tm="100000">
                                          <p:val>
                                            <p:strVal val="#ppt_w"/>
                                          </p:val>
                                        </p:tav>
                                      </p:tavLst>
                                    </p:anim>
                                    <p:anim calcmode="lin" valueType="num">
                                      <p:cBhvr>
                                        <p:cTn id="45" dur="500" fill="hold"/>
                                        <p:tgtEl>
                                          <p:spTgt spid="16"/>
                                        </p:tgtEl>
                                        <p:attrNameLst>
                                          <p:attrName>ppt_h</p:attrName>
                                        </p:attrNameLst>
                                      </p:cBhvr>
                                      <p:tavLst>
                                        <p:tav tm="0">
                                          <p:val>
                                            <p:fltVal val="0"/>
                                          </p:val>
                                        </p:tav>
                                        <p:tav tm="100000">
                                          <p:val>
                                            <p:strVal val="#ppt_h"/>
                                          </p:val>
                                        </p:tav>
                                      </p:tavLst>
                                    </p:anim>
                                    <p:anim calcmode="lin" valueType="num">
                                      <p:cBhvr>
                                        <p:cTn id="46" dur="500" fill="hold"/>
                                        <p:tgtEl>
                                          <p:spTgt spid="16"/>
                                        </p:tgtEl>
                                        <p:attrNameLst>
                                          <p:attrName>style.rotation</p:attrName>
                                        </p:attrNameLst>
                                      </p:cBhvr>
                                      <p:tavLst>
                                        <p:tav tm="0">
                                          <p:val>
                                            <p:fltVal val="90"/>
                                          </p:val>
                                        </p:tav>
                                        <p:tav tm="100000">
                                          <p:val>
                                            <p:fltVal val="0"/>
                                          </p:val>
                                        </p:tav>
                                      </p:tavLst>
                                    </p:anim>
                                    <p:animEffect transition="in" filter="fade">
                                      <p:cBhvr>
                                        <p:cTn id="47" dur="500"/>
                                        <p:tgtEl>
                                          <p:spTgt spid="16"/>
                                        </p:tgtEl>
                                      </p:cBhvr>
                                    </p:animEffect>
                                  </p:childTnLst>
                                </p:cTn>
                              </p:par>
                            </p:childTnLst>
                          </p:cTn>
                        </p:par>
                        <p:par>
                          <p:cTn id="48" fill="hold">
                            <p:stCondLst>
                              <p:cond delay="4000"/>
                            </p:stCondLst>
                            <p:childTnLst>
                              <p:par>
                                <p:cTn id="49" presetID="42" presetClass="entr" presetSubtype="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1000"/>
                                        <p:tgtEl>
                                          <p:spTgt spid="2"/>
                                        </p:tgtEl>
                                      </p:cBhvr>
                                    </p:animEffect>
                                    <p:anim calcmode="lin" valueType="num">
                                      <p:cBhvr>
                                        <p:cTn id="52" dur="1000" fill="hold"/>
                                        <p:tgtEl>
                                          <p:spTgt spid="2"/>
                                        </p:tgtEl>
                                        <p:attrNameLst>
                                          <p:attrName>ppt_x</p:attrName>
                                        </p:attrNameLst>
                                      </p:cBhvr>
                                      <p:tavLst>
                                        <p:tav tm="0">
                                          <p:val>
                                            <p:strVal val="#ppt_x"/>
                                          </p:val>
                                        </p:tav>
                                        <p:tav tm="100000">
                                          <p:val>
                                            <p:strVal val="#ppt_x"/>
                                          </p:val>
                                        </p:tav>
                                      </p:tavLst>
                                    </p:anim>
                                    <p:anim calcmode="lin" valueType="num">
                                      <p:cBhvr>
                                        <p:cTn id="53" dur="1000" fill="hold"/>
                                        <p:tgtEl>
                                          <p:spTgt spid="2"/>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42"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1" presetClass="entr" presetSubtype="1"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heel(1)">
                                      <p:cBhvr>
                                        <p:cTn id="63" dur="500"/>
                                        <p:tgtEl>
                                          <p:spTgt spid="21"/>
                                        </p:tgtEl>
                                      </p:cBhvr>
                                    </p:animEffect>
                                  </p:childTnLst>
                                </p:cTn>
                              </p:par>
                            </p:childTnLst>
                          </p:cTn>
                        </p:par>
                        <p:par>
                          <p:cTn id="64" fill="hold">
                            <p:stCondLst>
                              <p:cond delay="6500"/>
                            </p:stCondLst>
                            <p:childTnLst>
                              <p:par>
                                <p:cTn id="65" presetID="21" presetClass="entr" presetSubtype="1"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heel(1)">
                                      <p:cBhvr>
                                        <p:cTn id="67" dur="500"/>
                                        <p:tgtEl>
                                          <p:spTgt spid="24"/>
                                        </p:tgtEl>
                                      </p:cBhvr>
                                    </p:animEffect>
                                  </p:childTnLst>
                                </p:cTn>
                              </p:par>
                            </p:childTnLst>
                          </p:cTn>
                        </p:par>
                        <p:par>
                          <p:cTn id="68" fill="hold">
                            <p:stCondLst>
                              <p:cond delay="7000"/>
                            </p:stCondLst>
                            <p:childTnLst>
                              <p:par>
                                <p:cTn id="69" presetID="21" presetClass="entr" presetSubtype="1" fill="hold"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heel(1)">
                                      <p:cBhvr>
                                        <p:cTn id="71" dur="500"/>
                                        <p:tgtEl>
                                          <p:spTgt spid="27"/>
                                        </p:tgtEl>
                                      </p:cBhvr>
                                    </p:animEffect>
                                  </p:childTnLst>
                                </p:cTn>
                              </p:par>
                            </p:childTnLst>
                          </p:cTn>
                        </p:par>
                        <p:par>
                          <p:cTn id="72" fill="hold">
                            <p:stCondLst>
                              <p:cond delay="7500"/>
                            </p:stCondLst>
                            <p:childTnLst>
                              <p:par>
                                <p:cTn id="73" presetID="21" presetClass="entr" presetSubtype="1"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heel(1)">
                                      <p:cBhvr>
                                        <p:cTn id="75" dur="500"/>
                                        <p:tgtEl>
                                          <p:spTgt spid="30"/>
                                        </p:tgtEl>
                                      </p:cBhvr>
                                    </p:animEffect>
                                  </p:childTnLst>
                                </p:cTn>
                              </p:par>
                            </p:childTnLst>
                          </p:cTn>
                        </p:par>
                        <p:par>
                          <p:cTn id="76" fill="hold">
                            <p:stCondLst>
                              <p:cond delay="8000"/>
                            </p:stCondLst>
                            <p:childTnLst>
                              <p:par>
                                <p:cTn id="77" presetID="42" presetClass="entr" presetSubtype="0" fill="hold" grpId="0" nodeType="after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fade">
                                      <p:cBhvr>
                                        <p:cTn id="79" dur="1000"/>
                                        <p:tgtEl>
                                          <p:spTgt spid="38"/>
                                        </p:tgtEl>
                                      </p:cBhvr>
                                    </p:animEffect>
                                    <p:anim calcmode="lin" valueType="num">
                                      <p:cBhvr>
                                        <p:cTn id="80" dur="1000" fill="hold"/>
                                        <p:tgtEl>
                                          <p:spTgt spid="38"/>
                                        </p:tgtEl>
                                        <p:attrNameLst>
                                          <p:attrName>ppt_x</p:attrName>
                                        </p:attrNameLst>
                                      </p:cBhvr>
                                      <p:tavLst>
                                        <p:tav tm="0">
                                          <p:val>
                                            <p:strVal val="#ppt_x"/>
                                          </p:val>
                                        </p:tav>
                                        <p:tav tm="100000">
                                          <p:val>
                                            <p:strVal val="#ppt_x"/>
                                          </p:val>
                                        </p:tav>
                                      </p:tavLst>
                                    </p:anim>
                                    <p:anim calcmode="lin" valueType="num">
                                      <p:cBhvr>
                                        <p:cTn id="81" dur="1000" fill="hold"/>
                                        <p:tgtEl>
                                          <p:spTgt spid="38"/>
                                        </p:tgtEl>
                                        <p:attrNameLst>
                                          <p:attrName>ppt_y</p:attrName>
                                        </p:attrNameLst>
                                      </p:cBhvr>
                                      <p:tavLst>
                                        <p:tav tm="0">
                                          <p:val>
                                            <p:strVal val="#ppt_y+.1"/>
                                          </p:val>
                                        </p:tav>
                                        <p:tav tm="100000">
                                          <p:val>
                                            <p:strVal val="#ppt_y"/>
                                          </p:val>
                                        </p:tav>
                                      </p:tavLst>
                                    </p:anim>
                                  </p:childTnLst>
                                </p:cTn>
                              </p:par>
                            </p:childTnLst>
                          </p:cTn>
                        </p:par>
                        <p:par>
                          <p:cTn id="82" fill="hold">
                            <p:stCondLst>
                              <p:cond delay="9000"/>
                            </p:stCondLst>
                            <p:childTnLst>
                              <p:par>
                                <p:cTn id="83" presetID="42" presetClass="entr" presetSubtype="0"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1000"/>
                                        <p:tgtEl>
                                          <p:spTgt spid="39"/>
                                        </p:tgtEl>
                                      </p:cBhvr>
                                    </p:animEffect>
                                    <p:anim calcmode="lin" valueType="num">
                                      <p:cBhvr>
                                        <p:cTn id="86" dur="1000" fill="hold"/>
                                        <p:tgtEl>
                                          <p:spTgt spid="39"/>
                                        </p:tgtEl>
                                        <p:attrNameLst>
                                          <p:attrName>ppt_x</p:attrName>
                                        </p:attrNameLst>
                                      </p:cBhvr>
                                      <p:tavLst>
                                        <p:tav tm="0">
                                          <p:val>
                                            <p:strVal val="#ppt_x"/>
                                          </p:val>
                                        </p:tav>
                                        <p:tav tm="100000">
                                          <p:val>
                                            <p:strVal val="#ppt_x"/>
                                          </p:val>
                                        </p:tav>
                                      </p:tavLst>
                                    </p:anim>
                                    <p:anim calcmode="lin" valueType="num">
                                      <p:cBhvr>
                                        <p:cTn id="87" dur="1000" fill="hold"/>
                                        <p:tgtEl>
                                          <p:spTgt spid="39"/>
                                        </p:tgtEl>
                                        <p:attrNameLst>
                                          <p:attrName>ppt_y</p:attrName>
                                        </p:attrNameLst>
                                      </p:cBhvr>
                                      <p:tavLst>
                                        <p:tav tm="0">
                                          <p:val>
                                            <p:strVal val="#ppt_y+.1"/>
                                          </p:val>
                                        </p:tav>
                                        <p:tav tm="100000">
                                          <p:val>
                                            <p:strVal val="#ppt_y"/>
                                          </p:val>
                                        </p:tav>
                                      </p:tavLst>
                                    </p:anim>
                                  </p:childTnLst>
                                </p:cTn>
                              </p:par>
                            </p:childTnLst>
                          </p:cTn>
                        </p:par>
                        <p:par>
                          <p:cTn id="88" fill="hold">
                            <p:stCondLst>
                              <p:cond delay="10000"/>
                            </p:stCondLst>
                            <p:childTnLst>
                              <p:par>
                                <p:cTn id="89" presetID="42" presetClass="entr" presetSubtype="0"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1000"/>
                                        <p:tgtEl>
                                          <p:spTgt spid="40"/>
                                        </p:tgtEl>
                                      </p:cBhvr>
                                    </p:animEffect>
                                    <p:anim calcmode="lin" valueType="num">
                                      <p:cBhvr>
                                        <p:cTn id="92" dur="1000" fill="hold"/>
                                        <p:tgtEl>
                                          <p:spTgt spid="40"/>
                                        </p:tgtEl>
                                        <p:attrNameLst>
                                          <p:attrName>ppt_x</p:attrName>
                                        </p:attrNameLst>
                                      </p:cBhvr>
                                      <p:tavLst>
                                        <p:tav tm="0">
                                          <p:val>
                                            <p:strVal val="#ppt_x"/>
                                          </p:val>
                                        </p:tav>
                                        <p:tav tm="100000">
                                          <p:val>
                                            <p:strVal val="#ppt_x"/>
                                          </p:val>
                                        </p:tav>
                                      </p:tavLst>
                                    </p:anim>
                                    <p:anim calcmode="lin" valueType="num">
                                      <p:cBhvr>
                                        <p:cTn id="93" dur="1000" fill="hold"/>
                                        <p:tgtEl>
                                          <p:spTgt spid="40"/>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42" presetClass="entr" presetSubtype="0" fill="hold" grpId="0" nodeType="after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fade">
                                      <p:cBhvr>
                                        <p:cTn id="103" dur="1000"/>
                                        <p:tgtEl>
                                          <p:spTgt spid="42"/>
                                        </p:tgtEl>
                                      </p:cBhvr>
                                    </p:animEffect>
                                    <p:anim calcmode="lin" valueType="num">
                                      <p:cBhvr>
                                        <p:cTn id="104" dur="1000" fill="hold"/>
                                        <p:tgtEl>
                                          <p:spTgt spid="42"/>
                                        </p:tgtEl>
                                        <p:attrNameLst>
                                          <p:attrName>ppt_x</p:attrName>
                                        </p:attrNameLst>
                                      </p:cBhvr>
                                      <p:tavLst>
                                        <p:tav tm="0">
                                          <p:val>
                                            <p:strVal val="#ppt_x"/>
                                          </p:val>
                                        </p:tav>
                                        <p:tav tm="100000">
                                          <p:val>
                                            <p:strVal val="#ppt_x"/>
                                          </p:val>
                                        </p:tav>
                                      </p:tavLst>
                                    </p:anim>
                                    <p:anim calcmode="lin" valueType="num">
                                      <p:cBhvr>
                                        <p:cTn id="105" dur="1000" fill="hold"/>
                                        <p:tgtEl>
                                          <p:spTgt spid="42"/>
                                        </p:tgtEl>
                                        <p:attrNameLst>
                                          <p:attrName>ppt_y</p:attrName>
                                        </p:attrNameLst>
                                      </p:cBhvr>
                                      <p:tavLst>
                                        <p:tav tm="0">
                                          <p:val>
                                            <p:strVal val="#ppt_y+.1"/>
                                          </p:val>
                                        </p:tav>
                                        <p:tav tm="100000">
                                          <p:val>
                                            <p:strVal val="#ppt_y"/>
                                          </p:val>
                                        </p:tav>
                                      </p:tavLst>
                                    </p:anim>
                                  </p:childTnLst>
                                </p:cTn>
                              </p:par>
                            </p:childTnLst>
                          </p:cTn>
                        </p:par>
                        <p:par>
                          <p:cTn id="106" fill="hold">
                            <p:stCondLst>
                              <p:cond delay="13000"/>
                            </p:stCondLst>
                            <p:childTnLst>
                              <p:par>
                                <p:cTn id="107" presetID="42" presetClass="entr" presetSubtype="0" fill="hold" grpId="0"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fade">
                                      <p:cBhvr>
                                        <p:cTn id="109" dur="1000"/>
                                        <p:tgtEl>
                                          <p:spTgt spid="43"/>
                                        </p:tgtEl>
                                      </p:cBhvr>
                                    </p:animEffect>
                                    <p:anim calcmode="lin" valueType="num">
                                      <p:cBhvr>
                                        <p:cTn id="110" dur="1000" fill="hold"/>
                                        <p:tgtEl>
                                          <p:spTgt spid="43"/>
                                        </p:tgtEl>
                                        <p:attrNameLst>
                                          <p:attrName>ppt_x</p:attrName>
                                        </p:attrNameLst>
                                      </p:cBhvr>
                                      <p:tavLst>
                                        <p:tav tm="0">
                                          <p:val>
                                            <p:strVal val="#ppt_x"/>
                                          </p:val>
                                        </p:tav>
                                        <p:tav tm="100000">
                                          <p:val>
                                            <p:strVal val="#ppt_x"/>
                                          </p:val>
                                        </p:tav>
                                      </p:tavLst>
                                    </p:anim>
                                    <p:anim calcmode="lin" valueType="num">
                                      <p:cBhvr>
                                        <p:cTn id="111" dur="1000" fill="hold"/>
                                        <p:tgtEl>
                                          <p:spTgt spid="43"/>
                                        </p:tgtEl>
                                        <p:attrNameLst>
                                          <p:attrName>ppt_y</p:attrName>
                                        </p:attrNameLst>
                                      </p:cBhvr>
                                      <p:tavLst>
                                        <p:tav tm="0">
                                          <p:val>
                                            <p:strVal val="#ppt_y+.1"/>
                                          </p:val>
                                        </p:tav>
                                        <p:tav tm="100000">
                                          <p:val>
                                            <p:strVal val="#ppt_y"/>
                                          </p:val>
                                        </p:tav>
                                      </p:tavLst>
                                    </p:anim>
                                  </p:childTnLst>
                                </p:cTn>
                              </p:par>
                            </p:childTnLst>
                          </p:cTn>
                        </p:par>
                        <p:par>
                          <p:cTn id="112" fill="hold">
                            <p:stCondLst>
                              <p:cond delay="14000"/>
                            </p:stCondLst>
                            <p:childTnLst>
                              <p:par>
                                <p:cTn id="113" presetID="42" presetClass="entr" presetSubtype="0" fill="hold" grpId="0" nodeType="afterEffect">
                                  <p:stCondLst>
                                    <p:cond delay="0"/>
                                  </p:stCondLst>
                                  <p:childTnLst>
                                    <p:set>
                                      <p:cBhvr>
                                        <p:cTn id="114" dur="1" fill="hold">
                                          <p:stCondLst>
                                            <p:cond delay="0"/>
                                          </p:stCondLst>
                                        </p:cTn>
                                        <p:tgtEl>
                                          <p:spTgt spid="44"/>
                                        </p:tgtEl>
                                        <p:attrNameLst>
                                          <p:attrName>style.visibility</p:attrName>
                                        </p:attrNameLst>
                                      </p:cBhvr>
                                      <p:to>
                                        <p:strVal val="visible"/>
                                      </p:to>
                                    </p:set>
                                    <p:animEffect transition="in" filter="fade">
                                      <p:cBhvr>
                                        <p:cTn id="115" dur="1000"/>
                                        <p:tgtEl>
                                          <p:spTgt spid="44"/>
                                        </p:tgtEl>
                                      </p:cBhvr>
                                    </p:animEffect>
                                    <p:anim calcmode="lin" valueType="num">
                                      <p:cBhvr>
                                        <p:cTn id="116" dur="1000" fill="hold"/>
                                        <p:tgtEl>
                                          <p:spTgt spid="44"/>
                                        </p:tgtEl>
                                        <p:attrNameLst>
                                          <p:attrName>ppt_x</p:attrName>
                                        </p:attrNameLst>
                                      </p:cBhvr>
                                      <p:tavLst>
                                        <p:tav tm="0">
                                          <p:val>
                                            <p:strVal val="#ppt_x"/>
                                          </p:val>
                                        </p:tav>
                                        <p:tav tm="100000">
                                          <p:val>
                                            <p:strVal val="#ppt_x"/>
                                          </p:val>
                                        </p:tav>
                                      </p:tavLst>
                                    </p:anim>
                                    <p:anim calcmode="lin" valueType="num">
                                      <p:cBhvr>
                                        <p:cTn id="117" dur="1000" fill="hold"/>
                                        <p:tgtEl>
                                          <p:spTgt spid="44"/>
                                        </p:tgtEl>
                                        <p:attrNameLst>
                                          <p:attrName>ppt_y</p:attrName>
                                        </p:attrNameLst>
                                      </p:cBhvr>
                                      <p:tavLst>
                                        <p:tav tm="0">
                                          <p:val>
                                            <p:strVal val="#ppt_y+.1"/>
                                          </p:val>
                                        </p:tav>
                                        <p:tav tm="100000">
                                          <p:val>
                                            <p:strVal val="#ppt_y"/>
                                          </p:val>
                                        </p:tav>
                                      </p:tavLst>
                                    </p:anim>
                                  </p:childTnLst>
                                </p:cTn>
                              </p:par>
                            </p:childTnLst>
                          </p:cTn>
                        </p:par>
                        <p:par>
                          <p:cTn id="118" fill="hold">
                            <p:stCondLst>
                              <p:cond delay="15000"/>
                            </p:stCondLst>
                            <p:childTnLst>
                              <p:par>
                                <p:cTn id="119" presetID="42" presetClass="entr" presetSubtype="0" fill="hold" grpId="0" nodeType="after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fade">
                                      <p:cBhvr>
                                        <p:cTn id="121" dur="1000"/>
                                        <p:tgtEl>
                                          <p:spTgt spid="45"/>
                                        </p:tgtEl>
                                      </p:cBhvr>
                                    </p:animEffect>
                                    <p:anim calcmode="lin" valueType="num">
                                      <p:cBhvr>
                                        <p:cTn id="122" dur="1000" fill="hold"/>
                                        <p:tgtEl>
                                          <p:spTgt spid="45"/>
                                        </p:tgtEl>
                                        <p:attrNameLst>
                                          <p:attrName>ppt_x</p:attrName>
                                        </p:attrNameLst>
                                      </p:cBhvr>
                                      <p:tavLst>
                                        <p:tav tm="0">
                                          <p:val>
                                            <p:strVal val="#ppt_x"/>
                                          </p:val>
                                        </p:tav>
                                        <p:tav tm="100000">
                                          <p:val>
                                            <p:strVal val="#ppt_x"/>
                                          </p:val>
                                        </p:tav>
                                      </p:tavLst>
                                    </p:anim>
                                    <p:anim calcmode="lin" valueType="num">
                                      <p:cBhvr>
                                        <p:cTn id="123" dur="1000" fill="hold"/>
                                        <p:tgtEl>
                                          <p:spTgt spid="45"/>
                                        </p:tgtEl>
                                        <p:attrNameLst>
                                          <p:attrName>ppt_y</p:attrName>
                                        </p:attrNameLst>
                                      </p:cBhvr>
                                      <p:tavLst>
                                        <p:tav tm="0">
                                          <p:val>
                                            <p:strVal val="#ppt_y+.1"/>
                                          </p:val>
                                        </p:tav>
                                        <p:tav tm="100000">
                                          <p:val>
                                            <p:strVal val="#ppt_y"/>
                                          </p:val>
                                        </p:tav>
                                      </p:tavLst>
                                    </p:anim>
                                  </p:childTnLst>
                                </p:cTn>
                              </p:par>
                              <p:par>
                                <p:cTn id="124" presetID="42" presetClass="entr" presetSubtype="0" fill="hold"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fade">
                                      <p:cBhvr>
                                        <p:cTn id="126" dur="500"/>
                                        <p:tgtEl>
                                          <p:spTgt spid="46"/>
                                        </p:tgtEl>
                                      </p:cBhvr>
                                    </p:animEffect>
                                    <p:anim calcmode="lin" valueType="num">
                                      <p:cBhvr>
                                        <p:cTn id="127" dur="500" fill="hold"/>
                                        <p:tgtEl>
                                          <p:spTgt spid="46"/>
                                        </p:tgtEl>
                                        <p:attrNameLst>
                                          <p:attrName>ppt_x</p:attrName>
                                        </p:attrNameLst>
                                      </p:cBhvr>
                                      <p:tavLst>
                                        <p:tav tm="0">
                                          <p:val>
                                            <p:strVal val="#ppt_x"/>
                                          </p:val>
                                        </p:tav>
                                        <p:tav tm="100000">
                                          <p:val>
                                            <p:strVal val="#ppt_x"/>
                                          </p:val>
                                        </p:tav>
                                      </p:tavLst>
                                    </p:anim>
                                    <p:anim calcmode="lin" valueType="num">
                                      <p:cBhvr>
                                        <p:cTn id="128"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19" grpId="0"/>
      <p:bldP spid="38" grpId="0"/>
      <p:bldP spid="39" grpId="0"/>
      <p:bldP spid="40" grpId="0"/>
      <p:bldP spid="41" grpId="0"/>
      <p:bldP spid="42" grpId="0"/>
      <p:bldP spid="43" grpId="0"/>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179991" y="338466"/>
            <a:ext cx="3254570" cy="563794"/>
            <a:chOff x="744342" y="709010"/>
            <a:chExt cx="3255323" cy="563925"/>
          </a:xfrm>
        </p:grpSpPr>
        <p:sp>
          <p:nvSpPr>
            <p:cNvPr id="34"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41" name="直接连接符 40"/>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 name="图片占位符 9"/>
          <p:cNvPicPr>
            <a:picLocks noGrp="1" noChangeAspect="1"/>
          </p:cNvPicPr>
          <p:nvPr/>
        </p:nvPicPr>
        <p:blipFill>
          <a:blip r:embed="rId1" cstate="print">
            <a:extLst>
              <a:ext uri="{28A0092B-C50C-407E-A947-70E740481C1C}">
                <a14:useLocalDpi xmlns:a14="http://schemas.microsoft.com/office/drawing/2010/main" val="0"/>
              </a:ext>
            </a:extLst>
          </a:blip>
          <a:srcRect t="4757" b="4757"/>
          <a:stretch>
            <a:fillRect/>
          </a:stretch>
        </p:blipFill>
        <p:spPr>
          <a:xfrm>
            <a:off x="4819997" y="1473200"/>
            <a:ext cx="4811961" cy="2908300"/>
          </a:xfrm>
          <a:prstGeom prst="rect">
            <a:avLst/>
          </a:prstGeom>
          <a:pattFill prst="pct5">
            <a:fgClr>
              <a:schemeClr val="accent1"/>
            </a:fgClr>
            <a:bgClr>
              <a:schemeClr val="tx2"/>
            </a:bgClr>
          </a:pattFill>
        </p:spPr>
      </p:pic>
      <p:pic>
        <p:nvPicPr>
          <p:cNvPr id="3" name="图片占位符 11"/>
          <p:cNvPicPr>
            <a:picLocks noGrp="1" noChangeAspect="1"/>
          </p:cNvPicPr>
          <p:nvPr/>
        </p:nvPicPr>
        <p:blipFill>
          <a:blip r:embed="rId2" cstate="print">
            <a:extLst>
              <a:ext uri="{28A0092B-C50C-407E-A947-70E740481C1C}">
                <a14:useLocalDpi xmlns:a14="http://schemas.microsoft.com/office/drawing/2010/main" val="0"/>
              </a:ext>
            </a:extLst>
          </a:blip>
          <a:srcRect t="3055" b="3055"/>
          <a:stretch>
            <a:fillRect/>
          </a:stretch>
        </p:blipFill>
        <p:spPr>
          <a:xfrm>
            <a:off x="8036" y="1473200"/>
            <a:ext cx="4811961" cy="2908300"/>
          </a:xfrm>
          <a:prstGeom prst="rect">
            <a:avLst/>
          </a:prstGeom>
          <a:pattFill prst="pct5">
            <a:fgClr>
              <a:schemeClr val="accent1"/>
            </a:fgClr>
            <a:bgClr>
              <a:schemeClr val="tx2"/>
            </a:bgClr>
          </a:pattFill>
        </p:spPr>
      </p:pic>
      <p:sp>
        <p:nvSpPr>
          <p:cNvPr id="4" name="矩形 3"/>
          <p:cNvSpPr/>
          <p:nvPr/>
        </p:nvSpPr>
        <p:spPr>
          <a:xfrm>
            <a:off x="9258299" y="1473200"/>
            <a:ext cx="2933651" cy="2908300"/>
          </a:xfrm>
          <a:prstGeom prst="rect">
            <a:avLst/>
          </a:prstGeom>
          <a:solidFill>
            <a:srgbClr val="FF6B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61"/>
          <p:cNvSpPr txBox="1"/>
          <p:nvPr/>
        </p:nvSpPr>
        <p:spPr>
          <a:xfrm>
            <a:off x="1425575" y="5443855"/>
            <a:ext cx="2496820" cy="969010"/>
          </a:xfrm>
          <a:prstGeom prst="rect">
            <a:avLst/>
          </a:prstGeom>
          <a:noFill/>
        </p:spPr>
        <p:txBody>
          <a:bodyPr wrap="square" lIns="0" tIns="0" rIns="0" bIns="0" rtlCol="0">
            <a:spAutoFit/>
          </a:bodyPr>
          <a:lstStyle/>
          <a:p>
            <a:pPr algn="ctr">
              <a:lnSpc>
                <a:spcPct val="150000"/>
              </a:lnSpc>
            </a:pPr>
            <a:r>
              <a:rPr lang="zh-CN" altLang="en-US" sz="105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请在这里添加相应的文字内容请在这里添加相应的文字内容请在这里添加相应的文字内容请在这里添加相应的文字内容</a:t>
            </a:r>
            <a:endParaRPr lang="zh-CN" altLang="en-US" sz="105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a:p>
            <a:pPr algn="ctr">
              <a:lnSpc>
                <a:spcPct val="150000"/>
              </a:lnSpc>
            </a:pPr>
            <a:endPar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6" name="TextBox 62"/>
          <p:cNvSpPr txBox="1"/>
          <p:nvPr/>
        </p:nvSpPr>
        <p:spPr>
          <a:xfrm>
            <a:off x="1425508" y="5063079"/>
            <a:ext cx="1962585" cy="307777"/>
          </a:xfrm>
          <a:prstGeom prst="rect">
            <a:avLst/>
          </a:prstGeom>
          <a:noFill/>
        </p:spPr>
        <p:txBody>
          <a:bodyPr wrap="square" lIns="0" tIns="0" rIns="0" bIns="0" rtlCol="0">
            <a:spAutoFit/>
          </a:bodyPr>
          <a:lstStyle/>
          <a:p>
            <a:r>
              <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rPr>
              <a:t>相关产品介绍</a:t>
            </a:r>
            <a:endPar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endParaRPr>
          </a:p>
        </p:txBody>
      </p:sp>
      <p:sp>
        <p:nvSpPr>
          <p:cNvPr id="31" name="TextBox 61"/>
          <p:cNvSpPr txBox="1"/>
          <p:nvPr/>
        </p:nvSpPr>
        <p:spPr>
          <a:xfrm>
            <a:off x="5176520" y="5443855"/>
            <a:ext cx="2498090" cy="969010"/>
          </a:xfrm>
          <a:prstGeom prst="rect">
            <a:avLst/>
          </a:prstGeom>
          <a:noFill/>
        </p:spPr>
        <p:txBody>
          <a:bodyPr wrap="square" lIns="0" tIns="0" rIns="0" bIns="0" rtlCol="0">
            <a:spAutoFit/>
          </a:bodyPr>
          <a:lstStyle/>
          <a:p>
            <a:pPr algn="ctr">
              <a:lnSpc>
                <a:spcPct val="150000"/>
              </a:lnSpc>
            </a:pPr>
            <a:r>
              <a:rPr lang="zh-CN" altLang="en-US" sz="105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请在这里添加相应的文字内容请在这里添加相应的文字内容请在这里添加相应的文字内容请在这里添加相应的文字内容</a:t>
            </a:r>
            <a:endParaRPr lang="zh-CN" altLang="en-US" sz="105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a:p>
            <a:pPr algn="ctr">
              <a:lnSpc>
                <a:spcPct val="150000"/>
              </a:lnSpc>
            </a:pPr>
            <a:endPar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32" name="TextBox 62"/>
          <p:cNvSpPr txBox="1"/>
          <p:nvPr/>
        </p:nvSpPr>
        <p:spPr>
          <a:xfrm>
            <a:off x="5176803" y="5063079"/>
            <a:ext cx="1909447" cy="307777"/>
          </a:xfrm>
          <a:prstGeom prst="rect">
            <a:avLst/>
          </a:prstGeom>
          <a:noFill/>
        </p:spPr>
        <p:txBody>
          <a:bodyPr wrap="square" lIns="0" tIns="0" rIns="0" bIns="0" rtlCol="0">
            <a:spAutoFit/>
          </a:bodyPr>
          <a:lstStyle/>
          <a:p>
            <a:r>
              <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rPr>
              <a:t>相关产品介绍</a:t>
            </a:r>
            <a:endPar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endParaRPr>
          </a:p>
        </p:txBody>
      </p:sp>
      <p:sp>
        <p:nvSpPr>
          <p:cNvPr id="43" name="TextBox 61"/>
          <p:cNvSpPr txBox="1"/>
          <p:nvPr/>
        </p:nvSpPr>
        <p:spPr>
          <a:xfrm>
            <a:off x="8928100" y="5443855"/>
            <a:ext cx="2476500" cy="969010"/>
          </a:xfrm>
          <a:prstGeom prst="rect">
            <a:avLst/>
          </a:prstGeom>
          <a:noFill/>
        </p:spPr>
        <p:txBody>
          <a:bodyPr wrap="square" lIns="0" tIns="0" rIns="0" bIns="0" rtlCol="0">
            <a:spAutoFit/>
          </a:bodyPr>
          <a:lstStyle/>
          <a:p>
            <a:pPr algn="ctr">
              <a:lnSpc>
                <a:spcPct val="150000"/>
              </a:lnSpc>
            </a:pPr>
            <a:r>
              <a:rPr lang="zh-CN" altLang="en-US" sz="105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rPr>
              <a:t>请在这里添加相应的文字内容请在这里添加相应的文字内容请在这里添加相应的文字内容请在这里添加相应的文字内容</a:t>
            </a:r>
            <a:endParaRPr lang="zh-CN" altLang="en-US" sz="1050" dirty="0">
              <a:solidFill>
                <a:schemeClr val="bg1">
                  <a:lumMod val="50000"/>
                </a:schemeClr>
              </a:solidFill>
              <a:latin typeface="微软雅黑" panose="020B0503020204020204" charset="-122"/>
              <a:ea typeface="微软雅黑" panose="020B0503020204020204" charset="-122"/>
              <a:cs typeface="+mn-ea"/>
              <a:sym typeface="FZHei-B01S" panose="02010601030101010101" pitchFamily="2" charset="-122"/>
            </a:endParaRPr>
          </a:p>
          <a:p>
            <a:pPr algn="ctr">
              <a:lnSpc>
                <a:spcPct val="150000"/>
              </a:lnSpc>
            </a:pPr>
            <a:endPar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44" name="TextBox 62"/>
          <p:cNvSpPr txBox="1"/>
          <p:nvPr/>
        </p:nvSpPr>
        <p:spPr>
          <a:xfrm>
            <a:off x="8928099" y="5063079"/>
            <a:ext cx="1909447" cy="307777"/>
          </a:xfrm>
          <a:prstGeom prst="rect">
            <a:avLst/>
          </a:prstGeom>
          <a:noFill/>
        </p:spPr>
        <p:txBody>
          <a:bodyPr wrap="square" lIns="0" tIns="0" rIns="0" bIns="0" rtlCol="0">
            <a:spAutoFit/>
          </a:bodyPr>
          <a:lstStyle/>
          <a:p>
            <a:r>
              <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rPr>
              <a:t>相关产品介绍</a:t>
            </a:r>
            <a:endParaRPr lang="zh-CN" altLang="en-US" sz="2000" b="1">
              <a:solidFill>
                <a:schemeClr val="tx1">
                  <a:lumMod val="85000"/>
                  <a:lumOff val="15000"/>
                </a:schemeClr>
              </a:solidFill>
              <a:latin typeface="微软雅黑" panose="020B0503020204020204" charset="-122"/>
              <a:ea typeface="微软雅黑" panose="020B0503020204020204" charset="-122"/>
              <a:cs typeface="Clear Sans" panose="020B0503030202020304" pitchFamily="34" charset="0"/>
            </a:endParaRPr>
          </a:p>
        </p:txBody>
      </p:sp>
      <p:sp>
        <p:nvSpPr>
          <p:cNvPr id="45" name="Freeform 131"/>
          <p:cNvSpPr/>
          <p:nvPr/>
        </p:nvSpPr>
        <p:spPr bwMode="auto">
          <a:xfrm>
            <a:off x="784381" y="5062285"/>
            <a:ext cx="363537" cy="338138"/>
          </a:xfrm>
          <a:custGeom>
            <a:avLst/>
            <a:gdLst>
              <a:gd name="T0" fmla="*/ 104 w 120"/>
              <a:gd name="T1" fmla="*/ 72 h 112"/>
              <a:gd name="T2" fmla="*/ 104 w 120"/>
              <a:gd name="T3" fmla="*/ 60 h 112"/>
              <a:gd name="T4" fmla="*/ 108 w 120"/>
              <a:gd name="T5" fmla="*/ 56 h 112"/>
              <a:gd name="T6" fmla="*/ 104 w 120"/>
              <a:gd name="T7" fmla="*/ 52 h 112"/>
              <a:gd name="T8" fmla="*/ 64 w 120"/>
              <a:gd name="T9" fmla="*/ 52 h 112"/>
              <a:gd name="T10" fmla="*/ 64 w 120"/>
              <a:gd name="T11" fmla="*/ 40 h 112"/>
              <a:gd name="T12" fmla="*/ 72 w 120"/>
              <a:gd name="T13" fmla="*/ 40 h 112"/>
              <a:gd name="T14" fmla="*/ 80 w 120"/>
              <a:gd name="T15" fmla="*/ 32 h 112"/>
              <a:gd name="T16" fmla="*/ 80 w 120"/>
              <a:gd name="T17" fmla="*/ 8 h 112"/>
              <a:gd name="T18" fmla="*/ 72 w 120"/>
              <a:gd name="T19" fmla="*/ 0 h 112"/>
              <a:gd name="T20" fmla="*/ 48 w 120"/>
              <a:gd name="T21" fmla="*/ 0 h 112"/>
              <a:gd name="T22" fmla="*/ 40 w 120"/>
              <a:gd name="T23" fmla="*/ 8 h 112"/>
              <a:gd name="T24" fmla="*/ 40 w 120"/>
              <a:gd name="T25" fmla="*/ 32 h 112"/>
              <a:gd name="T26" fmla="*/ 48 w 120"/>
              <a:gd name="T27" fmla="*/ 40 h 112"/>
              <a:gd name="T28" fmla="*/ 56 w 120"/>
              <a:gd name="T29" fmla="*/ 40 h 112"/>
              <a:gd name="T30" fmla="*/ 56 w 120"/>
              <a:gd name="T31" fmla="*/ 52 h 112"/>
              <a:gd name="T32" fmla="*/ 16 w 120"/>
              <a:gd name="T33" fmla="*/ 52 h 112"/>
              <a:gd name="T34" fmla="*/ 12 w 120"/>
              <a:gd name="T35" fmla="*/ 56 h 112"/>
              <a:gd name="T36" fmla="*/ 16 w 120"/>
              <a:gd name="T37" fmla="*/ 60 h 112"/>
              <a:gd name="T38" fmla="*/ 16 w 120"/>
              <a:gd name="T39" fmla="*/ 72 h 112"/>
              <a:gd name="T40" fmla="*/ 8 w 120"/>
              <a:gd name="T41" fmla="*/ 72 h 112"/>
              <a:gd name="T42" fmla="*/ 0 w 120"/>
              <a:gd name="T43" fmla="*/ 80 h 112"/>
              <a:gd name="T44" fmla="*/ 0 w 120"/>
              <a:gd name="T45" fmla="*/ 104 h 112"/>
              <a:gd name="T46" fmla="*/ 8 w 120"/>
              <a:gd name="T47" fmla="*/ 112 h 112"/>
              <a:gd name="T48" fmla="*/ 32 w 120"/>
              <a:gd name="T49" fmla="*/ 112 h 112"/>
              <a:gd name="T50" fmla="*/ 40 w 120"/>
              <a:gd name="T51" fmla="*/ 104 h 112"/>
              <a:gd name="T52" fmla="*/ 40 w 120"/>
              <a:gd name="T53" fmla="*/ 80 h 112"/>
              <a:gd name="T54" fmla="*/ 32 w 120"/>
              <a:gd name="T55" fmla="*/ 72 h 112"/>
              <a:gd name="T56" fmla="*/ 24 w 120"/>
              <a:gd name="T57" fmla="*/ 72 h 112"/>
              <a:gd name="T58" fmla="*/ 24 w 120"/>
              <a:gd name="T59" fmla="*/ 60 h 112"/>
              <a:gd name="T60" fmla="*/ 96 w 120"/>
              <a:gd name="T61" fmla="*/ 60 h 112"/>
              <a:gd name="T62" fmla="*/ 96 w 120"/>
              <a:gd name="T63" fmla="*/ 72 h 112"/>
              <a:gd name="T64" fmla="*/ 88 w 120"/>
              <a:gd name="T65" fmla="*/ 72 h 112"/>
              <a:gd name="T66" fmla="*/ 80 w 120"/>
              <a:gd name="T67" fmla="*/ 80 h 112"/>
              <a:gd name="T68" fmla="*/ 80 w 120"/>
              <a:gd name="T69" fmla="*/ 104 h 112"/>
              <a:gd name="T70" fmla="*/ 88 w 120"/>
              <a:gd name="T71" fmla="*/ 112 h 112"/>
              <a:gd name="T72" fmla="*/ 112 w 120"/>
              <a:gd name="T73" fmla="*/ 112 h 112"/>
              <a:gd name="T74" fmla="*/ 120 w 120"/>
              <a:gd name="T75" fmla="*/ 104 h 112"/>
              <a:gd name="T76" fmla="*/ 120 w 120"/>
              <a:gd name="T77" fmla="*/ 80 h 112"/>
              <a:gd name="T78" fmla="*/ 112 w 120"/>
              <a:gd name="T79" fmla="*/ 72 h 112"/>
              <a:gd name="T80" fmla="*/ 104 w 120"/>
              <a:gd name="T81" fmla="*/ 7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0" h="112">
                <a:moveTo>
                  <a:pt x="104" y="72"/>
                </a:moveTo>
                <a:cubicBezTo>
                  <a:pt x="104" y="60"/>
                  <a:pt x="104" y="60"/>
                  <a:pt x="104" y="60"/>
                </a:cubicBezTo>
                <a:cubicBezTo>
                  <a:pt x="106" y="60"/>
                  <a:pt x="108" y="58"/>
                  <a:pt x="108" y="56"/>
                </a:cubicBezTo>
                <a:cubicBezTo>
                  <a:pt x="108" y="54"/>
                  <a:pt x="106" y="52"/>
                  <a:pt x="104" y="52"/>
                </a:cubicBezTo>
                <a:cubicBezTo>
                  <a:pt x="64" y="52"/>
                  <a:pt x="64" y="52"/>
                  <a:pt x="64" y="52"/>
                </a:cubicBezTo>
                <a:cubicBezTo>
                  <a:pt x="64" y="40"/>
                  <a:pt x="64" y="40"/>
                  <a:pt x="64" y="40"/>
                </a:cubicBezTo>
                <a:cubicBezTo>
                  <a:pt x="72" y="40"/>
                  <a:pt x="72" y="40"/>
                  <a:pt x="72" y="40"/>
                </a:cubicBezTo>
                <a:cubicBezTo>
                  <a:pt x="77" y="40"/>
                  <a:pt x="80" y="37"/>
                  <a:pt x="80" y="32"/>
                </a:cubicBezTo>
                <a:cubicBezTo>
                  <a:pt x="80" y="8"/>
                  <a:pt x="80" y="8"/>
                  <a:pt x="80" y="8"/>
                </a:cubicBezTo>
                <a:cubicBezTo>
                  <a:pt x="80" y="3"/>
                  <a:pt x="77" y="0"/>
                  <a:pt x="72" y="0"/>
                </a:cubicBezTo>
                <a:cubicBezTo>
                  <a:pt x="48" y="0"/>
                  <a:pt x="48" y="0"/>
                  <a:pt x="48" y="0"/>
                </a:cubicBezTo>
                <a:cubicBezTo>
                  <a:pt x="43" y="0"/>
                  <a:pt x="40" y="3"/>
                  <a:pt x="40" y="8"/>
                </a:cubicBezTo>
                <a:cubicBezTo>
                  <a:pt x="40" y="32"/>
                  <a:pt x="40" y="32"/>
                  <a:pt x="40" y="32"/>
                </a:cubicBezTo>
                <a:cubicBezTo>
                  <a:pt x="40" y="37"/>
                  <a:pt x="43" y="40"/>
                  <a:pt x="48" y="40"/>
                </a:cubicBezTo>
                <a:cubicBezTo>
                  <a:pt x="56" y="40"/>
                  <a:pt x="56" y="40"/>
                  <a:pt x="56" y="40"/>
                </a:cubicBezTo>
                <a:cubicBezTo>
                  <a:pt x="56" y="52"/>
                  <a:pt x="56" y="52"/>
                  <a:pt x="56" y="52"/>
                </a:cubicBezTo>
                <a:cubicBezTo>
                  <a:pt x="16" y="52"/>
                  <a:pt x="16" y="52"/>
                  <a:pt x="16" y="52"/>
                </a:cubicBezTo>
                <a:cubicBezTo>
                  <a:pt x="14" y="52"/>
                  <a:pt x="12" y="54"/>
                  <a:pt x="12" y="56"/>
                </a:cubicBezTo>
                <a:cubicBezTo>
                  <a:pt x="12" y="58"/>
                  <a:pt x="14" y="60"/>
                  <a:pt x="16" y="60"/>
                </a:cubicBezTo>
                <a:cubicBezTo>
                  <a:pt x="16" y="72"/>
                  <a:pt x="16" y="72"/>
                  <a:pt x="16" y="72"/>
                </a:cubicBezTo>
                <a:cubicBezTo>
                  <a:pt x="8" y="72"/>
                  <a:pt x="8" y="72"/>
                  <a:pt x="8" y="72"/>
                </a:cubicBezTo>
                <a:cubicBezTo>
                  <a:pt x="3" y="72"/>
                  <a:pt x="0" y="75"/>
                  <a:pt x="0" y="80"/>
                </a:cubicBezTo>
                <a:cubicBezTo>
                  <a:pt x="0" y="104"/>
                  <a:pt x="0" y="104"/>
                  <a:pt x="0" y="104"/>
                </a:cubicBezTo>
                <a:cubicBezTo>
                  <a:pt x="0" y="109"/>
                  <a:pt x="3" y="112"/>
                  <a:pt x="8" y="112"/>
                </a:cubicBezTo>
                <a:cubicBezTo>
                  <a:pt x="32" y="112"/>
                  <a:pt x="32" y="112"/>
                  <a:pt x="32" y="112"/>
                </a:cubicBezTo>
                <a:cubicBezTo>
                  <a:pt x="37" y="112"/>
                  <a:pt x="40" y="109"/>
                  <a:pt x="40" y="104"/>
                </a:cubicBezTo>
                <a:cubicBezTo>
                  <a:pt x="40" y="80"/>
                  <a:pt x="40" y="80"/>
                  <a:pt x="40" y="80"/>
                </a:cubicBezTo>
                <a:cubicBezTo>
                  <a:pt x="40" y="75"/>
                  <a:pt x="37" y="72"/>
                  <a:pt x="32" y="72"/>
                </a:cubicBezTo>
                <a:cubicBezTo>
                  <a:pt x="24" y="72"/>
                  <a:pt x="24" y="72"/>
                  <a:pt x="24" y="72"/>
                </a:cubicBezTo>
                <a:cubicBezTo>
                  <a:pt x="24" y="60"/>
                  <a:pt x="24" y="60"/>
                  <a:pt x="24" y="60"/>
                </a:cubicBezTo>
                <a:cubicBezTo>
                  <a:pt x="96" y="60"/>
                  <a:pt x="96" y="60"/>
                  <a:pt x="96" y="60"/>
                </a:cubicBezTo>
                <a:cubicBezTo>
                  <a:pt x="96" y="72"/>
                  <a:pt x="96" y="72"/>
                  <a:pt x="96" y="72"/>
                </a:cubicBezTo>
                <a:cubicBezTo>
                  <a:pt x="88" y="72"/>
                  <a:pt x="88" y="72"/>
                  <a:pt x="88" y="72"/>
                </a:cubicBezTo>
                <a:cubicBezTo>
                  <a:pt x="83" y="72"/>
                  <a:pt x="80" y="75"/>
                  <a:pt x="80" y="80"/>
                </a:cubicBezTo>
                <a:cubicBezTo>
                  <a:pt x="80" y="104"/>
                  <a:pt x="80" y="104"/>
                  <a:pt x="80" y="104"/>
                </a:cubicBezTo>
                <a:cubicBezTo>
                  <a:pt x="80" y="109"/>
                  <a:pt x="83" y="112"/>
                  <a:pt x="88" y="112"/>
                </a:cubicBezTo>
                <a:cubicBezTo>
                  <a:pt x="112" y="112"/>
                  <a:pt x="112" y="112"/>
                  <a:pt x="112" y="112"/>
                </a:cubicBezTo>
                <a:cubicBezTo>
                  <a:pt x="117" y="112"/>
                  <a:pt x="120" y="109"/>
                  <a:pt x="120" y="104"/>
                </a:cubicBezTo>
                <a:cubicBezTo>
                  <a:pt x="120" y="80"/>
                  <a:pt x="120" y="80"/>
                  <a:pt x="120" y="80"/>
                </a:cubicBezTo>
                <a:cubicBezTo>
                  <a:pt x="120" y="75"/>
                  <a:pt x="117" y="72"/>
                  <a:pt x="112" y="72"/>
                </a:cubicBezTo>
                <a:lnTo>
                  <a:pt x="104" y="72"/>
                </a:lnTo>
                <a:close/>
              </a:path>
            </a:pathLst>
          </a:custGeom>
          <a:solidFill>
            <a:srgbClr val="A9CFFE"/>
          </a:solidFill>
          <a:ln>
            <a:noFill/>
          </a:ln>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charset="-122"/>
              <a:ea typeface="微软雅黑" panose="020B0503020204020204" charset="-122"/>
            </a:endParaRPr>
          </a:p>
        </p:txBody>
      </p:sp>
      <p:grpSp>
        <p:nvGrpSpPr>
          <p:cNvPr id="46" name="Group 1188"/>
          <p:cNvGrpSpPr/>
          <p:nvPr/>
        </p:nvGrpSpPr>
        <p:grpSpPr>
          <a:xfrm>
            <a:off x="8360325" y="5101723"/>
            <a:ext cx="374650" cy="325437"/>
            <a:chOff x="6127750" y="7858126"/>
            <a:chExt cx="374650" cy="325437"/>
          </a:xfrm>
          <a:solidFill>
            <a:srgbClr val="A9CFFE"/>
          </a:solidFill>
        </p:grpSpPr>
        <p:sp>
          <p:nvSpPr>
            <p:cNvPr id="47" name="Freeform 155"/>
            <p:cNvSpPr>
              <a:spLocks noEditPoints="1"/>
            </p:cNvSpPr>
            <p:nvPr/>
          </p:nvSpPr>
          <p:spPr bwMode="auto">
            <a:xfrm>
              <a:off x="6127750" y="7929563"/>
              <a:ext cx="241300" cy="254000"/>
            </a:xfrm>
            <a:custGeom>
              <a:avLst/>
              <a:gdLst>
                <a:gd name="T0" fmla="*/ 77 w 80"/>
                <a:gd name="T1" fmla="*/ 48 h 84"/>
                <a:gd name="T2" fmla="*/ 80 w 80"/>
                <a:gd name="T3" fmla="*/ 44 h 84"/>
                <a:gd name="T4" fmla="*/ 80 w 80"/>
                <a:gd name="T5" fmla="*/ 40 h 84"/>
                <a:gd name="T6" fmla="*/ 77 w 80"/>
                <a:gd name="T7" fmla="*/ 36 h 84"/>
                <a:gd name="T8" fmla="*/ 74 w 80"/>
                <a:gd name="T9" fmla="*/ 36 h 84"/>
                <a:gd name="T10" fmla="*/ 68 w 80"/>
                <a:gd name="T11" fmla="*/ 23 h 84"/>
                <a:gd name="T12" fmla="*/ 72 w 80"/>
                <a:gd name="T13" fmla="*/ 19 h 84"/>
                <a:gd name="T14" fmla="*/ 73 w 80"/>
                <a:gd name="T15" fmla="*/ 16 h 84"/>
                <a:gd name="T16" fmla="*/ 72 w 80"/>
                <a:gd name="T17" fmla="*/ 14 h 84"/>
                <a:gd name="T18" fmla="*/ 69 w 80"/>
                <a:gd name="T19" fmla="*/ 11 h 84"/>
                <a:gd name="T20" fmla="*/ 66 w 80"/>
                <a:gd name="T21" fmla="*/ 10 h 84"/>
                <a:gd name="T22" fmla="*/ 63 w 80"/>
                <a:gd name="T23" fmla="*/ 11 h 84"/>
                <a:gd name="T24" fmla="*/ 61 w 80"/>
                <a:gd name="T25" fmla="*/ 14 h 84"/>
                <a:gd name="T26" fmla="*/ 48 w 80"/>
                <a:gd name="T27" fmla="*/ 8 h 84"/>
                <a:gd name="T28" fmla="*/ 48 w 80"/>
                <a:gd name="T29" fmla="*/ 4 h 84"/>
                <a:gd name="T30" fmla="*/ 44 w 80"/>
                <a:gd name="T31" fmla="*/ 0 h 84"/>
                <a:gd name="T32" fmla="*/ 40 w 80"/>
                <a:gd name="T33" fmla="*/ 0 h 84"/>
                <a:gd name="T34" fmla="*/ 36 w 80"/>
                <a:gd name="T35" fmla="*/ 4 h 84"/>
                <a:gd name="T36" fmla="*/ 36 w 80"/>
                <a:gd name="T37" fmla="*/ 8 h 84"/>
                <a:gd name="T38" fmla="*/ 22 w 80"/>
                <a:gd name="T39" fmla="*/ 14 h 84"/>
                <a:gd name="T40" fmla="*/ 18 w 80"/>
                <a:gd name="T41" fmla="*/ 11 h 84"/>
                <a:gd name="T42" fmla="*/ 12 w 80"/>
                <a:gd name="T43" fmla="*/ 11 h 84"/>
                <a:gd name="T44" fmla="*/ 10 w 80"/>
                <a:gd name="T45" fmla="*/ 14 h 84"/>
                <a:gd name="T46" fmla="*/ 8 w 80"/>
                <a:gd name="T47" fmla="*/ 16 h 84"/>
                <a:gd name="T48" fmla="*/ 10 w 80"/>
                <a:gd name="T49" fmla="*/ 19 h 84"/>
                <a:gd name="T50" fmla="*/ 13 w 80"/>
                <a:gd name="T51" fmla="*/ 23 h 84"/>
                <a:gd name="T52" fmla="*/ 7 w 80"/>
                <a:gd name="T53" fmla="*/ 36 h 84"/>
                <a:gd name="T54" fmla="*/ 4 w 80"/>
                <a:gd name="T55" fmla="*/ 36 h 84"/>
                <a:gd name="T56" fmla="*/ 0 w 80"/>
                <a:gd name="T57" fmla="*/ 40 h 84"/>
                <a:gd name="T58" fmla="*/ 0 w 80"/>
                <a:gd name="T59" fmla="*/ 44 h 84"/>
                <a:gd name="T60" fmla="*/ 4 w 80"/>
                <a:gd name="T61" fmla="*/ 48 h 84"/>
                <a:gd name="T62" fmla="*/ 7 w 80"/>
                <a:gd name="T63" fmla="*/ 48 h 84"/>
                <a:gd name="T64" fmla="*/ 13 w 80"/>
                <a:gd name="T65" fmla="*/ 61 h 84"/>
                <a:gd name="T66" fmla="*/ 9 w 80"/>
                <a:gd name="T67" fmla="*/ 64 h 84"/>
                <a:gd name="T68" fmla="*/ 8 w 80"/>
                <a:gd name="T69" fmla="*/ 67 h 84"/>
                <a:gd name="T70" fmla="*/ 9 w 80"/>
                <a:gd name="T71" fmla="*/ 70 h 84"/>
                <a:gd name="T72" fmla="*/ 12 w 80"/>
                <a:gd name="T73" fmla="*/ 73 h 84"/>
                <a:gd name="T74" fmla="*/ 18 w 80"/>
                <a:gd name="T75" fmla="*/ 73 h 84"/>
                <a:gd name="T76" fmla="*/ 22 w 80"/>
                <a:gd name="T77" fmla="*/ 70 h 84"/>
                <a:gd name="T78" fmla="*/ 36 w 80"/>
                <a:gd name="T79" fmla="*/ 75 h 84"/>
                <a:gd name="T80" fmla="*/ 36 w 80"/>
                <a:gd name="T81" fmla="*/ 80 h 84"/>
                <a:gd name="T82" fmla="*/ 40 w 80"/>
                <a:gd name="T83" fmla="*/ 84 h 84"/>
                <a:gd name="T84" fmla="*/ 44 w 80"/>
                <a:gd name="T85" fmla="*/ 84 h 84"/>
                <a:gd name="T86" fmla="*/ 48 w 80"/>
                <a:gd name="T87" fmla="*/ 80 h 84"/>
                <a:gd name="T88" fmla="*/ 48 w 80"/>
                <a:gd name="T89" fmla="*/ 75 h 84"/>
                <a:gd name="T90" fmla="*/ 61 w 80"/>
                <a:gd name="T91" fmla="*/ 70 h 84"/>
                <a:gd name="T92" fmla="*/ 64 w 80"/>
                <a:gd name="T93" fmla="*/ 73 h 84"/>
                <a:gd name="T94" fmla="*/ 66 w 80"/>
                <a:gd name="T95" fmla="*/ 74 h 84"/>
                <a:gd name="T96" fmla="*/ 69 w 80"/>
                <a:gd name="T97" fmla="*/ 73 h 84"/>
                <a:gd name="T98" fmla="*/ 72 w 80"/>
                <a:gd name="T99" fmla="*/ 70 h 84"/>
                <a:gd name="T100" fmla="*/ 72 w 80"/>
                <a:gd name="T101" fmla="*/ 64 h 84"/>
                <a:gd name="T102" fmla="*/ 68 w 80"/>
                <a:gd name="T103" fmla="*/ 61 h 84"/>
                <a:gd name="T104" fmla="*/ 74 w 80"/>
                <a:gd name="T105" fmla="*/ 48 h 84"/>
                <a:gd name="T106" fmla="*/ 77 w 80"/>
                <a:gd name="T107" fmla="*/ 48 h 84"/>
                <a:gd name="T108" fmla="*/ 41 w 80"/>
                <a:gd name="T109" fmla="*/ 60 h 84"/>
                <a:gd name="T110" fmla="*/ 23 w 80"/>
                <a:gd name="T111" fmla="*/ 42 h 84"/>
                <a:gd name="T112" fmla="*/ 41 w 80"/>
                <a:gd name="T113" fmla="*/ 24 h 84"/>
                <a:gd name="T114" fmla="*/ 58 w 80"/>
                <a:gd name="T115" fmla="*/ 42 h 84"/>
                <a:gd name="T116" fmla="*/ 41 w 80"/>
                <a:gd name="T117" fmla="*/ 6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4">
                  <a:moveTo>
                    <a:pt x="77" y="48"/>
                  </a:moveTo>
                  <a:cubicBezTo>
                    <a:pt x="79" y="48"/>
                    <a:pt x="80" y="46"/>
                    <a:pt x="80" y="44"/>
                  </a:cubicBezTo>
                  <a:cubicBezTo>
                    <a:pt x="80" y="40"/>
                    <a:pt x="80" y="40"/>
                    <a:pt x="80" y="40"/>
                  </a:cubicBezTo>
                  <a:cubicBezTo>
                    <a:pt x="80" y="37"/>
                    <a:pt x="79" y="36"/>
                    <a:pt x="77" y="36"/>
                  </a:cubicBezTo>
                  <a:cubicBezTo>
                    <a:pt x="74" y="36"/>
                    <a:pt x="74" y="36"/>
                    <a:pt x="74" y="36"/>
                  </a:cubicBezTo>
                  <a:cubicBezTo>
                    <a:pt x="73" y="32"/>
                    <a:pt x="71" y="26"/>
                    <a:pt x="68" y="23"/>
                  </a:cubicBezTo>
                  <a:cubicBezTo>
                    <a:pt x="72" y="19"/>
                    <a:pt x="72" y="19"/>
                    <a:pt x="72" y="19"/>
                  </a:cubicBezTo>
                  <a:cubicBezTo>
                    <a:pt x="72" y="19"/>
                    <a:pt x="73" y="17"/>
                    <a:pt x="73" y="16"/>
                  </a:cubicBezTo>
                  <a:cubicBezTo>
                    <a:pt x="73" y="15"/>
                    <a:pt x="72" y="14"/>
                    <a:pt x="72" y="14"/>
                  </a:cubicBezTo>
                  <a:cubicBezTo>
                    <a:pt x="69" y="11"/>
                    <a:pt x="69" y="11"/>
                    <a:pt x="69" y="11"/>
                  </a:cubicBezTo>
                  <a:cubicBezTo>
                    <a:pt x="68" y="10"/>
                    <a:pt x="67" y="10"/>
                    <a:pt x="66" y="10"/>
                  </a:cubicBezTo>
                  <a:cubicBezTo>
                    <a:pt x="65" y="10"/>
                    <a:pt x="64" y="10"/>
                    <a:pt x="63" y="11"/>
                  </a:cubicBezTo>
                  <a:cubicBezTo>
                    <a:pt x="61" y="14"/>
                    <a:pt x="61" y="14"/>
                    <a:pt x="61" y="14"/>
                  </a:cubicBezTo>
                  <a:cubicBezTo>
                    <a:pt x="57" y="11"/>
                    <a:pt x="52" y="9"/>
                    <a:pt x="48" y="8"/>
                  </a:cubicBezTo>
                  <a:cubicBezTo>
                    <a:pt x="48" y="4"/>
                    <a:pt x="48" y="4"/>
                    <a:pt x="48" y="4"/>
                  </a:cubicBezTo>
                  <a:cubicBezTo>
                    <a:pt x="48" y="2"/>
                    <a:pt x="46" y="0"/>
                    <a:pt x="44" y="0"/>
                  </a:cubicBezTo>
                  <a:cubicBezTo>
                    <a:pt x="40" y="0"/>
                    <a:pt x="40" y="0"/>
                    <a:pt x="40" y="0"/>
                  </a:cubicBezTo>
                  <a:cubicBezTo>
                    <a:pt x="38" y="0"/>
                    <a:pt x="36" y="2"/>
                    <a:pt x="36" y="4"/>
                  </a:cubicBezTo>
                  <a:cubicBezTo>
                    <a:pt x="36" y="8"/>
                    <a:pt x="36" y="8"/>
                    <a:pt x="36" y="8"/>
                  </a:cubicBezTo>
                  <a:cubicBezTo>
                    <a:pt x="28" y="9"/>
                    <a:pt x="26" y="11"/>
                    <a:pt x="22" y="14"/>
                  </a:cubicBezTo>
                  <a:cubicBezTo>
                    <a:pt x="18" y="11"/>
                    <a:pt x="18" y="11"/>
                    <a:pt x="18" y="11"/>
                  </a:cubicBezTo>
                  <a:cubicBezTo>
                    <a:pt x="17" y="9"/>
                    <a:pt x="14" y="9"/>
                    <a:pt x="12" y="11"/>
                  </a:cubicBezTo>
                  <a:cubicBezTo>
                    <a:pt x="10" y="14"/>
                    <a:pt x="10" y="14"/>
                    <a:pt x="10" y="14"/>
                  </a:cubicBezTo>
                  <a:cubicBezTo>
                    <a:pt x="9" y="14"/>
                    <a:pt x="8" y="15"/>
                    <a:pt x="8" y="16"/>
                  </a:cubicBezTo>
                  <a:cubicBezTo>
                    <a:pt x="8" y="17"/>
                    <a:pt x="9" y="18"/>
                    <a:pt x="10" y="19"/>
                  </a:cubicBezTo>
                  <a:cubicBezTo>
                    <a:pt x="13" y="23"/>
                    <a:pt x="13" y="23"/>
                    <a:pt x="13" y="23"/>
                  </a:cubicBezTo>
                  <a:cubicBezTo>
                    <a:pt x="10" y="26"/>
                    <a:pt x="8" y="32"/>
                    <a:pt x="7" y="36"/>
                  </a:cubicBezTo>
                  <a:cubicBezTo>
                    <a:pt x="4" y="36"/>
                    <a:pt x="4" y="36"/>
                    <a:pt x="4" y="36"/>
                  </a:cubicBezTo>
                  <a:cubicBezTo>
                    <a:pt x="2" y="36"/>
                    <a:pt x="0" y="38"/>
                    <a:pt x="0" y="40"/>
                  </a:cubicBezTo>
                  <a:cubicBezTo>
                    <a:pt x="0" y="44"/>
                    <a:pt x="0" y="44"/>
                    <a:pt x="0" y="44"/>
                  </a:cubicBezTo>
                  <a:cubicBezTo>
                    <a:pt x="0" y="46"/>
                    <a:pt x="2" y="48"/>
                    <a:pt x="4" y="48"/>
                  </a:cubicBezTo>
                  <a:cubicBezTo>
                    <a:pt x="7" y="48"/>
                    <a:pt x="7" y="48"/>
                    <a:pt x="7" y="48"/>
                  </a:cubicBezTo>
                  <a:cubicBezTo>
                    <a:pt x="8" y="52"/>
                    <a:pt x="10" y="57"/>
                    <a:pt x="13" y="61"/>
                  </a:cubicBezTo>
                  <a:cubicBezTo>
                    <a:pt x="9" y="64"/>
                    <a:pt x="9" y="64"/>
                    <a:pt x="9" y="64"/>
                  </a:cubicBezTo>
                  <a:cubicBezTo>
                    <a:pt x="9" y="65"/>
                    <a:pt x="8" y="66"/>
                    <a:pt x="8" y="67"/>
                  </a:cubicBezTo>
                  <a:cubicBezTo>
                    <a:pt x="8" y="68"/>
                    <a:pt x="9" y="69"/>
                    <a:pt x="9" y="70"/>
                  </a:cubicBezTo>
                  <a:cubicBezTo>
                    <a:pt x="12" y="73"/>
                    <a:pt x="12" y="73"/>
                    <a:pt x="12" y="73"/>
                  </a:cubicBezTo>
                  <a:cubicBezTo>
                    <a:pt x="14" y="75"/>
                    <a:pt x="16" y="75"/>
                    <a:pt x="18" y="73"/>
                  </a:cubicBezTo>
                  <a:cubicBezTo>
                    <a:pt x="22" y="70"/>
                    <a:pt x="22" y="70"/>
                    <a:pt x="22" y="70"/>
                  </a:cubicBezTo>
                  <a:cubicBezTo>
                    <a:pt x="26" y="72"/>
                    <a:pt x="28" y="74"/>
                    <a:pt x="36" y="75"/>
                  </a:cubicBezTo>
                  <a:cubicBezTo>
                    <a:pt x="36" y="80"/>
                    <a:pt x="36" y="80"/>
                    <a:pt x="36" y="80"/>
                  </a:cubicBezTo>
                  <a:cubicBezTo>
                    <a:pt x="36" y="82"/>
                    <a:pt x="38" y="84"/>
                    <a:pt x="40" y="84"/>
                  </a:cubicBezTo>
                  <a:cubicBezTo>
                    <a:pt x="44" y="84"/>
                    <a:pt x="44" y="84"/>
                    <a:pt x="44" y="84"/>
                  </a:cubicBezTo>
                  <a:cubicBezTo>
                    <a:pt x="46" y="84"/>
                    <a:pt x="48" y="82"/>
                    <a:pt x="48" y="80"/>
                  </a:cubicBezTo>
                  <a:cubicBezTo>
                    <a:pt x="48" y="75"/>
                    <a:pt x="48" y="75"/>
                    <a:pt x="48" y="75"/>
                  </a:cubicBezTo>
                  <a:cubicBezTo>
                    <a:pt x="52" y="74"/>
                    <a:pt x="57" y="72"/>
                    <a:pt x="61" y="70"/>
                  </a:cubicBezTo>
                  <a:cubicBezTo>
                    <a:pt x="64" y="73"/>
                    <a:pt x="64" y="73"/>
                    <a:pt x="64" y="73"/>
                  </a:cubicBezTo>
                  <a:cubicBezTo>
                    <a:pt x="64" y="74"/>
                    <a:pt x="65" y="74"/>
                    <a:pt x="66" y="74"/>
                  </a:cubicBezTo>
                  <a:cubicBezTo>
                    <a:pt x="67" y="74"/>
                    <a:pt x="68" y="74"/>
                    <a:pt x="69" y="73"/>
                  </a:cubicBezTo>
                  <a:cubicBezTo>
                    <a:pt x="72" y="70"/>
                    <a:pt x="72" y="70"/>
                    <a:pt x="72" y="70"/>
                  </a:cubicBezTo>
                  <a:cubicBezTo>
                    <a:pt x="73" y="69"/>
                    <a:pt x="73" y="66"/>
                    <a:pt x="72" y="64"/>
                  </a:cubicBezTo>
                  <a:cubicBezTo>
                    <a:pt x="68" y="61"/>
                    <a:pt x="68" y="61"/>
                    <a:pt x="68" y="61"/>
                  </a:cubicBezTo>
                  <a:cubicBezTo>
                    <a:pt x="71" y="57"/>
                    <a:pt x="73" y="52"/>
                    <a:pt x="74" y="48"/>
                  </a:cubicBezTo>
                  <a:lnTo>
                    <a:pt x="77" y="48"/>
                  </a:lnTo>
                  <a:close/>
                  <a:moveTo>
                    <a:pt x="41" y="60"/>
                  </a:moveTo>
                  <a:cubicBezTo>
                    <a:pt x="31" y="60"/>
                    <a:pt x="23" y="52"/>
                    <a:pt x="23" y="42"/>
                  </a:cubicBezTo>
                  <a:cubicBezTo>
                    <a:pt x="23" y="32"/>
                    <a:pt x="31" y="24"/>
                    <a:pt x="41" y="24"/>
                  </a:cubicBezTo>
                  <a:cubicBezTo>
                    <a:pt x="50" y="24"/>
                    <a:pt x="58" y="32"/>
                    <a:pt x="58" y="42"/>
                  </a:cubicBezTo>
                  <a:cubicBezTo>
                    <a:pt x="58" y="52"/>
                    <a:pt x="50" y="60"/>
                    <a:pt x="4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charset="-122"/>
                <a:ea typeface="微软雅黑" panose="020B0503020204020204" charset="-122"/>
              </a:endParaRPr>
            </a:p>
          </p:txBody>
        </p:sp>
        <p:sp>
          <p:nvSpPr>
            <p:cNvPr id="48" name="Freeform 156"/>
            <p:cNvSpPr>
              <a:spLocks noEditPoints="1"/>
            </p:cNvSpPr>
            <p:nvPr/>
          </p:nvSpPr>
          <p:spPr bwMode="auto">
            <a:xfrm>
              <a:off x="6334125" y="7858126"/>
              <a:ext cx="168275" cy="168275"/>
            </a:xfrm>
            <a:custGeom>
              <a:avLst/>
              <a:gdLst>
                <a:gd name="T0" fmla="*/ 53 w 56"/>
                <a:gd name="T1" fmla="*/ 24 h 56"/>
                <a:gd name="T2" fmla="*/ 48 w 56"/>
                <a:gd name="T3" fmla="*/ 24 h 56"/>
                <a:gd name="T4" fmla="*/ 45 w 56"/>
                <a:gd name="T5" fmla="*/ 17 h 56"/>
                <a:gd name="T6" fmla="*/ 48 w 56"/>
                <a:gd name="T7" fmla="*/ 13 h 56"/>
                <a:gd name="T8" fmla="*/ 48 w 56"/>
                <a:gd name="T9" fmla="*/ 9 h 56"/>
                <a:gd name="T10" fmla="*/ 47 w 56"/>
                <a:gd name="T11" fmla="*/ 8 h 56"/>
                <a:gd name="T12" fmla="*/ 45 w 56"/>
                <a:gd name="T13" fmla="*/ 7 h 56"/>
                <a:gd name="T14" fmla="*/ 43 w 56"/>
                <a:gd name="T15" fmla="*/ 8 h 56"/>
                <a:gd name="T16" fmla="*/ 39 w 56"/>
                <a:gd name="T17" fmla="*/ 11 h 56"/>
                <a:gd name="T18" fmla="*/ 32 w 56"/>
                <a:gd name="T19" fmla="*/ 8 h 56"/>
                <a:gd name="T20" fmla="*/ 32 w 56"/>
                <a:gd name="T21" fmla="*/ 3 h 56"/>
                <a:gd name="T22" fmla="*/ 29 w 56"/>
                <a:gd name="T23" fmla="*/ 0 h 56"/>
                <a:gd name="T24" fmla="*/ 27 w 56"/>
                <a:gd name="T25" fmla="*/ 0 h 56"/>
                <a:gd name="T26" fmla="*/ 24 w 56"/>
                <a:gd name="T27" fmla="*/ 3 h 56"/>
                <a:gd name="T28" fmla="*/ 24 w 56"/>
                <a:gd name="T29" fmla="*/ 8 h 56"/>
                <a:gd name="T30" fmla="*/ 17 w 56"/>
                <a:gd name="T31" fmla="*/ 11 h 56"/>
                <a:gd name="T32" fmla="*/ 13 w 56"/>
                <a:gd name="T33" fmla="*/ 8 h 56"/>
                <a:gd name="T34" fmla="*/ 11 w 56"/>
                <a:gd name="T35" fmla="*/ 7 h 56"/>
                <a:gd name="T36" fmla="*/ 9 w 56"/>
                <a:gd name="T37" fmla="*/ 8 h 56"/>
                <a:gd name="T38" fmla="*/ 8 w 56"/>
                <a:gd name="T39" fmla="*/ 8 h 56"/>
                <a:gd name="T40" fmla="*/ 8 w 56"/>
                <a:gd name="T41" fmla="*/ 13 h 56"/>
                <a:gd name="T42" fmla="*/ 11 w 56"/>
                <a:gd name="T43" fmla="*/ 17 h 56"/>
                <a:gd name="T44" fmla="*/ 8 w 56"/>
                <a:gd name="T45" fmla="*/ 24 h 56"/>
                <a:gd name="T46" fmla="*/ 3 w 56"/>
                <a:gd name="T47" fmla="*/ 24 h 56"/>
                <a:gd name="T48" fmla="*/ 0 w 56"/>
                <a:gd name="T49" fmla="*/ 27 h 56"/>
                <a:gd name="T50" fmla="*/ 0 w 56"/>
                <a:gd name="T51" fmla="*/ 28 h 56"/>
                <a:gd name="T52" fmla="*/ 3 w 56"/>
                <a:gd name="T53" fmla="*/ 32 h 56"/>
                <a:gd name="T54" fmla="*/ 8 w 56"/>
                <a:gd name="T55" fmla="*/ 32 h 56"/>
                <a:gd name="T56" fmla="*/ 11 w 56"/>
                <a:gd name="T57" fmla="*/ 39 h 56"/>
                <a:gd name="T58" fmla="*/ 8 w 56"/>
                <a:gd name="T59" fmla="*/ 42 h 56"/>
                <a:gd name="T60" fmla="*/ 8 w 56"/>
                <a:gd name="T61" fmla="*/ 47 h 56"/>
                <a:gd name="T62" fmla="*/ 9 w 56"/>
                <a:gd name="T63" fmla="*/ 48 h 56"/>
                <a:gd name="T64" fmla="*/ 11 w 56"/>
                <a:gd name="T65" fmla="*/ 49 h 56"/>
                <a:gd name="T66" fmla="*/ 13 w 56"/>
                <a:gd name="T67" fmla="*/ 48 h 56"/>
                <a:gd name="T68" fmla="*/ 17 w 56"/>
                <a:gd name="T69" fmla="*/ 45 h 56"/>
                <a:gd name="T70" fmla="*/ 24 w 56"/>
                <a:gd name="T71" fmla="*/ 47 h 56"/>
                <a:gd name="T72" fmla="*/ 24 w 56"/>
                <a:gd name="T73" fmla="*/ 52 h 56"/>
                <a:gd name="T74" fmla="*/ 27 w 56"/>
                <a:gd name="T75" fmla="*/ 56 h 56"/>
                <a:gd name="T76" fmla="*/ 29 w 56"/>
                <a:gd name="T77" fmla="*/ 56 h 56"/>
                <a:gd name="T78" fmla="*/ 32 w 56"/>
                <a:gd name="T79" fmla="*/ 52 h 56"/>
                <a:gd name="T80" fmla="*/ 32 w 56"/>
                <a:gd name="T81" fmla="*/ 47 h 56"/>
                <a:gd name="T82" fmla="*/ 39 w 56"/>
                <a:gd name="T83" fmla="*/ 45 h 56"/>
                <a:gd name="T84" fmla="*/ 43 w 56"/>
                <a:gd name="T85" fmla="*/ 48 h 56"/>
                <a:gd name="T86" fmla="*/ 45 w 56"/>
                <a:gd name="T87" fmla="*/ 49 h 56"/>
                <a:gd name="T88" fmla="*/ 47 w 56"/>
                <a:gd name="T89" fmla="*/ 48 h 56"/>
                <a:gd name="T90" fmla="*/ 48 w 56"/>
                <a:gd name="T91" fmla="*/ 47 h 56"/>
                <a:gd name="T92" fmla="*/ 48 w 56"/>
                <a:gd name="T93" fmla="*/ 42 h 56"/>
                <a:gd name="T94" fmla="*/ 45 w 56"/>
                <a:gd name="T95" fmla="*/ 39 h 56"/>
                <a:gd name="T96" fmla="*/ 48 w 56"/>
                <a:gd name="T97" fmla="*/ 32 h 56"/>
                <a:gd name="T98" fmla="*/ 53 w 56"/>
                <a:gd name="T99" fmla="*/ 32 h 56"/>
                <a:gd name="T100" fmla="*/ 56 w 56"/>
                <a:gd name="T101" fmla="*/ 28 h 56"/>
                <a:gd name="T102" fmla="*/ 56 w 56"/>
                <a:gd name="T103" fmla="*/ 27 h 56"/>
                <a:gd name="T104" fmla="*/ 53 w 56"/>
                <a:gd name="T105" fmla="*/ 24 h 56"/>
                <a:gd name="T106" fmla="*/ 28 w 56"/>
                <a:gd name="T107" fmla="*/ 36 h 56"/>
                <a:gd name="T108" fmla="*/ 20 w 56"/>
                <a:gd name="T109" fmla="*/ 28 h 56"/>
                <a:gd name="T110" fmla="*/ 28 w 56"/>
                <a:gd name="T111" fmla="*/ 20 h 56"/>
                <a:gd name="T112" fmla="*/ 36 w 56"/>
                <a:gd name="T113" fmla="*/ 28 h 56"/>
                <a:gd name="T114" fmla="*/ 28 w 56"/>
                <a:gd name="T115"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 h="56">
                  <a:moveTo>
                    <a:pt x="53" y="24"/>
                  </a:moveTo>
                  <a:cubicBezTo>
                    <a:pt x="48" y="24"/>
                    <a:pt x="48" y="24"/>
                    <a:pt x="48" y="24"/>
                  </a:cubicBezTo>
                  <a:cubicBezTo>
                    <a:pt x="47" y="20"/>
                    <a:pt x="46" y="19"/>
                    <a:pt x="45" y="17"/>
                  </a:cubicBezTo>
                  <a:cubicBezTo>
                    <a:pt x="48" y="13"/>
                    <a:pt x="48" y="13"/>
                    <a:pt x="48" y="13"/>
                  </a:cubicBezTo>
                  <a:cubicBezTo>
                    <a:pt x="50" y="12"/>
                    <a:pt x="50" y="10"/>
                    <a:pt x="48" y="9"/>
                  </a:cubicBezTo>
                  <a:cubicBezTo>
                    <a:pt x="47" y="8"/>
                    <a:pt x="47" y="8"/>
                    <a:pt x="47" y="8"/>
                  </a:cubicBezTo>
                  <a:cubicBezTo>
                    <a:pt x="47" y="7"/>
                    <a:pt x="46" y="7"/>
                    <a:pt x="45" y="7"/>
                  </a:cubicBezTo>
                  <a:cubicBezTo>
                    <a:pt x="44" y="7"/>
                    <a:pt x="43" y="7"/>
                    <a:pt x="43" y="8"/>
                  </a:cubicBezTo>
                  <a:cubicBezTo>
                    <a:pt x="39" y="11"/>
                    <a:pt x="39" y="11"/>
                    <a:pt x="39" y="11"/>
                  </a:cubicBezTo>
                  <a:cubicBezTo>
                    <a:pt x="37" y="10"/>
                    <a:pt x="35" y="9"/>
                    <a:pt x="32" y="8"/>
                  </a:cubicBezTo>
                  <a:cubicBezTo>
                    <a:pt x="32" y="3"/>
                    <a:pt x="32" y="3"/>
                    <a:pt x="32" y="3"/>
                  </a:cubicBezTo>
                  <a:cubicBezTo>
                    <a:pt x="32" y="1"/>
                    <a:pt x="30" y="0"/>
                    <a:pt x="29" y="0"/>
                  </a:cubicBezTo>
                  <a:cubicBezTo>
                    <a:pt x="27" y="0"/>
                    <a:pt x="27" y="0"/>
                    <a:pt x="27" y="0"/>
                  </a:cubicBezTo>
                  <a:cubicBezTo>
                    <a:pt x="26" y="0"/>
                    <a:pt x="24" y="1"/>
                    <a:pt x="24" y="3"/>
                  </a:cubicBezTo>
                  <a:cubicBezTo>
                    <a:pt x="24" y="8"/>
                    <a:pt x="24" y="8"/>
                    <a:pt x="24" y="8"/>
                  </a:cubicBezTo>
                  <a:cubicBezTo>
                    <a:pt x="21" y="9"/>
                    <a:pt x="19" y="10"/>
                    <a:pt x="17" y="11"/>
                  </a:cubicBezTo>
                  <a:cubicBezTo>
                    <a:pt x="13" y="8"/>
                    <a:pt x="13" y="8"/>
                    <a:pt x="13" y="8"/>
                  </a:cubicBezTo>
                  <a:cubicBezTo>
                    <a:pt x="13" y="7"/>
                    <a:pt x="12" y="7"/>
                    <a:pt x="11" y="7"/>
                  </a:cubicBezTo>
                  <a:cubicBezTo>
                    <a:pt x="10" y="7"/>
                    <a:pt x="9" y="7"/>
                    <a:pt x="9" y="8"/>
                  </a:cubicBezTo>
                  <a:cubicBezTo>
                    <a:pt x="8" y="8"/>
                    <a:pt x="8" y="8"/>
                    <a:pt x="8" y="8"/>
                  </a:cubicBezTo>
                  <a:cubicBezTo>
                    <a:pt x="6" y="10"/>
                    <a:pt x="6" y="12"/>
                    <a:pt x="8" y="13"/>
                  </a:cubicBezTo>
                  <a:cubicBezTo>
                    <a:pt x="11" y="17"/>
                    <a:pt x="11" y="17"/>
                    <a:pt x="11" y="17"/>
                  </a:cubicBezTo>
                  <a:cubicBezTo>
                    <a:pt x="10" y="19"/>
                    <a:pt x="9" y="20"/>
                    <a:pt x="8" y="24"/>
                  </a:cubicBezTo>
                  <a:cubicBezTo>
                    <a:pt x="3" y="24"/>
                    <a:pt x="3" y="24"/>
                    <a:pt x="3" y="24"/>
                  </a:cubicBezTo>
                  <a:cubicBezTo>
                    <a:pt x="2" y="24"/>
                    <a:pt x="0" y="25"/>
                    <a:pt x="0" y="27"/>
                  </a:cubicBezTo>
                  <a:cubicBezTo>
                    <a:pt x="0" y="28"/>
                    <a:pt x="0" y="28"/>
                    <a:pt x="0" y="28"/>
                  </a:cubicBezTo>
                  <a:cubicBezTo>
                    <a:pt x="0" y="30"/>
                    <a:pt x="2" y="32"/>
                    <a:pt x="3" y="32"/>
                  </a:cubicBezTo>
                  <a:cubicBezTo>
                    <a:pt x="8" y="32"/>
                    <a:pt x="8" y="32"/>
                    <a:pt x="8" y="32"/>
                  </a:cubicBezTo>
                  <a:cubicBezTo>
                    <a:pt x="9" y="36"/>
                    <a:pt x="10" y="37"/>
                    <a:pt x="11" y="39"/>
                  </a:cubicBezTo>
                  <a:cubicBezTo>
                    <a:pt x="8" y="42"/>
                    <a:pt x="8" y="42"/>
                    <a:pt x="8" y="42"/>
                  </a:cubicBezTo>
                  <a:cubicBezTo>
                    <a:pt x="6" y="44"/>
                    <a:pt x="6" y="46"/>
                    <a:pt x="8" y="47"/>
                  </a:cubicBezTo>
                  <a:cubicBezTo>
                    <a:pt x="9" y="48"/>
                    <a:pt x="9" y="48"/>
                    <a:pt x="9" y="48"/>
                  </a:cubicBezTo>
                  <a:cubicBezTo>
                    <a:pt x="9" y="49"/>
                    <a:pt x="10" y="49"/>
                    <a:pt x="11" y="49"/>
                  </a:cubicBezTo>
                  <a:cubicBezTo>
                    <a:pt x="12" y="49"/>
                    <a:pt x="13" y="49"/>
                    <a:pt x="13" y="48"/>
                  </a:cubicBezTo>
                  <a:cubicBezTo>
                    <a:pt x="17" y="45"/>
                    <a:pt x="17" y="45"/>
                    <a:pt x="17" y="45"/>
                  </a:cubicBezTo>
                  <a:cubicBezTo>
                    <a:pt x="19" y="46"/>
                    <a:pt x="21" y="47"/>
                    <a:pt x="24" y="47"/>
                  </a:cubicBezTo>
                  <a:cubicBezTo>
                    <a:pt x="24" y="52"/>
                    <a:pt x="24" y="52"/>
                    <a:pt x="24" y="52"/>
                  </a:cubicBezTo>
                  <a:cubicBezTo>
                    <a:pt x="24" y="54"/>
                    <a:pt x="26" y="56"/>
                    <a:pt x="27" y="56"/>
                  </a:cubicBezTo>
                  <a:cubicBezTo>
                    <a:pt x="29" y="56"/>
                    <a:pt x="29" y="56"/>
                    <a:pt x="29" y="56"/>
                  </a:cubicBezTo>
                  <a:cubicBezTo>
                    <a:pt x="30" y="56"/>
                    <a:pt x="32" y="54"/>
                    <a:pt x="32" y="52"/>
                  </a:cubicBezTo>
                  <a:cubicBezTo>
                    <a:pt x="32" y="47"/>
                    <a:pt x="32" y="47"/>
                    <a:pt x="32" y="47"/>
                  </a:cubicBezTo>
                  <a:cubicBezTo>
                    <a:pt x="35" y="47"/>
                    <a:pt x="37" y="46"/>
                    <a:pt x="39" y="45"/>
                  </a:cubicBezTo>
                  <a:cubicBezTo>
                    <a:pt x="43" y="48"/>
                    <a:pt x="43" y="48"/>
                    <a:pt x="43" y="48"/>
                  </a:cubicBezTo>
                  <a:cubicBezTo>
                    <a:pt x="43" y="49"/>
                    <a:pt x="44" y="49"/>
                    <a:pt x="45" y="49"/>
                  </a:cubicBezTo>
                  <a:cubicBezTo>
                    <a:pt x="46" y="49"/>
                    <a:pt x="47" y="49"/>
                    <a:pt x="47" y="48"/>
                  </a:cubicBezTo>
                  <a:cubicBezTo>
                    <a:pt x="48" y="47"/>
                    <a:pt x="48" y="47"/>
                    <a:pt x="48" y="47"/>
                  </a:cubicBezTo>
                  <a:cubicBezTo>
                    <a:pt x="50" y="46"/>
                    <a:pt x="50" y="44"/>
                    <a:pt x="48" y="42"/>
                  </a:cubicBezTo>
                  <a:cubicBezTo>
                    <a:pt x="45" y="39"/>
                    <a:pt x="45" y="39"/>
                    <a:pt x="45" y="39"/>
                  </a:cubicBezTo>
                  <a:cubicBezTo>
                    <a:pt x="46" y="37"/>
                    <a:pt x="47" y="36"/>
                    <a:pt x="48" y="32"/>
                  </a:cubicBezTo>
                  <a:cubicBezTo>
                    <a:pt x="53" y="32"/>
                    <a:pt x="53" y="32"/>
                    <a:pt x="53" y="32"/>
                  </a:cubicBezTo>
                  <a:cubicBezTo>
                    <a:pt x="54" y="32"/>
                    <a:pt x="56" y="30"/>
                    <a:pt x="56" y="28"/>
                  </a:cubicBezTo>
                  <a:cubicBezTo>
                    <a:pt x="56" y="27"/>
                    <a:pt x="56" y="27"/>
                    <a:pt x="56" y="27"/>
                  </a:cubicBezTo>
                  <a:cubicBezTo>
                    <a:pt x="56" y="25"/>
                    <a:pt x="54" y="24"/>
                    <a:pt x="53" y="24"/>
                  </a:cubicBezTo>
                  <a:close/>
                  <a:moveTo>
                    <a:pt x="28" y="36"/>
                  </a:moveTo>
                  <a:cubicBezTo>
                    <a:pt x="23" y="36"/>
                    <a:pt x="20" y="32"/>
                    <a:pt x="20" y="28"/>
                  </a:cubicBezTo>
                  <a:cubicBezTo>
                    <a:pt x="20" y="23"/>
                    <a:pt x="23" y="20"/>
                    <a:pt x="28" y="20"/>
                  </a:cubicBezTo>
                  <a:cubicBezTo>
                    <a:pt x="32" y="20"/>
                    <a:pt x="36" y="23"/>
                    <a:pt x="36" y="28"/>
                  </a:cubicBezTo>
                  <a:cubicBezTo>
                    <a:pt x="36" y="32"/>
                    <a:pt x="32" y="36"/>
                    <a:pt x="2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charset="-122"/>
                <a:ea typeface="微软雅黑" panose="020B0503020204020204" charset="-122"/>
              </a:endParaRPr>
            </a:p>
          </p:txBody>
        </p:sp>
      </p:grpSp>
      <p:grpSp>
        <p:nvGrpSpPr>
          <p:cNvPr id="49" name="Group 1165"/>
          <p:cNvGrpSpPr/>
          <p:nvPr/>
        </p:nvGrpSpPr>
        <p:grpSpPr>
          <a:xfrm>
            <a:off x="4572353" y="5063079"/>
            <a:ext cx="363537" cy="361951"/>
            <a:chOff x="3803650" y="5510213"/>
            <a:chExt cx="363537" cy="361951"/>
          </a:xfrm>
          <a:solidFill>
            <a:srgbClr val="A9CFFE"/>
          </a:solidFill>
        </p:grpSpPr>
        <p:sp>
          <p:nvSpPr>
            <p:cNvPr id="50" name="Freeform 213"/>
            <p:cNvSpPr/>
            <p:nvPr/>
          </p:nvSpPr>
          <p:spPr bwMode="auto">
            <a:xfrm>
              <a:off x="3803650" y="5534026"/>
              <a:ext cx="339725" cy="338138"/>
            </a:xfrm>
            <a:custGeom>
              <a:avLst/>
              <a:gdLst>
                <a:gd name="T0" fmla="*/ 56 w 112"/>
                <a:gd name="T1" fmla="*/ 56 h 112"/>
                <a:gd name="T2" fmla="*/ 56 w 112"/>
                <a:gd name="T3" fmla="*/ 0 h 112"/>
                <a:gd name="T4" fmla="*/ 56 w 112"/>
                <a:gd name="T5" fmla="*/ 0 h 112"/>
                <a:gd name="T6" fmla="*/ 0 w 112"/>
                <a:gd name="T7" fmla="*/ 56 h 112"/>
                <a:gd name="T8" fmla="*/ 56 w 112"/>
                <a:gd name="T9" fmla="*/ 112 h 112"/>
                <a:gd name="T10" fmla="*/ 112 w 112"/>
                <a:gd name="T11" fmla="*/ 56 h 112"/>
                <a:gd name="T12" fmla="*/ 56 w 112"/>
                <a:gd name="T13" fmla="*/ 56 h 112"/>
              </a:gdLst>
              <a:ahLst/>
              <a:cxnLst>
                <a:cxn ang="0">
                  <a:pos x="T0" y="T1"/>
                </a:cxn>
                <a:cxn ang="0">
                  <a:pos x="T2" y="T3"/>
                </a:cxn>
                <a:cxn ang="0">
                  <a:pos x="T4" y="T5"/>
                </a:cxn>
                <a:cxn ang="0">
                  <a:pos x="T6" y="T7"/>
                </a:cxn>
                <a:cxn ang="0">
                  <a:pos x="T8" y="T9"/>
                </a:cxn>
                <a:cxn ang="0">
                  <a:pos x="T10" y="T11"/>
                </a:cxn>
                <a:cxn ang="0">
                  <a:pos x="T12" y="T13"/>
                </a:cxn>
              </a:cxnLst>
              <a:rect l="0" t="0" r="r" b="b"/>
              <a:pathLst>
                <a:path w="112" h="112">
                  <a:moveTo>
                    <a:pt x="56" y="56"/>
                  </a:moveTo>
                  <a:cubicBezTo>
                    <a:pt x="56" y="0"/>
                    <a:pt x="56" y="0"/>
                    <a:pt x="56" y="0"/>
                  </a:cubicBezTo>
                  <a:cubicBezTo>
                    <a:pt x="56" y="0"/>
                    <a:pt x="56" y="0"/>
                    <a:pt x="56" y="0"/>
                  </a:cubicBezTo>
                  <a:cubicBezTo>
                    <a:pt x="25" y="0"/>
                    <a:pt x="0" y="25"/>
                    <a:pt x="0" y="56"/>
                  </a:cubicBezTo>
                  <a:cubicBezTo>
                    <a:pt x="0" y="87"/>
                    <a:pt x="25" y="112"/>
                    <a:pt x="56" y="112"/>
                  </a:cubicBezTo>
                  <a:cubicBezTo>
                    <a:pt x="86" y="112"/>
                    <a:pt x="111" y="87"/>
                    <a:pt x="112" y="56"/>
                  </a:cubicBezTo>
                  <a:lnTo>
                    <a:pt x="56"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charset="-122"/>
                <a:ea typeface="微软雅黑" panose="020B0503020204020204" charset="-122"/>
              </a:endParaRPr>
            </a:p>
          </p:txBody>
        </p:sp>
        <p:sp>
          <p:nvSpPr>
            <p:cNvPr id="51" name="Freeform 214"/>
            <p:cNvSpPr/>
            <p:nvPr/>
          </p:nvSpPr>
          <p:spPr bwMode="auto">
            <a:xfrm>
              <a:off x="3997325" y="5510213"/>
              <a:ext cx="169862" cy="168275"/>
            </a:xfrm>
            <a:custGeom>
              <a:avLst/>
              <a:gdLst>
                <a:gd name="T0" fmla="*/ 56 w 56"/>
                <a:gd name="T1" fmla="*/ 56 h 56"/>
                <a:gd name="T2" fmla="*/ 56 w 56"/>
                <a:gd name="T3" fmla="*/ 56 h 56"/>
                <a:gd name="T4" fmla="*/ 0 w 56"/>
                <a:gd name="T5" fmla="*/ 0 h 56"/>
                <a:gd name="T6" fmla="*/ 0 w 56"/>
                <a:gd name="T7" fmla="*/ 56 h 56"/>
                <a:gd name="T8" fmla="*/ 56 w 56"/>
                <a:gd name="T9" fmla="*/ 56 h 56"/>
              </a:gdLst>
              <a:ahLst/>
              <a:cxnLst>
                <a:cxn ang="0">
                  <a:pos x="T0" y="T1"/>
                </a:cxn>
                <a:cxn ang="0">
                  <a:pos x="T2" y="T3"/>
                </a:cxn>
                <a:cxn ang="0">
                  <a:pos x="T4" y="T5"/>
                </a:cxn>
                <a:cxn ang="0">
                  <a:pos x="T6" y="T7"/>
                </a:cxn>
                <a:cxn ang="0">
                  <a:pos x="T8" y="T9"/>
                </a:cxn>
              </a:cxnLst>
              <a:rect l="0" t="0" r="r" b="b"/>
              <a:pathLst>
                <a:path w="56" h="56">
                  <a:moveTo>
                    <a:pt x="56" y="56"/>
                  </a:moveTo>
                  <a:cubicBezTo>
                    <a:pt x="56" y="56"/>
                    <a:pt x="56" y="56"/>
                    <a:pt x="56" y="56"/>
                  </a:cubicBezTo>
                  <a:cubicBezTo>
                    <a:pt x="56" y="25"/>
                    <a:pt x="31" y="0"/>
                    <a:pt x="0" y="0"/>
                  </a:cubicBezTo>
                  <a:cubicBezTo>
                    <a:pt x="0" y="56"/>
                    <a:pt x="0" y="56"/>
                    <a:pt x="0" y="56"/>
                  </a:cubicBezTo>
                  <a:lnTo>
                    <a:pt x="56"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85000"/>
                    <a:lumOff val="1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anim calcmode="lin" valueType="num">
                                      <p:cBhvr>
                                        <p:cTn id="8" dur="500" fill="hold"/>
                                        <p:tgtEl>
                                          <p:spTgt spid="33"/>
                                        </p:tgtEl>
                                        <p:attrNameLst>
                                          <p:attrName>ppt_x</p:attrName>
                                        </p:attrNameLst>
                                      </p:cBhvr>
                                      <p:tavLst>
                                        <p:tav tm="0">
                                          <p:val>
                                            <p:strVal val="#ppt_x"/>
                                          </p:val>
                                        </p:tav>
                                        <p:tav tm="100000">
                                          <p:val>
                                            <p:strVal val="#ppt_x"/>
                                          </p:val>
                                        </p:tav>
                                      </p:tavLst>
                                    </p:anim>
                                    <p:anim calcmode="lin" valueType="num">
                                      <p:cBhvr>
                                        <p:cTn id="9"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par>
                                <p:cTn id="15" presetID="22" presetClass="entr" presetSubtype="8"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wipe(left)">
                                      <p:cBhvr>
                                        <p:cTn id="29" dur="500"/>
                                        <p:tgtEl>
                                          <p:spTgt spid="3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left)">
                                      <p:cBhvr>
                                        <p:cTn id="41" dur="500"/>
                                        <p:tgtEl>
                                          <p:spTgt spid="45"/>
                                        </p:tgtEl>
                                      </p:cBhvr>
                                    </p:animEffect>
                                  </p:childTnLst>
                                </p:cTn>
                              </p:par>
                              <p:par>
                                <p:cTn id="42" presetID="22" presetClass="entr" presetSubtype="8"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par>
                                <p:cTn id="45" presetID="22" presetClass="entr" presetSubtype="8" fill="hold"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31" grpId="0"/>
      <p:bldP spid="32" grpId="0"/>
      <p:bldP spid="43" grpId="0"/>
      <p:bldP spid="44" grpId="0"/>
      <p:bldP spid="4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79991" y="338466"/>
            <a:ext cx="3254570" cy="563794"/>
            <a:chOff x="744342" y="709010"/>
            <a:chExt cx="3255323" cy="563925"/>
          </a:xfrm>
        </p:grpSpPr>
        <p:sp>
          <p:nvSpPr>
            <p:cNvPr id="10"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11" name="直接连接符 10"/>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066800" y="2339933"/>
            <a:ext cx="2257845" cy="3304312"/>
          </a:xfrm>
          <a:prstGeom prst="rect">
            <a:avLst/>
          </a:prstGeom>
          <a:solidFill>
            <a:srgbClr val="FF6BE0"/>
          </a:solidFill>
          <a:ln w="22225">
            <a:solidFill>
              <a:srgbClr val="FF6BE0"/>
            </a:solidFill>
          </a:ln>
        </p:spPr>
        <p:style>
          <a:lnRef idx="2">
            <a:schemeClr val="accent1">
              <a:shade val="50000"/>
            </a:schemeClr>
          </a:lnRef>
          <a:fillRef idx="1">
            <a:schemeClr val="accent1"/>
          </a:fillRef>
          <a:effectRef idx="0">
            <a:schemeClr val="accent1"/>
          </a:effectRef>
          <a:fontRef idx="minor">
            <a:schemeClr val="lt1"/>
          </a:fontRef>
        </p:style>
        <p:txBody>
          <a:bodyPr lIns="91281" tIns="45641" rIns="91281" bIns="45641" rtlCol="0" anchor="ctr"/>
          <a:p>
            <a:pPr algn="ctr"/>
            <a:endParaRPr lang="zh-CN" altLang="en-US" sz="2000" dirty="0">
              <a:latin typeface="微软雅黑" panose="020B0503020204020204" charset="-122"/>
              <a:ea typeface="微软雅黑" panose="020B0503020204020204" charset="-122"/>
            </a:endParaRPr>
          </a:p>
        </p:txBody>
      </p:sp>
      <p:sp>
        <p:nvSpPr>
          <p:cNvPr id="3" name="文本框 2"/>
          <p:cNvSpPr txBox="1"/>
          <p:nvPr/>
        </p:nvSpPr>
        <p:spPr>
          <a:xfrm>
            <a:off x="1126595" y="4284432"/>
            <a:ext cx="2120279" cy="1090566"/>
          </a:xfrm>
          <a:prstGeom prst="rect">
            <a:avLst/>
          </a:prstGeom>
          <a:solidFill>
            <a:srgbClr val="FF6BE0"/>
          </a:solidFill>
        </p:spPr>
        <p:txBody>
          <a:bodyPr wrap="square" rtlCol="0">
            <a:spAutoFit/>
          </a:bodyPr>
          <a:p>
            <a:pPr algn="ctr">
              <a:lnSpc>
                <a:spcPct val="150000"/>
              </a:lnSpc>
            </a:pPr>
            <a:r>
              <a:rPr lang="zh-CN" altLang="en-US" sz="1050" dirty="0">
                <a:solidFill>
                  <a:schemeClr val="bg1"/>
                </a:solidFill>
                <a:latin typeface="微软雅黑" panose="020B0503020204020204" charset="-122"/>
                <a:ea typeface="微软雅黑" panose="020B0503020204020204" charset="-122"/>
              </a:rPr>
              <a:t>点击文本框即可进行编辑输入相关内容点击文本框即可进行编辑输入相关内容点击文本框即可进行编辑输入相关内容</a:t>
            </a:r>
            <a:endParaRPr lang="zh-CN" altLang="en-US" sz="1050" dirty="0">
              <a:solidFill>
                <a:schemeClr val="bg1"/>
              </a:solidFill>
              <a:latin typeface="微软雅黑" panose="020B0503020204020204" charset="-122"/>
              <a:ea typeface="微软雅黑" panose="020B0503020204020204" charset="-122"/>
            </a:endParaRPr>
          </a:p>
        </p:txBody>
      </p:sp>
      <p:sp>
        <p:nvSpPr>
          <p:cNvPr id="4" name="文本框 3"/>
          <p:cNvSpPr txBox="1"/>
          <p:nvPr/>
        </p:nvSpPr>
        <p:spPr>
          <a:xfrm>
            <a:off x="1554611" y="3878290"/>
            <a:ext cx="1264246" cy="338554"/>
          </a:xfrm>
          <a:prstGeom prst="rect">
            <a:avLst/>
          </a:prstGeom>
          <a:solidFill>
            <a:srgbClr val="FF6BE0"/>
          </a:solidFill>
        </p:spPr>
        <p:txBody>
          <a:bodyPr wrap="square" rtlCol="0">
            <a:spAutoFit/>
          </a:bodyPr>
          <a:p>
            <a:pPr algn="ctr"/>
            <a:r>
              <a:rPr lang="zh-CN" altLang="en-US" sz="1600" b="1" dirty="0">
                <a:solidFill>
                  <a:schemeClr val="bg1"/>
                </a:solidFill>
                <a:latin typeface="微软雅黑" panose="020B0503020204020204" charset="-122"/>
                <a:ea typeface="微软雅黑" panose="020B0503020204020204" charset="-122"/>
              </a:rPr>
              <a:t>编辑标题</a:t>
            </a:r>
            <a:endParaRPr lang="zh-CN" altLang="en-US" sz="1600" b="1" dirty="0">
              <a:solidFill>
                <a:schemeClr val="bg1"/>
              </a:solidFill>
              <a:latin typeface="微软雅黑" panose="020B0503020204020204" charset="-122"/>
              <a:ea typeface="微软雅黑" panose="020B0503020204020204" charset="-122"/>
            </a:endParaRPr>
          </a:p>
        </p:txBody>
      </p:sp>
      <p:sp>
        <p:nvSpPr>
          <p:cNvPr id="5" name="矩形 4"/>
          <p:cNvSpPr/>
          <p:nvPr/>
        </p:nvSpPr>
        <p:spPr>
          <a:xfrm>
            <a:off x="3666985" y="2339933"/>
            <a:ext cx="2257845" cy="3304312"/>
          </a:xfrm>
          <a:prstGeom prst="rect">
            <a:avLst/>
          </a:prstGeom>
          <a:noFill/>
          <a:ln w="22225">
            <a:solidFill>
              <a:srgbClr val="A9CFFE"/>
            </a:solidFill>
          </a:ln>
        </p:spPr>
        <p:style>
          <a:lnRef idx="2">
            <a:schemeClr val="accent1">
              <a:shade val="50000"/>
            </a:schemeClr>
          </a:lnRef>
          <a:fillRef idx="1">
            <a:schemeClr val="accent1"/>
          </a:fillRef>
          <a:effectRef idx="0">
            <a:schemeClr val="accent1"/>
          </a:effectRef>
          <a:fontRef idx="minor">
            <a:schemeClr val="lt1"/>
          </a:fontRef>
        </p:style>
        <p:txBody>
          <a:bodyPr lIns="91281" tIns="45641" rIns="91281" bIns="45641"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7" name="文本框 6"/>
          <p:cNvSpPr txBox="1"/>
          <p:nvPr/>
        </p:nvSpPr>
        <p:spPr>
          <a:xfrm>
            <a:off x="3740589" y="4284432"/>
            <a:ext cx="2120279" cy="1034386"/>
          </a:xfrm>
          <a:prstGeom prst="rect">
            <a:avLst/>
          </a:prstGeom>
          <a:noFill/>
        </p:spPr>
        <p:txBody>
          <a:bodyPr wrap="square" rtlCol="0">
            <a:spAutoFit/>
          </a:bodyPr>
          <a:p>
            <a:pPr algn="ct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rPr>
              <a:t>点击文本框即可进行编辑输入相关内容点击文本框即可进行编辑输入相关内容点击文本框即可进行编辑输入相关内容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18" name="文本框 17"/>
          <p:cNvSpPr txBox="1"/>
          <p:nvPr/>
        </p:nvSpPr>
        <p:spPr>
          <a:xfrm>
            <a:off x="4168606" y="3878290"/>
            <a:ext cx="1264246" cy="338554"/>
          </a:xfrm>
          <a:prstGeom prst="rect">
            <a:avLst/>
          </a:prstGeom>
          <a:noFill/>
        </p:spPr>
        <p:txBody>
          <a:bodyPr wrap="square" rtlCol="0">
            <a:spAutoFit/>
          </a:bodyPr>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编辑标题</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19" name="矩形 18"/>
          <p:cNvSpPr/>
          <p:nvPr/>
        </p:nvSpPr>
        <p:spPr>
          <a:xfrm>
            <a:off x="6267170" y="2339933"/>
            <a:ext cx="2257845" cy="3304312"/>
          </a:xfrm>
          <a:prstGeom prst="rect">
            <a:avLst/>
          </a:prstGeom>
          <a:solidFill>
            <a:srgbClr val="A9CFFE"/>
          </a:solidFill>
          <a:ln w="22225">
            <a:solidFill>
              <a:srgbClr val="A9CFFE"/>
            </a:solidFill>
          </a:ln>
        </p:spPr>
        <p:style>
          <a:lnRef idx="2">
            <a:schemeClr val="accent1">
              <a:shade val="50000"/>
            </a:schemeClr>
          </a:lnRef>
          <a:fillRef idx="1">
            <a:schemeClr val="accent1"/>
          </a:fillRef>
          <a:effectRef idx="0">
            <a:schemeClr val="accent1"/>
          </a:effectRef>
          <a:fontRef idx="minor">
            <a:schemeClr val="lt1"/>
          </a:fontRef>
        </p:style>
        <p:txBody>
          <a:bodyPr lIns="91281" tIns="45641" rIns="91281" bIns="45641"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0" name="文本框 19"/>
          <p:cNvSpPr txBox="1"/>
          <p:nvPr/>
        </p:nvSpPr>
        <p:spPr>
          <a:xfrm>
            <a:off x="6341373" y="4284432"/>
            <a:ext cx="2120279" cy="1090566"/>
          </a:xfrm>
          <a:prstGeom prst="rect">
            <a:avLst/>
          </a:prstGeom>
          <a:noFill/>
        </p:spPr>
        <p:txBody>
          <a:bodyPr wrap="square" rtlCol="0">
            <a:spAutoFit/>
          </a:bodyPr>
          <a:p>
            <a:pPr algn="ctr">
              <a:lnSpc>
                <a:spcPct val="150000"/>
              </a:lnSpc>
            </a:pPr>
            <a:r>
              <a:rPr lang="zh-CN" altLang="en-US" sz="1050" dirty="0">
                <a:solidFill>
                  <a:schemeClr val="bg1"/>
                </a:solidFill>
                <a:latin typeface="微软雅黑" panose="020B0503020204020204" charset="-122"/>
                <a:ea typeface="微软雅黑" panose="020B0503020204020204" charset="-122"/>
              </a:rPr>
              <a:t>点击文本框即可进行编辑输入相关内容点击文本框即可进行编辑输入相关内容点击文本框即可进行编辑输入相关内容</a:t>
            </a:r>
            <a:endParaRPr lang="zh-CN" altLang="en-US" sz="1050" dirty="0">
              <a:solidFill>
                <a:schemeClr val="bg1"/>
              </a:solidFill>
              <a:latin typeface="微软雅黑" panose="020B0503020204020204" charset="-122"/>
              <a:ea typeface="微软雅黑" panose="020B0503020204020204" charset="-122"/>
            </a:endParaRPr>
          </a:p>
        </p:txBody>
      </p:sp>
      <p:sp>
        <p:nvSpPr>
          <p:cNvPr id="23" name="文本框 22"/>
          <p:cNvSpPr txBox="1"/>
          <p:nvPr/>
        </p:nvSpPr>
        <p:spPr>
          <a:xfrm>
            <a:off x="6769390" y="3878290"/>
            <a:ext cx="1264246" cy="338554"/>
          </a:xfrm>
          <a:prstGeom prst="rect">
            <a:avLst/>
          </a:prstGeom>
          <a:noFill/>
        </p:spPr>
        <p:txBody>
          <a:bodyPr wrap="square" rtlCol="0">
            <a:spAutoFit/>
          </a:bodyPr>
          <a:p>
            <a:pPr algn="ctr"/>
            <a:r>
              <a:rPr lang="zh-CN" altLang="en-US" sz="1600" b="1" dirty="0">
                <a:solidFill>
                  <a:schemeClr val="bg1"/>
                </a:solidFill>
                <a:latin typeface="微软雅黑" panose="020B0503020204020204" charset="-122"/>
                <a:ea typeface="微软雅黑" panose="020B0503020204020204" charset="-122"/>
              </a:rPr>
              <a:t>编辑标题</a:t>
            </a:r>
            <a:endParaRPr lang="zh-CN" altLang="en-US" sz="1600" b="1" dirty="0">
              <a:solidFill>
                <a:schemeClr val="bg1"/>
              </a:solidFill>
              <a:latin typeface="微软雅黑" panose="020B0503020204020204" charset="-122"/>
              <a:ea typeface="微软雅黑" panose="020B0503020204020204" charset="-122"/>
            </a:endParaRPr>
          </a:p>
        </p:txBody>
      </p:sp>
      <p:sp>
        <p:nvSpPr>
          <p:cNvPr id="24" name="矩形 23"/>
          <p:cNvSpPr/>
          <p:nvPr/>
        </p:nvSpPr>
        <p:spPr>
          <a:xfrm>
            <a:off x="8867355" y="2339933"/>
            <a:ext cx="2257845" cy="3304312"/>
          </a:xfrm>
          <a:prstGeom prst="rect">
            <a:avLst/>
          </a:prstGeom>
          <a:noFill/>
          <a:ln w="22225">
            <a:solidFill>
              <a:srgbClr val="FF6BE0"/>
            </a:solidFill>
          </a:ln>
        </p:spPr>
        <p:style>
          <a:lnRef idx="2">
            <a:schemeClr val="accent1">
              <a:shade val="50000"/>
            </a:schemeClr>
          </a:lnRef>
          <a:fillRef idx="1">
            <a:schemeClr val="accent1"/>
          </a:fillRef>
          <a:effectRef idx="0">
            <a:schemeClr val="accent1"/>
          </a:effectRef>
          <a:fontRef idx="minor">
            <a:schemeClr val="lt1"/>
          </a:fontRef>
        </p:style>
        <p:txBody>
          <a:bodyPr lIns="91281" tIns="45641" rIns="91281" bIns="45641" rtlCol="0" anchor="ctr"/>
          <a:p>
            <a:pPr algn="ctr"/>
            <a:endParaRPr lang="zh-CN" altLang="en-US">
              <a:solidFill>
                <a:schemeClr val="bg1"/>
              </a:solidFill>
              <a:latin typeface="微软雅黑" panose="020B0503020204020204" charset="-122"/>
              <a:ea typeface="微软雅黑" panose="020B0503020204020204" charset="-122"/>
            </a:endParaRPr>
          </a:p>
        </p:txBody>
      </p:sp>
      <p:sp>
        <p:nvSpPr>
          <p:cNvPr id="25" name="文本框 24"/>
          <p:cNvSpPr txBox="1"/>
          <p:nvPr/>
        </p:nvSpPr>
        <p:spPr>
          <a:xfrm>
            <a:off x="8929213" y="4284432"/>
            <a:ext cx="2120279" cy="1034386"/>
          </a:xfrm>
          <a:prstGeom prst="rect">
            <a:avLst/>
          </a:prstGeom>
          <a:noFill/>
        </p:spPr>
        <p:txBody>
          <a:bodyPr wrap="square" rtlCol="0">
            <a:spAutoFit/>
          </a:bodyPr>
          <a:p>
            <a:pPr algn="ctr">
              <a:lnSpc>
                <a:spcPct val="150000"/>
              </a:lnSpc>
            </a:pPr>
            <a:r>
              <a:rPr lang="zh-CN" altLang="en-US" sz="1050" dirty="0">
                <a:solidFill>
                  <a:schemeClr val="tx1">
                    <a:lumMod val="75000"/>
                    <a:lumOff val="25000"/>
                  </a:schemeClr>
                </a:solidFill>
                <a:latin typeface="微软雅黑" panose="020B0503020204020204" charset="-122"/>
                <a:ea typeface="微软雅黑" panose="020B0503020204020204" charset="-122"/>
              </a:rPr>
              <a:t>点击文本框即可进行编辑输入相关内容点击文本框即可进行编辑输入相关内容点击文本框即可进行编辑输入相关内容</a:t>
            </a:r>
            <a:endParaRPr lang="zh-CN" altLang="en-US" sz="1050" dirty="0">
              <a:solidFill>
                <a:schemeClr val="tx1">
                  <a:lumMod val="75000"/>
                  <a:lumOff val="25000"/>
                </a:schemeClr>
              </a:solidFill>
              <a:latin typeface="微软雅黑" panose="020B0503020204020204" charset="-122"/>
              <a:ea typeface="微软雅黑" panose="020B0503020204020204" charset="-122"/>
            </a:endParaRPr>
          </a:p>
        </p:txBody>
      </p:sp>
      <p:sp>
        <p:nvSpPr>
          <p:cNvPr id="26" name="文本框 25"/>
          <p:cNvSpPr txBox="1"/>
          <p:nvPr/>
        </p:nvSpPr>
        <p:spPr>
          <a:xfrm>
            <a:off x="9357228" y="3878290"/>
            <a:ext cx="1264246" cy="338554"/>
          </a:xfrm>
          <a:prstGeom prst="rect">
            <a:avLst/>
          </a:prstGeom>
          <a:noFill/>
        </p:spPr>
        <p:txBody>
          <a:bodyPr wrap="square" rtlCol="0">
            <a:spAutoFit/>
          </a:bodyPr>
          <a:p>
            <a:pPr algn="ctr"/>
            <a:r>
              <a:rPr lang="zh-CN" altLang="en-US" sz="1600" b="1" dirty="0">
                <a:solidFill>
                  <a:schemeClr val="tx1">
                    <a:lumMod val="75000"/>
                    <a:lumOff val="25000"/>
                  </a:schemeClr>
                </a:solidFill>
                <a:latin typeface="微软雅黑" panose="020B0503020204020204" charset="-122"/>
                <a:ea typeface="微软雅黑" panose="020B0503020204020204" charset="-122"/>
              </a:rPr>
              <a:t>编辑标题</a:t>
            </a:r>
            <a:endParaRPr lang="zh-CN" altLang="en-US" sz="1600" b="1" dirty="0">
              <a:solidFill>
                <a:schemeClr val="tx1">
                  <a:lumMod val="75000"/>
                  <a:lumOff val="25000"/>
                </a:schemeClr>
              </a:solidFill>
              <a:latin typeface="微软雅黑" panose="020B0503020204020204" charset="-122"/>
              <a:ea typeface="微软雅黑" panose="020B0503020204020204" charset="-122"/>
            </a:endParaRPr>
          </a:p>
        </p:txBody>
      </p:sp>
      <p:sp>
        <p:nvSpPr>
          <p:cNvPr id="27" name="teacher-pointing-blackboard_42912"/>
          <p:cNvSpPr>
            <a:spLocks noChangeAspect="1"/>
          </p:cNvSpPr>
          <p:nvPr/>
        </p:nvSpPr>
        <p:spPr bwMode="auto">
          <a:xfrm>
            <a:off x="4364494" y="2707762"/>
            <a:ext cx="862826" cy="836650"/>
          </a:xfrm>
          <a:custGeom>
            <a:avLst/>
            <a:gdLst>
              <a:gd name="connsiteX0" fmla="*/ 453585 w 598650"/>
              <a:gd name="connsiteY0" fmla="*/ 282542 h 580488"/>
              <a:gd name="connsiteX1" fmla="*/ 549682 w 598650"/>
              <a:gd name="connsiteY1" fmla="*/ 282542 h 580488"/>
              <a:gd name="connsiteX2" fmla="*/ 549682 w 598650"/>
              <a:gd name="connsiteY2" fmla="*/ 318406 h 580488"/>
              <a:gd name="connsiteX3" fmla="*/ 453585 w 598650"/>
              <a:gd name="connsiteY3" fmla="*/ 318406 h 580488"/>
              <a:gd name="connsiteX4" fmla="*/ 416347 w 598650"/>
              <a:gd name="connsiteY4" fmla="*/ 88970 h 580488"/>
              <a:gd name="connsiteX5" fmla="*/ 422090 w 598650"/>
              <a:gd name="connsiteY5" fmla="*/ 99001 h 580488"/>
              <a:gd name="connsiteX6" fmla="*/ 287283 w 598650"/>
              <a:gd name="connsiteY6" fmla="*/ 176299 h 580488"/>
              <a:gd name="connsiteX7" fmla="*/ 284265 w 598650"/>
              <a:gd name="connsiteY7" fmla="*/ 170651 h 580488"/>
              <a:gd name="connsiteX8" fmla="*/ 287136 w 598650"/>
              <a:gd name="connsiteY8" fmla="*/ 176383 h 580488"/>
              <a:gd name="connsiteX9" fmla="*/ 287283 w 598650"/>
              <a:gd name="connsiteY9" fmla="*/ 176299 h 580488"/>
              <a:gd name="connsiteX10" fmla="*/ 295750 w 598650"/>
              <a:gd name="connsiteY10" fmla="*/ 192146 h 580488"/>
              <a:gd name="connsiteX11" fmla="*/ 169410 w 598650"/>
              <a:gd name="connsiteY11" fmla="*/ 256631 h 580488"/>
              <a:gd name="connsiteX12" fmla="*/ 162232 w 598650"/>
              <a:gd name="connsiteY12" fmla="*/ 388467 h 580488"/>
              <a:gd name="connsiteX13" fmla="*/ 157925 w 598650"/>
              <a:gd name="connsiteY13" fmla="*/ 388467 h 580488"/>
              <a:gd name="connsiteX14" fmla="*/ 157925 w 598650"/>
              <a:gd name="connsiteY14" fmla="*/ 405663 h 580488"/>
              <a:gd name="connsiteX15" fmla="*/ 157925 w 598650"/>
              <a:gd name="connsiteY15" fmla="*/ 417127 h 580488"/>
              <a:gd name="connsiteX16" fmla="*/ 157925 w 598650"/>
              <a:gd name="connsiteY16" fmla="*/ 547529 h 580488"/>
              <a:gd name="connsiteX17" fmla="*/ 162232 w 598650"/>
              <a:gd name="connsiteY17" fmla="*/ 547529 h 580488"/>
              <a:gd name="connsiteX18" fmla="*/ 192381 w 598650"/>
              <a:gd name="connsiteY18" fmla="*/ 554694 h 580488"/>
              <a:gd name="connsiteX19" fmla="*/ 192381 w 598650"/>
              <a:gd name="connsiteY19" fmla="*/ 580488 h 580488"/>
              <a:gd name="connsiteX20" fmla="*/ 166539 w 598650"/>
              <a:gd name="connsiteY20" fmla="*/ 580488 h 580488"/>
              <a:gd name="connsiteX21" fmla="*/ 137825 w 598650"/>
              <a:gd name="connsiteY21" fmla="*/ 576189 h 580488"/>
              <a:gd name="connsiteX22" fmla="*/ 137825 w 598650"/>
              <a:gd name="connsiteY22" fmla="*/ 580488 h 580488"/>
              <a:gd name="connsiteX23" fmla="*/ 104805 w 598650"/>
              <a:gd name="connsiteY23" fmla="*/ 580488 h 580488"/>
              <a:gd name="connsiteX24" fmla="*/ 104805 w 598650"/>
              <a:gd name="connsiteY24" fmla="*/ 550395 h 580488"/>
              <a:gd name="connsiteX25" fmla="*/ 104805 w 598650"/>
              <a:gd name="connsiteY25" fmla="*/ 547529 h 580488"/>
              <a:gd name="connsiteX26" fmla="*/ 104805 w 598650"/>
              <a:gd name="connsiteY26" fmla="*/ 417127 h 580488"/>
              <a:gd name="connsiteX27" fmla="*/ 86141 w 598650"/>
              <a:gd name="connsiteY27" fmla="*/ 417127 h 580488"/>
              <a:gd name="connsiteX28" fmla="*/ 86141 w 598650"/>
              <a:gd name="connsiteY28" fmla="*/ 547529 h 580488"/>
              <a:gd name="connsiteX29" fmla="*/ 86141 w 598650"/>
              <a:gd name="connsiteY29" fmla="*/ 550395 h 580488"/>
              <a:gd name="connsiteX30" fmla="*/ 86141 w 598650"/>
              <a:gd name="connsiteY30" fmla="*/ 580488 h 580488"/>
              <a:gd name="connsiteX31" fmla="*/ 54556 w 598650"/>
              <a:gd name="connsiteY31" fmla="*/ 580488 h 580488"/>
              <a:gd name="connsiteX32" fmla="*/ 54556 w 598650"/>
              <a:gd name="connsiteY32" fmla="*/ 576189 h 580488"/>
              <a:gd name="connsiteX33" fmla="*/ 24407 w 598650"/>
              <a:gd name="connsiteY33" fmla="*/ 580488 h 580488"/>
              <a:gd name="connsiteX34" fmla="*/ 0 w 598650"/>
              <a:gd name="connsiteY34" fmla="*/ 580488 h 580488"/>
              <a:gd name="connsiteX35" fmla="*/ 0 w 598650"/>
              <a:gd name="connsiteY35" fmla="*/ 554694 h 580488"/>
              <a:gd name="connsiteX36" fmla="*/ 28714 w 598650"/>
              <a:gd name="connsiteY36" fmla="*/ 547529 h 580488"/>
              <a:gd name="connsiteX37" fmla="*/ 34456 w 598650"/>
              <a:gd name="connsiteY37" fmla="*/ 547529 h 580488"/>
              <a:gd name="connsiteX38" fmla="*/ 34456 w 598650"/>
              <a:gd name="connsiteY38" fmla="*/ 417127 h 580488"/>
              <a:gd name="connsiteX39" fmla="*/ 34456 w 598650"/>
              <a:gd name="connsiteY39" fmla="*/ 405663 h 580488"/>
              <a:gd name="connsiteX40" fmla="*/ 34456 w 598650"/>
              <a:gd name="connsiteY40" fmla="*/ 388467 h 580488"/>
              <a:gd name="connsiteX41" fmla="*/ 30149 w 598650"/>
              <a:gd name="connsiteY41" fmla="*/ 388467 h 580488"/>
              <a:gd name="connsiteX42" fmla="*/ 28714 w 598650"/>
              <a:gd name="connsiteY42" fmla="*/ 361240 h 580488"/>
              <a:gd name="connsiteX43" fmla="*/ 4307 w 598650"/>
              <a:gd name="connsiteY43" fmla="*/ 361240 h 580488"/>
              <a:gd name="connsiteX44" fmla="*/ 7178 w 598650"/>
              <a:gd name="connsiteY44" fmla="*/ 230837 h 580488"/>
              <a:gd name="connsiteX45" fmla="*/ 67477 w 598650"/>
              <a:gd name="connsiteY45" fmla="*/ 219373 h 580488"/>
              <a:gd name="connsiteX46" fmla="*/ 94755 w 598650"/>
              <a:gd name="connsiteY46" fmla="*/ 250899 h 580488"/>
              <a:gd name="connsiteX47" fmla="*/ 122033 w 598650"/>
              <a:gd name="connsiteY47" fmla="*/ 219373 h 580488"/>
              <a:gd name="connsiteX48" fmla="*/ 163668 w 598650"/>
              <a:gd name="connsiteY48" fmla="*/ 219373 h 580488"/>
              <a:gd name="connsiteX49" fmla="*/ 278522 w 598650"/>
              <a:gd name="connsiteY49" fmla="*/ 159187 h 580488"/>
              <a:gd name="connsiteX50" fmla="*/ 281393 w 598650"/>
              <a:gd name="connsiteY50" fmla="*/ 166352 h 580488"/>
              <a:gd name="connsiteX51" fmla="*/ 94832 w 598650"/>
              <a:gd name="connsiteY51" fmla="*/ 61612 h 580488"/>
              <a:gd name="connsiteX52" fmla="*/ 168054 w 598650"/>
              <a:gd name="connsiteY52" fmla="*/ 134719 h 580488"/>
              <a:gd name="connsiteX53" fmla="*/ 94832 w 598650"/>
              <a:gd name="connsiteY53" fmla="*/ 207826 h 580488"/>
              <a:gd name="connsiteX54" fmla="*/ 21610 w 598650"/>
              <a:gd name="connsiteY54" fmla="*/ 134719 h 580488"/>
              <a:gd name="connsiteX55" fmla="*/ 94832 w 598650"/>
              <a:gd name="connsiteY55" fmla="*/ 61612 h 580488"/>
              <a:gd name="connsiteX56" fmla="*/ 56095 w 598650"/>
              <a:gd name="connsiteY56" fmla="*/ 0 h 580488"/>
              <a:gd name="connsiteX57" fmla="*/ 598650 w 598650"/>
              <a:gd name="connsiteY57" fmla="*/ 0 h 580488"/>
              <a:gd name="connsiteX58" fmla="*/ 598650 w 598650"/>
              <a:gd name="connsiteY58" fmla="*/ 364156 h 580488"/>
              <a:gd name="connsiteX59" fmla="*/ 180969 w 598650"/>
              <a:gd name="connsiteY59" fmla="*/ 364156 h 580488"/>
              <a:gd name="connsiteX60" fmla="*/ 182404 w 598650"/>
              <a:gd name="connsiteY60" fmla="*/ 339784 h 580488"/>
              <a:gd name="connsiteX61" fmla="*/ 574249 w 598650"/>
              <a:gd name="connsiteY61" fmla="*/ 339784 h 580488"/>
              <a:gd name="connsiteX62" fmla="*/ 574249 w 598650"/>
              <a:gd name="connsiteY62" fmla="*/ 24372 h 580488"/>
              <a:gd name="connsiteX63" fmla="*/ 80496 w 598650"/>
              <a:gd name="connsiteY63" fmla="*/ 24372 h 580488"/>
              <a:gd name="connsiteX64" fmla="*/ 80496 w 598650"/>
              <a:gd name="connsiteY64" fmla="*/ 48745 h 580488"/>
              <a:gd name="connsiteX65" fmla="*/ 56095 w 598650"/>
              <a:gd name="connsiteY65" fmla="*/ 57347 h 58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8650" h="580488">
                <a:moveTo>
                  <a:pt x="453585" y="282542"/>
                </a:moveTo>
                <a:lnTo>
                  <a:pt x="549682" y="282542"/>
                </a:lnTo>
                <a:lnTo>
                  <a:pt x="549682" y="318406"/>
                </a:lnTo>
                <a:lnTo>
                  <a:pt x="453585" y="318406"/>
                </a:lnTo>
                <a:close/>
                <a:moveTo>
                  <a:pt x="416347" y="88970"/>
                </a:moveTo>
                <a:lnTo>
                  <a:pt x="422090" y="99001"/>
                </a:lnTo>
                <a:lnTo>
                  <a:pt x="287283" y="176299"/>
                </a:lnTo>
                <a:lnTo>
                  <a:pt x="284265" y="170651"/>
                </a:lnTo>
                <a:lnTo>
                  <a:pt x="287136" y="176383"/>
                </a:lnTo>
                <a:lnTo>
                  <a:pt x="287283" y="176299"/>
                </a:lnTo>
                <a:lnTo>
                  <a:pt x="295750" y="192146"/>
                </a:lnTo>
                <a:lnTo>
                  <a:pt x="169410" y="256631"/>
                </a:lnTo>
                <a:lnTo>
                  <a:pt x="162232" y="388467"/>
                </a:lnTo>
                <a:lnTo>
                  <a:pt x="157925" y="388467"/>
                </a:lnTo>
                <a:lnTo>
                  <a:pt x="157925" y="405663"/>
                </a:lnTo>
                <a:lnTo>
                  <a:pt x="157925" y="417127"/>
                </a:lnTo>
                <a:lnTo>
                  <a:pt x="157925" y="547529"/>
                </a:lnTo>
                <a:lnTo>
                  <a:pt x="162232" y="547529"/>
                </a:lnTo>
                <a:lnTo>
                  <a:pt x="192381" y="554694"/>
                </a:lnTo>
                <a:lnTo>
                  <a:pt x="192381" y="580488"/>
                </a:lnTo>
                <a:lnTo>
                  <a:pt x="166539" y="580488"/>
                </a:lnTo>
                <a:lnTo>
                  <a:pt x="137825" y="576189"/>
                </a:lnTo>
                <a:lnTo>
                  <a:pt x="137825" y="580488"/>
                </a:lnTo>
                <a:lnTo>
                  <a:pt x="104805" y="580488"/>
                </a:lnTo>
                <a:lnTo>
                  <a:pt x="104805" y="550395"/>
                </a:lnTo>
                <a:lnTo>
                  <a:pt x="104805" y="547529"/>
                </a:lnTo>
                <a:lnTo>
                  <a:pt x="104805" y="417127"/>
                </a:lnTo>
                <a:lnTo>
                  <a:pt x="86141" y="417127"/>
                </a:lnTo>
                <a:lnTo>
                  <a:pt x="86141" y="547529"/>
                </a:lnTo>
                <a:lnTo>
                  <a:pt x="86141" y="550395"/>
                </a:lnTo>
                <a:lnTo>
                  <a:pt x="86141" y="580488"/>
                </a:lnTo>
                <a:lnTo>
                  <a:pt x="54556" y="580488"/>
                </a:lnTo>
                <a:lnTo>
                  <a:pt x="54556" y="576189"/>
                </a:lnTo>
                <a:lnTo>
                  <a:pt x="24407" y="580488"/>
                </a:lnTo>
                <a:lnTo>
                  <a:pt x="0" y="580488"/>
                </a:lnTo>
                <a:lnTo>
                  <a:pt x="0" y="554694"/>
                </a:lnTo>
                <a:lnTo>
                  <a:pt x="28714" y="547529"/>
                </a:lnTo>
                <a:lnTo>
                  <a:pt x="34456" y="547529"/>
                </a:lnTo>
                <a:lnTo>
                  <a:pt x="34456" y="417127"/>
                </a:lnTo>
                <a:lnTo>
                  <a:pt x="34456" y="405663"/>
                </a:lnTo>
                <a:lnTo>
                  <a:pt x="34456" y="388467"/>
                </a:lnTo>
                <a:lnTo>
                  <a:pt x="30149" y="388467"/>
                </a:lnTo>
                <a:lnTo>
                  <a:pt x="28714" y="361240"/>
                </a:lnTo>
                <a:lnTo>
                  <a:pt x="4307" y="361240"/>
                </a:lnTo>
                <a:lnTo>
                  <a:pt x="7178" y="230837"/>
                </a:lnTo>
                <a:lnTo>
                  <a:pt x="67477" y="219373"/>
                </a:lnTo>
                <a:lnTo>
                  <a:pt x="94755" y="250899"/>
                </a:lnTo>
                <a:lnTo>
                  <a:pt x="122033" y="219373"/>
                </a:lnTo>
                <a:lnTo>
                  <a:pt x="163668" y="219373"/>
                </a:lnTo>
                <a:lnTo>
                  <a:pt x="278522" y="159187"/>
                </a:lnTo>
                <a:lnTo>
                  <a:pt x="281393" y="166352"/>
                </a:lnTo>
                <a:close/>
                <a:moveTo>
                  <a:pt x="94832" y="61612"/>
                </a:moveTo>
                <a:cubicBezTo>
                  <a:pt x="135271" y="61612"/>
                  <a:pt x="168054" y="94343"/>
                  <a:pt x="168054" y="134719"/>
                </a:cubicBezTo>
                <a:cubicBezTo>
                  <a:pt x="168054" y="175095"/>
                  <a:pt x="135271" y="207826"/>
                  <a:pt x="94832" y="207826"/>
                </a:cubicBezTo>
                <a:cubicBezTo>
                  <a:pt x="54393" y="207826"/>
                  <a:pt x="21610" y="175095"/>
                  <a:pt x="21610" y="134719"/>
                </a:cubicBezTo>
                <a:cubicBezTo>
                  <a:pt x="21610" y="94343"/>
                  <a:pt x="54393" y="61612"/>
                  <a:pt x="94832" y="61612"/>
                </a:cubicBezTo>
                <a:close/>
                <a:moveTo>
                  <a:pt x="56095" y="0"/>
                </a:moveTo>
                <a:lnTo>
                  <a:pt x="598650" y="0"/>
                </a:lnTo>
                <a:lnTo>
                  <a:pt x="598650" y="364156"/>
                </a:lnTo>
                <a:lnTo>
                  <a:pt x="180969" y="364156"/>
                </a:lnTo>
                <a:lnTo>
                  <a:pt x="182404" y="339784"/>
                </a:lnTo>
                <a:lnTo>
                  <a:pt x="574249" y="339784"/>
                </a:lnTo>
                <a:lnTo>
                  <a:pt x="574249" y="24372"/>
                </a:lnTo>
                <a:lnTo>
                  <a:pt x="80496" y="24372"/>
                </a:lnTo>
                <a:lnTo>
                  <a:pt x="80496" y="48745"/>
                </a:lnTo>
                <a:lnTo>
                  <a:pt x="56095" y="57347"/>
                </a:lnTo>
                <a:close/>
              </a:path>
            </a:pathLst>
          </a:custGeom>
          <a:solidFill>
            <a:schemeClr val="accent1"/>
          </a:solidFill>
          <a:ln>
            <a:noFill/>
          </a:ln>
        </p:spPr>
      </p:sp>
      <p:sp>
        <p:nvSpPr>
          <p:cNvPr id="28" name="teacher-pointing-blackboard_42912"/>
          <p:cNvSpPr>
            <a:spLocks noChangeAspect="1"/>
          </p:cNvSpPr>
          <p:nvPr/>
        </p:nvSpPr>
        <p:spPr bwMode="auto">
          <a:xfrm>
            <a:off x="6964679" y="2723182"/>
            <a:ext cx="862826" cy="805811"/>
          </a:xfrm>
          <a:custGeom>
            <a:avLst/>
            <a:gdLst>
              <a:gd name="connsiteX0" fmla="*/ 420884 w 608697"/>
              <a:gd name="connsiteY0" fmla="*/ 485137 h 568475"/>
              <a:gd name="connsiteX1" fmla="*/ 589080 w 608697"/>
              <a:gd name="connsiteY1" fmla="*/ 485137 h 568475"/>
              <a:gd name="connsiteX2" fmla="*/ 608697 w 608697"/>
              <a:gd name="connsiteY2" fmla="*/ 504650 h 568475"/>
              <a:gd name="connsiteX3" fmla="*/ 608697 w 608697"/>
              <a:gd name="connsiteY3" fmla="*/ 511203 h 568475"/>
              <a:gd name="connsiteX4" fmla="*/ 589080 w 608697"/>
              <a:gd name="connsiteY4" fmla="*/ 530716 h 568475"/>
              <a:gd name="connsiteX5" fmla="*/ 418721 w 608697"/>
              <a:gd name="connsiteY5" fmla="*/ 530716 h 568475"/>
              <a:gd name="connsiteX6" fmla="*/ 330483 w 608697"/>
              <a:gd name="connsiteY6" fmla="*/ 564900 h 568475"/>
              <a:gd name="connsiteX7" fmla="*/ 320861 w 608697"/>
              <a:gd name="connsiteY7" fmla="*/ 568475 h 568475"/>
              <a:gd name="connsiteX8" fmla="*/ 320861 w 608697"/>
              <a:gd name="connsiteY8" fmla="*/ 526992 h 568475"/>
              <a:gd name="connsiteX9" fmla="*/ 328096 w 608697"/>
              <a:gd name="connsiteY9" fmla="*/ 513438 h 568475"/>
              <a:gd name="connsiteX10" fmla="*/ 420884 w 608697"/>
              <a:gd name="connsiteY10" fmla="*/ 485137 h 568475"/>
              <a:gd name="connsiteX11" fmla="*/ 19622 w 608697"/>
              <a:gd name="connsiteY11" fmla="*/ 485137 h 568475"/>
              <a:gd name="connsiteX12" fmla="*/ 187860 w 608697"/>
              <a:gd name="connsiteY12" fmla="*/ 485137 h 568475"/>
              <a:gd name="connsiteX13" fmla="*/ 280670 w 608697"/>
              <a:gd name="connsiteY13" fmla="*/ 513438 h 568475"/>
              <a:gd name="connsiteX14" fmla="*/ 287907 w 608697"/>
              <a:gd name="connsiteY14" fmla="*/ 526992 h 568475"/>
              <a:gd name="connsiteX15" fmla="*/ 287907 w 608697"/>
              <a:gd name="connsiteY15" fmla="*/ 568475 h 568475"/>
              <a:gd name="connsiteX16" fmla="*/ 278134 w 608697"/>
              <a:gd name="connsiteY16" fmla="*/ 564826 h 568475"/>
              <a:gd name="connsiteX17" fmla="*/ 187860 w 608697"/>
              <a:gd name="connsiteY17" fmla="*/ 530716 h 568475"/>
              <a:gd name="connsiteX18" fmla="*/ 19622 w 608697"/>
              <a:gd name="connsiteY18" fmla="*/ 530716 h 568475"/>
              <a:gd name="connsiteX19" fmla="*/ 0 w 608697"/>
              <a:gd name="connsiteY19" fmla="*/ 511203 h 568475"/>
              <a:gd name="connsiteX20" fmla="*/ 0 w 608697"/>
              <a:gd name="connsiteY20" fmla="*/ 504650 h 568475"/>
              <a:gd name="connsiteX21" fmla="*/ 19622 w 608697"/>
              <a:gd name="connsiteY21" fmla="*/ 485137 h 568475"/>
              <a:gd name="connsiteX22" fmla="*/ 420884 w 608697"/>
              <a:gd name="connsiteY22" fmla="*/ 29920 h 568475"/>
              <a:gd name="connsiteX23" fmla="*/ 438710 w 608697"/>
              <a:gd name="connsiteY23" fmla="*/ 29920 h 568475"/>
              <a:gd name="connsiteX24" fmla="*/ 438710 w 608697"/>
              <a:gd name="connsiteY24" fmla="*/ 162804 h 568475"/>
              <a:gd name="connsiteX25" fmla="*/ 450421 w 608697"/>
              <a:gd name="connsiteY25" fmla="*/ 193343 h 568475"/>
              <a:gd name="connsiteX26" fmla="*/ 473469 w 608697"/>
              <a:gd name="connsiteY26" fmla="*/ 218817 h 568475"/>
              <a:gd name="connsiteX27" fmla="*/ 500097 w 608697"/>
              <a:gd name="connsiteY27" fmla="*/ 230661 h 568475"/>
              <a:gd name="connsiteX28" fmla="*/ 526799 w 608697"/>
              <a:gd name="connsiteY28" fmla="*/ 218817 h 568475"/>
              <a:gd name="connsiteX29" fmla="*/ 549772 w 608697"/>
              <a:gd name="connsiteY29" fmla="*/ 193343 h 568475"/>
              <a:gd name="connsiteX30" fmla="*/ 561557 w 608697"/>
              <a:gd name="connsiteY30" fmla="*/ 162804 h 568475"/>
              <a:gd name="connsiteX31" fmla="*/ 561557 w 608697"/>
              <a:gd name="connsiteY31" fmla="*/ 29920 h 568475"/>
              <a:gd name="connsiteX32" fmla="*/ 589080 w 608697"/>
              <a:gd name="connsiteY32" fmla="*/ 29920 h 568475"/>
              <a:gd name="connsiteX33" fmla="*/ 608697 w 608697"/>
              <a:gd name="connsiteY33" fmla="*/ 49435 h 568475"/>
              <a:gd name="connsiteX34" fmla="*/ 608697 w 608697"/>
              <a:gd name="connsiteY34" fmla="*/ 440489 h 568475"/>
              <a:gd name="connsiteX35" fmla="*/ 589080 w 608697"/>
              <a:gd name="connsiteY35" fmla="*/ 460004 h 568475"/>
              <a:gd name="connsiteX36" fmla="*/ 420884 w 608697"/>
              <a:gd name="connsiteY36" fmla="*/ 460004 h 568475"/>
              <a:gd name="connsiteX37" fmla="*/ 320861 w 608697"/>
              <a:gd name="connsiteY37" fmla="*/ 497769 h 568475"/>
              <a:gd name="connsiteX38" fmla="*/ 320861 w 608697"/>
              <a:gd name="connsiteY38" fmla="*/ 67610 h 568475"/>
              <a:gd name="connsiteX39" fmla="*/ 420884 w 608697"/>
              <a:gd name="connsiteY39" fmla="*/ 29920 h 568475"/>
              <a:gd name="connsiteX40" fmla="*/ 19622 w 608697"/>
              <a:gd name="connsiteY40" fmla="*/ 29920 h 568475"/>
              <a:gd name="connsiteX41" fmla="*/ 187860 w 608697"/>
              <a:gd name="connsiteY41" fmla="*/ 29920 h 568475"/>
              <a:gd name="connsiteX42" fmla="*/ 287907 w 608697"/>
              <a:gd name="connsiteY42" fmla="*/ 67610 h 568475"/>
              <a:gd name="connsiteX43" fmla="*/ 287907 w 608697"/>
              <a:gd name="connsiteY43" fmla="*/ 497769 h 568475"/>
              <a:gd name="connsiteX44" fmla="*/ 187860 w 608697"/>
              <a:gd name="connsiteY44" fmla="*/ 460004 h 568475"/>
              <a:gd name="connsiteX45" fmla="*/ 19622 w 608697"/>
              <a:gd name="connsiteY45" fmla="*/ 460004 h 568475"/>
              <a:gd name="connsiteX46" fmla="*/ 0 w 608697"/>
              <a:gd name="connsiteY46" fmla="*/ 440489 h 568475"/>
              <a:gd name="connsiteX47" fmla="*/ 0 w 608697"/>
              <a:gd name="connsiteY47" fmla="*/ 49435 h 568475"/>
              <a:gd name="connsiteX48" fmla="*/ 19622 w 608697"/>
              <a:gd name="connsiteY48" fmla="*/ 29920 h 568475"/>
              <a:gd name="connsiteX49" fmla="*/ 484356 w 608697"/>
              <a:gd name="connsiteY49" fmla="*/ 0 h 568475"/>
              <a:gd name="connsiteX50" fmla="*/ 515833 w 608697"/>
              <a:gd name="connsiteY50" fmla="*/ 0 h 568475"/>
              <a:gd name="connsiteX51" fmla="*/ 535450 w 608697"/>
              <a:gd name="connsiteY51" fmla="*/ 19586 h 568475"/>
              <a:gd name="connsiteX52" fmla="*/ 535450 w 608697"/>
              <a:gd name="connsiteY52" fmla="*/ 29937 h 568475"/>
              <a:gd name="connsiteX53" fmla="*/ 535450 w 608697"/>
              <a:gd name="connsiteY53" fmla="*/ 162791 h 568475"/>
              <a:gd name="connsiteX54" fmla="*/ 530378 w 608697"/>
              <a:gd name="connsiteY54" fmla="*/ 175898 h 568475"/>
              <a:gd name="connsiteX55" fmla="*/ 507404 w 608697"/>
              <a:gd name="connsiteY55" fmla="*/ 201367 h 568475"/>
              <a:gd name="connsiteX56" fmla="*/ 500095 w 608697"/>
              <a:gd name="connsiteY56" fmla="*/ 204569 h 568475"/>
              <a:gd name="connsiteX57" fmla="*/ 492860 w 608697"/>
              <a:gd name="connsiteY57" fmla="*/ 201367 h 568475"/>
              <a:gd name="connsiteX58" fmla="*/ 469811 w 608697"/>
              <a:gd name="connsiteY58" fmla="*/ 175898 h 568475"/>
              <a:gd name="connsiteX59" fmla="*/ 464814 w 608697"/>
              <a:gd name="connsiteY59" fmla="*/ 162791 h 568475"/>
              <a:gd name="connsiteX60" fmla="*/ 464814 w 608697"/>
              <a:gd name="connsiteY60" fmla="*/ 29937 h 568475"/>
              <a:gd name="connsiteX61" fmla="*/ 464814 w 608697"/>
              <a:gd name="connsiteY61" fmla="*/ 19586 h 568475"/>
              <a:gd name="connsiteX62" fmla="*/ 484356 w 608697"/>
              <a:gd name="connsiteY62" fmla="*/ 0 h 56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697" h="568475">
                <a:moveTo>
                  <a:pt x="420884" y="485137"/>
                </a:moveTo>
                <a:lnTo>
                  <a:pt x="589080" y="485137"/>
                </a:lnTo>
                <a:cubicBezTo>
                  <a:pt x="599896" y="485137"/>
                  <a:pt x="608697" y="493851"/>
                  <a:pt x="608697" y="504650"/>
                </a:cubicBezTo>
                <a:lnTo>
                  <a:pt x="608697" y="511203"/>
                </a:lnTo>
                <a:cubicBezTo>
                  <a:pt x="608697" y="522002"/>
                  <a:pt x="599896" y="530716"/>
                  <a:pt x="589080" y="530716"/>
                </a:cubicBezTo>
                <a:lnTo>
                  <a:pt x="418721" y="530716"/>
                </a:lnTo>
                <a:cubicBezTo>
                  <a:pt x="386051" y="530716"/>
                  <a:pt x="355172" y="543526"/>
                  <a:pt x="330483" y="564900"/>
                </a:cubicBezTo>
                <a:cubicBezTo>
                  <a:pt x="327723" y="567283"/>
                  <a:pt x="324292" y="568475"/>
                  <a:pt x="320861" y="568475"/>
                </a:cubicBezTo>
                <a:lnTo>
                  <a:pt x="320861" y="526992"/>
                </a:lnTo>
                <a:cubicBezTo>
                  <a:pt x="320861" y="521556"/>
                  <a:pt x="323621" y="516491"/>
                  <a:pt x="328096" y="513438"/>
                </a:cubicBezTo>
                <a:cubicBezTo>
                  <a:pt x="355395" y="495042"/>
                  <a:pt x="387617" y="485137"/>
                  <a:pt x="420884" y="485137"/>
                </a:cubicBezTo>
                <a:close/>
                <a:moveTo>
                  <a:pt x="19622" y="485137"/>
                </a:moveTo>
                <a:lnTo>
                  <a:pt x="187860" y="485137"/>
                </a:lnTo>
                <a:cubicBezTo>
                  <a:pt x="221134" y="485137"/>
                  <a:pt x="253364" y="495042"/>
                  <a:pt x="280670" y="513438"/>
                </a:cubicBezTo>
                <a:cubicBezTo>
                  <a:pt x="285147" y="516491"/>
                  <a:pt x="287907" y="521556"/>
                  <a:pt x="287907" y="526992"/>
                </a:cubicBezTo>
                <a:lnTo>
                  <a:pt x="287907" y="568475"/>
                </a:lnTo>
                <a:cubicBezTo>
                  <a:pt x="284400" y="568475"/>
                  <a:pt x="280969" y="567283"/>
                  <a:pt x="278134" y="564826"/>
                </a:cubicBezTo>
                <a:cubicBezTo>
                  <a:pt x="253215" y="542856"/>
                  <a:pt x="221134" y="530716"/>
                  <a:pt x="187860" y="530716"/>
                </a:cubicBezTo>
                <a:lnTo>
                  <a:pt x="19622" y="530716"/>
                </a:lnTo>
                <a:cubicBezTo>
                  <a:pt x="8804" y="530716"/>
                  <a:pt x="0" y="522002"/>
                  <a:pt x="0" y="511203"/>
                </a:cubicBezTo>
                <a:lnTo>
                  <a:pt x="0" y="504650"/>
                </a:lnTo>
                <a:cubicBezTo>
                  <a:pt x="0" y="493851"/>
                  <a:pt x="8804" y="485137"/>
                  <a:pt x="19622" y="485137"/>
                </a:cubicBezTo>
                <a:close/>
                <a:moveTo>
                  <a:pt x="420884" y="29920"/>
                </a:moveTo>
                <a:lnTo>
                  <a:pt x="438710" y="29920"/>
                </a:lnTo>
                <a:lnTo>
                  <a:pt x="438710" y="162804"/>
                </a:lnTo>
                <a:cubicBezTo>
                  <a:pt x="438710" y="174126"/>
                  <a:pt x="442887" y="184926"/>
                  <a:pt x="450421" y="193343"/>
                </a:cubicBezTo>
                <a:lnTo>
                  <a:pt x="473469" y="218817"/>
                </a:lnTo>
                <a:cubicBezTo>
                  <a:pt x="480256" y="226341"/>
                  <a:pt x="489953" y="230661"/>
                  <a:pt x="500097" y="230661"/>
                </a:cubicBezTo>
                <a:cubicBezTo>
                  <a:pt x="510241" y="230661"/>
                  <a:pt x="520012" y="226341"/>
                  <a:pt x="526799" y="218817"/>
                </a:cubicBezTo>
                <a:lnTo>
                  <a:pt x="549772" y="193343"/>
                </a:lnTo>
                <a:cubicBezTo>
                  <a:pt x="557380" y="184926"/>
                  <a:pt x="561557" y="174126"/>
                  <a:pt x="561557" y="162804"/>
                </a:cubicBezTo>
                <a:lnTo>
                  <a:pt x="561557" y="29920"/>
                </a:lnTo>
                <a:lnTo>
                  <a:pt x="589080" y="29920"/>
                </a:lnTo>
                <a:cubicBezTo>
                  <a:pt x="599896" y="29920"/>
                  <a:pt x="608697" y="38635"/>
                  <a:pt x="608697" y="49435"/>
                </a:cubicBezTo>
                <a:lnTo>
                  <a:pt x="608697" y="440489"/>
                </a:lnTo>
                <a:cubicBezTo>
                  <a:pt x="608697" y="451289"/>
                  <a:pt x="599896" y="460004"/>
                  <a:pt x="589080" y="460004"/>
                </a:cubicBezTo>
                <a:lnTo>
                  <a:pt x="420884" y="460004"/>
                </a:lnTo>
                <a:cubicBezTo>
                  <a:pt x="384037" y="460004"/>
                  <a:pt x="348533" y="473412"/>
                  <a:pt x="320861" y="497769"/>
                </a:cubicBezTo>
                <a:lnTo>
                  <a:pt x="320861" y="67610"/>
                </a:lnTo>
                <a:cubicBezTo>
                  <a:pt x="348533" y="43327"/>
                  <a:pt x="384037" y="29920"/>
                  <a:pt x="420884" y="29920"/>
                </a:cubicBezTo>
                <a:close/>
                <a:moveTo>
                  <a:pt x="19622" y="29920"/>
                </a:moveTo>
                <a:lnTo>
                  <a:pt x="187860" y="29920"/>
                </a:lnTo>
                <a:cubicBezTo>
                  <a:pt x="224715" y="29920"/>
                  <a:pt x="260228" y="43327"/>
                  <a:pt x="287907" y="67610"/>
                </a:cubicBezTo>
                <a:lnTo>
                  <a:pt x="287907" y="497769"/>
                </a:lnTo>
                <a:cubicBezTo>
                  <a:pt x="260228" y="473412"/>
                  <a:pt x="224715" y="460004"/>
                  <a:pt x="187860" y="460004"/>
                </a:cubicBezTo>
                <a:lnTo>
                  <a:pt x="19622" y="460004"/>
                </a:lnTo>
                <a:cubicBezTo>
                  <a:pt x="8804" y="460004"/>
                  <a:pt x="0" y="451289"/>
                  <a:pt x="0" y="440489"/>
                </a:cubicBezTo>
                <a:lnTo>
                  <a:pt x="0" y="49435"/>
                </a:lnTo>
                <a:cubicBezTo>
                  <a:pt x="0" y="38635"/>
                  <a:pt x="8804" y="29920"/>
                  <a:pt x="19622" y="29920"/>
                </a:cubicBezTo>
                <a:close/>
                <a:moveTo>
                  <a:pt x="484356" y="0"/>
                </a:moveTo>
                <a:lnTo>
                  <a:pt x="515833" y="0"/>
                </a:lnTo>
                <a:cubicBezTo>
                  <a:pt x="526648" y="0"/>
                  <a:pt x="535450" y="8787"/>
                  <a:pt x="535450" y="19586"/>
                </a:cubicBezTo>
                <a:lnTo>
                  <a:pt x="535450" y="29937"/>
                </a:lnTo>
                <a:lnTo>
                  <a:pt x="535450" y="162791"/>
                </a:lnTo>
                <a:cubicBezTo>
                  <a:pt x="535450" y="167632"/>
                  <a:pt x="533660" y="172249"/>
                  <a:pt x="530378" y="175898"/>
                </a:cubicBezTo>
                <a:lnTo>
                  <a:pt x="507404" y="201367"/>
                </a:lnTo>
                <a:cubicBezTo>
                  <a:pt x="505465" y="203526"/>
                  <a:pt x="502780" y="204569"/>
                  <a:pt x="500095" y="204569"/>
                </a:cubicBezTo>
                <a:cubicBezTo>
                  <a:pt x="497409" y="204569"/>
                  <a:pt x="494799" y="203526"/>
                  <a:pt x="492860" y="201367"/>
                </a:cubicBezTo>
                <a:lnTo>
                  <a:pt x="469811" y="175898"/>
                </a:lnTo>
                <a:cubicBezTo>
                  <a:pt x="466604" y="172249"/>
                  <a:pt x="464814" y="167632"/>
                  <a:pt x="464814" y="162791"/>
                </a:cubicBezTo>
                <a:lnTo>
                  <a:pt x="464814" y="29937"/>
                </a:lnTo>
                <a:lnTo>
                  <a:pt x="464814" y="19586"/>
                </a:lnTo>
                <a:cubicBezTo>
                  <a:pt x="464814" y="8787"/>
                  <a:pt x="473541" y="0"/>
                  <a:pt x="484356" y="0"/>
                </a:cubicBezTo>
                <a:close/>
              </a:path>
            </a:pathLst>
          </a:custGeom>
          <a:solidFill>
            <a:schemeClr val="bg1"/>
          </a:solidFill>
          <a:ln>
            <a:noFill/>
          </a:ln>
        </p:spPr>
        <p:txBody>
          <a:bodyPr/>
          <a:p>
            <a:endParaRPr lang="zh-CN" altLang="en-US">
              <a:latin typeface="微软雅黑" panose="020B0503020204020204" charset="-122"/>
              <a:ea typeface="微软雅黑" panose="020B0503020204020204" charset="-122"/>
            </a:endParaRPr>
          </a:p>
        </p:txBody>
      </p:sp>
      <p:sp>
        <p:nvSpPr>
          <p:cNvPr id="29" name="teacher-pointing-blackboard_42912"/>
          <p:cNvSpPr>
            <a:spLocks noChangeAspect="1"/>
          </p:cNvSpPr>
          <p:nvPr/>
        </p:nvSpPr>
        <p:spPr bwMode="auto">
          <a:xfrm>
            <a:off x="9686423" y="2694675"/>
            <a:ext cx="619710" cy="862825"/>
          </a:xfrm>
          <a:custGeom>
            <a:avLst/>
            <a:gdLst>
              <a:gd name="connsiteX0" fmla="*/ 116786 w 436376"/>
              <a:gd name="connsiteY0" fmla="*/ 419300 h 607568"/>
              <a:gd name="connsiteX1" fmla="*/ 219247 w 436376"/>
              <a:gd name="connsiteY1" fmla="*/ 419300 h 607568"/>
              <a:gd name="connsiteX2" fmla="*/ 219247 w 436376"/>
              <a:gd name="connsiteY2" fmla="*/ 449996 h 607568"/>
              <a:gd name="connsiteX3" fmla="*/ 116786 w 436376"/>
              <a:gd name="connsiteY3" fmla="*/ 449996 h 607568"/>
              <a:gd name="connsiteX4" fmla="*/ 302576 w 436376"/>
              <a:gd name="connsiteY4" fmla="*/ 390579 h 607568"/>
              <a:gd name="connsiteX5" fmla="*/ 325165 w 436376"/>
              <a:gd name="connsiteY5" fmla="*/ 411299 h 607568"/>
              <a:gd name="connsiteX6" fmla="*/ 276453 w 436376"/>
              <a:gd name="connsiteY6" fmla="*/ 464249 h 607568"/>
              <a:gd name="connsiteX7" fmla="*/ 241263 w 436376"/>
              <a:gd name="connsiteY7" fmla="*/ 435702 h 607568"/>
              <a:gd name="connsiteX8" fmla="*/ 260625 w 436376"/>
              <a:gd name="connsiteY8" fmla="*/ 411913 h 607568"/>
              <a:gd name="connsiteX9" fmla="*/ 273379 w 436376"/>
              <a:gd name="connsiteY9" fmla="*/ 422196 h 607568"/>
              <a:gd name="connsiteX10" fmla="*/ 116786 w 436376"/>
              <a:gd name="connsiteY10" fmla="*/ 321073 h 607568"/>
              <a:gd name="connsiteX11" fmla="*/ 219247 w 436376"/>
              <a:gd name="connsiteY11" fmla="*/ 321073 h 607568"/>
              <a:gd name="connsiteX12" fmla="*/ 219247 w 436376"/>
              <a:gd name="connsiteY12" fmla="*/ 351769 h 607568"/>
              <a:gd name="connsiteX13" fmla="*/ 116786 w 436376"/>
              <a:gd name="connsiteY13" fmla="*/ 351769 h 607568"/>
              <a:gd name="connsiteX14" fmla="*/ 302576 w 436376"/>
              <a:gd name="connsiteY14" fmla="*/ 292423 h 607568"/>
              <a:gd name="connsiteX15" fmla="*/ 325165 w 436376"/>
              <a:gd name="connsiteY15" fmla="*/ 313142 h 607568"/>
              <a:gd name="connsiteX16" fmla="*/ 276453 w 436376"/>
              <a:gd name="connsiteY16" fmla="*/ 366093 h 607568"/>
              <a:gd name="connsiteX17" fmla="*/ 241263 w 436376"/>
              <a:gd name="connsiteY17" fmla="*/ 337546 h 607568"/>
              <a:gd name="connsiteX18" fmla="*/ 260625 w 436376"/>
              <a:gd name="connsiteY18" fmla="*/ 313756 h 607568"/>
              <a:gd name="connsiteX19" fmla="*/ 273379 w 436376"/>
              <a:gd name="connsiteY19" fmla="*/ 324039 h 607568"/>
              <a:gd name="connsiteX20" fmla="*/ 116786 w 436376"/>
              <a:gd name="connsiteY20" fmla="*/ 222916 h 607568"/>
              <a:gd name="connsiteX21" fmla="*/ 219247 w 436376"/>
              <a:gd name="connsiteY21" fmla="*/ 222916 h 607568"/>
              <a:gd name="connsiteX22" fmla="*/ 219247 w 436376"/>
              <a:gd name="connsiteY22" fmla="*/ 253612 h 607568"/>
              <a:gd name="connsiteX23" fmla="*/ 116786 w 436376"/>
              <a:gd name="connsiteY23" fmla="*/ 253612 h 607568"/>
              <a:gd name="connsiteX24" fmla="*/ 302576 w 436376"/>
              <a:gd name="connsiteY24" fmla="*/ 194196 h 607568"/>
              <a:gd name="connsiteX25" fmla="*/ 325165 w 436376"/>
              <a:gd name="connsiteY25" fmla="*/ 214915 h 607568"/>
              <a:gd name="connsiteX26" fmla="*/ 276453 w 436376"/>
              <a:gd name="connsiteY26" fmla="*/ 267866 h 607568"/>
              <a:gd name="connsiteX27" fmla="*/ 241263 w 436376"/>
              <a:gd name="connsiteY27" fmla="*/ 239319 h 607568"/>
              <a:gd name="connsiteX28" fmla="*/ 260625 w 436376"/>
              <a:gd name="connsiteY28" fmla="*/ 215529 h 607568"/>
              <a:gd name="connsiteX29" fmla="*/ 273379 w 436376"/>
              <a:gd name="connsiteY29" fmla="*/ 225812 h 607568"/>
              <a:gd name="connsiteX30" fmla="*/ 67608 w 436376"/>
              <a:gd name="connsiteY30" fmla="*/ 98193 h 607568"/>
              <a:gd name="connsiteX31" fmla="*/ 67608 w 436376"/>
              <a:gd name="connsiteY31" fmla="*/ 540061 h 607568"/>
              <a:gd name="connsiteX32" fmla="*/ 370766 w 436376"/>
              <a:gd name="connsiteY32" fmla="*/ 540061 h 607568"/>
              <a:gd name="connsiteX33" fmla="*/ 370766 w 436376"/>
              <a:gd name="connsiteY33" fmla="*/ 98193 h 607568"/>
              <a:gd name="connsiteX34" fmla="*/ 335272 w 436376"/>
              <a:gd name="connsiteY34" fmla="*/ 98193 h 607568"/>
              <a:gd name="connsiteX35" fmla="*/ 257216 w 436376"/>
              <a:gd name="connsiteY35" fmla="*/ 161558 h 607568"/>
              <a:gd name="connsiteX36" fmla="*/ 182694 w 436376"/>
              <a:gd name="connsiteY36" fmla="*/ 161558 h 607568"/>
              <a:gd name="connsiteX37" fmla="*/ 104638 w 436376"/>
              <a:gd name="connsiteY37" fmla="*/ 98193 h 607568"/>
              <a:gd name="connsiteX38" fmla="*/ 219878 w 436376"/>
              <a:gd name="connsiteY38" fmla="*/ 32680 h 607568"/>
              <a:gd name="connsiteX39" fmla="*/ 175626 w 436376"/>
              <a:gd name="connsiteY39" fmla="*/ 67507 h 607568"/>
              <a:gd name="connsiteX40" fmla="*/ 264130 w 436376"/>
              <a:gd name="connsiteY40" fmla="*/ 67507 h 607568"/>
              <a:gd name="connsiteX41" fmla="*/ 219878 w 436376"/>
              <a:gd name="connsiteY41" fmla="*/ 32680 h 607568"/>
              <a:gd name="connsiteX42" fmla="*/ 219878 w 436376"/>
              <a:gd name="connsiteY42" fmla="*/ 0 h 607568"/>
              <a:gd name="connsiteX43" fmla="*/ 297473 w 436376"/>
              <a:gd name="connsiteY43" fmla="*/ 67507 h 607568"/>
              <a:gd name="connsiteX44" fmla="*/ 400114 w 436376"/>
              <a:gd name="connsiteY44" fmla="*/ 67507 h 607568"/>
              <a:gd name="connsiteX45" fmla="*/ 436376 w 436376"/>
              <a:gd name="connsiteY45" fmla="*/ 104330 h 607568"/>
              <a:gd name="connsiteX46" fmla="*/ 436376 w 436376"/>
              <a:gd name="connsiteY46" fmla="*/ 570746 h 607568"/>
              <a:gd name="connsiteX47" fmla="*/ 400114 w 436376"/>
              <a:gd name="connsiteY47" fmla="*/ 607568 h 607568"/>
              <a:gd name="connsiteX48" fmla="*/ 37491 w 436376"/>
              <a:gd name="connsiteY48" fmla="*/ 607568 h 607568"/>
              <a:gd name="connsiteX49" fmla="*/ 0 w 436376"/>
              <a:gd name="connsiteY49" fmla="*/ 570746 h 607568"/>
              <a:gd name="connsiteX50" fmla="*/ 0 w 436376"/>
              <a:gd name="connsiteY50" fmla="*/ 104330 h 607568"/>
              <a:gd name="connsiteX51" fmla="*/ 37491 w 436376"/>
              <a:gd name="connsiteY51" fmla="*/ 67507 h 607568"/>
              <a:gd name="connsiteX52" fmla="*/ 142283 w 436376"/>
              <a:gd name="connsiteY52" fmla="*/ 67507 h 607568"/>
              <a:gd name="connsiteX53" fmla="*/ 219878 w 436376"/>
              <a:gd name="connsiteY5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6376" h="607568">
                <a:moveTo>
                  <a:pt x="116786" y="419300"/>
                </a:moveTo>
                <a:lnTo>
                  <a:pt x="219247" y="419300"/>
                </a:lnTo>
                <a:lnTo>
                  <a:pt x="219247" y="449996"/>
                </a:lnTo>
                <a:lnTo>
                  <a:pt x="116786" y="449996"/>
                </a:lnTo>
                <a:close/>
                <a:moveTo>
                  <a:pt x="302576" y="390579"/>
                </a:moveTo>
                <a:lnTo>
                  <a:pt x="325165" y="411299"/>
                </a:lnTo>
                <a:lnTo>
                  <a:pt x="276453" y="464249"/>
                </a:lnTo>
                <a:lnTo>
                  <a:pt x="241263" y="435702"/>
                </a:lnTo>
                <a:lnTo>
                  <a:pt x="260625" y="411913"/>
                </a:lnTo>
                <a:lnTo>
                  <a:pt x="273379" y="422196"/>
                </a:lnTo>
                <a:close/>
                <a:moveTo>
                  <a:pt x="116786" y="321073"/>
                </a:moveTo>
                <a:lnTo>
                  <a:pt x="219247" y="321073"/>
                </a:lnTo>
                <a:lnTo>
                  <a:pt x="219247" y="351769"/>
                </a:lnTo>
                <a:lnTo>
                  <a:pt x="116786" y="351769"/>
                </a:lnTo>
                <a:close/>
                <a:moveTo>
                  <a:pt x="302576" y="292423"/>
                </a:moveTo>
                <a:lnTo>
                  <a:pt x="325165" y="313142"/>
                </a:lnTo>
                <a:lnTo>
                  <a:pt x="276453" y="366093"/>
                </a:lnTo>
                <a:lnTo>
                  <a:pt x="241263" y="337546"/>
                </a:lnTo>
                <a:lnTo>
                  <a:pt x="260625" y="313756"/>
                </a:lnTo>
                <a:lnTo>
                  <a:pt x="273379" y="324039"/>
                </a:lnTo>
                <a:close/>
                <a:moveTo>
                  <a:pt x="116786" y="222916"/>
                </a:moveTo>
                <a:lnTo>
                  <a:pt x="219247" y="222916"/>
                </a:lnTo>
                <a:lnTo>
                  <a:pt x="219247" y="253612"/>
                </a:lnTo>
                <a:lnTo>
                  <a:pt x="116786" y="253612"/>
                </a:lnTo>
                <a:close/>
                <a:moveTo>
                  <a:pt x="302576" y="194196"/>
                </a:moveTo>
                <a:lnTo>
                  <a:pt x="325165" y="214915"/>
                </a:lnTo>
                <a:lnTo>
                  <a:pt x="276453" y="267866"/>
                </a:lnTo>
                <a:lnTo>
                  <a:pt x="241263" y="239319"/>
                </a:lnTo>
                <a:lnTo>
                  <a:pt x="260625" y="215529"/>
                </a:lnTo>
                <a:lnTo>
                  <a:pt x="273379" y="225812"/>
                </a:lnTo>
                <a:close/>
                <a:moveTo>
                  <a:pt x="67608" y="98193"/>
                </a:moveTo>
                <a:lnTo>
                  <a:pt x="67608" y="540061"/>
                </a:lnTo>
                <a:lnTo>
                  <a:pt x="370766" y="540061"/>
                </a:lnTo>
                <a:lnTo>
                  <a:pt x="370766" y="98193"/>
                </a:lnTo>
                <a:lnTo>
                  <a:pt x="335272" y="98193"/>
                </a:lnTo>
                <a:cubicBezTo>
                  <a:pt x="328204" y="135015"/>
                  <a:pt x="296090" y="161558"/>
                  <a:pt x="257216" y="161558"/>
                </a:cubicBezTo>
                <a:lnTo>
                  <a:pt x="182694" y="161558"/>
                </a:lnTo>
                <a:cubicBezTo>
                  <a:pt x="143666" y="161558"/>
                  <a:pt x="111552" y="135015"/>
                  <a:pt x="104638" y="98193"/>
                </a:cubicBezTo>
                <a:close/>
                <a:moveTo>
                  <a:pt x="219878" y="32680"/>
                </a:moveTo>
                <a:cubicBezTo>
                  <a:pt x="198520" y="32680"/>
                  <a:pt x="180543" y="47562"/>
                  <a:pt x="175626" y="67507"/>
                </a:cubicBezTo>
                <a:lnTo>
                  <a:pt x="264130" y="67507"/>
                </a:lnTo>
                <a:cubicBezTo>
                  <a:pt x="259367" y="47562"/>
                  <a:pt x="241390" y="32680"/>
                  <a:pt x="219878" y="32680"/>
                </a:cubicBezTo>
                <a:close/>
                <a:moveTo>
                  <a:pt x="219878" y="0"/>
                </a:moveTo>
                <a:cubicBezTo>
                  <a:pt x="259367" y="0"/>
                  <a:pt x="292249" y="29458"/>
                  <a:pt x="297473" y="67507"/>
                </a:cubicBezTo>
                <a:lnTo>
                  <a:pt x="400114" y="67507"/>
                </a:lnTo>
                <a:cubicBezTo>
                  <a:pt x="420550" y="67507"/>
                  <a:pt x="436376" y="84077"/>
                  <a:pt x="436376" y="104330"/>
                </a:cubicBezTo>
                <a:lnTo>
                  <a:pt x="436376" y="570746"/>
                </a:lnTo>
                <a:cubicBezTo>
                  <a:pt x="436376" y="590998"/>
                  <a:pt x="420550" y="607568"/>
                  <a:pt x="400114" y="607568"/>
                </a:cubicBezTo>
                <a:lnTo>
                  <a:pt x="37491" y="607568"/>
                </a:lnTo>
                <a:cubicBezTo>
                  <a:pt x="17209" y="607568"/>
                  <a:pt x="0" y="590998"/>
                  <a:pt x="0" y="570746"/>
                </a:cubicBezTo>
                <a:lnTo>
                  <a:pt x="0" y="104330"/>
                </a:lnTo>
                <a:cubicBezTo>
                  <a:pt x="0" y="84077"/>
                  <a:pt x="17209" y="67507"/>
                  <a:pt x="37491" y="67507"/>
                </a:cubicBezTo>
                <a:lnTo>
                  <a:pt x="142283" y="67507"/>
                </a:lnTo>
                <a:cubicBezTo>
                  <a:pt x="147507" y="29458"/>
                  <a:pt x="180389" y="0"/>
                  <a:pt x="219878" y="0"/>
                </a:cubicBezTo>
                <a:close/>
              </a:path>
            </a:pathLst>
          </a:custGeom>
          <a:solidFill>
            <a:srgbClr val="FF6BE0"/>
          </a:solidFill>
          <a:ln>
            <a:noFill/>
          </a:ln>
        </p:spPr>
        <p:txBody>
          <a:bodyPr/>
          <a:p>
            <a:endParaRPr lang="zh-CN" altLang="en-US">
              <a:latin typeface="微软雅黑" panose="020B0503020204020204" charset="-122"/>
              <a:ea typeface="微软雅黑" panose="020B0503020204020204" charset="-122"/>
            </a:endParaRPr>
          </a:p>
        </p:txBody>
      </p:sp>
      <p:sp>
        <p:nvSpPr>
          <p:cNvPr id="30" name="teacher-pointing-blackboard_42912"/>
          <p:cNvSpPr>
            <a:spLocks noChangeAspect="1"/>
          </p:cNvSpPr>
          <p:nvPr/>
        </p:nvSpPr>
        <p:spPr bwMode="auto">
          <a:xfrm>
            <a:off x="1764310" y="2758591"/>
            <a:ext cx="862826" cy="734992"/>
          </a:xfrm>
          <a:custGeom>
            <a:avLst/>
            <a:gdLst>
              <a:gd name="T0" fmla="*/ 5309 w 5501"/>
              <a:gd name="T1" fmla="*/ 3030 h 4693"/>
              <a:gd name="T2" fmla="*/ 4861 w 5501"/>
              <a:gd name="T3" fmla="*/ 3030 h 4693"/>
              <a:gd name="T4" fmla="*/ 4861 w 5501"/>
              <a:gd name="T5" fmla="*/ 2327 h 4693"/>
              <a:gd name="T6" fmla="*/ 4861 w 5501"/>
              <a:gd name="T7" fmla="*/ 2324 h 4693"/>
              <a:gd name="T8" fmla="*/ 4861 w 5501"/>
              <a:gd name="T9" fmla="*/ 2320 h 4693"/>
              <a:gd name="T10" fmla="*/ 4669 w 5501"/>
              <a:gd name="T11" fmla="*/ 2128 h 4693"/>
              <a:gd name="T12" fmla="*/ 2943 w 5501"/>
              <a:gd name="T13" fmla="*/ 2128 h 4693"/>
              <a:gd name="T14" fmla="*/ 2943 w 5501"/>
              <a:gd name="T15" fmla="*/ 1663 h 4693"/>
              <a:gd name="T16" fmla="*/ 3390 w 5501"/>
              <a:gd name="T17" fmla="*/ 1663 h 4693"/>
              <a:gd name="T18" fmla="*/ 3582 w 5501"/>
              <a:gd name="T19" fmla="*/ 1471 h 4693"/>
              <a:gd name="T20" fmla="*/ 3582 w 5501"/>
              <a:gd name="T21" fmla="*/ 192 h 4693"/>
              <a:gd name="T22" fmla="*/ 3390 w 5501"/>
              <a:gd name="T23" fmla="*/ 0 h 4693"/>
              <a:gd name="T24" fmla="*/ 2111 w 5501"/>
              <a:gd name="T25" fmla="*/ 0 h 4693"/>
              <a:gd name="T26" fmla="*/ 1919 w 5501"/>
              <a:gd name="T27" fmla="*/ 192 h 4693"/>
              <a:gd name="T28" fmla="*/ 1919 w 5501"/>
              <a:gd name="T29" fmla="*/ 1471 h 4693"/>
              <a:gd name="T30" fmla="*/ 2111 w 5501"/>
              <a:gd name="T31" fmla="*/ 1663 h 4693"/>
              <a:gd name="T32" fmla="*/ 2558 w 5501"/>
              <a:gd name="T33" fmla="*/ 1663 h 4693"/>
              <a:gd name="T34" fmla="*/ 2558 w 5501"/>
              <a:gd name="T35" fmla="*/ 2128 h 4693"/>
              <a:gd name="T36" fmla="*/ 832 w 5501"/>
              <a:gd name="T37" fmla="*/ 2128 h 4693"/>
              <a:gd name="T38" fmla="*/ 640 w 5501"/>
              <a:gd name="T39" fmla="*/ 2320 h 4693"/>
              <a:gd name="T40" fmla="*/ 640 w 5501"/>
              <a:gd name="T41" fmla="*/ 3030 h 4693"/>
              <a:gd name="T42" fmla="*/ 192 w 5501"/>
              <a:gd name="T43" fmla="*/ 3030 h 4693"/>
              <a:gd name="T44" fmla="*/ 0 w 5501"/>
              <a:gd name="T45" fmla="*/ 3222 h 4693"/>
              <a:gd name="T46" fmla="*/ 0 w 5501"/>
              <a:gd name="T47" fmla="*/ 4501 h 4693"/>
              <a:gd name="T48" fmla="*/ 192 w 5501"/>
              <a:gd name="T49" fmla="*/ 4693 h 4693"/>
              <a:gd name="T50" fmla="*/ 1471 w 5501"/>
              <a:gd name="T51" fmla="*/ 4693 h 4693"/>
              <a:gd name="T52" fmla="*/ 1664 w 5501"/>
              <a:gd name="T53" fmla="*/ 4501 h 4693"/>
              <a:gd name="T54" fmla="*/ 1664 w 5501"/>
              <a:gd name="T55" fmla="*/ 3222 h 4693"/>
              <a:gd name="T56" fmla="*/ 1471 w 5501"/>
              <a:gd name="T57" fmla="*/ 3030 h 4693"/>
              <a:gd name="T58" fmla="*/ 1024 w 5501"/>
              <a:gd name="T59" fmla="*/ 3030 h 4693"/>
              <a:gd name="T60" fmla="*/ 1024 w 5501"/>
              <a:gd name="T61" fmla="*/ 2513 h 4693"/>
              <a:gd name="T62" fmla="*/ 2558 w 5501"/>
              <a:gd name="T63" fmla="*/ 2513 h 4693"/>
              <a:gd name="T64" fmla="*/ 2558 w 5501"/>
              <a:gd name="T65" fmla="*/ 3030 h 4693"/>
              <a:gd name="T66" fmla="*/ 2111 w 5501"/>
              <a:gd name="T67" fmla="*/ 3030 h 4693"/>
              <a:gd name="T68" fmla="*/ 1919 w 5501"/>
              <a:gd name="T69" fmla="*/ 3222 h 4693"/>
              <a:gd name="T70" fmla="*/ 1919 w 5501"/>
              <a:gd name="T71" fmla="*/ 4501 h 4693"/>
              <a:gd name="T72" fmla="*/ 2111 w 5501"/>
              <a:gd name="T73" fmla="*/ 4693 h 4693"/>
              <a:gd name="T74" fmla="*/ 3390 w 5501"/>
              <a:gd name="T75" fmla="*/ 4693 h 4693"/>
              <a:gd name="T76" fmla="*/ 3582 w 5501"/>
              <a:gd name="T77" fmla="*/ 4501 h 4693"/>
              <a:gd name="T78" fmla="*/ 3582 w 5501"/>
              <a:gd name="T79" fmla="*/ 3222 h 4693"/>
              <a:gd name="T80" fmla="*/ 3390 w 5501"/>
              <a:gd name="T81" fmla="*/ 3030 h 4693"/>
              <a:gd name="T82" fmla="*/ 2943 w 5501"/>
              <a:gd name="T83" fmla="*/ 3030 h 4693"/>
              <a:gd name="T84" fmla="*/ 2943 w 5501"/>
              <a:gd name="T85" fmla="*/ 2513 h 4693"/>
              <a:gd name="T86" fmla="*/ 4477 w 5501"/>
              <a:gd name="T87" fmla="*/ 2513 h 4693"/>
              <a:gd name="T88" fmla="*/ 4477 w 5501"/>
              <a:gd name="T89" fmla="*/ 3030 h 4693"/>
              <a:gd name="T90" fmla="*/ 4030 w 5501"/>
              <a:gd name="T91" fmla="*/ 3030 h 4693"/>
              <a:gd name="T92" fmla="*/ 3837 w 5501"/>
              <a:gd name="T93" fmla="*/ 3222 h 4693"/>
              <a:gd name="T94" fmla="*/ 3837 w 5501"/>
              <a:gd name="T95" fmla="*/ 4501 h 4693"/>
              <a:gd name="T96" fmla="*/ 4030 w 5501"/>
              <a:gd name="T97" fmla="*/ 4693 h 4693"/>
              <a:gd name="T98" fmla="*/ 5309 w 5501"/>
              <a:gd name="T99" fmla="*/ 4693 h 4693"/>
              <a:gd name="T100" fmla="*/ 5501 w 5501"/>
              <a:gd name="T101" fmla="*/ 4501 h 4693"/>
              <a:gd name="T102" fmla="*/ 5501 w 5501"/>
              <a:gd name="T103" fmla="*/ 3222 h 4693"/>
              <a:gd name="T104" fmla="*/ 5309 w 5501"/>
              <a:gd name="T105" fmla="*/ 3030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01" h="4693">
                <a:moveTo>
                  <a:pt x="5309" y="3030"/>
                </a:moveTo>
                <a:lnTo>
                  <a:pt x="4861" y="3030"/>
                </a:lnTo>
                <a:lnTo>
                  <a:pt x="4861" y="2327"/>
                </a:lnTo>
                <a:cubicBezTo>
                  <a:pt x="4861" y="2326"/>
                  <a:pt x="4861" y="2325"/>
                  <a:pt x="4861" y="2324"/>
                </a:cubicBezTo>
                <a:cubicBezTo>
                  <a:pt x="4861" y="2323"/>
                  <a:pt x="4861" y="2321"/>
                  <a:pt x="4861" y="2320"/>
                </a:cubicBezTo>
                <a:cubicBezTo>
                  <a:pt x="4861" y="2214"/>
                  <a:pt x="4775" y="2128"/>
                  <a:pt x="4669" y="2128"/>
                </a:cubicBezTo>
                <a:lnTo>
                  <a:pt x="2943" y="2128"/>
                </a:lnTo>
                <a:lnTo>
                  <a:pt x="2943" y="1663"/>
                </a:lnTo>
                <a:lnTo>
                  <a:pt x="3390" y="1663"/>
                </a:lnTo>
                <a:cubicBezTo>
                  <a:pt x="3496" y="1663"/>
                  <a:pt x="3582" y="1577"/>
                  <a:pt x="3582" y="1471"/>
                </a:cubicBezTo>
                <a:lnTo>
                  <a:pt x="3582" y="192"/>
                </a:lnTo>
                <a:cubicBezTo>
                  <a:pt x="3582" y="86"/>
                  <a:pt x="3496" y="0"/>
                  <a:pt x="3390" y="0"/>
                </a:cubicBezTo>
                <a:lnTo>
                  <a:pt x="2111" y="0"/>
                </a:lnTo>
                <a:cubicBezTo>
                  <a:pt x="2005" y="0"/>
                  <a:pt x="1919" y="86"/>
                  <a:pt x="1919" y="192"/>
                </a:cubicBezTo>
                <a:lnTo>
                  <a:pt x="1919" y="1471"/>
                </a:lnTo>
                <a:cubicBezTo>
                  <a:pt x="1919" y="1577"/>
                  <a:pt x="2005" y="1663"/>
                  <a:pt x="2111" y="1663"/>
                </a:cubicBezTo>
                <a:lnTo>
                  <a:pt x="2558" y="1663"/>
                </a:lnTo>
                <a:lnTo>
                  <a:pt x="2558" y="2128"/>
                </a:lnTo>
                <a:lnTo>
                  <a:pt x="832" y="2128"/>
                </a:lnTo>
                <a:cubicBezTo>
                  <a:pt x="726" y="2128"/>
                  <a:pt x="640" y="2214"/>
                  <a:pt x="640" y="2320"/>
                </a:cubicBezTo>
                <a:lnTo>
                  <a:pt x="640" y="3030"/>
                </a:lnTo>
                <a:lnTo>
                  <a:pt x="192" y="3030"/>
                </a:lnTo>
                <a:cubicBezTo>
                  <a:pt x="86" y="3030"/>
                  <a:pt x="0" y="3116"/>
                  <a:pt x="0" y="3222"/>
                </a:cubicBezTo>
                <a:lnTo>
                  <a:pt x="0" y="4501"/>
                </a:lnTo>
                <a:cubicBezTo>
                  <a:pt x="0" y="4607"/>
                  <a:pt x="86" y="4693"/>
                  <a:pt x="192" y="4693"/>
                </a:cubicBezTo>
                <a:lnTo>
                  <a:pt x="1471" y="4693"/>
                </a:lnTo>
                <a:cubicBezTo>
                  <a:pt x="1578" y="4693"/>
                  <a:pt x="1664" y="4607"/>
                  <a:pt x="1664" y="4501"/>
                </a:cubicBezTo>
                <a:lnTo>
                  <a:pt x="1664" y="3222"/>
                </a:lnTo>
                <a:cubicBezTo>
                  <a:pt x="1664" y="3116"/>
                  <a:pt x="1578" y="3030"/>
                  <a:pt x="1471" y="3030"/>
                </a:cubicBezTo>
                <a:lnTo>
                  <a:pt x="1024" y="3030"/>
                </a:lnTo>
                <a:lnTo>
                  <a:pt x="1024" y="2513"/>
                </a:lnTo>
                <a:lnTo>
                  <a:pt x="2558" y="2513"/>
                </a:lnTo>
                <a:lnTo>
                  <a:pt x="2558" y="3030"/>
                </a:lnTo>
                <a:lnTo>
                  <a:pt x="2111" y="3030"/>
                </a:lnTo>
                <a:cubicBezTo>
                  <a:pt x="2005" y="3030"/>
                  <a:pt x="1919" y="3116"/>
                  <a:pt x="1919" y="3222"/>
                </a:cubicBezTo>
                <a:lnTo>
                  <a:pt x="1919" y="4501"/>
                </a:lnTo>
                <a:cubicBezTo>
                  <a:pt x="1919" y="4607"/>
                  <a:pt x="2005" y="4693"/>
                  <a:pt x="2111" y="4693"/>
                </a:cubicBezTo>
                <a:lnTo>
                  <a:pt x="3390" y="4693"/>
                </a:lnTo>
                <a:cubicBezTo>
                  <a:pt x="3496" y="4693"/>
                  <a:pt x="3582" y="4607"/>
                  <a:pt x="3582" y="4501"/>
                </a:cubicBezTo>
                <a:lnTo>
                  <a:pt x="3582" y="3222"/>
                </a:lnTo>
                <a:cubicBezTo>
                  <a:pt x="3582" y="3116"/>
                  <a:pt x="3496" y="3030"/>
                  <a:pt x="3390" y="3030"/>
                </a:cubicBezTo>
                <a:lnTo>
                  <a:pt x="2943" y="3030"/>
                </a:lnTo>
                <a:lnTo>
                  <a:pt x="2943" y="2513"/>
                </a:lnTo>
                <a:lnTo>
                  <a:pt x="4477" y="2513"/>
                </a:lnTo>
                <a:lnTo>
                  <a:pt x="4477" y="3030"/>
                </a:lnTo>
                <a:lnTo>
                  <a:pt x="4030" y="3030"/>
                </a:lnTo>
                <a:cubicBezTo>
                  <a:pt x="3923" y="3030"/>
                  <a:pt x="3837" y="3116"/>
                  <a:pt x="3837" y="3222"/>
                </a:cubicBezTo>
                <a:lnTo>
                  <a:pt x="3837" y="4501"/>
                </a:lnTo>
                <a:cubicBezTo>
                  <a:pt x="3837" y="4607"/>
                  <a:pt x="3923" y="4693"/>
                  <a:pt x="4030" y="4693"/>
                </a:cubicBezTo>
                <a:lnTo>
                  <a:pt x="5309" y="4693"/>
                </a:lnTo>
                <a:cubicBezTo>
                  <a:pt x="5415" y="4693"/>
                  <a:pt x="5501" y="4607"/>
                  <a:pt x="5501" y="4501"/>
                </a:cubicBezTo>
                <a:lnTo>
                  <a:pt x="5501" y="3222"/>
                </a:lnTo>
                <a:cubicBezTo>
                  <a:pt x="5501" y="3116"/>
                  <a:pt x="5415" y="3030"/>
                  <a:pt x="5309" y="3030"/>
                </a:cubicBezTo>
                <a:close/>
              </a:path>
            </a:pathLst>
          </a:custGeom>
          <a:solidFill>
            <a:schemeClr val="bg1"/>
          </a:solidFill>
          <a:ln>
            <a:noFill/>
          </a:ln>
        </p:spPr>
        <p:txBody>
          <a:bodyPr/>
          <a:p>
            <a:endParaRPr lang="zh-CN" altLang="en-US">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linds(horizontal)">
                                      <p:cBhvr>
                                        <p:cTn id="14" dur="500"/>
                                        <p:tgtEl>
                                          <p:spTgt spid="2"/>
                                        </p:tgtEl>
                                      </p:cBhvr>
                                    </p:animEffect>
                                  </p:childTnLst>
                                </p:cTn>
                              </p:par>
                              <p:par>
                                <p:cTn id="15" presetID="3"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linds(horizontal)">
                                      <p:cBhvr>
                                        <p:cTn id="17" dur="500"/>
                                        <p:tgtEl>
                                          <p:spTgt spid="3"/>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blinds(horizontal)">
                                      <p:cBhvr>
                                        <p:cTn id="29" dur="500"/>
                                        <p:tgtEl>
                                          <p:spTgt spid="18"/>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blinds(horizontal)">
                                      <p:cBhvr>
                                        <p:cTn id="32" dur="500"/>
                                        <p:tgtEl>
                                          <p:spTgt spid="1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linds(horizontal)">
                                      <p:cBhvr>
                                        <p:cTn id="35" dur="500"/>
                                        <p:tgtEl>
                                          <p:spTgt spid="20"/>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blinds(horizontal)">
                                      <p:cBhvr>
                                        <p:cTn id="38" dur="500"/>
                                        <p:tgtEl>
                                          <p:spTgt spid="23"/>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blinds(horizontal)">
                                      <p:cBhvr>
                                        <p:cTn id="41" dur="500"/>
                                        <p:tgtEl>
                                          <p:spTgt spid="24"/>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blinds(horizontal)">
                                      <p:cBhvr>
                                        <p:cTn id="44" dur="500"/>
                                        <p:tgtEl>
                                          <p:spTgt spid="25"/>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blinds(horizontal)">
                                      <p:cBhvr>
                                        <p:cTn id="47" dur="500"/>
                                        <p:tgtEl>
                                          <p:spTgt spid="26"/>
                                        </p:tgtEl>
                                      </p:cBhvr>
                                    </p:animEffect>
                                  </p:childTnLst>
                                </p:cTn>
                              </p:par>
                              <p:par>
                                <p:cTn id="48" presetID="3" presetClass="entr" presetSubtype="1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blinds(horizontal)">
                                      <p:cBhvr>
                                        <p:cTn id="50" dur="500"/>
                                        <p:tgtEl>
                                          <p:spTgt spid="27"/>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linds(horizontal)">
                                      <p:cBhvr>
                                        <p:cTn id="53" dur="500"/>
                                        <p:tgtEl>
                                          <p:spTgt spid="28"/>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blinds(horizontal)">
                                      <p:cBhvr>
                                        <p:cTn id="56" dur="500"/>
                                        <p:tgtEl>
                                          <p:spTgt spid="29"/>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blinds(horizontal)">
                                      <p:cBhvr>
                                        <p:cTn id="5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p:bldP spid="18" grpId="0"/>
      <p:bldP spid="19" grpId="0" animBg="1"/>
      <p:bldP spid="20" grpId="0"/>
      <p:bldP spid="23" grpId="0"/>
      <p:bldP spid="24" grpId="0" animBg="1"/>
      <p:bldP spid="25" grpId="0"/>
      <p:bldP spid="26" grpId="0"/>
      <p:bldP spid="28" grpId="0" animBg="1"/>
      <p:bldP spid="29" grpId="0" animBg="1"/>
      <p:bldP spid="3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V022psd"/>
          <p:cNvPicPr>
            <a:picLocks noChangeAspect="1"/>
          </p:cNvPicPr>
          <p:nvPr/>
        </p:nvPicPr>
        <p:blipFill>
          <a:blip r:embed="rId1"/>
          <a:stretch>
            <a:fillRect/>
          </a:stretch>
        </p:blipFill>
        <p:spPr>
          <a:xfrm rot="5400000">
            <a:off x="2666365" y="-2667000"/>
            <a:ext cx="6858635" cy="12192000"/>
          </a:xfrm>
          <a:prstGeom prst="rect">
            <a:avLst/>
          </a:prstGeom>
        </p:spPr>
      </p:pic>
      <p:sp>
        <p:nvSpPr>
          <p:cNvPr id="6" name="文本框 6"/>
          <p:cNvSpPr txBox="1"/>
          <p:nvPr>
            <p:custDataLst>
              <p:tags r:id="rId2"/>
            </p:custDataLst>
          </p:nvPr>
        </p:nvSpPr>
        <p:spPr>
          <a:xfrm>
            <a:off x="7185099" y="2452146"/>
            <a:ext cx="545291" cy="2016840"/>
          </a:xfrm>
          <a:prstGeom prst="rect">
            <a:avLst/>
          </a:prstGeom>
          <a:noFill/>
        </p:spPr>
        <p:txBody>
          <a:bodyPr vert="vert" lIns="0" tIns="0" rIns="0" bIns="0" anchor="ctr"/>
          <a:lstStyle/>
          <a:p>
            <a:pPr algn="ctr">
              <a:defRPr/>
            </a:pPr>
            <a:r>
              <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PART</a:t>
            </a:r>
            <a:endPar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矩形 6"/>
          <p:cNvSpPr/>
          <p:nvPr/>
        </p:nvSpPr>
        <p:spPr>
          <a:xfrm>
            <a:off x="2818079" y="2978255"/>
            <a:ext cx="3759093" cy="902555"/>
          </a:xfrm>
          <a:prstGeom prst="rect">
            <a:avLst/>
          </a:prstGeom>
        </p:spPr>
        <p:txBody>
          <a:bodyPr wrap="square" lIns="0" tIns="0" rIns="0" bIns="0">
            <a:spAutoFit/>
          </a:bodyPr>
          <a:lstStyle/>
          <a:p>
            <a:pPr algn="ctr"/>
            <a:r>
              <a:rPr lang="zh-CN" altLang="en-US"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rPr>
              <a:t>个人信息</a:t>
            </a:r>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a:p>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p:txBody>
      </p:sp>
      <p:sp>
        <p:nvSpPr>
          <p:cNvPr id="8" name="TextBox 11"/>
          <p:cNvSpPr txBox="1"/>
          <p:nvPr/>
        </p:nvSpPr>
        <p:spPr>
          <a:xfrm>
            <a:off x="3058968"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9" name="TextBox 11"/>
          <p:cNvSpPr txBox="1"/>
          <p:nvPr/>
        </p:nvSpPr>
        <p:spPr>
          <a:xfrm>
            <a:off x="4658514"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0" name="TextBox 11"/>
          <p:cNvSpPr txBox="1"/>
          <p:nvPr/>
        </p:nvSpPr>
        <p:spPr>
          <a:xfrm>
            <a:off x="3058968"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1" name="TextBox 32"/>
          <p:cNvSpPr txBox="1"/>
          <p:nvPr/>
        </p:nvSpPr>
        <p:spPr>
          <a:xfrm>
            <a:off x="4658514"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2" name="文本框 11"/>
          <p:cNvSpPr txBox="1"/>
          <p:nvPr/>
        </p:nvSpPr>
        <p:spPr>
          <a:xfrm>
            <a:off x="7930995" y="2768156"/>
            <a:ext cx="1198880" cy="1322070"/>
          </a:xfrm>
          <a:prstGeom prst="rect">
            <a:avLst/>
          </a:prstGeom>
          <a:noFill/>
        </p:spPr>
        <p:txBody>
          <a:bodyPr wrap="none" rtlCol="0">
            <a:spAutoFit/>
          </a:bodyPr>
          <a:lstStyle/>
          <a:p>
            <a:r>
              <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叁</a:t>
            </a:r>
            <a:endPar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par>
                          <p:cTn id="11" fill="hold">
                            <p:stCondLst>
                              <p:cond delay="1299"/>
                            </p:stCondLst>
                            <p:childTnLst>
                              <p:par>
                                <p:cTn id="12" presetID="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0-#ppt_w/2"/>
                                          </p:val>
                                        </p:tav>
                                        <p:tav tm="100000">
                                          <p:val>
                                            <p:strVal val="#ppt_x"/>
                                          </p:val>
                                        </p:tav>
                                      </p:tavLst>
                                    </p:anim>
                                    <p:anim calcmode="lin" valueType="num">
                                      <p:cBhvr additive="base">
                                        <p:cTn id="15" dur="10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2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3299"/>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799"/>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4419413" y="1895829"/>
            <a:ext cx="3353173" cy="2981765"/>
            <a:chOff x="3949950" y="1935228"/>
            <a:chExt cx="4292100" cy="3816694"/>
          </a:xfrm>
        </p:grpSpPr>
        <p:sp>
          <p:nvSpPr>
            <p:cNvPr id="7" name="Freeform 28"/>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8" name="Freeform 29"/>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close/>
                </a:path>
              </a:pathLst>
            </a:custGeom>
            <a:solidFill>
              <a:srgbClr val="FFFFFF"/>
            </a:solid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9" name="Freeform 30"/>
            <p:cNvSpPr/>
            <p:nvPr/>
          </p:nvSpPr>
          <p:spPr bwMode="auto">
            <a:xfrm>
              <a:off x="6528433" y="4412990"/>
              <a:ext cx="102065" cy="181300"/>
            </a:xfrm>
            <a:custGeom>
              <a:avLst/>
              <a:gdLst>
                <a:gd name="T0" fmla="*/ 76 w 76"/>
                <a:gd name="T1" fmla="*/ 0 h 135"/>
                <a:gd name="T2" fmla="*/ 0 w 76"/>
                <a:gd name="T3" fmla="*/ 135 h 135"/>
                <a:gd name="T4" fmla="*/ 76 w 76"/>
                <a:gd name="T5" fmla="*/ 0 h 135"/>
                <a:gd name="T6" fmla="*/ 76 w 76"/>
                <a:gd name="T7" fmla="*/ 0 h 135"/>
              </a:gdLst>
              <a:ahLst/>
              <a:cxnLst>
                <a:cxn ang="0">
                  <a:pos x="T0" y="T1"/>
                </a:cxn>
                <a:cxn ang="0">
                  <a:pos x="T2" y="T3"/>
                </a:cxn>
                <a:cxn ang="0">
                  <a:pos x="T4" y="T5"/>
                </a:cxn>
                <a:cxn ang="0">
                  <a:pos x="T6" y="T7"/>
                </a:cxn>
              </a:cxnLst>
              <a:rect l="0" t="0" r="r" b="b"/>
              <a:pathLst>
                <a:path w="76" h="135">
                  <a:moveTo>
                    <a:pt x="76" y="0"/>
                  </a:moveTo>
                  <a:lnTo>
                    <a:pt x="0" y="135"/>
                  </a:lnTo>
                  <a:lnTo>
                    <a:pt x="76" y="0"/>
                  </a:lnTo>
                  <a:lnTo>
                    <a:pt x="76" y="0"/>
                  </a:lnTo>
                </a:path>
              </a:pathLst>
            </a:custGeom>
            <a:solidFill>
              <a:srgbClr val="FFFFFF"/>
            </a:solid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0" name="Freeform 31"/>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1" name="Freeform 32"/>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2" name="Freeform 33"/>
            <p:cNvSpPr/>
            <p:nvPr/>
          </p:nvSpPr>
          <p:spPr bwMode="auto">
            <a:xfrm>
              <a:off x="5663567" y="4594289"/>
              <a:ext cx="206816" cy="0"/>
            </a:xfrm>
            <a:custGeom>
              <a:avLst/>
              <a:gdLst>
                <a:gd name="T0" fmla="*/ 154 w 154"/>
                <a:gd name="T1" fmla="*/ 0 w 154"/>
                <a:gd name="T2" fmla="*/ 154 w 154"/>
                <a:gd name="T3" fmla="*/ 154 w 154"/>
              </a:gdLst>
              <a:ahLst/>
              <a:cxnLst>
                <a:cxn ang="0">
                  <a:pos x="T0" y="0"/>
                </a:cxn>
                <a:cxn ang="0">
                  <a:pos x="T1" y="0"/>
                </a:cxn>
                <a:cxn ang="0">
                  <a:pos x="T2" y="0"/>
                </a:cxn>
                <a:cxn ang="0">
                  <a:pos x="T3" y="0"/>
                </a:cxn>
              </a:cxnLst>
              <a:rect l="0" t="0" r="r" b="b"/>
              <a:pathLst>
                <a:path w="154">
                  <a:moveTo>
                    <a:pt x="154" y="0"/>
                  </a:moveTo>
                  <a:lnTo>
                    <a:pt x="0" y="0"/>
                  </a:lnTo>
                  <a:lnTo>
                    <a:pt x="154"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3" name="Freeform 34"/>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4" name="Freeform 35"/>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5" name="Freeform 36"/>
            <p:cNvSpPr/>
            <p:nvPr/>
          </p:nvSpPr>
          <p:spPr bwMode="auto">
            <a:xfrm>
              <a:off x="4693950" y="3843574"/>
              <a:ext cx="639249" cy="927986"/>
            </a:xfrm>
            <a:custGeom>
              <a:avLst/>
              <a:gdLst>
                <a:gd name="T0" fmla="*/ 400 w 476"/>
                <a:gd name="T1" fmla="*/ 0 h 691"/>
                <a:gd name="T2" fmla="*/ 0 w 476"/>
                <a:gd name="T3" fmla="*/ 691 h 691"/>
                <a:gd name="T4" fmla="*/ 400 w 476"/>
                <a:gd name="T5" fmla="*/ 0 h 691"/>
                <a:gd name="T6" fmla="*/ 476 w 476"/>
                <a:gd name="T7" fmla="*/ 132 h 691"/>
                <a:gd name="T8" fmla="*/ 476 w 476"/>
                <a:gd name="T9" fmla="*/ 132 h 691"/>
                <a:gd name="T10" fmla="*/ 400 w 476"/>
                <a:gd name="T11" fmla="*/ 0 h 691"/>
              </a:gdLst>
              <a:ahLst/>
              <a:cxnLst>
                <a:cxn ang="0">
                  <a:pos x="T0" y="T1"/>
                </a:cxn>
                <a:cxn ang="0">
                  <a:pos x="T2" y="T3"/>
                </a:cxn>
                <a:cxn ang="0">
                  <a:pos x="T4" y="T5"/>
                </a:cxn>
                <a:cxn ang="0">
                  <a:pos x="T6" y="T7"/>
                </a:cxn>
                <a:cxn ang="0">
                  <a:pos x="T8" y="T9"/>
                </a:cxn>
                <a:cxn ang="0">
                  <a:pos x="T10" y="T11"/>
                </a:cxn>
              </a:cxnLst>
              <a:rect l="0" t="0" r="r" b="b"/>
              <a:pathLst>
                <a:path w="476" h="691">
                  <a:moveTo>
                    <a:pt x="400" y="0"/>
                  </a:moveTo>
                  <a:lnTo>
                    <a:pt x="0" y="691"/>
                  </a:lnTo>
                  <a:lnTo>
                    <a:pt x="400" y="0"/>
                  </a:lnTo>
                  <a:lnTo>
                    <a:pt x="476" y="132"/>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6" name="Freeform 37"/>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7" name="Freeform 38"/>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8" name="Freeform 39"/>
            <p:cNvSpPr/>
            <p:nvPr/>
          </p:nvSpPr>
          <p:spPr bwMode="auto">
            <a:xfrm>
              <a:off x="5558816" y="3095545"/>
              <a:ext cx="104751" cy="178614"/>
            </a:xfrm>
            <a:custGeom>
              <a:avLst/>
              <a:gdLst>
                <a:gd name="T0" fmla="*/ 78 w 78"/>
                <a:gd name="T1" fmla="*/ 0 h 133"/>
                <a:gd name="T2" fmla="*/ 0 w 78"/>
                <a:gd name="T3" fmla="*/ 133 h 133"/>
                <a:gd name="T4" fmla="*/ 0 w 78"/>
                <a:gd name="T5" fmla="*/ 133 h 133"/>
                <a:gd name="T6" fmla="*/ 78 w 78"/>
                <a:gd name="T7" fmla="*/ 0 h 133"/>
              </a:gdLst>
              <a:ahLst/>
              <a:cxnLst>
                <a:cxn ang="0">
                  <a:pos x="T0" y="T1"/>
                </a:cxn>
                <a:cxn ang="0">
                  <a:pos x="T2" y="T3"/>
                </a:cxn>
                <a:cxn ang="0">
                  <a:pos x="T4" y="T5"/>
                </a:cxn>
                <a:cxn ang="0">
                  <a:pos x="T6" y="T7"/>
                </a:cxn>
              </a:cxnLst>
              <a:rect l="0" t="0" r="r" b="b"/>
              <a:pathLst>
                <a:path w="78" h="133">
                  <a:moveTo>
                    <a:pt x="78" y="0"/>
                  </a:moveTo>
                  <a:lnTo>
                    <a:pt x="0" y="133"/>
                  </a:ln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19" name="Freeform 40"/>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20" name="Freeform 41"/>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21" name="Freeform 42"/>
            <p:cNvSpPr/>
            <p:nvPr/>
          </p:nvSpPr>
          <p:spPr bwMode="auto">
            <a:xfrm>
              <a:off x="6321617" y="3095545"/>
              <a:ext cx="206816" cy="0"/>
            </a:xfrm>
            <a:custGeom>
              <a:avLst/>
              <a:gdLst>
                <a:gd name="T0" fmla="*/ 0 w 154"/>
                <a:gd name="T1" fmla="*/ 0 w 154"/>
                <a:gd name="T2" fmla="*/ 154 w 154"/>
                <a:gd name="T3" fmla="*/ 0 w 154"/>
              </a:gdLst>
              <a:ahLst/>
              <a:cxnLst>
                <a:cxn ang="0">
                  <a:pos x="T0" y="0"/>
                </a:cxn>
                <a:cxn ang="0">
                  <a:pos x="T1" y="0"/>
                </a:cxn>
                <a:cxn ang="0">
                  <a:pos x="T2" y="0"/>
                </a:cxn>
                <a:cxn ang="0">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22" name="Freeform 43"/>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24" name="Freeform 75"/>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rgbClr val="A9CFFE"/>
            </a:solid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27" name="Freeform 73"/>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rgbClr val="FF6BE0"/>
            </a:solidFill>
            <a:ln w="9525">
              <a:noFill/>
              <a:round/>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30" name="Freeform 69"/>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rgbClr val="A9CFFE"/>
            </a:solid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grpSp>
          <p:nvGrpSpPr>
            <p:cNvPr id="32" name="Group 66"/>
            <p:cNvGrpSpPr/>
            <p:nvPr/>
          </p:nvGrpSpPr>
          <p:grpSpPr>
            <a:xfrm>
              <a:off x="6674717" y="4979124"/>
              <a:ext cx="362796" cy="338611"/>
              <a:chOff x="4418013" y="3475038"/>
              <a:chExt cx="285750" cy="266701"/>
            </a:xfrm>
            <a:solidFill>
              <a:srgbClr val="FFFFFF"/>
            </a:solidFill>
          </p:grpSpPr>
          <p:sp>
            <p:nvSpPr>
              <p:cNvPr id="33" name="Freeform 105"/>
              <p:cNvSpPr/>
              <p:nvPr/>
            </p:nvSpPr>
            <p:spPr bwMode="auto">
              <a:xfrm>
                <a:off x="4418013" y="3651251"/>
                <a:ext cx="98425" cy="90488"/>
              </a:xfrm>
              <a:custGeom>
                <a:avLst/>
                <a:gdLst>
                  <a:gd name="T0" fmla="*/ 22 w 26"/>
                  <a:gd name="T1" fmla="*/ 1 h 24"/>
                  <a:gd name="T2" fmla="*/ 20 w 26"/>
                  <a:gd name="T3" fmla="*/ 1 h 24"/>
                  <a:gd name="T4" fmla="*/ 0 w 26"/>
                  <a:gd name="T5" fmla="*/ 20 h 24"/>
                  <a:gd name="T6" fmla="*/ 0 w 26"/>
                  <a:gd name="T7" fmla="*/ 22 h 24"/>
                  <a:gd name="T8" fmla="*/ 1 w 26"/>
                  <a:gd name="T9" fmla="*/ 23 h 24"/>
                  <a:gd name="T10" fmla="*/ 5 w 26"/>
                  <a:gd name="T11" fmla="*/ 24 h 24"/>
                  <a:gd name="T12" fmla="*/ 7 w 26"/>
                  <a:gd name="T13" fmla="*/ 24 h 24"/>
                  <a:gd name="T14" fmla="*/ 25 w 26"/>
                  <a:gd name="T15" fmla="*/ 6 h 24"/>
                  <a:gd name="T16" fmla="*/ 25 w 26"/>
                  <a:gd name="T17" fmla="*/ 3 h 24"/>
                  <a:gd name="T18" fmla="*/ 22 w 26"/>
                  <a:gd name="T19"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22" y="1"/>
                    </a:moveTo>
                    <a:cubicBezTo>
                      <a:pt x="22" y="0"/>
                      <a:pt x="21" y="0"/>
                      <a:pt x="20" y="1"/>
                    </a:cubicBezTo>
                    <a:cubicBezTo>
                      <a:pt x="0" y="20"/>
                      <a:pt x="0" y="20"/>
                      <a:pt x="0" y="20"/>
                    </a:cubicBezTo>
                    <a:cubicBezTo>
                      <a:pt x="0" y="20"/>
                      <a:pt x="0" y="21"/>
                      <a:pt x="0" y="22"/>
                    </a:cubicBezTo>
                    <a:cubicBezTo>
                      <a:pt x="0" y="22"/>
                      <a:pt x="1" y="23"/>
                      <a:pt x="1" y="23"/>
                    </a:cubicBezTo>
                    <a:cubicBezTo>
                      <a:pt x="5" y="24"/>
                      <a:pt x="5" y="24"/>
                      <a:pt x="5" y="24"/>
                    </a:cubicBezTo>
                    <a:cubicBezTo>
                      <a:pt x="6" y="24"/>
                      <a:pt x="7" y="24"/>
                      <a:pt x="7" y="24"/>
                    </a:cubicBezTo>
                    <a:cubicBezTo>
                      <a:pt x="25" y="6"/>
                      <a:pt x="25" y="6"/>
                      <a:pt x="25" y="6"/>
                    </a:cubicBezTo>
                    <a:cubicBezTo>
                      <a:pt x="26" y="5"/>
                      <a:pt x="26" y="4"/>
                      <a:pt x="25" y="3"/>
                    </a:cubicBezTo>
                    <a:lnTo>
                      <a:pt x="22" y="1"/>
                    </a:lnTo>
                    <a:close/>
                  </a:path>
                </a:pathLst>
              </a:custGeom>
              <a:grp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34" name="Freeform 106"/>
              <p:cNvSpPr>
                <a:spLocks noEditPoints="1"/>
              </p:cNvSpPr>
              <p:nvPr/>
            </p:nvSpPr>
            <p:spPr bwMode="auto">
              <a:xfrm>
                <a:off x="4456113" y="3475038"/>
                <a:ext cx="247650" cy="236538"/>
              </a:xfrm>
              <a:custGeom>
                <a:avLst/>
                <a:gdLst>
                  <a:gd name="T0" fmla="*/ 45 w 66"/>
                  <a:gd name="T1" fmla="*/ 1 h 63"/>
                  <a:gd name="T2" fmla="*/ 45 w 66"/>
                  <a:gd name="T3" fmla="*/ 0 h 63"/>
                  <a:gd name="T4" fmla="*/ 45 w 66"/>
                  <a:gd name="T5" fmla="*/ 1 h 63"/>
                  <a:gd name="T6" fmla="*/ 40 w 66"/>
                  <a:gd name="T7" fmla="*/ 1 h 63"/>
                  <a:gd name="T8" fmla="*/ 39 w 66"/>
                  <a:gd name="T9" fmla="*/ 2 h 63"/>
                  <a:gd name="T10" fmla="*/ 37 w 66"/>
                  <a:gd name="T11" fmla="*/ 6 h 63"/>
                  <a:gd name="T12" fmla="*/ 38 w 66"/>
                  <a:gd name="T13" fmla="*/ 9 h 63"/>
                  <a:gd name="T14" fmla="*/ 36 w 66"/>
                  <a:gd name="T15" fmla="*/ 16 h 63"/>
                  <a:gd name="T16" fmla="*/ 21 w 66"/>
                  <a:gd name="T17" fmla="*/ 26 h 63"/>
                  <a:gd name="T18" fmla="*/ 5 w 66"/>
                  <a:gd name="T19" fmla="*/ 26 h 63"/>
                  <a:gd name="T20" fmla="*/ 5 w 66"/>
                  <a:gd name="T21" fmla="*/ 26 h 63"/>
                  <a:gd name="T22" fmla="*/ 5 w 66"/>
                  <a:gd name="T23" fmla="*/ 26 h 63"/>
                  <a:gd name="T24" fmla="*/ 0 w 66"/>
                  <a:gd name="T25" fmla="*/ 29 h 63"/>
                  <a:gd name="T26" fmla="*/ 0 w 66"/>
                  <a:gd name="T27" fmla="*/ 30 h 63"/>
                  <a:gd name="T28" fmla="*/ 0 w 66"/>
                  <a:gd name="T29" fmla="*/ 32 h 63"/>
                  <a:gd name="T30" fmla="*/ 31 w 66"/>
                  <a:gd name="T31" fmla="*/ 62 h 63"/>
                  <a:gd name="T32" fmla="*/ 32 w 66"/>
                  <a:gd name="T33" fmla="*/ 63 h 63"/>
                  <a:gd name="T34" fmla="*/ 33 w 66"/>
                  <a:gd name="T35" fmla="*/ 62 h 63"/>
                  <a:gd name="T36" fmla="*/ 37 w 66"/>
                  <a:gd name="T37" fmla="*/ 42 h 63"/>
                  <a:gd name="T38" fmla="*/ 46 w 66"/>
                  <a:gd name="T39" fmla="*/ 27 h 63"/>
                  <a:gd name="T40" fmla="*/ 54 w 66"/>
                  <a:gd name="T41" fmla="*/ 25 h 63"/>
                  <a:gd name="T42" fmla="*/ 56 w 66"/>
                  <a:gd name="T43" fmla="*/ 25 h 63"/>
                  <a:gd name="T44" fmla="*/ 61 w 66"/>
                  <a:gd name="T45" fmla="*/ 23 h 63"/>
                  <a:gd name="T46" fmla="*/ 61 w 66"/>
                  <a:gd name="T47" fmla="*/ 23 h 63"/>
                  <a:gd name="T48" fmla="*/ 45 w 66"/>
                  <a:gd name="T49" fmla="*/ 1 h 63"/>
                  <a:gd name="T50" fmla="*/ 54 w 66"/>
                  <a:gd name="T51" fmla="*/ 9 h 63"/>
                  <a:gd name="T52" fmla="*/ 52 w 66"/>
                  <a:gd name="T53" fmla="*/ 8 h 63"/>
                  <a:gd name="T54" fmla="*/ 54 w 66"/>
                  <a:gd name="T55"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6" h="63">
                    <a:moveTo>
                      <a:pt x="45" y="1"/>
                    </a:moveTo>
                    <a:cubicBezTo>
                      <a:pt x="45" y="0"/>
                      <a:pt x="45" y="0"/>
                      <a:pt x="45" y="0"/>
                    </a:cubicBezTo>
                    <a:cubicBezTo>
                      <a:pt x="45" y="1"/>
                      <a:pt x="45" y="1"/>
                      <a:pt x="45" y="1"/>
                    </a:cubicBezTo>
                    <a:cubicBezTo>
                      <a:pt x="43" y="0"/>
                      <a:pt x="41" y="0"/>
                      <a:pt x="40" y="1"/>
                    </a:cubicBezTo>
                    <a:cubicBezTo>
                      <a:pt x="39" y="2"/>
                      <a:pt x="39" y="2"/>
                      <a:pt x="39" y="2"/>
                    </a:cubicBezTo>
                    <a:cubicBezTo>
                      <a:pt x="38" y="3"/>
                      <a:pt x="37" y="5"/>
                      <a:pt x="37" y="6"/>
                    </a:cubicBezTo>
                    <a:cubicBezTo>
                      <a:pt x="37" y="7"/>
                      <a:pt x="37" y="8"/>
                      <a:pt x="38" y="9"/>
                    </a:cubicBezTo>
                    <a:cubicBezTo>
                      <a:pt x="39" y="12"/>
                      <a:pt x="38" y="15"/>
                      <a:pt x="36" y="16"/>
                    </a:cubicBezTo>
                    <a:cubicBezTo>
                      <a:pt x="33" y="19"/>
                      <a:pt x="24" y="28"/>
                      <a:pt x="21" y="26"/>
                    </a:cubicBezTo>
                    <a:cubicBezTo>
                      <a:pt x="16" y="23"/>
                      <a:pt x="10" y="24"/>
                      <a:pt x="5" y="26"/>
                    </a:cubicBezTo>
                    <a:cubicBezTo>
                      <a:pt x="5" y="26"/>
                      <a:pt x="5" y="26"/>
                      <a:pt x="5" y="26"/>
                    </a:cubicBezTo>
                    <a:cubicBezTo>
                      <a:pt x="5" y="26"/>
                      <a:pt x="5" y="26"/>
                      <a:pt x="5" y="26"/>
                    </a:cubicBezTo>
                    <a:cubicBezTo>
                      <a:pt x="3" y="27"/>
                      <a:pt x="2" y="28"/>
                      <a:pt x="0" y="29"/>
                    </a:cubicBezTo>
                    <a:cubicBezTo>
                      <a:pt x="0" y="29"/>
                      <a:pt x="0" y="30"/>
                      <a:pt x="0" y="30"/>
                    </a:cubicBezTo>
                    <a:cubicBezTo>
                      <a:pt x="0" y="31"/>
                      <a:pt x="0" y="31"/>
                      <a:pt x="0" y="32"/>
                    </a:cubicBezTo>
                    <a:cubicBezTo>
                      <a:pt x="31" y="62"/>
                      <a:pt x="31" y="62"/>
                      <a:pt x="31" y="62"/>
                    </a:cubicBezTo>
                    <a:cubicBezTo>
                      <a:pt x="31" y="63"/>
                      <a:pt x="32" y="63"/>
                      <a:pt x="32" y="63"/>
                    </a:cubicBezTo>
                    <a:cubicBezTo>
                      <a:pt x="33" y="63"/>
                      <a:pt x="33" y="63"/>
                      <a:pt x="33" y="62"/>
                    </a:cubicBezTo>
                    <a:cubicBezTo>
                      <a:pt x="38" y="57"/>
                      <a:pt x="41" y="49"/>
                      <a:pt x="37" y="42"/>
                    </a:cubicBezTo>
                    <a:cubicBezTo>
                      <a:pt x="35" y="39"/>
                      <a:pt x="44" y="30"/>
                      <a:pt x="46" y="27"/>
                    </a:cubicBezTo>
                    <a:cubicBezTo>
                      <a:pt x="48" y="25"/>
                      <a:pt x="51" y="24"/>
                      <a:pt x="54" y="25"/>
                    </a:cubicBezTo>
                    <a:cubicBezTo>
                      <a:pt x="54" y="25"/>
                      <a:pt x="55" y="25"/>
                      <a:pt x="56" y="25"/>
                    </a:cubicBezTo>
                    <a:cubicBezTo>
                      <a:pt x="58" y="25"/>
                      <a:pt x="60" y="25"/>
                      <a:pt x="61" y="23"/>
                    </a:cubicBezTo>
                    <a:cubicBezTo>
                      <a:pt x="61" y="23"/>
                      <a:pt x="61" y="23"/>
                      <a:pt x="61" y="23"/>
                    </a:cubicBezTo>
                    <a:cubicBezTo>
                      <a:pt x="66" y="17"/>
                      <a:pt x="54" y="3"/>
                      <a:pt x="45" y="1"/>
                    </a:cubicBezTo>
                    <a:close/>
                    <a:moveTo>
                      <a:pt x="54" y="9"/>
                    </a:moveTo>
                    <a:cubicBezTo>
                      <a:pt x="52" y="8"/>
                      <a:pt x="52" y="8"/>
                      <a:pt x="52" y="8"/>
                    </a:cubicBezTo>
                    <a:cubicBezTo>
                      <a:pt x="53" y="8"/>
                      <a:pt x="53" y="9"/>
                      <a:pt x="54" y="9"/>
                    </a:cubicBezTo>
                    <a:close/>
                  </a:path>
                </a:pathLst>
              </a:custGeom>
              <a:grp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grpSp>
        <p:grpSp>
          <p:nvGrpSpPr>
            <p:cNvPr id="35" name="Group 47"/>
            <p:cNvGrpSpPr/>
            <p:nvPr/>
          </p:nvGrpSpPr>
          <p:grpSpPr>
            <a:xfrm>
              <a:off x="4614716" y="3843575"/>
              <a:ext cx="2002354" cy="1908347"/>
              <a:chOff x="4614716" y="3843575"/>
              <a:chExt cx="2002354" cy="1908347"/>
            </a:xfrm>
          </p:grpSpPr>
          <p:sp>
            <p:nvSpPr>
              <p:cNvPr id="38" name="Freeform 63"/>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rgbClr val="FF6BE0"/>
              </a:solidFill>
              <a:ln w="9525">
                <a:noFill/>
                <a:round/>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37" name="Freeform 18"/>
              <p:cNvSpPr/>
              <p:nvPr/>
            </p:nvSpPr>
            <p:spPr bwMode="auto">
              <a:xfrm>
                <a:off x="5122816" y="4936315"/>
                <a:ext cx="413624" cy="413623"/>
              </a:xfrm>
              <a:custGeom>
                <a:avLst/>
                <a:gdLst>
                  <a:gd name="T0" fmla="*/ 266 w 360"/>
                  <a:gd name="T1" fmla="*/ 360 h 360"/>
                  <a:gd name="T2" fmla="*/ 294 w 360"/>
                  <a:gd name="T3" fmla="*/ 331 h 360"/>
                  <a:gd name="T4" fmla="*/ 245 w 360"/>
                  <a:gd name="T5" fmla="*/ 155 h 360"/>
                  <a:gd name="T6" fmla="*/ 318 w 360"/>
                  <a:gd name="T7" fmla="*/ 82 h 360"/>
                  <a:gd name="T8" fmla="*/ 340 w 360"/>
                  <a:gd name="T9" fmla="*/ 19 h 360"/>
                  <a:gd name="T10" fmla="*/ 278 w 360"/>
                  <a:gd name="T11" fmla="*/ 42 h 360"/>
                  <a:gd name="T12" fmla="*/ 205 w 360"/>
                  <a:gd name="T13" fmla="*/ 115 h 360"/>
                  <a:gd name="T14" fmla="*/ 28 w 360"/>
                  <a:gd name="T15" fmla="*/ 65 h 360"/>
                  <a:gd name="T16" fmla="*/ 0 w 360"/>
                  <a:gd name="T17" fmla="*/ 94 h 360"/>
                  <a:gd name="T18" fmla="*/ 148 w 360"/>
                  <a:gd name="T19" fmla="*/ 172 h 360"/>
                  <a:gd name="T20" fmla="*/ 98 w 360"/>
                  <a:gd name="T21" fmla="*/ 222 h 360"/>
                  <a:gd name="T22" fmla="*/ 38 w 360"/>
                  <a:gd name="T23" fmla="*/ 226 h 360"/>
                  <a:gd name="T24" fmla="*/ 9 w 360"/>
                  <a:gd name="T25" fmla="*/ 254 h 360"/>
                  <a:gd name="T26" fmla="*/ 80 w 360"/>
                  <a:gd name="T27" fmla="*/ 280 h 360"/>
                  <a:gd name="T28" fmla="*/ 105 w 360"/>
                  <a:gd name="T29" fmla="*/ 350 h 360"/>
                  <a:gd name="T30" fmla="*/ 134 w 360"/>
                  <a:gd name="T31" fmla="*/ 322 h 360"/>
                  <a:gd name="T32" fmla="*/ 137 w 360"/>
                  <a:gd name="T33" fmla="*/ 262 h 360"/>
                  <a:gd name="T34" fmla="*/ 188 w 360"/>
                  <a:gd name="T35" fmla="*/ 211 h 360"/>
                  <a:gd name="T36" fmla="*/ 266 w 360"/>
                  <a:gd name="T3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60">
                    <a:moveTo>
                      <a:pt x="266" y="360"/>
                    </a:moveTo>
                    <a:cubicBezTo>
                      <a:pt x="294" y="331"/>
                      <a:pt x="294" y="331"/>
                      <a:pt x="294" y="331"/>
                    </a:cubicBezTo>
                    <a:cubicBezTo>
                      <a:pt x="245" y="155"/>
                      <a:pt x="245" y="155"/>
                      <a:pt x="245" y="155"/>
                    </a:cubicBezTo>
                    <a:cubicBezTo>
                      <a:pt x="318" y="82"/>
                      <a:pt x="318" y="82"/>
                      <a:pt x="318" y="82"/>
                    </a:cubicBezTo>
                    <a:cubicBezTo>
                      <a:pt x="318" y="82"/>
                      <a:pt x="360" y="39"/>
                      <a:pt x="340" y="19"/>
                    </a:cubicBezTo>
                    <a:cubicBezTo>
                      <a:pt x="320" y="0"/>
                      <a:pt x="278" y="42"/>
                      <a:pt x="278" y="42"/>
                    </a:cubicBezTo>
                    <a:cubicBezTo>
                      <a:pt x="205" y="115"/>
                      <a:pt x="205" y="115"/>
                      <a:pt x="205" y="115"/>
                    </a:cubicBezTo>
                    <a:cubicBezTo>
                      <a:pt x="28" y="65"/>
                      <a:pt x="28" y="65"/>
                      <a:pt x="28" y="65"/>
                    </a:cubicBezTo>
                    <a:cubicBezTo>
                      <a:pt x="0" y="94"/>
                      <a:pt x="0" y="94"/>
                      <a:pt x="0" y="94"/>
                    </a:cubicBezTo>
                    <a:cubicBezTo>
                      <a:pt x="148" y="172"/>
                      <a:pt x="148" y="172"/>
                      <a:pt x="148" y="172"/>
                    </a:cubicBezTo>
                    <a:cubicBezTo>
                      <a:pt x="98" y="222"/>
                      <a:pt x="98" y="222"/>
                      <a:pt x="98" y="222"/>
                    </a:cubicBezTo>
                    <a:cubicBezTo>
                      <a:pt x="38" y="226"/>
                      <a:pt x="38" y="226"/>
                      <a:pt x="38" y="226"/>
                    </a:cubicBezTo>
                    <a:cubicBezTo>
                      <a:pt x="9" y="254"/>
                      <a:pt x="9" y="254"/>
                      <a:pt x="9" y="254"/>
                    </a:cubicBezTo>
                    <a:cubicBezTo>
                      <a:pt x="80" y="280"/>
                      <a:pt x="80" y="280"/>
                      <a:pt x="80" y="280"/>
                    </a:cubicBezTo>
                    <a:cubicBezTo>
                      <a:pt x="105" y="350"/>
                      <a:pt x="105" y="350"/>
                      <a:pt x="105" y="350"/>
                    </a:cubicBezTo>
                    <a:cubicBezTo>
                      <a:pt x="134" y="322"/>
                      <a:pt x="134" y="322"/>
                      <a:pt x="134" y="322"/>
                    </a:cubicBezTo>
                    <a:cubicBezTo>
                      <a:pt x="137" y="262"/>
                      <a:pt x="137" y="262"/>
                      <a:pt x="137" y="262"/>
                    </a:cubicBezTo>
                    <a:cubicBezTo>
                      <a:pt x="188" y="211"/>
                      <a:pt x="188" y="211"/>
                      <a:pt x="188" y="211"/>
                    </a:cubicBezTo>
                    <a:lnTo>
                      <a:pt x="266" y="360"/>
                    </a:lnTo>
                    <a:close/>
                  </a:path>
                </a:pathLst>
              </a:custGeom>
              <a:solidFill>
                <a:schemeClr val="bg1"/>
              </a:solid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grpSp>
        <p:sp>
          <p:nvSpPr>
            <p:cNvPr id="41" name="Freeform 59"/>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rgbClr val="A9CFFE"/>
            </a:solid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44" name="Freeform 53"/>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rgbClr val="FF6BE0"/>
            </a:solidFill>
            <a:ln w="9525">
              <a:noFill/>
              <a:round/>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46" name="Shape 222"/>
            <p:cNvSpPr/>
            <p:nvPr/>
          </p:nvSpPr>
          <p:spPr>
            <a:xfrm>
              <a:off x="4445538" y="3585006"/>
              <a:ext cx="328470" cy="412689"/>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defTabSz="457200">
                <a:defRPr sz="1200">
                  <a:solidFill>
                    <a:srgbClr val="000000"/>
                  </a:solidFill>
                  <a:latin typeface="Helvetica"/>
                  <a:ea typeface="Helvetica"/>
                  <a:cs typeface="Helvetica"/>
                  <a:sym typeface="Helvetica"/>
                </a:defRPr>
              </a:pPr>
              <a:endParaRPr>
                <a:latin typeface="微软雅黑" panose="020B0503020204020204" charset="-122"/>
                <a:ea typeface="微软雅黑" panose="020B0503020204020204" charset="-122"/>
                <a:sym typeface="FZHei-B01S" panose="02010601030101010101" pitchFamily="2" charset="-122"/>
              </a:endParaRPr>
            </a:p>
          </p:txBody>
        </p:sp>
        <p:grpSp>
          <p:nvGrpSpPr>
            <p:cNvPr id="47" name="Group 83"/>
            <p:cNvGrpSpPr/>
            <p:nvPr/>
          </p:nvGrpSpPr>
          <p:grpSpPr>
            <a:xfrm>
              <a:off x="5051424" y="2328257"/>
              <a:ext cx="612143" cy="429803"/>
              <a:chOff x="7350125" y="1003300"/>
              <a:chExt cx="522288" cy="366713"/>
            </a:xfrm>
            <a:solidFill>
              <a:schemeClr val="bg1"/>
            </a:solidFill>
          </p:grpSpPr>
          <p:sp>
            <p:nvSpPr>
              <p:cNvPr id="48" name="Freeform 21"/>
              <p:cNvSpPr>
                <a:spLocks noEditPoints="1"/>
              </p:cNvSpPr>
              <p:nvPr/>
            </p:nvSpPr>
            <p:spPr bwMode="auto">
              <a:xfrm>
                <a:off x="7350125" y="1003300"/>
                <a:ext cx="373063" cy="366713"/>
              </a:xfrm>
              <a:custGeom>
                <a:avLst/>
                <a:gdLst>
                  <a:gd name="T0" fmla="*/ 85 w 99"/>
                  <a:gd name="T1" fmla="*/ 60 h 97"/>
                  <a:gd name="T2" fmla="*/ 99 w 99"/>
                  <a:gd name="T3" fmla="*/ 54 h 97"/>
                  <a:gd name="T4" fmla="*/ 99 w 99"/>
                  <a:gd name="T5" fmla="*/ 43 h 97"/>
                  <a:gd name="T6" fmla="*/ 85 w 99"/>
                  <a:gd name="T7" fmla="*/ 38 h 97"/>
                  <a:gd name="T8" fmla="*/ 83 w 99"/>
                  <a:gd name="T9" fmla="*/ 32 h 97"/>
                  <a:gd name="T10" fmla="*/ 88 w 99"/>
                  <a:gd name="T11" fmla="*/ 18 h 97"/>
                  <a:gd name="T12" fmla="*/ 81 w 99"/>
                  <a:gd name="T13" fmla="*/ 11 h 97"/>
                  <a:gd name="T14" fmla="*/ 67 w 99"/>
                  <a:gd name="T15" fmla="*/ 16 h 97"/>
                  <a:gd name="T16" fmla="*/ 61 w 99"/>
                  <a:gd name="T17" fmla="*/ 14 h 97"/>
                  <a:gd name="T18" fmla="*/ 55 w 99"/>
                  <a:gd name="T19" fmla="*/ 0 h 97"/>
                  <a:gd name="T20" fmla="*/ 44 w 99"/>
                  <a:gd name="T21" fmla="*/ 0 h 97"/>
                  <a:gd name="T22" fmla="*/ 38 w 99"/>
                  <a:gd name="T23" fmla="*/ 14 h 97"/>
                  <a:gd name="T24" fmla="*/ 32 w 99"/>
                  <a:gd name="T25" fmla="*/ 16 h 97"/>
                  <a:gd name="T26" fmla="*/ 18 w 99"/>
                  <a:gd name="T27" fmla="*/ 11 h 97"/>
                  <a:gd name="T28" fmla="*/ 10 w 99"/>
                  <a:gd name="T29" fmla="*/ 18 h 97"/>
                  <a:gd name="T30" fmla="*/ 16 w 99"/>
                  <a:gd name="T31" fmla="*/ 32 h 97"/>
                  <a:gd name="T32" fmla="*/ 14 w 99"/>
                  <a:gd name="T33" fmla="*/ 38 h 97"/>
                  <a:gd name="T34" fmla="*/ 0 w 99"/>
                  <a:gd name="T35" fmla="*/ 44 h 97"/>
                  <a:gd name="T36" fmla="*/ 0 w 99"/>
                  <a:gd name="T37" fmla="*/ 54 h 97"/>
                  <a:gd name="T38" fmla="*/ 14 w 99"/>
                  <a:gd name="T39" fmla="*/ 60 h 97"/>
                  <a:gd name="T40" fmla="*/ 16 w 99"/>
                  <a:gd name="T41" fmla="*/ 66 h 97"/>
                  <a:gd name="T42" fmla="*/ 11 w 99"/>
                  <a:gd name="T43" fmla="*/ 79 h 97"/>
                  <a:gd name="T44" fmla="*/ 18 w 99"/>
                  <a:gd name="T45" fmla="*/ 87 h 97"/>
                  <a:gd name="T46" fmla="*/ 32 w 99"/>
                  <a:gd name="T47" fmla="*/ 82 h 97"/>
                  <a:gd name="T48" fmla="*/ 38 w 99"/>
                  <a:gd name="T49" fmla="*/ 84 h 97"/>
                  <a:gd name="T50" fmla="*/ 44 w 99"/>
                  <a:gd name="T51" fmla="*/ 97 h 97"/>
                  <a:gd name="T52" fmla="*/ 55 w 99"/>
                  <a:gd name="T53" fmla="*/ 97 h 97"/>
                  <a:gd name="T54" fmla="*/ 61 w 99"/>
                  <a:gd name="T55" fmla="*/ 84 h 97"/>
                  <a:gd name="T56" fmla="*/ 67 w 99"/>
                  <a:gd name="T57" fmla="*/ 81 h 97"/>
                  <a:gd name="T58" fmla="*/ 81 w 99"/>
                  <a:gd name="T59" fmla="*/ 87 h 97"/>
                  <a:gd name="T60" fmla="*/ 89 w 99"/>
                  <a:gd name="T61" fmla="*/ 79 h 97"/>
                  <a:gd name="T62" fmla="*/ 83 w 99"/>
                  <a:gd name="T63" fmla="*/ 66 h 97"/>
                  <a:gd name="T64" fmla="*/ 85 w 99"/>
                  <a:gd name="T65" fmla="*/ 60 h 97"/>
                  <a:gd name="T66" fmla="*/ 49 w 99"/>
                  <a:gd name="T67" fmla="*/ 64 h 97"/>
                  <a:gd name="T68" fmla="*/ 34 w 99"/>
                  <a:gd name="T69" fmla="*/ 49 h 97"/>
                  <a:gd name="T70" fmla="*/ 49 w 99"/>
                  <a:gd name="T71" fmla="*/ 33 h 97"/>
                  <a:gd name="T72" fmla="*/ 65 w 99"/>
                  <a:gd name="T73" fmla="*/ 49 h 97"/>
                  <a:gd name="T74" fmla="*/ 49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5" y="60"/>
                    </a:moveTo>
                    <a:cubicBezTo>
                      <a:pt x="85" y="60"/>
                      <a:pt x="99" y="55"/>
                      <a:pt x="99" y="54"/>
                    </a:cubicBezTo>
                    <a:cubicBezTo>
                      <a:pt x="99" y="43"/>
                      <a:pt x="99" y="43"/>
                      <a:pt x="99" y="43"/>
                    </a:cubicBezTo>
                    <a:cubicBezTo>
                      <a:pt x="99" y="42"/>
                      <a:pt x="85" y="38"/>
                      <a:pt x="85" y="38"/>
                    </a:cubicBezTo>
                    <a:cubicBezTo>
                      <a:pt x="83" y="32"/>
                      <a:pt x="83" y="32"/>
                      <a:pt x="83" y="32"/>
                    </a:cubicBezTo>
                    <a:cubicBezTo>
                      <a:pt x="83" y="32"/>
                      <a:pt x="89" y="19"/>
                      <a:pt x="88" y="18"/>
                    </a:cubicBezTo>
                    <a:cubicBezTo>
                      <a:pt x="81" y="11"/>
                      <a:pt x="81" y="11"/>
                      <a:pt x="81" y="11"/>
                    </a:cubicBezTo>
                    <a:cubicBezTo>
                      <a:pt x="80" y="10"/>
                      <a:pt x="67" y="16"/>
                      <a:pt x="67" y="16"/>
                    </a:cubicBezTo>
                    <a:cubicBezTo>
                      <a:pt x="61" y="14"/>
                      <a:pt x="61" y="14"/>
                      <a:pt x="61" y="14"/>
                    </a:cubicBezTo>
                    <a:cubicBezTo>
                      <a:pt x="61" y="14"/>
                      <a:pt x="55" y="0"/>
                      <a:pt x="55" y="0"/>
                    </a:cubicBezTo>
                    <a:cubicBezTo>
                      <a:pt x="44" y="0"/>
                      <a:pt x="44" y="0"/>
                      <a:pt x="44" y="0"/>
                    </a:cubicBezTo>
                    <a:cubicBezTo>
                      <a:pt x="43" y="0"/>
                      <a:pt x="38" y="14"/>
                      <a:pt x="38" y="14"/>
                    </a:cubicBezTo>
                    <a:cubicBezTo>
                      <a:pt x="32" y="16"/>
                      <a:pt x="32" y="16"/>
                      <a:pt x="32" y="16"/>
                    </a:cubicBezTo>
                    <a:cubicBezTo>
                      <a:pt x="32" y="16"/>
                      <a:pt x="19" y="10"/>
                      <a:pt x="18" y="11"/>
                    </a:cubicBezTo>
                    <a:cubicBezTo>
                      <a:pt x="10" y="18"/>
                      <a:pt x="10" y="18"/>
                      <a:pt x="10" y="18"/>
                    </a:cubicBezTo>
                    <a:cubicBezTo>
                      <a:pt x="10" y="19"/>
                      <a:pt x="16" y="32"/>
                      <a:pt x="16" y="32"/>
                    </a:cubicBezTo>
                    <a:cubicBezTo>
                      <a:pt x="14" y="38"/>
                      <a:pt x="14" y="38"/>
                      <a:pt x="14" y="38"/>
                    </a:cubicBezTo>
                    <a:cubicBezTo>
                      <a:pt x="14" y="38"/>
                      <a:pt x="0" y="43"/>
                      <a:pt x="0" y="44"/>
                    </a:cubicBezTo>
                    <a:cubicBezTo>
                      <a:pt x="0" y="54"/>
                      <a:pt x="0" y="54"/>
                      <a:pt x="0" y="54"/>
                    </a:cubicBezTo>
                    <a:cubicBezTo>
                      <a:pt x="0" y="55"/>
                      <a:pt x="14" y="60"/>
                      <a:pt x="14" y="60"/>
                    </a:cubicBezTo>
                    <a:cubicBezTo>
                      <a:pt x="16" y="66"/>
                      <a:pt x="16" y="66"/>
                      <a:pt x="16" y="66"/>
                    </a:cubicBezTo>
                    <a:cubicBezTo>
                      <a:pt x="16" y="66"/>
                      <a:pt x="10" y="79"/>
                      <a:pt x="11" y="79"/>
                    </a:cubicBezTo>
                    <a:cubicBezTo>
                      <a:pt x="18" y="87"/>
                      <a:pt x="18" y="87"/>
                      <a:pt x="18" y="87"/>
                    </a:cubicBezTo>
                    <a:cubicBezTo>
                      <a:pt x="19" y="88"/>
                      <a:pt x="32" y="82"/>
                      <a:pt x="32" y="82"/>
                    </a:cubicBezTo>
                    <a:cubicBezTo>
                      <a:pt x="38" y="84"/>
                      <a:pt x="38" y="84"/>
                      <a:pt x="38" y="84"/>
                    </a:cubicBezTo>
                    <a:cubicBezTo>
                      <a:pt x="38" y="84"/>
                      <a:pt x="44" y="97"/>
                      <a:pt x="44" y="97"/>
                    </a:cubicBezTo>
                    <a:cubicBezTo>
                      <a:pt x="55" y="97"/>
                      <a:pt x="55" y="97"/>
                      <a:pt x="55" y="97"/>
                    </a:cubicBezTo>
                    <a:cubicBezTo>
                      <a:pt x="56" y="97"/>
                      <a:pt x="61" y="84"/>
                      <a:pt x="61" y="84"/>
                    </a:cubicBezTo>
                    <a:cubicBezTo>
                      <a:pt x="67" y="81"/>
                      <a:pt x="67" y="81"/>
                      <a:pt x="67" y="81"/>
                    </a:cubicBezTo>
                    <a:cubicBezTo>
                      <a:pt x="67" y="81"/>
                      <a:pt x="80" y="87"/>
                      <a:pt x="81" y="87"/>
                    </a:cubicBezTo>
                    <a:cubicBezTo>
                      <a:pt x="89" y="79"/>
                      <a:pt x="89" y="79"/>
                      <a:pt x="89" y="79"/>
                    </a:cubicBezTo>
                    <a:cubicBezTo>
                      <a:pt x="89" y="79"/>
                      <a:pt x="83" y="66"/>
                      <a:pt x="83" y="66"/>
                    </a:cubicBezTo>
                    <a:lnTo>
                      <a:pt x="85" y="60"/>
                    </a:lnTo>
                    <a:close/>
                    <a:moveTo>
                      <a:pt x="49" y="64"/>
                    </a:moveTo>
                    <a:cubicBezTo>
                      <a:pt x="41" y="64"/>
                      <a:pt x="34" y="57"/>
                      <a:pt x="34" y="49"/>
                    </a:cubicBezTo>
                    <a:cubicBezTo>
                      <a:pt x="34" y="40"/>
                      <a:pt x="41" y="33"/>
                      <a:pt x="49" y="33"/>
                    </a:cubicBezTo>
                    <a:cubicBezTo>
                      <a:pt x="58" y="33"/>
                      <a:pt x="65" y="40"/>
                      <a:pt x="65" y="49"/>
                    </a:cubicBezTo>
                    <a:cubicBezTo>
                      <a:pt x="65" y="57"/>
                      <a:pt x="58" y="64"/>
                      <a:pt x="49"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微软雅黑" panose="020B0503020204020204" charset="-122"/>
                  <a:ea typeface="微软雅黑" panose="020B0503020204020204" charset="-122"/>
                  <a:sym typeface="FZHei-B01S" panose="02010601030101010101" pitchFamily="2" charset="-122"/>
                </a:endParaRPr>
              </a:p>
            </p:txBody>
          </p:sp>
          <p:sp>
            <p:nvSpPr>
              <p:cNvPr id="49" name="Freeform 22"/>
              <p:cNvSpPr>
                <a:spLocks noEditPoints="1"/>
              </p:cNvSpPr>
              <p:nvPr/>
            </p:nvSpPr>
            <p:spPr bwMode="auto">
              <a:xfrm>
                <a:off x="7699375" y="1189038"/>
                <a:ext cx="173038" cy="176213"/>
              </a:xfrm>
              <a:custGeom>
                <a:avLst/>
                <a:gdLst>
                  <a:gd name="T0" fmla="*/ 41 w 46"/>
                  <a:gd name="T1" fmla="*/ 22 h 47"/>
                  <a:gd name="T2" fmla="*/ 40 w 46"/>
                  <a:gd name="T3" fmla="*/ 19 h 47"/>
                  <a:gd name="T4" fmla="*/ 44 w 46"/>
                  <a:gd name="T5" fmla="*/ 13 h 47"/>
                  <a:gd name="T6" fmla="*/ 42 w 46"/>
                  <a:gd name="T7" fmla="*/ 9 h 47"/>
                  <a:gd name="T8" fmla="*/ 35 w 46"/>
                  <a:gd name="T9" fmla="*/ 10 h 47"/>
                  <a:gd name="T10" fmla="*/ 32 w 46"/>
                  <a:gd name="T11" fmla="*/ 8 h 47"/>
                  <a:gd name="T12" fmla="*/ 31 w 46"/>
                  <a:gd name="T13" fmla="*/ 1 h 47"/>
                  <a:gd name="T14" fmla="*/ 26 w 46"/>
                  <a:gd name="T15" fmla="*/ 0 h 47"/>
                  <a:gd name="T16" fmla="*/ 22 w 46"/>
                  <a:gd name="T17" fmla="*/ 5 h 47"/>
                  <a:gd name="T18" fmla="*/ 19 w 46"/>
                  <a:gd name="T19" fmla="*/ 6 h 47"/>
                  <a:gd name="T20" fmla="*/ 13 w 46"/>
                  <a:gd name="T21" fmla="*/ 2 h 47"/>
                  <a:gd name="T22" fmla="*/ 9 w 46"/>
                  <a:gd name="T23" fmla="*/ 5 h 47"/>
                  <a:gd name="T24" fmla="*/ 10 w 46"/>
                  <a:gd name="T25" fmla="*/ 12 h 47"/>
                  <a:gd name="T26" fmla="*/ 8 w 46"/>
                  <a:gd name="T27" fmla="*/ 14 h 47"/>
                  <a:gd name="T28" fmla="*/ 1 w 46"/>
                  <a:gd name="T29" fmla="*/ 15 h 47"/>
                  <a:gd name="T30" fmla="*/ 0 w 46"/>
                  <a:gd name="T31" fmla="*/ 20 h 47"/>
                  <a:gd name="T32" fmla="*/ 6 w 46"/>
                  <a:gd name="T33" fmla="*/ 25 h 47"/>
                  <a:gd name="T34" fmla="*/ 6 w 46"/>
                  <a:gd name="T35" fmla="*/ 28 h 47"/>
                  <a:gd name="T36" fmla="*/ 2 w 46"/>
                  <a:gd name="T37" fmla="*/ 34 h 47"/>
                  <a:gd name="T38" fmla="*/ 5 w 46"/>
                  <a:gd name="T39" fmla="*/ 38 h 47"/>
                  <a:gd name="T40" fmla="*/ 11 w 46"/>
                  <a:gd name="T41" fmla="*/ 37 h 47"/>
                  <a:gd name="T42" fmla="*/ 14 w 46"/>
                  <a:gd name="T43" fmla="*/ 39 h 47"/>
                  <a:gd name="T44" fmla="*/ 15 w 46"/>
                  <a:gd name="T45" fmla="*/ 46 h 47"/>
                  <a:gd name="T46" fmla="*/ 20 w 46"/>
                  <a:gd name="T47" fmla="*/ 47 h 47"/>
                  <a:gd name="T48" fmla="*/ 24 w 46"/>
                  <a:gd name="T49" fmla="*/ 41 h 47"/>
                  <a:gd name="T50" fmla="*/ 27 w 46"/>
                  <a:gd name="T51" fmla="*/ 41 h 47"/>
                  <a:gd name="T52" fmla="*/ 33 w 46"/>
                  <a:gd name="T53" fmla="*/ 45 h 47"/>
                  <a:gd name="T54" fmla="*/ 37 w 46"/>
                  <a:gd name="T55" fmla="*/ 42 h 47"/>
                  <a:gd name="T56" fmla="*/ 36 w 46"/>
                  <a:gd name="T57" fmla="*/ 35 h 47"/>
                  <a:gd name="T58" fmla="*/ 38 w 46"/>
                  <a:gd name="T59" fmla="*/ 33 h 47"/>
                  <a:gd name="T60" fmla="*/ 45 w 46"/>
                  <a:gd name="T61" fmla="*/ 31 h 47"/>
                  <a:gd name="T62" fmla="*/ 46 w 46"/>
                  <a:gd name="T63" fmla="*/ 26 h 47"/>
                  <a:gd name="T64" fmla="*/ 41 w 46"/>
                  <a:gd name="T65" fmla="*/ 22 h 47"/>
                  <a:gd name="T66" fmla="*/ 30 w 46"/>
                  <a:gd name="T67" fmla="*/ 25 h 47"/>
                  <a:gd name="T68" fmla="*/ 21 w 46"/>
                  <a:gd name="T69" fmla="*/ 31 h 47"/>
                  <a:gd name="T70" fmla="*/ 16 w 46"/>
                  <a:gd name="T71" fmla="*/ 22 h 47"/>
                  <a:gd name="T72" fmla="*/ 25 w 46"/>
                  <a:gd name="T73" fmla="*/ 16 h 47"/>
                  <a:gd name="T74" fmla="*/ 30 w 46"/>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47">
                    <a:moveTo>
                      <a:pt x="41" y="22"/>
                    </a:moveTo>
                    <a:cubicBezTo>
                      <a:pt x="40" y="19"/>
                      <a:pt x="40" y="19"/>
                      <a:pt x="40" y="19"/>
                    </a:cubicBezTo>
                    <a:cubicBezTo>
                      <a:pt x="40" y="19"/>
                      <a:pt x="44" y="13"/>
                      <a:pt x="44" y="13"/>
                    </a:cubicBezTo>
                    <a:cubicBezTo>
                      <a:pt x="42" y="9"/>
                      <a:pt x="42" y="9"/>
                      <a:pt x="42" y="9"/>
                    </a:cubicBezTo>
                    <a:cubicBezTo>
                      <a:pt x="41" y="8"/>
                      <a:pt x="35" y="10"/>
                      <a:pt x="35" y="10"/>
                    </a:cubicBezTo>
                    <a:cubicBezTo>
                      <a:pt x="32" y="8"/>
                      <a:pt x="32" y="8"/>
                      <a:pt x="32" y="8"/>
                    </a:cubicBezTo>
                    <a:cubicBezTo>
                      <a:pt x="32" y="8"/>
                      <a:pt x="32" y="1"/>
                      <a:pt x="31" y="1"/>
                    </a:cubicBezTo>
                    <a:cubicBezTo>
                      <a:pt x="26" y="0"/>
                      <a:pt x="26" y="0"/>
                      <a:pt x="26" y="0"/>
                    </a:cubicBezTo>
                    <a:cubicBezTo>
                      <a:pt x="26" y="0"/>
                      <a:pt x="22" y="5"/>
                      <a:pt x="22" y="5"/>
                    </a:cubicBezTo>
                    <a:cubicBezTo>
                      <a:pt x="19" y="6"/>
                      <a:pt x="19" y="6"/>
                      <a:pt x="19" y="6"/>
                    </a:cubicBezTo>
                    <a:cubicBezTo>
                      <a:pt x="19" y="6"/>
                      <a:pt x="14" y="2"/>
                      <a:pt x="13" y="2"/>
                    </a:cubicBezTo>
                    <a:cubicBezTo>
                      <a:pt x="9" y="5"/>
                      <a:pt x="9" y="5"/>
                      <a:pt x="9" y="5"/>
                    </a:cubicBezTo>
                    <a:cubicBezTo>
                      <a:pt x="9" y="5"/>
                      <a:pt x="10" y="12"/>
                      <a:pt x="10" y="12"/>
                    </a:cubicBezTo>
                    <a:cubicBezTo>
                      <a:pt x="8" y="14"/>
                      <a:pt x="8" y="14"/>
                      <a:pt x="8" y="14"/>
                    </a:cubicBezTo>
                    <a:cubicBezTo>
                      <a:pt x="8" y="14"/>
                      <a:pt x="1" y="15"/>
                      <a:pt x="1" y="15"/>
                    </a:cubicBezTo>
                    <a:cubicBezTo>
                      <a:pt x="0" y="20"/>
                      <a:pt x="0" y="20"/>
                      <a:pt x="0" y="20"/>
                    </a:cubicBezTo>
                    <a:cubicBezTo>
                      <a:pt x="0" y="21"/>
                      <a:pt x="6" y="25"/>
                      <a:pt x="6" y="25"/>
                    </a:cubicBezTo>
                    <a:cubicBezTo>
                      <a:pt x="6" y="28"/>
                      <a:pt x="6" y="28"/>
                      <a:pt x="6" y="28"/>
                    </a:cubicBezTo>
                    <a:cubicBezTo>
                      <a:pt x="6" y="28"/>
                      <a:pt x="2" y="33"/>
                      <a:pt x="2" y="34"/>
                    </a:cubicBezTo>
                    <a:cubicBezTo>
                      <a:pt x="5" y="38"/>
                      <a:pt x="5" y="38"/>
                      <a:pt x="5" y="38"/>
                    </a:cubicBezTo>
                    <a:cubicBezTo>
                      <a:pt x="5" y="38"/>
                      <a:pt x="11" y="37"/>
                      <a:pt x="11" y="37"/>
                    </a:cubicBezTo>
                    <a:cubicBezTo>
                      <a:pt x="14" y="39"/>
                      <a:pt x="14" y="39"/>
                      <a:pt x="14" y="39"/>
                    </a:cubicBezTo>
                    <a:cubicBezTo>
                      <a:pt x="14" y="39"/>
                      <a:pt x="15" y="46"/>
                      <a:pt x="15" y="46"/>
                    </a:cubicBezTo>
                    <a:cubicBezTo>
                      <a:pt x="20" y="47"/>
                      <a:pt x="20" y="47"/>
                      <a:pt x="20" y="47"/>
                    </a:cubicBezTo>
                    <a:cubicBezTo>
                      <a:pt x="20" y="47"/>
                      <a:pt x="24" y="41"/>
                      <a:pt x="24" y="41"/>
                    </a:cubicBezTo>
                    <a:cubicBezTo>
                      <a:pt x="27" y="41"/>
                      <a:pt x="27" y="41"/>
                      <a:pt x="27" y="41"/>
                    </a:cubicBezTo>
                    <a:cubicBezTo>
                      <a:pt x="27" y="41"/>
                      <a:pt x="33" y="45"/>
                      <a:pt x="33" y="45"/>
                    </a:cubicBezTo>
                    <a:cubicBezTo>
                      <a:pt x="37" y="42"/>
                      <a:pt x="37" y="42"/>
                      <a:pt x="37" y="42"/>
                    </a:cubicBezTo>
                    <a:cubicBezTo>
                      <a:pt x="38" y="42"/>
                      <a:pt x="36" y="35"/>
                      <a:pt x="36" y="35"/>
                    </a:cubicBezTo>
                    <a:cubicBezTo>
                      <a:pt x="38" y="33"/>
                      <a:pt x="38" y="33"/>
                      <a:pt x="38" y="33"/>
                    </a:cubicBezTo>
                    <a:cubicBezTo>
                      <a:pt x="38" y="33"/>
                      <a:pt x="45" y="32"/>
                      <a:pt x="45" y="31"/>
                    </a:cubicBezTo>
                    <a:cubicBezTo>
                      <a:pt x="46" y="26"/>
                      <a:pt x="46" y="26"/>
                      <a:pt x="46" y="26"/>
                    </a:cubicBezTo>
                    <a:cubicBezTo>
                      <a:pt x="46" y="26"/>
                      <a:pt x="41" y="22"/>
                      <a:pt x="41" y="22"/>
                    </a:cubicBezTo>
                    <a:close/>
                    <a:moveTo>
                      <a:pt x="30" y="25"/>
                    </a:moveTo>
                    <a:cubicBezTo>
                      <a:pt x="29" y="29"/>
                      <a:pt x="25" y="32"/>
                      <a:pt x="21" y="31"/>
                    </a:cubicBezTo>
                    <a:cubicBezTo>
                      <a:pt x="17" y="30"/>
                      <a:pt x="15" y="26"/>
                      <a:pt x="16" y="22"/>
                    </a:cubicBezTo>
                    <a:cubicBezTo>
                      <a:pt x="17" y="18"/>
                      <a:pt x="21" y="15"/>
                      <a:pt x="25" y="16"/>
                    </a:cubicBezTo>
                    <a:cubicBezTo>
                      <a:pt x="29" y="17"/>
                      <a:pt x="31" y="21"/>
                      <a:pt x="30"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dirty="0">
                  <a:latin typeface="微软雅黑" panose="020B0503020204020204" charset="-122"/>
                  <a:ea typeface="微软雅黑" panose="020B0503020204020204" charset="-122"/>
                  <a:sym typeface="FZHei-B01S" panose="02010601030101010101" pitchFamily="2" charset="-122"/>
                </a:endParaRPr>
              </a:p>
            </p:txBody>
          </p:sp>
        </p:grpSp>
        <p:sp>
          <p:nvSpPr>
            <p:cNvPr id="50" name="Freeform 71"/>
            <p:cNvSpPr>
              <a:spLocks noEditPoints="1"/>
            </p:cNvSpPr>
            <p:nvPr/>
          </p:nvSpPr>
          <p:spPr bwMode="auto">
            <a:xfrm>
              <a:off x="6760765" y="2349305"/>
              <a:ext cx="252470" cy="383135"/>
            </a:xfrm>
            <a:custGeom>
              <a:avLst/>
              <a:gdLst>
                <a:gd name="T0" fmla="*/ 13 w 48"/>
                <a:gd name="T1" fmla="*/ 59 h 73"/>
                <a:gd name="T2" fmla="*/ 36 w 48"/>
                <a:gd name="T3" fmla="*/ 59 h 73"/>
                <a:gd name="T4" fmla="*/ 36 w 48"/>
                <a:gd name="T5" fmla="*/ 59 h 73"/>
                <a:gd name="T6" fmla="*/ 37 w 48"/>
                <a:gd name="T7" fmla="*/ 59 h 73"/>
                <a:gd name="T8" fmla="*/ 38 w 48"/>
                <a:gd name="T9" fmla="*/ 57 h 73"/>
                <a:gd name="T10" fmla="*/ 24 w 48"/>
                <a:gd name="T11" fmla="*/ 41 h 73"/>
                <a:gd name="T12" fmla="*/ 11 w 48"/>
                <a:gd name="T13" fmla="*/ 57 h 73"/>
                <a:gd name="T14" fmla="*/ 11 w 48"/>
                <a:gd name="T15" fmla="*/ 59 h 73"/>
                <a:gd name="T16" fmla="*/ 13 w 48"/>
                <a:gd name="T17" fmla="*/ 59 h 73"/>
                <a:gd name="T18" fmla="*/ 13 w 48"/>
                <a:gd name="T19" fmla="*/ 59 h 73"/>
                <a:gd name="T20" fmla="*/ 44 w 48"/>
                <a:gd name="T21" fmla="*/ 11 h 73"/>
                <a:gd name="T22" fmla="*/ 48 w 48"/>
                <a:gd name="T23" fmla="*/ 7 h 73"/>
                <a:gd name="T24" fmla="*/ 48 w 48"/>
                <a:gd name="T25" fmla="*/ 5 h 73"/>
                <a:gd name="T26" fmla="*/ 44 w 48"/>
                <a:gd name="T27" fmla="*/ 0 h 73"/>
                <a:gd name="T28" fmla="*/ 5 w 48"/>
                <a:gd name="T29" fmla="*/ 0 h 73"/>
                <a:gd name="T30" fmla="*/ 0 w 48"/>
                <a:gd name="T31" fmla="*/ 5 h 73"/>
                <a:gd name="T32" fmla="*/ 0 w 48"/>
                <a:gd name="T33" fmla="*/ 7 h 73"/>
                <a:gd name="T34" fmla="*/ 4 w 48"/>
                <a:gd name="T35" fmla="*/ 11 h 73"/>
                <a:gd name="T36" fmla="*/ 44 w 48"/>
                <a:gd name="T37" fmla="*/ 11 h 73"/>
                <a:gd name="T38" fmla="*/ 40 w 48"/>
                <a:gd name="T39" fmla="*/ 13 h 73"/>
                <a:gd name="T40" fmla="*/ 44 w 48"/>
                <a:gd name="T41" fmla="*/ 13 h 73"/>
                <a:gd name="T42" fmla="*/ 31 w 48"/>
                <a:gd name="T43" fmla="*/ 36 h 73"/>
                <a:gd name="T44" fmla="*/ 44 w 48"/>
                <a:gd name="T45" fmla="*/ 59 h 73"/>
                <a:gd name="T46" fmla="*/ 40 w 48"/>
                <a:gd name="T47" fmla="*/ 59 h 73"/>
                <a:gd name="T48" fmla="*/ 26 w 48"/>
                <a:gd name="T49" fmla="*/ 38 h 73"/>
                <a:gd name="T50" fmla="*/ 25 w 48"/>
                <a:gd name="T51" fmla="*/ 36 h 73"/>
                <a:gd name="T52" fmla="*/ 26 w 48"/>
                <a:gd name="T53" fmla="*/ 35 h 73"/>
                <a:gd name="T54" fmla="*/ 26 w 48"/>
                <a:gd name="T55" fmla="*/ 35 h 73"/>
                <a:gd name="T56" fmla="*/ 40 w 48"/>
                <a:gd name="T57" fmla="*/ 13 h 73"/>
                <a:gd name="T58" fmla="*/ 4 w 48"/>
                <a:gd name="T59" fmla="*/ 61 h 73"/>
                <a:gd name="T60" fmla="*/ 0 w 48"/>
                <a:gd name="T61" fmla="*/ 66 h 73"/>
                <a:gd name="T62" fmla="*/ 0 w 48"/>
                <a:gd name="T63" fmla="*/ 68 h 73"/>
                <a:gd name="T64" fmla="*/ 5 w 48"/>
                <a:gd name="T65" fmla="*/ 73 h 73"/>
                <a:gd name="T66" fmla="*/ 44 w 48"/>
                <a:gd name="T67" fmla="*/ 73 h 73"/>
                <a:gd name="T68" fmla="*/ 48 w 48"/>
                <a:gd name="T69" fmla="*/ 68 h 73"/>
                <a:gd name="T70" fmla="*/ 48 w 48"/>
                <a:gd name="T71" fmla="*/ 66 h 73"/>
                <a:gd name="T72" fmla="*/ 44 w 48"/>
                <a:gd name="T73" fmla="*/ 61 h 73"/>
                <a:gd name="T74" fmla="*/ 4 w 48"/>
                <a:gd name="T75" fmla="*/ 61 h 73"/>
                <a:gd name="T76" fmla="*/ 8 w 48"/>
                <a:gd name="T77" fmla="*/ 59 h 73"/>
                <a:gd name="T78" fmla="*/ 4 w 48"/>
                <a:gd name="T79" fmla="*/ 59 h 73"/>
                <a:gd name="T80" fmla="*/ 18 w 48"/>
                <a:gd name="T81" fmla="*/ 36 h 73"/>
                <a:gd name="T82" fmla="*/ 4 w 48"/>
                <a:gd name="T83" fmla="*/ 13 h 73"/>
                <a:gd name="T84" fmla="*/ 8 w 48"/>
                <a:gd name="T85" fmla="*/ 13 h 73"/>
                <a:gd name="T86" fmla="*/ 22 w 48"/>
                <a:gd name="T87" fmla="*/ 35 h 73"/>
                <a:gd name="T88" fmla="*/ 24 w 48"/>
                <a:gd name="T89" fmla="*/ 37 h 73"/>
                <a:gd name="T90" fmla="*/ 22 w 48"/>
                <a:gd name="T91" fmla="*/ 38 h 73"/>
                <a:gd name="T92" fmla="*/ 8 w 48"/>
                <a:gd name="T93" fmla="*/ 5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73">
                  <a:moveTo>
                    <a:pt x="13" y="59"/>
                  </a:moveTo>
                  <a:cubicBezTo>
                    <a:pt x="36" y="59"/>
                    <a:pt x="36" y="59"/>
                    <a:pt x="36" y="59"/>
                  </a:cubicBezTo>
                  <a:cubicBezTo>
                    <a:pt x="36" y="59"/>
                    <a:pt x="36" y="59"/>
                    <a:pt x="36" y="59"/>
                  </a:cubicBezTo>
                  <a:cubicBezTo>
                    <a:pt x="36" y="59"/>
                    <a:pt x="37" y="59"/>
                    <a:pt x="37" y="59"/>
                  </a:cubicBezTo>
                  <a:cubicBezTo>
                    <a:pt x="38" y="58"/>
                    <a:pt x="38" y="57"/>
                    <a:pt x="38" y="57"/>
                  </a:cubicBezTo>
                  <a:cubicBezTo>
                    <a:pt x="36" y="49"/>
                    <a:pt x="31" y="41"/>
                    <a:pt x="24" y="41"/>
                  </a:cubicBezTo>
                  <a:cubicBezTo>
                    <a:pt x="17" y="41"/>
                    <a:pt x="12" y="49"/>
                    <a:pt x="11" y="57"/>
                  </a:cubicBezTo>
                  <a:cubicBezTo>
                    <a:pt x="11" y="57"/>
                    <a:pt x="11" y="58"/>
                    <a:pt x="11" y="59"/>
                  </a:cubicBezTo>
                  <a:cubicBezTo>
                    <a:pt x="12" y="59"/>
                    <a:pt x="12" y="59"/>
                    <a:pt x="13" y="59"/>
                  </a:cubicBezTo>
                  <a:cubicBezTo>
                    <a:pt x="13" y="59"/>
                    <a:pt x="13" y="59"/>
                    <a:pt x="13" y="59"/>
                  </a:cubicBezTo>
                  <a:close/>
                  <a:moveTo>
                    <a:pt x="44" y="11"/>
                  </a:moveTo>
                  <a:cubicBezTo>
                    <a:pt x="47" y="11"/>
                    <a:pt x="48" y="9"/>
                    <a:pt x="48" y="7"/>
                  </a:cubicBezTo>
                  <a:cubicBezTo>
                    <a:pt x="48" y="5"/>
                    <a:pt x="48" y="5"/>
                    <a:pt x="48" y="5"/>
                  </a:cubicBezTo>
                  <a:cubicBezTo>
                    <a:pt x="48" y="2"/>
                    <a:pt x="46" y="0"/>
                    <a:pt x="44" y="0"/>
                  </a:cubicBezTo>
                  <a:cubicBezTo>
                    <a:pt x="5" y="0"/>
                    <a:pt x="5" y="0"/>
                    <a:pt x="5" y="0"/>
                  </a:cubicBezTo>
                  <a:cubicBezTo>
                    <a:pt x="2" y="0"/>
                    <a:pt x="0" y="2"/>
                    <a:pt x="0" y="5"/>
                  </a:cubicBezTo>
                  <a:cubicBezTo>
                    <a:pt x="0" y="7"/>
                    <a:pt x="0" y="7"/>
                    <a:pt x="0" y="7"/>
                  </a:cubicBezTo>
                  <a:cubicBezTo>
                    <a:pt x="0" y="9"/>
                    <a:pt x="2" y="11"/>
                    <a:pt x="4" y="11"/>
                  </a:cubicBezTo>
                  <a:cubicBezTo>
                    <a:pt x="44" y="11"/>
                    <a:pt x="44" y="11"/>
                    <a:pt x="44" y="11"/>
                  </a:cubicBezTo>
                  <a:close/>
                  <a:moveTo>
                    <a:pt x="40" y="13"/>
                  </a:moveTo>
                  <a:cubicBezTo>
                    <a:pt x="44" y="13"/>
                    <a:pt x="44" y="13"/>
                    <a:pt x="44" y="13"/>
                  </a:cubicBezTo>
                  <a:cubicBezTo>
                    <a:pt x="43" y="22"/>
                    <a:pt x="39" y="31"/>
                    <a:pt x="31" y="36"/>
                  </a:cubicBezTo>
                  <a:cubicBezTo>
                    <a:pt x="39" y="42"/>
                    <a:pt x="43" y="50"/>
                    <a:pt x="44" y="59"/>
                  </a:cubicBezTo>
                  <a:cubicBezTo>
                    <a:pt x="40" y="59"/>
                    <a:pt x="40" y="59"/>
                    <a:pt x="40" y="59"/>
                  </a:cubicBezTo>
                  <a:cubicBezTo>
                    <a:pt x="39" y="51"/>
                    <a:pt x="35" y="41"/>
                    <a:pt x="26" y="38"/>
                  </a:cubicBezTo>
                  <a:cubicBezTo>
                    <a:pt x="25" y="38"/>
                    <a:pt x="25" y="37"/>
                    <a:pt x="25" y="36"/>
                  </a:cubicBezTo>
                  <a:cubicBezTo>
                    <a:pt x="25" y="35"/>
                    <a:pt x="26" y="35"/>
                    <a:pt x="26" y="35"/>
                  </a:cubicBezTo>
                  <a:cubicBezTo>
                    <a:pt x="26" y="35"/>
                    <a:pt x="26" y="35"/>
                    <a:pt x="26" y="35"/>
                  </a:cubicBezTo>
                  <a:cubicBezTo>
                    <a:pt x="34" y="32"/>
                    <a:pt x="39" y="21"/>
                    <a:pt x="40" y="13"/>
                  </a:cubicBezTo>
                  <a:close/>
                  <a:moveTo>
                    <a:pt x="4" y="61"/>
                  </a:moveTo>
                  <a:cubicBezTo>
                    <a:pt x="2" y="62"/>
                    <a:pt x="0" y="64"/>
                    <a:pt x="0" y="66"/>
                  </a:cubicBezTo>
                  <a:cubicBezTo>
                    <a:pt x="0" y="68"/>
                    <a:pt x="0" y="68"/>
                    <a:pt x="0" y="68"/>
                  </a:cubicBezTo>
                  <a:cubicBezTo>
                    <a:pt x="0" y="70"/>
                    <a:pt x="2" y="73"/>
                    <a:pt x="5" y="73"/>
                  </a:cubicBezTo>
                  <a:cubicBezTo>
                    <a:pt x="44" y="73"/>
                    <a:pt x="44" y="73"/>
                    <a:pt x="44" y="73"/>
                  </a:cubicBezTo>
                  <a:cubicBezTo>
                    <a:pt x="46" y="73"/>
                    <a:pt x="48" y="70"/>
                    <a:pt x="48" y="68"/>
                  </a:cubicBezTo>
                  <a:cubicBezTo>
                    <a:pt x="48" y="66"/>
                    <a:pt x="48" y="66"/>
                    <a:pt x="48" y="66"/>
                  </a:cubicBezTo>
                  <a:cubicBezTo>
                    <a:pt x="48" y="64"/>
                    <a:pt x="47" y="62"/>
                    <a:pt x="44" y="61"/>
                  </a:cubicBezTo>
                  <a:cubicBezTo>
                    <a:pt x="4" y="61"/>
                    <a:pt x="4" y="61"/>
                    <a:pt x="4" y="61"/>
                  </a:cubicBezTo>
                  <a:close/>
                  <a:moveTo>
                    <a:pt x="8" y="59"/>
                  </a:moveTo>
                  <a:cubicBezTo>
                    <a:pt x="4" y="59"/>
                    <a:pt x="4" y="59"/>
                    <a:pt x="4" y="59"/>
                  </a:cubicBezTo>
                  <a:cubicBezTo>
                    <a:pt x="5" y="50"/>
                    <a:pt x="10" y="42"/>
                    <a:pt x="18" y="36"/>
                  </a:cubicBezTo>
                  <a:cubicBezTo>
                    <a:pt x="10" y="31"/>
                    <a:pt x="5" y="22"/>
                    <a:pt x="4" y="13"/>
                  </a:cubicBezTo>
                  <a:cubicBezTo>
                    <a:pt x="8" y="13"/>
                    <a:pt x="8" y="13"/>
                    <a:pt x="8" y="13"/>
                  </a:cubicBezTo>
                  <a:cubicBezTo>
                    <a:pt x="9" y="21"/>
                    <a:pt x="14" y="32"/>
                    <a:pt x="22" y="35"/>
                  </a:cubicBezTo>
                  <a:cubicBezTo>
                    <a:pt x="23" y="35"/>
                    <a:pt x="24" y="36"/>
                    <a:pt x="24" y="37"/>
                  </a:cubicBezTo>
                  <a:cubicBezTo>
                    <a:pt x="23" y="38"/>
                    <a:pt x="23" y="38"/>
                    <a:pt x="22" y="38"/>
                  </a:cubicBezTo>
                  <a:cubicBezTo>
                    <a:pt x="14" y="41"/>
                    <a:pt x="9" y="51"/>
                    <a:pt x="8" y="59"/>
                  </a:cubicBezTo>
                  <a:close/>
                </a:path>
              </a:pathLst>
            </a:custGeom>
            <a:solidFill>
              <a:schemeClr val="bg1"/>
            </a:solidFill>
            <a:ln>
              <a:noFill/>
            </a:ln>
          </p:spPr>
          <p:txBody>
            <a:bodyPr vert="horz" wrap="square" lIns="91440" tIns="45720" rIns="91440" bIns="45720" numCol="1" anchor="t" anchorCtr="0" compatLnSpc="1"/>
            <a:lstStyle/>
            <a:p>
              <a:endParaRPr lang="en-US" dirty="0">
                <a:latin typeface="微软雅黑" panose="020B0503020204020204" charset="-122"/>
                <a:ea typeface="微软雅黑" panose="020B0503020204020204" charset="-122"/>
                <a:sym typeface="FZHei-B01S" panose="02010601030101010101" pitchFamily="2" charset="-122"/>
              </a:endParaRPr>
            </a:p>
          </p:txBody>
        </p:sp>
        <p:sp>
          <p:nvSpPr>
            <p:cNvPr id="51" name="Shape 227"/>
            <p:cNvSpPr/>
            <p:nvPr/>
          </p:nvSpPr>
          <p:spPr>
            <a:xfrm>
              <a:off x="7351672" y="3651621"/>
              <a:ext cx="433011" cy="46188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defTabSz="457200">
                <a:defRPr sz="1200">
                  <a:solidFill>
                    <a:srgbClr val="000000"/>
                  </a:solidFill>
                  <a:latin typeface="Helvetica"/>
                  <a:ea typeface="Helvetica"/>
                  <a:cs typeface="Helvetica"/>
                  <a:sym typeface="Helvetica"/>
                </a:defRPr>
              </a:pPr>
              <a:endParaRPr>
                <a:latin typeface="微软雅黑" panose="020B0503020204020204" charset="-122"/>
                <a:ea typeface="微软雅黑" panose="020B0503020204020204" charset="-122"/>
                <a:sym typeface="FZHei-B01S" panose="02010601030101010101" pitchFamily="2" charset="-122"/>
              </a:endParaRPr>
            </a:p>
          </p:txBody>
        </p:sp>
      </p:grpSp>
      <p:sp>
        <p:nvSpPr>
          <p:cNvPr id="53" name="TextBox 18"/>
          <p:cNvSpPr txBox="1"/>
          <p:nvPr/>
        </p:nvSpPr>
        <p:spPr>
          <a:xfrm>
            <a:off x="6433835" y="850968"/>
            <a:ext cx="2169430" cy="954107"/>
          </a:xfrm>
          <a:prstGeom prst="rect">
            <a:avLst/>
          </a:prstGeom>
          <a:noFill/>
        </p:spPr>
        <p:txBody>
          <a:bodyPr wrap="square" lIns="0" tIns="0" rIns="0" bIns="0" numCol="1" spcCol="360000">
            <a:spAutoFit/>
          </a:bodyPr>
          <a:lstStyle/>
          <a:p>
            <a:pPr algn="just"/>
            <a:r>
              <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点击请替换文字内容</a:t>
            </a:r>
            <a:endPar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a:p>
            <a:pPr algn="just">
              <a:lnSpc>
                <a:spcPct val="150000"/>
              </a:lnSpc>
            </a:pPr>
            <a:r>
              <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54" name="TextBox 18"/>
          <p:cNvSpPr txBox="1"/>
          <p:nvPr/>
        </p:nvSpPr>
        <p:spPr>
          <a:xfrm>
            <a:off x="7832392" y="2554977"/>
            <a:ext cx="2169430" cy="954107"/>
          </a:xfrm>
          <a:prstGeom prst="rect">
            <a:avLst/>
          </a:prstGeom>
          <a:noFill/>
        </p:spPr>
        <p:txBody>
          <a:bodyPr wrap="square" lIns="0" tIns="0" rIns="0" bIns="0" numCol="1" spcCol="360000">
            <a:spAutoFit/>
          </a:bodyPr>
          <a:lstStyle/>
          <a:p>
            <a:pPr algn="just"/>
            <a:r>
              <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点击请替换文字内容</a:t>
            </a:r>
            <a:endPar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a:p>
            <a:pPr algn="just">
              <a:lnSpc>
                <a:spcPct val="150000"/>
              </a:lnSpc>
            </a:pPr>
            <a:r>
              <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55" name="TextBox 18"/>
          <p:cNvSpPr txBox="1"/>
          <p:nvPr/>
        </p:nvSpPr>
        <p:spPr>
          <a:xfrm>
            <a:off x="7477723" y="4221129"/>
            <a:ext cx="2169430" cy="954107"/>
          </a:xfrm>
          <a:prstGeom prst="rect">
            <a:avLst/>
          </a:prstGeom>
          <a:noFill/>
        </p:spPr>
        <p:txBody>
          <a:bodyPr wrap="square" lIns="0" tIns="0" rIns="0" bIns="0" numCol="1" spcCol="360000">
            <a:spAutoFit/>
          </a:bodyPr>
          <a:lstStyle/>
          <a:p>
            <a:pPr algn="just"/>
            <a:r>
              <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点击请替换文字内容</a:t>
            </a:r>
            <a:endPar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a:p>
            <a:pPr algn="just">
              <a:lnSpc>
                <a:spcPct val="150000"/>
              </a:lnSpc>
            </a:pPr>
            <a:r>
              <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56" name="TextBox 18"/>
          <p:cNvSpPr txBox="1"/>
          <p:nvPr/>
        </p:nvSpPr>
        <p:spPr>
          <a:xfrm>
            <a:off x="3736258" y="5079601"/>
            <a:ext cx="2169430" cy="954107"/>
          </a:xfrm>
          <a:prstGeom prst="rect">
            <a:avLst/>
          </a:prstGeom>
          <a:noFill/>
        </p:spPr>
        <p:txBody>
          <a:bodyPr wrap="square" lIns="0" tIns="0" rIns="0" bIns="0" numCol="1" spcCol="360000">
            <a:spAutoFit/>
          </a:bodyPr>
          <a:lstStyle/>
          <a:p>
            <a:pPr algn="just"/>
            <a:r>
              <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点击请替换文字内容</a:t>
            </a:r>
            <a:endPar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a:p>
            <a:pPr algn="just">
              <a:lnSpc>
                <a:spcPct val="150000"/>
              </a:lnSpc>
            </a:pPr>
            <a:r>
              <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57" name="TextBox 18"/>
          <p:cNvSpPr txBox="1"/>
          <p:nvPr/>
        </p:nvSpPr>
        <p:spPr>
          <a:xfrm>
            <a:off x="1955194" y="3005483"/>
            <a:ext cx="2169430" cy="954107"/>
          </a:xfrm>
          <a:prstGeom prst="rect">
            <a:avLst/>
          </a:prstGeom>
          <a:noFill/>
        </p:spPr>
        <p:txBody>
          <a:bodyPr wrap="square" lIns="0" tIns="0" rIns="0" bIns="0" numCol="1" spcCol="360000">
            <a:spAutoFit/>
          </a:bodyPr>
          <a:lstStyle/>
          <a:p>
            <a:pPr algn="just"/>
            <a:r>
              <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点击请替换文字内容</a:t>
            </a:r>
            <a:endPar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a:p>
            <a:pPr algn="just">
              <a:lnSpc>
                <a:spcPct val="150000"/>
              </a:lnSpc>
            </a:pPr>
            <a:r>
              <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sp>
        <p:nvSpPr>
          <p:cNvPr id="58" name="TextBox 18"/>
          <p:cNvSpPr txBox="1"/>
          <p:nvPr/>
        </p:nvSpPr>
        <p:spPr>
          <a:xfrm>
            <a:off x="2742057" y="1373399"/>
            <a:ext cx="2169430" cy="954107"/>
          </a:xfrm>
          <a:prstGeom prst="rect">
            <a:avLst/>
          </a:prstGeom>
          <a:noFill/>
        </p:spPr>
        <p:txBody>
          <a:bodyPr wrap="square" lIns="0" tIns="0" rIns="0" bIns="0" numCol="1" spcCol="360000">
            <a:spAutoFit/>
          </a:bodyPr>
          <a:lstStyle/>
          <a:p>
            <a:pPr algn="just"/>
            <a:r>
              <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点击请替换文字内容</a:t>
            </a:r>
            <a:endParaRPr lang="zh-CN" altLang="en-US" sz="14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a:p>
            <a:pPr algn="just">
              <a:lnSpc>
                <a:spcPct val="150000"/>
              </a:lnSpc>
            </a:pPr>
            <a:r>
              <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50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42" name="组合 41"/>
          <p:cNvGrpSpPr/>
          <p:nvPr/>
        </p:nvGrpSpPr>
        <p:grpSpPr>
          <a:xfrm>
            <a:off x="179991" y="338466"/>
            <a:ext cx="3254570" cy="563794"/>
            <a:chOff x="744342" y="709010"/>
            <a:chExt cx="3255323" cy="563925"/>
          </a:xfrm>
        </p:grpSpPr>
        <p:sp>
          <p:nvSpPr>
            <p:cNvPr id="43"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45" name="直接连接符 44"/>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heel(2)">
                                      <p:cBhvr>
                                        <p:cTn id="7" dur="2000"/>
                                        <p:tgtEl>
                                          <p:spTgt spid="5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1000"/>
                                        <p:tgtEl>
                                          <p:spTgt spid="54"/>
                                        </p:tgtEl>
                                      </p:cBhvr>
                                    </p:animEffect>
                                    <p:anim calcmode="lin" valueType="num">
                                      <p:cBhvr>
                                        <p:cTn id="18" dur="1000" fill="hold"/>
                                        <p:tgtEl>
                                          <p:spTgt spid="54"/>
                                        </p:tgtEl>
                                        <p:attrNameLst>
                                          <p:attrName>ppt_x</p:attrName>
                                        </p:attrNameLst>
                                      </p:cBhvr>
                                      <p:tavLst>
                                        <p:tav tm="0">
                                          <p:val>
                                            <p:strVal val="#ppt_x"/>
                                          </p:val>
                                        </p:tav>
                                        <p:tav tm="100000">
                                          <p:val>
                                            <p:strVal val="#ppt_x"/>
                                          </p:val>
                                        </p:tav>
                                      </p:tavLst>
                                    </p:anim>
                                    <p:anim calcmode="lin" valueType="num">
                                      <p:cBhvr>
                                        <p:cTn id="19" dur="1000" fill="hold"/>
                                        <p:tgtEl>
                                          <p:spTgt spid="54"/>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42" presetClass="entr" presetSubtype="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anim calcmode="lin" valueType="num">
                                      <p:cBhvr>
                                        <p:cTn id="24" dur="1000" fill="hold"/>
                                        <p:tgtEl>
                                          <p:spTgt spid="55"/>
                                        </p:tgtEl>
                                        <p:attrNameLst>
                                          <p:attrName>ppt_x</p:attrName>
                                        </p:attrNameLst>
                                      </p:cBhvr>
                                      <p:tavLst>
                                        <p:tav tm="0">
                                          <p:val>
                                            <p:strVal val="#ppt_x"/>
                                          </p:val>
                                        </p:tav>
                                        <p:tav tm="100000">
                                          <p:val>
                                            <p:strVal val="#ppt_x"/>
                                          </p:val>
                                        </p:tav>
                                      </p:tavLst>
                                    </p:anim>
                                    <p:anim calcmode="lin" valueType="num">
                                      <p:cBhvr>
                                        <p:cTn id="25" dur="1000" fill="hold"/>
                                        <p:tgtEl>
                                          <p:spTgt spid="55"/>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2" presetClass="entr" presetSubtype="0" fill="hold" grpId="0" nodeType="after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1000"/>
                                        <p:tgtEl>
                                          <p:spTgt spid="56"/>
                                        </p:tgtEl>
                                      </p:cBhvr>
                                    </p:animEffect>
                                    <p:anim calcmode="lin" valueType="num">
                                      <p:cBhvr>
                                        <p:cTn id="30" dur="1000" fill="hold"/>
                                        <p:tgtEl>
                                          <p:spTgt spid="56"/>
                                        </p:tgtEl>
                                        <p:attrNameLst>
                                          <p:attrName>ppt_x</p:attrName>
                                        </p:attrNameLst>
                                      </p:cBhvr>
                                      <p:tavLst>
                                        <p:tav tm="0">
                                          <p:val>
                                            <p:strVal val="#ppt_x"/>
                                          </p:val>
                                        </p:tav>
                                        <p:tav tm="100000">
                                          <p:val>
                                            <p:strVal val="#ppt_x"/>
                                          </p:val>
                                        </p:tav>
                                      </p:tavLst>
                                    </p:anim>
                                    <p:anim calcmode="lin" valueType="num">
                                      <p:cBhvr>
                                        <p:cTn id="31" dur="1000" fill="hold"/>
                                        <p:tgtEl>
                                          <p:spTgt spid="56"/>
                                        </p:tgtEl>
                                        <p:attrNameLst>
                                          <p:attrName>ppt_y</p:attrName>
                                        </p:attrNameLst>
                                      </p:cBhvr>
                                      <p:tavLst>
                                        <p:tav tm="0">
                                          <p:val>
                                            <p:strVal val="#ppt_y+.1"/>
                                          </p:val>
                                        </p:tav>
                                        <p:tav tm="100000">
                                          <p:val>
                                            <p:strVal val="#ppt_y"/>
                                          </p:val>
                                        </p:tav>
                                      </p:tavLst>
                                    </p:anim>
                                  </p:childTnLst>
                                </p:cTn>
                              </p:par>
                            </p:childTnLst>
                          </p:cTn>
                        </p:par>
                        <p:par>
                          <p:cTn id="32" fill="hold">
                            <p:stCondLst>
                              <p:cond delay="6000"/>
                            </p:stCondLst>
                            <p:childTnLst>
                              <p:par>
                                <p:cTn id="33" presetID="42"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childTnLst>
                          </p:cTn>
                        </p:par>
                        <p:par>
                          <p:cTn id="38" fill="hold">
                            <p:stCondLst>
                              <p:cond delay="7000"/>
                            </p:stCondLst>
                            <p:childTnLst>
                              <p:par>
                                <p:cTn id="39" presetID="42" presetClass="entr" presetSubtype="0"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anim calcmode="lin" valueType="num">
                                      <p:cBhvr>
                                        <p:cTn id="47" dur="500" fill="hold"/>
                                        <p:tgtEl>
                                          <p:spTgt spid="42"/>
                                        </p:tgtEl>
                                        <p:attrNameLst>
                                          <p:attrName>ppt_x</p:attrName>
                                        </p:attrNameLst>
                                      </p:cBhvr>
                                      <p:tavLst>
                                        <p:tav tm="0">
                                          <p:val>
                                            <p:strVal val="#ppt_x"/>
                                          </p:val>
                                        </p:tav>
                                        <p:tav tm="100000">
                                          <p:val>
                                            <p:strVal val="#ppt_x"/>
                                          </p:val>
                                        </p:tav>
                                      </p:tavLst>
                                    </p:anim>
                                    <p:anim calcmode="lin" valueType="num">
                                      <p:cBhvr>
                                        <p:cTn id="48"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
          <p:cNvSpPr/>
          <p:nvPr/>
        </p:nvSpPr>
        <p:spPr bwMode="auto">
          <a:xfrm>
            <a:off x="4697609" y="2478939"/>
            <a:ext cx="2953217" cy="3432890"/>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rgbClr val="FF6BE0"/>
          </a:solidFill>
          <a:ln>
            <a:noFill/>
          </a:ln>
        </p:spPr>
        <p:txBody>
          <a:bodyPr/>
          <a:lstStyle/>
          <a:p>
            <a:endParaRPr lang="zh-CN" altLang="en-US">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37" name="橢圓 6"/>
          <p:cNvSpPr/>
          <p:nvPr/>
        </p:nvSpPr>
        <p:spPr>
          <a:xfrm>
            <a:off x="5946277" y="2070628"/>
            <a:ext cx="473634" cy="473634"/>
          </a:xfrm>
          <a:prstGeom prst="ellipse">
            <a:avLst/>
          </a:prstGeom>
          <a:solidFill>
            <a:srgbClr val="FF6BE0"/>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5" name="组合 4"/>
          <p:cNvGrpSpPr/>
          <p:nvPr/>
        </p:nvGrpSpPr>
        <p:grpSpPr>
          <a:xfrm>
            <a:off x="4968767" y="2164824"/>
            <a:ext cx="803634" cy="801843"/>
            <a:chOff x="4829067" y="2164824"/>
            <a:chExt cx="803634" cy="801843"/>
          </a:xfrm>
        </p:grpSpPr>
        <p:sp>
          <p:nvSpPr>
            <p:cNvPr id="67" name="橢圓 5"/>
            <p:cNvSpPr/>
            <p:nvPr/>
          </p:nvSpPr>
          <p:spPr>
            <a:xfrm>
              <a:off x="4829067" y="2164824"/>
              <a:ext cx="803634" cy="801843"/>
            </a:xfrm>
            <a:prstGeom prst="ellipse">
              <a:avLst/>
            </a:prstGeom>
            <a:solidFill>
              <a:srgbClr val="A9CFFE"/>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83" name="Freeform 160"/>
            <p:cNvSpPr>
              <a:spLocks noChangeArrowheads="1"/>
            </p:cNvSpPr>
            <p:nvPr/>
          </p:nvSpPr>
          <p:spPr bwMode="auto">
            <a:xfrm>
              <a:off x="5091841" y="2451082"/>
              <a:ext cx="315495" cy="220381"/>
            </a:xfrm>
            <a:custGeom>
              <a:avLst/>
              <a:gdLst>
                <a:gd name="T0" fmla="*/ 147281 w 601"/>
                <a:gd name="T1" fmla="*/ 68912 h 418"/>
                <a:gd name="T2" fmla="*/ 147281 w 601"/>
                <a:gd name="T3" fmla="*/ 68912 h 418"/>
                <a:gd name="T4" fmla="*/ 213018 w 601"/>
                <a:gd name="T5" fmla="*/ 2526 h 418"/>
                <a:gd name="T6" fmla="*/ 215533 w 601"/>
                <a:gd name="T7" fmla="*/ 10102 h 418"/>
                <a:gd name="T8" fmla="*/ 215533 w 601"/>
                <a:gd name="T9" fmla="*/ 139989 h 418"/>
                <a:gd name="T10" fmla="*/ 213018 w 601"/>
                <a:gd name="T11" fmla="*/ 147927 h 418"/>
                <a:gd name="T12" fmla="*/ 147281 w 601"/>
                <a:gd name="T13" fmla="*/ 68912 h 418"/>
                <a:gd name="T14" fmla="*/ 2515 w 601"/>
                <a:gd name="T15" fmla="*/ 2526 h 418"/>
                <a:gd name="T16" fmla="*/ 2515 w 601"/>
                <a:gd name="T17" fmla="*/ 2526 h 418"/>
                <a:gd name="T18" fmla="*/ 10058 w 601"/>
                <a:gd name="T19" fmla="*/ 0 h 418"/>
                <a:gd name="T20" fmla="*/ 205475 w 601"/>
                <a:gd name="T21" fmla="*/ 0 h 418"/>
                <a:gd name="T22" fmla="*/ 213018 w 601"/>
                <a:gd name="T23" fmla="*/ 2526 h 418"/>
                <a:gd name="T24" fmla="*/ 106689 w 601"/>
                <a:gd name="T25" fmla="*/ 86591 h 418"/>
                <a:gd name="T26" fmla="*/ 2515 w 601"/>
                <a:gd name="T27" fmla="*/ 2526 h 418"/>
                <a:gd name="T28" fmla="*/ 2515 w 601"/>
                <a:gd name="T29" fmla="*/ 147927 h 418"/>
                <a:gd name="T30" fmla="*/ 2515 w 601"/>
                <a:gd name="T31" fmla="*/ 147927 h 418"/>
                <a:gd name="T32" fmla="*/ 0 w 601"/>
                <a:gd name="T33" fmla="*/ 139989 h 418"/>
                <a:gd name="T34" fmla="*/ 0 w 601"/>
                <a:gd name="T35" fmla="*/ 10102 h 418"/>
                <a:gd name="T36" fmla="*/ 2515 w 601"/>
                <a:gd name="T37" fmla="*/ 2526 h 418"/>
                <a:gd name="T38" fmla="*/ 68611 w 601"/>
                <a:gd name="T39" fmla="*/ 68912 h 418"/>
                <a:gd name="T40" fmla="*/ 2515 w 601"/>
                <a:gd name="T41" fmla="*/ 147927 h 418"/>
                <a:gd name="T42" fmla="*/ 106689 w 601"/>
                <a:gd name="T43" fmla="*/ 107157 h 418"/>
                <a:gd name="T44" fmla="*/ 106689 w 601"/>
                <a:gd name="T45" fmla="*/ 107157 h 418"/>
                <a:gd name="T46" fmla="*/ 134349 w 601"/>
                <a:gd name="T47" fmla="*/ 79014 h 418"/>
                <a:gd name="T48" fmla="*/ 213018 w 601"/>
                <a:gd name="T49" fmla="*/ 147927 h 418"/>
                <a:gd name="T50" fmla="*/ 205475 w 601"/>
                <a:gd name="T51" fmla="*/ 150452 h 418"/>
                <a:gd name="T52" fmla="*/ 10058 w 601"/>
                <a:gd name="T53" fmla="*/ 150452 h 418"/>
                <a:gd name="T54" fmla="*/ 2515 w 601"/>
                <a:gd name="T55" fmla="*/ 147927 h 418"/>
                <a:gd name="T56" fmla="*/ 78669 w 601"/>
                <a:gd name="T57" fmla="*/ 79014 h 418"/>
                <a:gd name="T58" fmla="*/ 106689 w 601"/>
                <a:gd name="T59" fmla="*/ 107157 h 41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1" h="418">
                  <a:moveTo>
                    <a:pt x="410" y="191"/>
                  </a:moveTo>
                  <a:lnTo>
                    <a:pt x="410" y="191"/>
                  </a:lnTo>
                  <a:cubicBezTo>
                    <a:pt x="593" y="7"/>
                    <a:pt x="593" y="7"/>
                    <a:pt x="593" y="7"/>
                  </a:cubicBezTo>
                  <a:cubicBezTo>
                    <a:pt x="600" y="14"/>
                    <a:pt x="600" y="21"/>
                    <a:pt x="600" y="28"/>
                  </a:cubicBezTo>
                  <a:cubicBezTo>
                    <a:pt x="600" y="388"/>
                    <a:pt x="600" y="388"/>
                    <a:pt x="600" y="388"/>
                  </a:cubicBezTo>
                  <a:cubicBezTo>
                    <a:pt x="600" y="395"/>
                    <a:pt x="600" y="403"/>
                    <a:pt x="593" y="410"/>
                  </a:cubicBezTo>
                  <a:lnTo>
                    <a:pt x="410" y="191"/>
                  </a:lnTo>
                  <a:close/>
                  <a:moveTo>
                    <a:pt x="7" y="7"/>
                  </a:moveTo>
                  <a:lnTo>
                    <a:pt x="7" y="7"/>
                  </a:lnTo>
                  <a:cubicBezTo>
                    <a:pt x="14" y="7"/>
                    <a:pt x="21" y="0"/>
                    <a:pt x="28" y="0"/>
                  </a:cubicBezTo>
                  <a:cubicBezTo>
                    <a:pt x="572" y="0"/>
                    <a:pt x="572" y="0"/>
                    <a:pt x="572" y="0"/>
                  </a:cubicBezTo>
                  <a:cubicBezTo>
                    <a:pt x="579" y="0"/>
                    <a:pt x="586" y="7"/>
                    <a:pt x="593" y="7"/>
                  </a:cubicBezTo>
                  <a:cubicBezTo>
                    <a:pt x="297" y="240"/>
                    <a:pt x="297" y="240"/>
                    <a:pt x="297" y="240"/>
                  </a:cubicBezTo>
                  <a:lnTo>
                    <a:pt x="7" y="7"/>
                  </a:lnTo>
                  <a:close/>
                  <a:moveTo>
                    <a:pt x="7" y="410"/>
                  </a:moveTo>
                  <a:lnTo>
                    <a:pt x="7" y="410"/>
                  </a:lnTo>
                  <a:cubicBezTo>
                    <a:pt x="0" y="403"/>
                    <a:pt x="0" y="395"/>
                    <a:pt x="0" y="388"/>
                  </a:cubicBezTo>
                  <a:cubicBezTo>
                    <a:pt x="0" y="28"/>
                    <a:pt x="0" y="28"/>
                    <a:pt x="0" y="28"/>
                  </a:cubicBezTo>
                  <a:cubicBezTo>
                    <a:pt x="0" y="21"/>
                    <a:pt x="0" y="14"/>
                    <a:pt x="7" y="7"/>
                  </a:cubicBezTo>
                  <a:cubicBezTo>
                    <a:pt x="191" y="191"/>
                    <a:pt x="191" y="191"/>
                    <a:pt x="191" y="191"/>
                  </a:cubicBezTo>
                  <a:lnTo>
                    <a:pt x="7" y="410"/>
                  </a:lnTo>
                  <a:close/>
                  <a:moveTo>
                    <a:pt x="297" y="297"/>
                  </a:moveTo>
                  <a:lnTo>
                    <a:pt x="297" y="297"/>
                  </a:lnTo>
                  <a:cubicBezTo>
                    <a:pt x="374" y="219"/>
                    <a:pt x="374" y="219"/>
                    <a:pt x="374" y="219"/>
                  </a:cubicBezTo>
                  <a:cubicBezTo>
                    <a:pt x="593" y="410"/>
                    <a:pt x="593" y="410"/>
                    <a:pt x="593" y="410"/>
                  </a:cubicBezTo>
                  <a:cubicBezTo>
                    <a:pt x="586" y="417"/>
                    <a:pt x="579" y="417"/>
                    <a:pt x="572" y="417"/>
                  </a:cubicBezTo>
                  <a:cubicBezTo>
                    <a:pt x="28" y="417"/>
                    <a:pt x="28" y="417"/>
                    <a:pt x="28" y="417"/>
                  </a:cubicBezTo>
                  <a:cubicBezTo>
                    <a:pt x="21" y="417"/>
                    <a:pt x="14" y="417"/>
                    <a:pt x="7" y="410"/>
                  </a:cubicBezTo>
                  <a:cubicBezTo>
                    <a:pt x="219" y="219"/>
                    <a:pt x="219" y="219"/>
                    <a:pt x="219" y="219"/>
                  </a:cubicBezTo>
                  <a:lnTo>
                    <a:pt x="297" y="297"/>
                  </a:ln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latin typeface="微软雅黑" panose="020B0503020204020204" charset="-122"/>
                <a:ea typeface="微软雅黑" panose="020B0503020204020204" charset="-122"/>
                <a:sym typeface="FZHei-B01S" panose="02010601030101010101" pitchFamily="2" charset="-122"/>
              </a:endParaRPr>
            </a:p>
          </p:txBody>
        </p:sp>
      </p:grpSp>
      <p:grpSp>
        <p:nvGrpSpPr>
          <p:cNvPr id="7" name="组合 6"/>
          <p:cNvGrpSpPr/>
          <p:nvPr/>
        </p:nvGrpSpPr>
        <p:grpSpPr>
          <a:xfrm>
            <a:off x="6537867" y="2351323"/>
            <a:ext cx="803634" cy="803632"/>
            <a:chOff x="6398167" y="2351323"/>
            <a:chExt cx="803634" cy="803632"/>
          </a:xfrm>
        </p:grpSpPr>
        <p:sp>
          <p:nvSpPr>
            <p:cNvPr id="73" name="橢圓 7"/>
            <p:cNvSpPr/>
            <p:nvPr/>
          </p:nvSpPr>
          <p:spPr>
            <a:xfrm>
              <a:off x="6398167" y="2351323"/>
              <a:ext cx="803634" cy="803632"/>
            </a:xfrm>
            <a:prstGeom prst="ellipse">
              <a:avLst/>
            </a:prstGeom>
            <a:solidFill>
              <a:srgbClr val="A9CFFE"/>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84" name="Freeform 10"/>
            <p:cNvSpPr>
              <a:spLocks noChangeArrowheads="1"/>
            </p:cNvSpPr>
            <p:nvPr/>
          </p:nvSpPr>
          <p:spPr bwMode="auto">
            <a:xfrm>
              <a:off x="6701392" y="2585466"/>
              <a:ext cx="197184" cy="320133"/>
            </a:xfrm>
            <a:custGeom>
              <a:avLst/>
              <a:gdLst>
                <a:gd name="T0" fmla="*/ 134573 w 376"/>
                <a:gd name="T1" fmla="*/ 205765 h 609"/>
                <a:gd name="T2" fmla="*/ 134573 w 376"/>
                <a:gd name="T3" fmla="*/ 205765 h 609"/>
                <a:gd name="T4" fmla="*/ 109094 w 376"/>
                <a:gd name="T5" fmla="*/ 216197 h 609"/>
                <a:gd name="T6" fmla="*/ 86486 w 376"/>
                <a:gd name="T7" fmla="*/ 218715 h 609"/>
                <a:gd name="T8" fmla="*/ 61006 w 376"/>
                <a:gd name="T9" fmla="*/ 213679 h 609"/>
                <a:gd name="T10" fmla="*/ 43063 w 376"/>
                <a:gd name="T11" fmla="*/ 203247 h 609"/>
                <a:gd name="T12" fmla="*/ 30503 w 376"/>
                <a:gd name="T13" fmla="*/ 188138 h 609"/>
                <a:gd name="T14" fmla="*/ 27991 w 376"/>
                <a:gd name="T15" fmla="*/ 165116 h 609"/>
                <a:gd name="T16" fmla="*/ 27991 w 376"/>
                <a:gd name="T17" fmla="*/ 88853 h 609"/>
                <a:gd name="T18" fmla="*/ 0 w 376"/>
                <a:gd name="T19" fmla="*/ 88853 h 609"/>
                <a:gd name="T20" fmla="*/ 0 w 376"/>
                <a:gd name="T21" fmla="*/ 58276 h 609"/>
                <a:gd name="T22" fmla="*/ 22967 w 376"/>
                <a:gd name="T23" fmla="*/ 48204 h 609"/>
                <a:gd name="T24" fmla="*/ 38039 w 376"/>
                <a:gd name="T25" fmla="*/ 28059 h 609"/>
                <a:gd name="T26" fmla="*/ 45575 w 376"/>
                <a:gd name="T27" fmla="*/ 0 h 609"/>
                <a:gd name="T28" fmla="*/ 76079 w 376"/>
                <a:gd name="T29" fmla="*/ 0 h 609"/>
                <a:gd name="T30" fmla="*/ 76079 w 376"/>
                <a:gd name="T31" fmla="*/ 50722 h 609"/>
                <a:gd name="T32" fmla="*/ 127037 w 376"/>
                <a:gd name="T33" fmla="*/ 50722 h 609"/>
                <a:gd name="T34" fmla="*/ 127037 w 376"/>
                <a:gd name="T35" fmla="*/ 88853 h 609"/>
                <a:gd name="T36" fmla="*/ 76079 w 376"/>
                <a:gd name="T37" fmla="*/ 88853 h 609"/>
                <a:gd name="T38" fmla="*/ 76079 w 376"/>
                <a:gd name="T39" fmla="*/ 144971 h 609"/>
                <a:gd name="T40" fmla="*/ 78591 w 376"/>
                <a:gd name="T41" fmla="*/ 167634 h 609"/>
                <a:gd name="T42" fmla="*/ 86486 w 376"/>
                <a:gd name="T43" fmla="*/ 178066 h 609"/>
                <a:gd name="T44" fmla="*/ 101558 w 376"/>
                <a:gd name="T45" fmla="*/ 183102 h 609"/>
                <a:gd name="T46" fmla="*/ 134573 w 376"/>
                <a:gd name="T47" fmla="*/ 172670 h 609"/>
                <a:gd name="T48" fmla="*/ 134573 w 376"/>
                <a:gd name="T49" fmla="*/ 205765 h 6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609">
                  <a:moveTo>
                    <a:pt x="375" y="572"/>
                  </a:moveTo>
                  <a:lnTo>
                    <a:pt x="375" y="572"/>
                  </a:lnTo>
                  <a:cubicBezTo>
                    <a:pt x="347" y="587"/>
                    <a:pt x="325" y="594"/>
                    <a:pt x="304" y="601"/>
                  </a:cubicBezTo>
                  <a:cubicBezTo>
                    <a:pt x="283" y="601"/>
                    <a:pt x="262" y="608"/>
                    <a:pt x="241" y="608"/>
                  </a:cubicBezTo>
                  <a:cubicBezTo>
                    <a:pt x="212" y="608"/>
                    <a:pt x="191" y="601"/>
                    <a:pt x="170" y="594"/>
                  </a:cubicBezTo>
                  <a:cubicBezTo>
                    <a:pt x="156" y="587"/>
                    <a:pt x="135" y="580"/>
                    <a:pt x="120" y="565"/>
                  </a:cubicBezTo>
                  <a:cubicBezTo>
                    <a:pt x="106" y="551"/>
                    <a:pt x="92" y="537"/>
                    <a:pt x="85" y="523"/>
                  </a:cubicBezTo>
                  <a:cubicBezTo>
                    <a:pt x="85" y="509"/>
                    <a:pt x="78" y="488"/>
                    <a:pt x="78" y="459"/>
                  </a:cubicBezTo>
                  <a:cubicBezTo>
                    <a:pt x="78" y="247"/>
                    <a:pt x="78" y="247"/>
                    <a:pt x="78" y="247"/>
                  </a:cubicBezTo>
                  <a:cubicBezTo>
                    <a:pt x="0" y="247"/>
                    <a:pt x="0" y="247"/>
                    <a:pt x="0" y="247"/>
                  </a:cubicBezTo>
                  <a:cubicBezTo>
                    <a:pt x="0" y="162"/>
                    <a:pt x="0" y="162"/>
                    <a:pt x="0" y="162"/>
                  </a:cubicBezTo>
                  <a:cubicBezTo>
                    <a:pt x="22" y="155"/>
                    <a:pt x="50" y="148"/>
                    <a:pt x="64" y="134"/>
                  </a:cubicBezTo>
                  <a:cubicBezTo>
                    <a:pt x="85" y="113"/>
                    <a:pt x="99" y="99"/>
                    <a:pt x="106" y="78"/>
                  </a:cubicBezTo>
                  <a:cubicBezTo>
                    <a:pt x="113" y="56"/>
                    <a:pt x="120" y="35"/>
                    <a:pt x="127" y="0"/>
                  </a:cubicBezTo>
                  <a:cubicBezTo>
                    <a:pt x="212" y="0"/>
                    <a:pt x="212" y="0"/>
                    <a:pt x="212" y="0"/>
                  </a:cubicBezTo>
                  <a:cubicBezTo>
                    <a:pt x="212" y="141"/>
                    <a:pt x="212" y="141"/>
                    <a:pt x="212" y="141"/>
                  </a:cubicBezTo>
                  <a:cubicBezTo>
                    <a:pt x="354" y="141"/>
                    <a:pt x="354" y="141"/>
                    <a:pt x="354" y="141"/>
                  </a:cubicBezTo>
                  <a:cubicBezTo>
                    <a:pt x="354" y="247"/>
                    <a:pt x="354" y="247"/>
                    <a:pt x="354" y="247"/>
                  </a:cubicBezTo>
                  <a:cubicBezTo>
                    <a:pt x="212" y="247"/>
                    <a:pt x="212" y="247"/>
                    <a:pt x="212" y="247"/>
                  </a:cubicBezTo>
                  <a:cubicBezTo>
                    <a:pt x="212" y="403"/>
                    <a:pt x="212" y="403"/>
                    <a:pt x="212" y="403"/>
                  </a:cubicBezTo>
                  <a:cubicBezTo>
                    <a:pt x="212" y="438"/>
                    <a:pt x="212" y="459"/>
                    <a:pt x="219" y="466"/>
                  </a:cubicBezTo>
                  <a:cubicBezTo>
                    <a:pt x="219" y="480"/>
                    <a:pt x="227" y="488"/>
                    <a:pt x="241" y="495"/>
                  </a:cubicBezTo>
                  <a:cubicBezTo>
                    <a:pt x="255" y="502"/>
                    <a:pt x="269" y="509"/>
                    <a:pt x="283" y="509"/>
                  </a:cubicBezTo>
                  <a:cubicBezTo>
                    <a:pt x="318" y="509"/>
                    <a:pt x="347" y="495"/>
                    <a:pt x="375" y="480"/>
                  </a:cubicBezTo>
                  <a:lnTo>
                    <a:pt x="375" y="572"/>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latin typeface="微软雅黑" panose="020B0503020204020204" charset="-122"/>
                <a:ea typeface="微软雅黑" panose="020B0503020204020204" charset="-122"/>
                <a:sym typeface="FZHei-B01S" panose="02010601030101010101" pitchFamily="2" charset="-122"/>
              </a:endParaRPr>
            </a:p>
          </p:txBody>
        </p:sp>
      </p:grpSp>
      <p:grpSp>
        <p:nvGrpSpPr>
          <p:cNvPr id="4" name="组合 3"/>
          <p:cNvGrpSpPr/>
          <p:nvPr/>
        </p:nvGrpSpPr>
        <p:grpSpPr>
          <a:xfrm>
            <a:off x="3940511" y="4008335"/>
            <a:ext cx="801843" cy="803632"/>
            <a:chOff x="3800811" y="4008335"/>
            <a:chExt cx="801843" cy="803632"/>
          </a:xfrm>
        </p:grpSpPr>
        <p:sp>
          <p:nvSpPr>
            <p:cNvPr id="64" name="橢圓 3"/>
            <p:cNvSpPr/>
            <p:nvPr/>
          </p:nvSpPr>
          <p:spPr>
            <a:xfrm>
              <a:off x="3800811" y="4008335"/>
              <a:ext cx="801843" cy="803632"/>
            </a:xfrm>
            <a:prstGeom prst="ellipse">
              <a:avLst/>
            </a:prstGeom>
            <a:solidFill>
              <a:srgbClr val="A9CFFE"/>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85" name="Freeform 22"/>
            <p:cNvSpPr>
              <a:spLocks noChangeArrowheads="1"/>
            </p:cNvSpPr>
            <p:nvPr/>
          </p:nvSpPr>
          <p:spPr bwMode="auto">
            <a:xfrm>
              <a:off x="4042826" y="4237002"/>
              <a:ext cx="317815" cy="301575"/>
            </a:xfrm>
            <a:custGeom>
              <a:avLst/>
              <a:gdLst>
                <a:gd name="T0" fmla="*/ 212060 w 602"/>
                <a:gd name="T1" fmla="*/ 129660 h 573"/>
                <a:gd name="T2" fmla="*/ 186411 w 602"/>
                <a:gd name="T3" fmla="*/ 124617 h 573"/>
                <a:gd name="T4" fmla="*/ 168709 w 602"/>
                <a:gd name="T5" fmla="*/ 88961 h 573"/>
                <a:gd name="T6" fmla="*/ 217118 w 602"/>
                <a:gd name="T7" fmla="*/ 94003 h 573"/>
                <a:gd name="T8" fmla="*/ 212060 w 602"/>
                <a:gd name="T9" fmla="*/ 129660 h 573"/>
                <a:gd name="T10" fmla="*/ 168709 w 602"/>
                <a:gd name="T11" fmla="*/ 112012 h 573"/>
                <a:gd name="T12" fmla="*/ 171238 w 602"/>
                <a:gd name="T13" fmla="*/ 112012 h 573"/>
                <a:gd name="T14" fmla="*/ 178824 w 602"/>
                <a:gd name="T15" fmla="*/ 129660 h 573"/>
                <a:gd name="T16" fmla="*/ 161122 w 602"/>
                <a:gd name="T17" fmla="*/ 142626 h 573"/>
                <a:gd name="T18" fmla="*/ 102237 w 602"/>
                <a:gd name="T19" fmla="*/ 2521 h 573"/>
                <a:gd name="T20" fmla="*/ 163651 w 602"/>
                <a:gd name="T21" fmla="*/ 101927 h 573"/>
                <a:gd name="T22" fmla="*/ 166180 w 602"/>
                <a:gd name="T23" fmla="*/ 106969 h 573"/>
                <a:gd name="T24" fmla="*/ 168709 w 602"/>
                <a:gd name="T25" fmla="*/ 109490 h 573"/>
                <a:gd name="T26" fmla="*/ 168709 w 602"/>
                <a:gd name="T27" fmla="*/ 112012 h 573"/>
                <a:gd name="T28" fmla="*/ 107294 w 602"/>
                <a:gd name="T29" fmla="*/ 68792 h 573"/>
                <a:gd name="T30" fmla="*/ 71530 w 602"/>
                <a:gd name="T31" fmla="*/ 129660 h 573"/>
                <a:gd name="T32" fmla="*/ 38294 w 602"/>
                <a:gd name="T33" fmla="*/ 175761 h 573"/>
                <a:gd name="T34" fmla="*/ 25650 w 602"/>
                <a:gd name="T35" fmla="*/ 160274 h 573"/>
                <a:gd name="T36" fmla="*/ 66472 w 602"/>
                <a:gd name="T37" fmla="*/ 88961 h 573"/>
                <a:gd name="T38" fmla="*/ 92122 w 602"/>
                <a:gd name="T39" fmla="*/ 53305 h 573"/>
                <a:gd name="T40" fmla="*/ 107294 w 602"/>
                <a:gd name="T41" fmla="*/ 68792 h 573"/>
                <a:gd name="T42" fmla="*/ 2529 w 602"/>
                <a:gd name="T43" fmla="*/ 129660 h 573"/>
                <a:gd name="T44" fmla="*/ 0 w 602"/>
                <a:gd name="T45" fmla="*/ 94003 h 573"/>
                <a:gd name="T46" fmla="*/ 53828 w 602"/>
                <a:gd name="T47" fmla="*/ 88961 h 573"/>
                <a:gd name="T48" fmla="*/ 2529 w 602"/>
                <a:gd name="T49" fmla="*/ 129660 h 573"/>
                <a:gd name="T50" fmla="*/ 23121 w 602"/>
                <a:gd name="T51" fmla="*/ 173240 h 573"/>
                <a:gd name="T52" fmla="*/ 35765 w 602"/>
                <a:gd name="T53" fmla="*/ 185846 h 573"/>
                <a:gd name="T54" fmla="*/ 15534 w 602"/>
                <a:gd name="T55" fmla="*/ 195930 h 573"/>
                <a:gd name="T56" fmla="*/ 23121 w 602"/>
                <a:gd name="T57" fmla="*/ 173240 h 573"/>
                <a:gd name="T58" fmla="*/ 125357 w 602"/>
                <a:gd name="T59" fmla="*/ 88961 h 573"/>
                <a:gd name="T60" fmla="*/ 81645 w 602"/>
                <a:gd name="T61" fmla="*/ 129660 h 573"/>
                <a:gd name="T62" fmla="*/ 125357 w 602"/>
                <a:gd name="T63" fmla="*/ 88961 h 573"/>
                <a:gd name="T64" fmla="*/ 171238 w 602"/>
                <a:gd name="T65" fmla="*/ 150189 h 573"/>
                <a:gd name="T66" fmla="*/ 186411 w 602"/>
                <a:gd name="T67" fmla="*/ 147668 h 573"/>
                <a:gd name="T68" fmla="*/ 191468 w 602"/>
                <a:gd name="T69" fmla="*/ 167837 h 573"/>
                <a:gd name="T70" fmla="*/ 178824 w 602"/>
                <a:gd name="T71" fmla="*/ 170358 h 573"/>
                <a:gd name="T72" fmla="*/ 171238 w 602"/>
                <a:gd name="T73" fmla="*/ 150189 h 573"/>
                <a:gd name="T74" fmla="*/ 209531 w 602"/>
                <a:gd name="T75" fmla="*/ 206015 h 573"/>
                <a:gd name="T76" fmla="*/ 191468 w 602"/>
                <a:gd name="T77" fmla="*/ 178282 h 5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02" h="573">
                  <a:moveTo>
                    <a:pt x="587" y="360"/>
                  </a:moveTo>
                  <a:lnTo>
                    <a:pt x="587" y="360"/>
                  </a:lnTo>
                  <a:cubicBezTo>
                    <a:pt x="523" y="360"/>
                    <a:pt x="523" y="360"/>
                    <a:pt x="523" y="360"/>
                  </a:cubicBezTo>
                  <a:cubicBezTo>
                    <a:pt x="516" y="353"/>
                    <a:pt x="516" y="353"/>
                    <a:pt x="516" y="346"/>
                  </a:cubicBezTo>
                  <a:cubicBezTo>
                    <a:pt x="516" y="346"/>
                    <a:pt x="509" y="332"/>
                    <a:pt x="502" y="318"/>
                  </a:cubicBezTo>
                  <a:cubicBezTo>
                    <a:pt x="495" y="304"/>
                    <a:pt x="481" y="275"/>
                    <a:pt x="467" y="247"/>
                  </a:cubicBezTo>
                  <a:cubicBezTo>
                    <a:pt x="587" y="247"/>
                    <a:pt x="587" y="247"/>
                    <a:pt x="587" y="247"/>
                  </a:cubicBezTo>
                  <a:cubicBezTo>
                    <a:pt x="594" y="247"/>
                    <a:pt x="601" y="254"/>
                    <a:pt x="601" y="261"/>
                  </a:cubicBezTo>
                  <a:cubicBezTo>
                    <a:pt x="601" y="346"/>
                    <a:pt x="601" y="346"/>
                    <a:pt x="601" y="346"/>
                  </a:cubicBezTo>
                  <a:cubicBezTo>
                    <a:pt x="601" y="353"/>
                    <a:pt x="594" y="360"/>
                    <a:pt x="587" y="360"/>
                  </a:cubicBezTo>
                  <a:close/>
                  <a:moveTo>
                    <a:pt x="467" y="311"/>
                  </a:moveTo>
                  <a:lnTo>
                    <a:pt x="467" y="311"/>
                  </a:lnTo>
                  <a:cubicBezTo>
                    <a:pt x="474" y="311"/>
                    <a:pt x="474" y="311"/>
                    <a:pt x="474" y="311"/>
                  </a:cubicBezTo>
                  <a:cubicBezTo>
                    <a:pt x="481" y="332"/>
                    <a:pt x="488" y="353"/>
                    <a:pt x="495" y="360"/>
                  </a:cubicBezTo>
                  <a:cubicBezTo>
                    <a:pt x="502" y="375"/>
                    <a:pt x="488" y="389"/>
                    <a:pt x="474" y="396"/>
                  </a:cubicBezTo>
                  <a:cubicBezTo>
                    <a:pt x="467" y="396"/>
                    <a:pt x="460" y="403"/>
                    <a:pt x="446" y="396"/>
                  </a:cubicBezTo>
                  <a:cubicBezTo>
                    <a:pt x="431" y="389"/>
                    <a:pt x="361" y="219"/>
                    <a:pt x="340" y="177"/>
                  </a:cubicBezTo>
                  <a:cubicBezTo>
                    <a:pt x="325" y="127"/>
                    <a:pt x="269" y="14"/>
                    <a:pt x="283" y="7"/>
                  </a:cubicBezTo>
                  <a:cubicBezTo>
                    <a:pt x="297" y="0"/>
                    <a:pt x="347" y="92"/>
                    <a:pt x="375" y="148"/>
                  </a:cubicBezTo>
                  <a:cubicBezTo>
                    <a:pt x="396" y="177"/>
                    <a:pt x="431" y="233"/>
                    <a:pt x="453" y="283"/>
                  </a:cubicBezTo>
                  <a:lnTo>
                    <a:pt x="460" y="290"/>
                  </a:lnTo>
                  <a:cubicBezTo>
                    <a:pt x="460" y="290"/>
                    <a:pt x="460" y="290"/>
                    <a:pt x="460" y="297"/>
                  </a:cubicBezTo>
                  <a:cubicBezTo>
                    <a:pt x="460" y="297"/>
                    <a:pt x="460" y="297"/>
                    <a:pt x="467" y="304"/>
                  </a:cubicBezTo>
                  <a:cubicBezTo>
                    <a:pt x="467" y="304"/>
                    <a:pt x="467" y="304"/>
                    <a:pt x="467" y="311"/>
                  </a:cubicBezTo>
                  <a:close/>
                  <a:moveTo>
                    <a:pt x="297" y="191"/>
                  </a:moveTo>
                  <a:lnTo>
                    <a:pt x="297" y="191"/>
                  </a:lnTo>
                  <a:cubicBezTo>
                    <a:pt x="248" y="275"/>
                    <a:pt x="248" y="275"/>
                    <a:pt x="248" y="275"/>
                  </a:cubicBezTo>
                  <a:cubicBezTo>
                    <a:pt x="198" y="360"/>
                    <a:pt x="198" y="360"/>
                    <a:pt x="198" y="360"/>
                  </a:cubicBezTo>
                  <a:cubicBezTo>
                    <a:pt x="127" y="481"/>
                    <a:pt x="127" y="481"/>
                    <a:pt x="127" y="481"/>
                  </a:cubicBezTo>
                  <a:cubicBezTo>
                    <a:pt x="127" y="488"/>
                    <a:pt x="113" y="488"/>
                    <a:pt x="106" y="488"/>
                  </a:cubicBezTo>
                  <a:cubicBezTo>
                    <a:pt x="71" y="466"/>
                    <a:pt x="71" y="466"/>
                    <a:pt x="71" y="466"/>
                  </a:cubicBezTo>
                  <a:cubicBezTo>
                    <a:pt x="64" y="459"/>
                    <a:pt x="64" y="452"/>
                    <a:pt x="71" y="445"/>
                  </a:cubicBezTo>
                  <a:cubicBezTo>
                    <a:pt x="120" y="360"/>
                    <a:pt x="120" y="360"/>
                    <a:pt x="120" y="360"/>
                  </a:cubicBezTo>
                  <a:cubicBezTo>
                    <a:pt x="184" y="247"/>
                    <a:pt x="184" y="247"/>
                    <a:pt x="184" y="247"/>
                  </a:cubicBezTo>
                  <a:cubicBezTo>
                    <a:pt x="233" y="155"/>
                    <a:pt x="233" y="155"/>
                    <a:pt x="233" y="155"/>
                  </a:cubicBezTo>
                  <a:cubicBezTo>
                    <a:pt x="240" y="148"/>
                    <a:pt x="248" y="141"/>
                    <a:pt x="255" y="148"/>
                  </a:cubicBezTo>
                  <a:cubicBezTo>
                    <a:pt x="290" y="170"/>
                    <a:pt x="290" y="170"/>
                    <a:pt x="290" y="170"/>
                  </a:cubicBezTo>
                  <a:cubicBezTo>
                    <a:pt x="297" y="170"/>
                    <a:pt x="304" y="184"/>
                    <a:pt x="297" y="191"/>
                  </a:cubicBezTo>
                  <a:close/>
                  <a:moveTo>
                    <a:pt x="7" y="360"/>
                  </a:moveTo>
                  <a:lnTo>
                    <a:pt x="7" y="360"/>
                  </a:lnTo>
                  <a:cubicBezTo>
                    <a:pt x="0" y="360"/>
                    <a:pt x="0" y="353"/>
                    <a:pt x="0" y="346"/>
                  </a:cubicBezTo>
                  <a:cubicBezTo>
                    <a:pt x="0" y="261"/>
                    <a:pt x="0" y="261"/>
                    <a:pt x="0" y="261"/>
                  </a:cubicBezTo>
                  <a:cubicBezTo>
                    <a:pt x="0" y="254"/>
                    <a:pt x="0" y="247"/>
                    <a:pt x="7" y="247"/>
                  </a:cubicBezTo>
                  <a:cubicBezTo>
                    <a:pt x="149" y="247"/>
                    <a:pt x="149" y="247"/>
                    <a:pt x="149" y="247"/>
                  </a:cubicBezTo>
                  <a:cubicBezTo>
                    <a:pt x="92" y="360"/>
                    <a:pt x="92" y="360"/>
                    <a:pt x="92" y="360"/>
                  </a:cubicBezTo>
                  <a:lnTo>
                    <a:pt x="7" y="360"/>
                  </a:lnTo>
                  <a:close/>
                  <a:moveTo>
                    <a:pt x="64" y="481"/>
                  </a:moveTo>
                  <a:lnTo>
                    <a:pt x="64" y="481"/>
                  </a:lnTo>
                  <a:cubicBezTo>
                    <a:pt x="99" y="502"/>
                    <a:pt x="99" y="502"/>
                    <a:pt x="99" y="502"/>
                  </a:cubicBezTo>
                  <a:cubicBezTo>
                    <a:pt x="106" y="509"/>
                    <a:pt x="106" y="516"/>
                    <a:pt x="99" y="516"/>
                  </a:cubicBezTo>
                  <a:cubicBezTo>
                    <a:pt x="50" y="551"/>
                    <a:pt x="50" y="551"/>
                    <a:pt x="50" y="551"/>
                  </a:cubicBezTo>
                  <a:cubicBezTo>
                    <a:pt x="43" y="551"/>
                    <a:pt x="43" y="551"/>
                    <a:pt x="43" y="544"/>
                  </a:cubicBezTo>
                  <a:cubicBezTo>
                    <a:pt x="50" y="488"/>
                    <a:pt x="50" y="488"/>
                    <a:pt x="50" y="488"/>
                  </a:cubicBezTo>
                  <a:cubicBezTo>
                    <a:pt x="50" y="481"/>
                    <a:pt x="57" y="481"/>
                    <a:pt x="64" y="481"/>
                  </a:cubicBezTo>
                  <a:close/>
                  <a:moveTo>
                    <a:pt x="347" y="247"/>
                  </a:moveTo>
                  <a:lnTo>
                    <a:pt x="347" y="247"/>
                  </a:lnTo>
                  <a:cubicBezTo>
                    <a:pt x="368" y="297"/>
                    <a:pt x="382" y="332"/>
                    <a:pt x="396" y="360"/>
                  </a:cubicBezTo>
                  <a:cubicBezTo>
                    <a:pt x="226" y="360"/>
                    <a:pt x="226" y="360"/>
                    <a:pt x="226" y="360"/>
                  </a:cubicBezTo>
                  <a:cubicBezTo>
                    <a:pt x="290" y="247"/>
                    <a:pt x="290" y="247"/>
                    <a:pt x="290" y="247"/>
                  </a:cubicBezTo>
                  <a:lnTo>
                    <a:pt x="347" y="247"/>
                  </a:lnTo>
                  <a:close/>
                  <a:moveTo>
                    <a:pt x="474" y="417"/>
                  </a:moveTo>
                  <a:lnTo>
                    <a:pt x="474" y="417"/>
                  </a:lnTo>
                  <a:cubicBezTo>
                    <a:pt x="495" y="403"/>
                    <a:pt x="495" y="403"/>
                    <a:pt x="495" y="403"/>
                  </a:cubicBezTo>
                  <a:cubicBezTo>
                    <a:pt x="502" y="403"/>
                    <a:pt x="516" y="403"/>
                    <a:pt x="516" y="410"/>
                  </a:cubicBezTo>
                  <a:cubicBezTo>
                    <a:pt x="537" y="445"/>
                    <a:pt x="537" y="445"/>
                    <a:pt x="537" y="445"/>
                  </a:cubicBezTo>
                  <a:cubicBezTo>
                    <a:pt x="537" y="452"/>
                    <a:pt x="537" y="459"/>
                    <a:pt x="530" y="466"/>
                  </a:cubicBezTo>
                  <a:cubicBezTo>
                    <a:pt x="516" y="473"/>
                    <a:pt x="516" y="473"/>
                    <a:pt x="516" y="473"/>
                  </a:cubicBezTo>
                  <a:cubicBezTo>
                    <a:pt x="509" y="481"/>
                    <a:pt x="495" y="481"/>
                    <a:pt x="495" y="473"/>
                  </a:cubicBezTo>
                  <a:cubicBezTo>
                    <a:pt x="474" y="438"/>
                    <a:pt x="474" y="438"/>
                    <a:pt x="474" y="438"/>
                  </a:cubicBezTo>
                  <a:cubicBezTo>
                    <a:pt x="467" y="431"/>
                    <a:pt x="467" y="417"/>
                    <a:pt x="474" y="417"/>
                  </a:cubicBezTo>
                  <a:close/>
                  <a:moveTo>
                    <a:pt x="580" y="572"/>
                  </a:moveTo>
                  <a:lnTo>
                    <a:pt x="580" y="572"/>
                  </a:lnTo>
                  <a:cubicBezTo>
                    <a:pt x="580" y="558"/>
                    <a:pt x="544" y="551"/>
                    <a:pt x="530" y="530"/>
                  </a:cubicBezTo>
                  <a:cubicBezTo>
                    <a:pt x="509" y="509"/>
                    <a:pt x="523" y="502"/>
                    <a:pt x="530" y="495"/>
                  </a:cubicBezTo>
                  <a:cubicBezTo>
                    <a:pt x="594" y="459"/>
                    <a:pt x="580" y="572"/>
                    <a:pt x="580" y="572"/>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latin typeface="微软雅黑" panose="020B0503020204020204" charset="-122"/>
                <a:ea typeface="微软雅黑" panose="020B0503020204020204" charset="-122"/>
                <a:sym typeface="FZHei-B01S" panose="02010601030101010101" pitchFamily="2" charset="-122"/>
              </a:endParaRPr>
            </a:p>
          </p:txBody>
        </p:sp>
      </p:grpSp>
      <p:grpSp>
        <p:nvGrpSpPr>
          <p:cNvPr id="6" name="组合 5"/>
          <p:cNvGrpSpPr/>
          <p:nvPr/>
        </p:nvGrpSpPr>
        <p:grpSpPr>
          <a:xfrm>
            <a:off x="7368034" y="4133505"/>
            <a:ext cx="801843" cy="801843"/>
            <a:chOff x="7228334" y="4133505"/>
            <a:chExt cx="801843" cy="801843"/>
          </a:xfrm>
        </p:grpSpPr>
        <p:sp>
          <p:nvSpPr>
            <p:cNvPr id="77" name="橢圓 9"/>
            <p:cNvSpPr/>
            <p:nvPr/>
          </p:nvSpPr>
          <p:spPr>
            <a:xfrm>
              <a:off x="7228334" y="4133505"/>
              <a:ext cx="801843" cy="801843"/>
            </a:xfrm>
            <a:prstGeom prst="ellipse">
              <a:avLst/>
            </a:prstGeom>
            <a:solidFill>
              <a:srgbClr val="A9CFFE"/>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86" name="Freeform 16"/>
            <p:cNvSpPr>
              <a:spLocks noChangeArrowheads="1"/>
            </p:cNvSpPr>
            <p:nvPr/>
          </p:nvSpPr>
          <p:spPr bwMode="auto">
            <a:xfrm>
              <a:off x="7510231" y="4387789"/>
              <a:ext cx="243581" cy="320133"/>
            </a:xfrm>
            <a:custGeom>
              <a:avLst/>
              <a:gdLst>
                <a:gd name="T0" fmla="*/ 69059 w 461"/>
                <a:gd name="T1" fmla="*/ 142453 h 609"/>
                <a:gd name="T2" fmla="*/ 69059 w 461"/>
                <a:gd name="T3" fmla="*/ 142453 h 609"/>
                <a:gd name="T4" fmla="*/ 63997 w 461"/>
                <a:gd name="T5" fmla="*/ 162598 h 609"/>
                <a:gd name="T6" fmla="*/ 58935 w 461"/>
                <a:gd name="T7" fmla="*/ 183102 h 609"/>
                <a:gd name="T8" fmla="*/ 40857 w 461"/>
                <a:gd name="T9" fmla="*/ 213319 h 609"/>
                <a:gd name="T10" fmla="*/ 35795 w 461"/>
                <a:gd name="T11" fmla="*/ 215837 h 609"/>
                <a:gd name="T12" fmla="*/ 33264 w 461"/>
                <a:gd name="T13" fmla="*/ 213319 h 609"/>
                <a:gd name="T14" fmla="*/ 33264 w 461"/>
                <a:gd name="T15" fmla="*/ 185620 h 609"/>
                <a:gd name="T16" fmla="*/ 38326 w 461"/>
                <a:gd name="T17" fmla="*/ 155043 h 609"/>
                <a:gd name="T18" fmla="*/ 51342 w 461"/>
                <a:gd name="T19" fmla="*/ 103962 h 609"/>
                <a:gd name="T20" fmla="*/ 51342 w 461"/>
                <a:gd name="T21" fmla="*/ 98925 h 609"/>
                <a:gd name="T22" fmla="*/ 48811 w 461"/>
                <a:gd name="T23" fmla="*/ 86335 h 609"/>
                <a:gd name="T24" fmla="*/ 48811 w 461"/>
                <a:gd name="T25" fmla="*/ 68708 h 609"/>
                <a:gd name="T26" fmla="*/ 66528 w 461"/>
                <a:gd name="T27" fmla="*/ 48204 h 609"/>
                <a:gd name="T28" fmla="*/ 79544 w 461"/>
                <a:gd name="T29" fmla="*/ 50722 h 609"/>
                <a:gd name="T30" fmla="*/ 87137 w 461"/>
                <a:gd name="T31" fmla="*/ 60794 h 609"/>
                <a:gd name="T32" fmla="*/ 87137 w 461"/>
                <a:gd name="T33" fmla="*/ 76263 h 609"/>
                <a:gd name="T34" fmla="*/ 79544 w 461"/>
                <a:gd name="T35" fmla="*/ 103962 h 609"/>
                <a:gd name="T36" fmla="*/ 77013 w 461"/>
                <a:gd name="T37" fmla="*/ 119430 h 609"/>
                <a:gd name="T38" fmla="*/ 84606 w 461"/>
                <a:gd name="T39" fmla="*/ 132021 h 609"/>
                <a:gd name="T40" fmla="*/ 97261 w 461"/>
                <a:gd name="T41" fmla="*/ 134539 h 609"/>
                <a:gd name="T42" fmla="*/ 120401 w 461"/>
                <a:gd name="T43" fmla="*/ 121948 h 609"/>
                <a:gd name="T44" fmla="*/ 135586 w 461"/>
                <a:gd name="T45" fmla="*/ 81299 h 609"/>
                <a:gd name="T46" fmla="*/ 135586 w 461"/>
                <a:gd name="T47" fmla="*/ 66190 h 609"/>
                <a:gd name="T48" fmla="*/ 125463 w 461"/>
                <a:gd name="T49" fmla="*/ 38131 h 609"/>
                <a:gd name="T50" fmla="*/ 104854 w 461"/>
                <a:gd name="T51" fmla="*/ 22663 h 609"/>
                <a:gd name="T52" fmla="*/ 74121 w 461"/>
                <a:gd name="T53" fmla="*/ 22663 h 609"/>
                <a:gd name="T54" fmla="*/ 30733 w 461"/>
                <a:gd name="T55" fmla="*/ 50722 h 609"/>
                <a:gd name="T56" fmla="*/ 23140 w 461"/>
                <a:gd name="T57" fmla="*/ 81299 h 609"/>
                <a:gd name="T58" fmla="*/ 30733 w 461"/>
                <a:gd name="T59" fmla="*/ 101444 h 609"/>
                <a:gd name="T60" fmla="*/ 33264 w 461"/>
                <a:gd name="T61" fmla="*/ 106840 h 609"/>
                <a:gd name="T62" fmla="*/ 33264 w 461"/>
                <a:gd name="T63" fmla="*/ 116912 h 609"/>
                <a:gd name="T64" fmla="*/ 28202 w 461"/>
                <a:gd name="T65" fmla="*/ 124466 h 609"/>
                <a:gd name="T66" fmla="*/ 23140 w 461"/>
                <a:gd name="T67" fmla="*/ 124466 h 609"/>
                <a:gd name="T68" fmla="*/ 0 w 461"/>
                <a:gd name="T69" fmla="*/ 91371 h 609"/>
                <a:gd name="T70" fmla="*/ 0 w 461"/>
                <a:gd name="T71" fmla="*/ 63312 h 609"/>
                <a:gd name="T72" fmla="*/ 10485 w 461"/>
                <a:gd name="T73" fmla="*/ 43167 h 609"/>
                <a:gd name="T74" fmla="*/ 38326 w 461"/>
                <a:gd name="T75" fmla="*/ 12591 h 609"/>
                <a:gd name="T76" fmla="*/ 71590 w 461"/>
                <a:gd name="T77" fmla="*/ 0 h 609"/>
                <a:gd name="T78" fmla="*/ 87137 w 461"/>
                <a:gd name="T79" fmla="*/ 0 h 609"/>
                <a:gd name="T80" fmla="*/ 122932 w 461"/>
                <a:gd name="T81" fmla="*/ 7554 h 609"/>
                <a:gd name="T82" fmla="*/ 148241 w 461"/>
                <a:gd name="T83" fmla="*/ 25541 h 609"/>
                <a:gd name="T84" fmla="*/ 163788 w 461"/>
                <a:gd name="T85" fmla="*/ 53240 h 609"/>
                <a:gd name="T86" fmla="*/ 166319 w 461"/>
                <a:gd name="T87" fmla="*/ 73744 h 609"/>
                <a:gd name="T88" fmla="*/ 163788 w 461"/>
                <a:gd name="T89" fmla="*/ 91371 h 609"/>
                <a:gd name="T90" fmla="*/ 130525 w 461"/>
                <a:gd name="T91" fmla="*/ 147489 h 609"/>
                <a:gd name="T92" fmla="*/ 117870 w 461"/>
                <a:gd name="T93" fmla="*/ 155043 h 609"/>
                <a:gd name="T94" fmla="*/ 97261 w 461"/>
                <a:gd name="T95" fmla="*/ 157561 h 609"/>
                <a:gd name="T96" fmla="*/ 82075 w 461"/>
                <a:gd name="T97" fmla="*/ 152525 h 609"/>
                <a:gd name="T98" fmla="*/ 69059 w 461"/>
                <a:gd name="T99" fmla="*/ 142453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61" h="609">
                  <a:moveTo>
                    <a:pt x="191" y="396"/>
                  </a:moveTo>
                  <a:lnTo>
                    <a:pt x="191" y="396"/>
                  </a:lnTo>
                  <a:cubicBezTo>
                    <a:pt x="184" y="410"/>
                    <a:pt x="184" y="431"/>
                    <a:pt x="177" y="452"/>
                  </a:cubicBezTo>
                  <a:cubicBezTo>
                    <a:pt x="170" y="473"/>
                    <a:pt x="170" y="495"/>
                    <a:pt x="163" y="509"/>
                  </a:cubicBezTo>
                  <a:cubicBezTo>
                    <a:pt x="149" y="544"/>
                    <a:pt x="135" y="572"/>
                    <a:pt x="113" y="593"/>
                  </a:cubicBezTo>
                  <a:cubicBezTo>
                    <a:pt x="99" y="608"/>
                    <a:pt x="99" y="600"/>
                    <a:pt x="99" y="600"/>
                  </a:cubicBezTo>
                  <a:cubicBezTo>
                    <a:pt x="92" y="600"/>
                    <a:pt x="92" y="600"/>
                    <a:pt x="92" y="593"/>
                  </a:cubicBezTo>
                  <a:cubicBezTo>
                    <a:pt x="92" y="572"/>
                    <a:pt x="92" y="544"/>
                    <a:pt x="92" y="516"/>
                  </a:cubicBezTo>
                  <a:cubicBezTo>
                    <a:pt x="92" y="487"/>
                    <a:pt x="99" y="459"/>
                    <a:pt x="106" y="431"/>
                  </a:cubicBezTo>
                  <a:cubicBezTo>
                    <a:pt x="120" y="389"/>
                    <a:pt x="128" y="339"/>
                    <a:pt x="142" y="289"/>
                  </a:cubicBezTo>
                  <a:cubicBezTo>
                    <a:pt x="142" y="282"/>
                    <a:pt x="142" y="282"/>
                    <a:pt x="142" y="275"/>
                  </a:cubicBezTo>
                  <a:cubicBezTo>
                    <a:pt x="142" y="261"/>
                    <a:pt x="135" y="254"/>
                    <a:pt x="135" y="240"/>
                  </a:cubicBezTo>
                  <a:cubicBezTo>
                    <a:pt x="135" y="219"/>
                    <a:pt x="135" y="205"/>
                    <a:pt x="135" y="191"/>
                  </a:cubicBezTo>
                  <a:cubicBezTo>
                    <a:pt x="142" y="169"/>
                    <a:pt x="156" y="148"/>
                    <a:pt x="184" y="134"/>
                  </a:cubicBezTo>
                  <a:cubicBezTo>
                    <a:pt x="198" y="134"/>
                    <a:pt x="213" y="134"/>
                    <a:pt x="220" y="141"/>
                  </a:cubicBezTo>
                  <a:cubicBezTo>
                    <a:pt x="234" y="148"/>
                    <a:pt x="241" y="155"/>
                    <a:pt x="241" y="169"/>
                  </a:cubicBezTo>
                  <a:cubicBezTo>
                    <a:pt x="248" y="184"/>
                    <a:pt x="241" y="205"/>
                    <a:pt x="241" y="212"/>
                  </a:cubicBezTo>
                  <a:cubicBezTo>
                    <a:pt x="234" y="240"/>
                    <a:pt x="227" y="261"/>
                    <a:pt x="220" y="289"/>
                  </a:cubicBezTo>
                  <a:cubicBezTo>
                    <a:pt x="213" y="304"/>
                    <a:pt x="213" y="318"/>
                    <a:pt x="213" y="332"/>
                  </a:cubicBezTo>
                  <a:cubicBezTo>
                    <a:pt x="220" y="346"/>
                    <a:pt x="227" y="360"/>
                    <a:pt x="234" y="367"/>
                  </a:cubicBezTo>
                  <a:cubicBezTo>
                    <a:pt x="248" y="374"/>
                    <a:pt x="255" y="374"/>
                    <a:pt x="269" y="374"/>
                  </a:cubicBezTo>
                  <a:cubicBezTo>
                    <a:pt x="304" y="374"/>
                    <a:pt x="318" y="353"/>
                    <a:pt x="333" y="339"/>
                  </a:cubicBezTo>
                  <a:cubicBezTo>
                    <a:pt x="354" y="311"/>
                    <a:pt x="368" y="275"/>
                    <a:pt x="375" y="226"/>
                  </a:cubicBezTo>
                  <a:cubicBezTo>
                    <a:pt x="375" y="212"/>
                    <a:pt x="375" y="198"/>
                    <a:pt x="375" y="184"/>
                  </a:cubicBezTo>
                  <a:cubicBezTo>
                    <a:pt x="375" y="148"/>
                    <a:pt x="368" y="127"/>
                    <a:pt x="347" y="106"/>
                  </a:cubicBezTo>
                  <a:cubicBezTo>
                    <a:pt x="333" y="92"/>
                    <a:pt x="318" y="78"/>
                    <a:pt x="290" y="63"/>
                  </a:cubicBezTo>
                  <a:cubicBezTo>
                    <a:pt x="269" y="56"/>
                    <a:pt x="234" y="56"/>
                    <a:pt x="205" y="63"/>
                  </a:cubicBezTo>
                  <a:cubicBezTo>
                    <a:pt x="149" y="71"/>
                    <a:pt x="106" y="99"/>
                    <a:pt x="85" y="141"/>
                  </a:cubicBezTo>
                  <a:cubicBezTo>
                    <a:pt x="71" y="169"/>
                    <a:pt x="64" y="191"/>
                    <a:pt x="64" y="226"/>
                  </a:cubicBezTo>
                  <a:cubicBezTo>
                    <a:pt x="64" y="247"/>
                    <a:pt x="71" y="268"/>
                    <a:pt x="85" y="282"/>
                  </a:cubicBezTo>
                  <a:cubicBezTo>
                    <a:pt x="85" y="289"/>
                    <a:pt x="92" y="289"/>
                    <a:pt x="92" y="297"/>
                  </a:cubicBezTo>
                  <a:cubicBezTo>
                    <a:pt x="99" y="304"/>
                    <a:pt x="92" y="318"/>
                    <a:pt x="92" y="325"/>
                  </a:cubicBezTo>
                  <a:cubicBezTo>
                    <a:pt x="85" y="332"/>
                    <a:pt x="85" y="346"/>
                    <a:pt x="78" y="346"/>
                  </a:cubicBezTo>
                  <a:cubicBezTo>
                    <a:pt x="71" y="346"/>
                    <a:pt x="64" y="346"/>
                    <a:pt x="64" y="346"/>
                  </a:cubicBezTo>
                  <a:cubicBezTo>
                    <a:pt x="29" y="325"/>
                    <a:pt x="15" y="297"/>
                    <a:pt x="0" y="254"/>
                  </a:cubicBezTo>
                  <a:cubicBezTo>
                    <a:pt x="0" y="233"/>
                    <a:pt x="0" y="205"/>
                    <a:pt x="0" y="176"/>
                  </a:cubicBezTo>
                  <a:cubicBezTo>
                    <a:pt x="7" y="155"/>
                    <a:pt x="15" y="134"/>
                    <a:pt x="29" y="120"/>
                  </a:cubicBezTo>
                  <a:cubicBezTo>
                    <a:pt x="43" y="85"/>
                    <a:pt x="71" y="56"/>
                    <a:pt x="106" y="35"/>
                  </a:cubicBezTo>
                  <a:cubicBezTo>
                    <a:pt x="135" y="21"/>
                    <a:pt x="163" y="7"/>
                    <a:pt x="198" y="0"/>
                  </a:cubicBezTo>
                  <a:cubicBezTo>
                    <a:pt x="213" y="0"/>
                    <a:pt x="227" y="0"/>
                    <a:pt x="241" y="0"/>
                  </a:cubicBezTo>
                  <a:cubicBezTo>
                    <a:pt x="276" y="0"/>
                    <a:pt x="311" y="7"/>
                    <a:pt x="340" y="21"/>
                  </a:cubicBezTo>
                  <a:cubicBezTo>
                    <a:pt x="368" y="35"/>
                    <a:pt x="389" y="49"/>
                    <a:pt x="410" y="71"/>
                  </a:cubicBezTo>
                  <a:cubicBezTo>
                    <a:pt x="431" y="92"/>
                    <a:pt x="446" y="113"/>
                    <a:pt x="453" y="148"/>
                  </a:cubicBezTo>
                  <a:cubicBezTo>
                    <a:pt x="460" y="162"/>
                    <a:pt x="460" y="184"/>
                    <a:pt x="460" y="205"/>
                  </a:cubicBezTo>
                  <a:cubicBezTo>
                    <a:pt x="460" y="219"/>
                    <a:pt x="460" y="240"/>
                    <a:pt x="453" y="254"/>
                  </a:cubicBezTo>
                  <a:cubicBezTo>
                    <a:pt x="446" y="325"/>
                    <a:pt x="410" y="382"/>
                    <a:pt x="361" y="410"/>
                  </a:cubicBezTo>
                  <a:cubicBezTo>
                    <a:pt x="354" y="417"/>
                    <a:pt x="340" y="424"/>
                    <a:pt x="326" y="431"/>
                  </a:cubicBezTo>
                  <a:cubicBezTo>
                    <a:pt x="304" y="431"/>
                    <a:pt x="290" y="438"/>
                    <a:pt x="269" y="438"/>
                  </a:cubicBezTo>
                  <a:cubicBezTo>
                    <a:pt x="255" y="431"/>
                    <a:pt x="234" y="431"/>
                    <a:pt x="227" y="424"/>
                  </a:cubicBezTo>
                  <a:cubicBezTo>
                    <a:pt x="213" y="417"/>
                    <a:pt x="198" y="403"/>
                    <a:pt x="191" y="396"/>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latin typeface="微软雅黑" panose="020B0503020204020204" charset="-122"/>
                <a:ea typeface="微软雅黑" panose="020B0503020204020204" charset="-122"/>
                <a:sym typeface="FZHei-B01S" panose="02010601030101010101" pitchFamily="2" charset="-122"/>
              </a:endParaRPr>
            </a:p>
          </p:txBody>
        </p:sp>
      </p:grpSp>
      <p:sp>
        <p:nvSpPr>
          <p:cNvPr id="46" name="橢圓 6"/>
          <p:cNvSpPr/>
          <p:nvPr/>
        </p:nvSpPr>
        <p:spPr>
          <a:xfrm>
            <a:off x="4647013" y="3154955"/>
            <a:ext cx="473634" cy="473634"/>
          </a:xfrm>
          <a:prstGeom prst="ellipse">
            <a:avLst/>
          </a:prstGeom>
          <a:solidFill>
            <a:srgbClr val="FF6BE0"/>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48" name="橢圓 6"/>
          <p:cNvSpPr/>
          <p:nvPr/>
        </p:nvSpPr>
        <p:spPr>
          <a:xfrm>
            <a:off x="7125526" y="3311947"/>
            <a:ext cx="473634" cy="473634"/>
          </a:xfrm>
          <a:prstGeom prst="ellipse">
            <a:avLst/>
          </a:prstGeom>
          <a:solidFill>
            <a:srgbClr val="FF6BE0"/>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grpSp>
        <p:nvGrpSpPr>
          <p:cNvPr id="51" name="组合 50"/>
          <p:cNvGrpSpPr/>
          <p:nvPr/>
        </p:nvGrpSpPr>
        <p:grpSpPr>
          <a:xfrm>
            <a:off x="946814" y="4620277"/>
            <a:ext cx="3071263" cy="928168"/>
            <a:chOff x="7483989" y="3339882"/>
            <a:chExt cx="3071263" cy="928168"/>
          </a:xfrm>
        </p:grpSpPr>
        <p:sp>
          <p:nvSpPr>
            <p:cNvPr id="52" name="矩形 51"/>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53" name="矩形 52"/>
            <p:cNvSpPr/>
            <p:nvPr/>
          </p:nvSpPr>
          <p:spPr>
            <a:xfrm>
              <a:off x="8504700" y="3339882"/>
              <a:ext cx="2050552" cy="437877"/>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54" name="组合 53"/>
          <p:cNvGrpSpPr/>
          <p:nvPr/>
        </p:nvGrpSpPr>
        <p:grpSpPr>
          <a:xfrm>
            <a:off x="8169877" y="4620277"/>
            <a:ext cx="3071263" cy="928168"/>
            <a:chOff x="7483989" y="3339882"/>
            <a:chExt cx="3071263" cy="928168"/>
          </a:xfrm>
        </p:grpSpPr>
        <p:sp>
          <p:nvSpPr>
            <p:cNvPr id="55" name="矩形 54"/>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56" name="矩形 55"/>
            <p:cNvSpPr/>
            <p:nvPr/>
          </p:nvSpPr>
          <p:spPr>
            <a:xfrm>
              <a:off x="7483989" y="3339882"/>
              <a:ext cx="2050552" cy="43787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57" name="组合 56"/>
          <p:cNvGrpSpPr/>
          <p:nvPr/>
        </p:nvGrpSpPr>
        <p:grpSpPr>
          <a:xfrm>
            <a:off x="7780170" y="2177016"/>
            <a:ext cx="3071263" cy="928168"/>
            <a:chOff x="7483989" y="3339882"/>
            <a:chExt cx="3071263" cy="928168"/>
          </a:xfrm>
        </p:grpSpPr>
        <p:sp>
          <p:nvSpPr>
            <p:cNvPr id="58" name="矩形 57"/>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59" name="矩形 58"/>
            <p:cNvSpPr/>
            <p:nvPr/>
          </p:nvSpPr>
          <p:spPr>
            <a:xfrm>
              <a:off x="7483989" y="3339882"/>
              <a:ext cx="2050552" cy="43787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60" name="组合 59"/>
          <p:cNvGrpSpPr/>
          <p:nvPr/>
        </p:nvGrpSpPr>
        <p:grpSpPr>
          <a:xfrm>
            <a:off x="1481296" y="2177016"/>
            <a:ext cx="3071263" cy="928168"/>
            <a:chOff x="7483989" y="3339882"/>
            <a:chExt cx="3071263" cy="928168"/>
          </a:xfrm>
        </p:grpSpPr>
        <p:sp>
          <p:nvSpPr>
            <p:cNvPr id="61" name="矩形 60"/>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sp>
          <p:nvSpPr>
            <p:cNvPr id="62" name="矩形 61"/>
            <p:cNvSpPr/>
            <p:nvPr/>
          </p:nvSpPr>
          <p:spPr>
            <a:xfrm>
              <a:off x="8504700" y="3339882"/>
              <a:ext cx="2050552" cy="437877"/>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标题文字添加</a:t>
              </a:r>
              <a:endParaRPr lang="zh-CN" altLang="en-US" sz="20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grpSp>
      <p:grpSp>
        <p:nvGrpSpPr>
          <p:cNvPr id="30" name="组合 29"/>
          <p:cNvGrpSpPr/>
          <p:nvPr/>
        </p:nvGrpSpPr>
        <p:grpSpPr>
          <a:xfrm>
            <a:off x="179991" y="338466"/>
            <a:ext cx="3254570" cy="563794"/>
            <a:chOff x="744342" y="709010"/>
            <a:chExt cx="3255323" cy="563925"/>
          </a:xfrm>
        </p:grpSpPr>
        <p:sp>
          <p:nvSpPr>
            <p:cNvPr id="31"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32" name="直接连接符 31"/>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500"/>
                                        <p:tgtEl>
                                          <p:spTgt spid="5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par>
                                <p:cTn id="52" presetID="42" presetClass="entr" presetSubtype="0"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anim calcmode="lin" valueType="num">
                                      <p:cBhvr>
                                        <p:cTn id="55" dur="500" fill="hold"/>
                                        <p:tgtEl>
                                          <p:spTgt spid="30"/>
                                        </p:tgtEl>
                                        <p:attrNameLst>
                                          <p:attrName>ppt_x</p:attrName>
                                        </p:attrNameLst>
                                      </p:cBhvr>
                                      <p:tavLst>
                                        <p:tav tm="0">
                                          <p:val>
                                            <p:strVal val="#ppt_x"/>
                                          </p:val>
                                        </p:tav>
                                        <p:tav tm="100000">
                                          <p:val>
                                            <p:strVal val="#ppt_x"/>
                                          </p:val>
                                        </p:tav>
                                      </p:tavLst>
                                    </p:anim>
                                    <p:anim calcmode="lin" valueType="num">
                                      <p:cBhvr>
                                        <p:cTn id="56"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7" grpId="0" bldLvl="0" animBg="1"/>
      <p:bldP spid="46" grpId="0" bldLvl="0" animBg="1"/>
      <p:bldP spid="48"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179991" y="338466"/>
            <a:ext cx="3254570" cy="563794"/>
            <a:chOff x="744342" y="709010"/>
            <a:chExt cx="3255323" cy="563925"/>
          </a:xfrm>
        </p:grpSpPr>
        <p:sp>
          <p:nvSpPr>
            <p:cNvPr id="61"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62" name="直接连接符 61"/>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 name="图表 13"/>
          <p:cNvPicPr>
            <a:picLocks noGrp="1" noRot="1" noChangeAspect="1" noMove="1" noResize="1" noEditPoints="1" noAdjustHandles="1" noChangeArrowheads="1" noChangeShapeType="1"/>
          </p:cNvPicPr>
          <p:nvPr/>
        </p:nvPicPr>
        <p:blipFill>
          <a:blip r:embed="rId1"/>
          <a:stretch>
            <a:fillRect/>
          </a:stretch>
        </p:blipFill>
        <p:spPr>
          <a:xfrm>
            <a:off x="742408" y="2301101"/>
            <a:ext cx="5177360" cy="3451574"/>
          </a:xfrm>
          <a:prstGeom prst="rect">
            <a:avLst/>
          </a:prstGeom>
        </p:spPr>
      </p:pic>
      <p:grpSp>
        <p:nvGrpSpPr>
          <p:cNvPr id="11" name="组合 10"/>
          <p:cNvGrpSpPr/>
          <p:nvPr/>
        </p:nvGrpSpPr>
        <p:grpSpPr>
          <a:xfrm>
            <a:off x="6507880" y="2378405"/>
            <a:ext cx="5025821" cy="3139087"/>
            <a:chOff x="6824636" y="2523135"/>
            <a:chExt cx="4645875" cy="2901776"/>
          </a:xfrm>
        </p:grpSpPr>
        <p:sp>
          <p:nvSpPr>
            <p:cNvPr id="5" name="Shape 717"/>
            <p:cNvSpPr txBox="1"/>
            <p:nvPr/>
          </p:nvSpPr>
          <p:spPr>
            <a:xfrm>
              <a:off x="6824928" y="3331448"/>
              <a:ext cx="4645583" cy="737114"/>
            </a:xfrm>
            <a:prstGeom prst="rect">
              <a:avLst/>
            </a:prstGeom>
            <a:noFill/>
            <a:ln>
              <a:noFill/>
            </a:ln>
          </p:spPr>
          <p:txBody>
            <a:bodyPr lIns="0" tIns="0" rIns="0" bIns="0" anchor="t" anchorCtr="0">
              <a:noAutofit/>
            </a:bodyPr>
            <a:p>
              <a:pPr algn="l">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用户可以在投影仪或者计算机上进行演示也可以将演示文稿打印出来制作成胶片用户可以在投影仪或者计算机上进行演示也可以将演示文稿打印出来制作成胶片</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a:p>
              <a:pPr algn="l">
                <a:lnSpc>
                  <a:spcPct val="120000"/>
                </a:lnSpc>
              </a:pPr>
              <a:r>
                <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a:p>
              <a:pPr algn="l">
                <a:lnSpc>
                  <a:spcPct val="120000"/>
                </a:lnSpc>
              </a:pPr>
              <a:endParaRPr lang="en-US" altLang="zh-CN" sz="10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8" name="Shape 717"/>
            <p:cNvSpPr txBox="1"/>
            <p:nvPr/>
          </p:nvSpPr>
          <p:spPr>
            <a:xfrm>
              <a:off x="6824928" y="4211475"/>
              <a:ext cx="4645583" cy="1213436"/>
            </a:xfrm>
            <a:prstGeom prst="rect">
              <a:avLst/>
            </a:prstGeom>
            <a:noFill/>
            <a:ln>
              <a:noFill/>
            </a:ln>
          </p:spPr>
          <p:txBody>
            <a:bodyPr lIns="0" tIns="0" rIns="0" bIns="0" anchor="t" anchorCtr="0">
              <a:noAutofit/>
            </a:bodyPr>
            <a:p>
              <a:pPr algn="l">
                <a:lnSpc>
                  <a:spcPct val="200000"/>
                </a:lnSpc>
                <a:defRPr/>
              </a:pPr>
              <a:r>
                <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a:p>
              <a:pPr algn="l">
                <a:lnSpc>
                  <a:spcPct val="200000"/>
                </a:lnSpc>
                <a:defRPr/>
              </a:pPr>
              <a:r>
                <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a:p>
              <a:pPr algn="l">
                <a:lnSpc>
                  <a:spcPct val="200000"/>
                </a:lnSpc>
                <a:defRPr/>
              </a:pPr>
              <a:r>
                <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a:p>
              <a:pPr algn="l">
                <a:lnSpc>
                  <a:spcPct val="200000"/>
                </a:lnSpc>
                <a:defRPr/>
              </a:pPr>
              <a:r>
                <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用户可以在投影仪或者计算机上进行演示也可以将演示文稿打印出来制作成胶片</a:t>
              </a:r>
              <a:endParaRPr lang="zh-CN" altLang="en-US" sz="1000"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a:p>
              <a:pPr algn="l">
                <a:lnSpc>
                  <a:spcPct val="200000"/>
                </a:lnSpc>
                <a:defRPr/>
              </a:pPr>
              <a:endParaRPr lang="en-US" altLang="zh-CN" sz="100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endParaRPr>
            </a:p>
            <a:p>
              <a:pPr algn="l">
                <a:lnSpc>
                  <a:spcPct val="200000"/>
                </a:lnSpc>
                <a:defRPr/>
              </a:pPr>
              <a:endParaRPr lang="en-US" altLang="zh-CN" sz="100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endParaRPr>
            </a:p>
            <a:p>
              <a:pPr algn="l">
                <a:lnSpc>
                  <a:spcPct val="200000"/>
                </a:lnSpc>
                <a:defRPr/>
              </a:pPr>
              <a:endParaRPr lang="en-US" altLang="zh-CN" sz="10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38" name="文本框 37"/>
            <p:cNvSpPr txBox="1"/>
            <p:nvPr/>
          </p:nvSpPr>
          <p:spPr>
            <a:xfrm>
              <a:off x="6824636" y="2523135"/>
              <a:ext cx="2700176" cy="561754"/>
            </a:xfrm>
            <a:prstGeom prst="rect">
              <a:avLst/>
            </a:prstGeom>
            <a:noFill/>
          </p:spPr>
          <p:txBody>
            <a:bodyPr wrap="square" rtlCol="0">
              <a:spAutoFit/>
            </a:bodyPr>
            <a:p>
              <a:pPr algn="l">
                <a:lnSpc>
                  <a:spcPct val="120000"/>
                </a:lnSpc>
              </a:pPr>
              <a:r>
                <a:rPr lang="zh-CN" altLang="en-US" sz="28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rPr>
                <a:t>标题文字添加</a:t>
              </a:r>
              <a:endParaRPr lang="zh-CN" altLang="en-US" sz="2800" b="1" dirty="0">
                <a:solidFill>
                  <a:schemeClr val="tx1">
                    <a:lumMod val="65000"/>
                    <a:lumOff val="35000"/>
                  </a:schemeClr>
                </a:solidFill>
                <a:latin typeface="微软雅黑" panose="020B0503020204020204" charset="-122"/>
                <a:ea typeface="微软雅黑" panose="020B0503020204020204" charset="-122"/>
                <a:sym typeface="FZHei-B01S" panose="02010601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anim calcmode="lin" valueType="num">
                                      <p:cBhvr>
                                        <p:cTn id="8" dur="500" fill="hold"/>
                                        <p:tgtEl>
                                          <p:spTgt spid="60"/>
                                        </p:tgtEl>
                                        <p:attrNameLst>
                                          <p:attrName>ppt_x</p:attrName>
                                        </p:attrNameLst>
                                      </p:cBhvr>
                                      <p:tavLst>
                                        <p:tav tm="0">
                                          <p:val>
                                            <p:strVal val="#ppt_x"/>
                                          </p:val>
                                        </p:tav>
                                        <p:tav tm="100000">
                                          <p:val>
                                            <p:strVal val="#ppt_x"/>
                                          </p:val>
                                        </p:tav>
                                      </p:tavLst>
                                    </p:anim>
                                    <p:anim calcmode="lin" valueType="num">
                                      <p:cBhvr>
                                        <p:cTn id="9" dur="5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8" presetClass="entr" presetSubtype="12"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strips(downLef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V022psd"/>
          <p:cNvPicPr>
            <a:picLocks noChangeAspect="1"/>
          </p:cNvPicPr>
          <p:nvPr/>
        </p:nvPicPr>
        <p:blipFill>
          <a:blip r:embed="rId1"/>
          <a:stretch>
            <a:fillRect/>
          </a:stretch>
        </p:blipFill>
        <p:spPr>
          <a:xfrm rot="5400000">
            <a:off x="2666365" y="-2667000"/>
            <a:ext cx="6858635" cy="12192000"/>
          </a:xfrm>
          <a:prstGeom prst="rect">
            <a:avLst/>
          </a:prstGeom>
        </p:spPr>
      </p:pic>
      <p:sp>
        <p:nvSpPr>
          <p:cNvPr id="6" name="文本框 6"/>
          <p:cNvSpPr txBox="1"/>
          <p:nvPr>
            <p:custDataLst>
              <p:tags r:id="rId2"/>
            </p:custDataLst>
          </p:nvPr>
        </p:nvSpPr>
        <p:spPr>
          <a:xfrm>
            <a:off x="7185099" y="2452146"/>
            <a:ext cx="545291" cy="2016840"/>
          </a:xfrm>
          <a:prstGeom prst="rect">
            <a:avLst/>
          </a:prstGeom>
          <a:noFill/>
        </p:spPr>
        <p:txBody>
          <a:bodyPr vert="vert" lIns="0" tIns="0" rIns="0" bIns="0" anchor="ctr"/>
          <a:lstStyle/>
          <a:p>
            <a:pPr algn="ctr">
              <a:defRPr/>
            </a:pPr>
            <a:r>
              <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PART</a:t>
            </a:r>
            <a:endParaRPr lang="en-US" altLang="zh-CN" sz="4135"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矩形 6"/>
          <p:cNvSpPr/>
          <p:nvPr/>
        </p:nvSpPr>
        <p:spPr>
          <a:xfrm>
            <a:off x="2818079" y="2978255"/>
            <a:ext cx="3759093" cy="902555"/>
          </a:xfrm>
          <a:prstGeom prst="rect">
            <a:avLst/>
          </a:prstGeom>
        </p:spPr>
        <p:txBody>
          <a:bodyPr wrap="square" lIns="0" tIns="0" rIns="0" bIns="0">
            <a:spAutoFit/>
          </a:bodyPr>
          <a:lstStyle/>
          <a:p>
            <a:pPr algn="ctr"/>
            <a:r>
              <a:rPr lang="zh-CN" altLang="en-US"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rPr>
              <a:t>个人信息</a:t>
            </a:r>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a:p>
            <a:endParaRPr lang="en-US" altLang="zh-CN" sz="4400" b="1" dirty="0">
              <a:solidFill>
                <a:schemeClr val="tx1">
                  <a:lumMod val="85000"/>
                  <a:lumOff val="15000"/>
                </a:schemeClr>
              </a:solidFill>
              <a:latin typeface="微软雅黑" panose="020B0503020204020204" charset="-122"/>
              <a:ea typeface="微软雅黑" panose="020B0503020204020204" charset="-122"/>
              <a:cs typeface="Poppins SemiBold" charset="0"/>
              <a:sym typeface="FZHei-B01S" panose="02010601030101010101" pitchFamily="2" charset="-122"/>
            </a:endParaRPr>
          </a:p>
        </p:txBody>
      </p:sp>
      <p:sp>
        <p:nvSpPr>
          <p:cNvPr id="8" name="TextBox 11"/>
          <p:cNvSpPr txBox="1"/>
          <p:nvPr/>
        </p:nvSpPr>
        <p:spPr>
          <a:xfrm>
            <a:off x="3058968"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9" name="TextBox 11"/>
          <p:cNvSpPr txBox="1"/>
          <p:nvPr/>
        </p:nvSpPr>
        <p:spPr>
          <a:xfrm>
            <a:off x="4658514" y="372291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0" name="TextBox 11"/>
          <p:cNvSpPr txBox="1"/>
          <p:nvPr/>
        </p:nvSpPr>
        <p:spPr>
          <a:xfrm>
            <a:off x="3058968"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1" name="TextBox 32"/>
          <p:cNvSpPr txBox="1"/>
          <p:nvPr/>
        </p:nvSpPr>
        <p:spPr>
          <a:xfrm>
            <a:off x="4658514" y="3978575"/>
            <a:ext cx="1536318" cy="205121"/>
          </a:xfrm>
          <a:prstGeom prst="rect">
            <a:avLst/>
          </a:prstGeom>
          <a:noFill/>
        </p:spPr>
        <p:txBody>
          <a:bodyPr wrap="none" lIns="0" tIns="0" rIns="0" bIns="0" rtlCol="0">
            <a:spAutoFit/>
          </a:bodyPr>
          <a:lstStyle/>
          <a:p>
            <a:pPr marL="162560" lvl="1" indent="-162560">
              <a:buFont typeface="Arial" panose="020B0604020202020204" pitchFamily="34" charset="0"/>
              <a:buChar char="•"/>
            </a:pPr>
            <a:r>
              <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rPr>
              <a:t>添加相关标题文字</a:t>
            </a:r>
            <a:endParaRPr lang="zh-CN" altLang="en-US" sz="1335" dirty="0">
              <a:solidFill>
                <a:schemeClr val="tx1">
                  <a:lumMod val="85000"/>
                  <a:lumOff val="15000"/>
                </a:schemeClr>
              </a:solidFill>
              <a:latin typeface="微软雅黑" panose="020B0503020204020204" charset="-122"/>
              <a:ea typeface="微软雅黑" panose="020B0503020204020204" charset="-122"/>
              <a:cs typeface="+mn-ea"/>
              <a:sym typeface="FZHei-B01S" panose="02010601030101010101" pitchFamily="2" charset="-122"/>
            </a:endParaRPr>
          </a:p>
        </p:txBody>
      </p:sp>
      <p:sp>
        <p:nvSpPr>
          <p:cNvPr id="12" name="文本框 11"/>
          <p:cNvSpPr txBox="1"/>
          <p:nvPr/>
        </p:nvSpPr>
        <p:spPr>
          <a:xfrm>
            <a:off x="7930995" y="2768156"/>
            <a:ext cx="1198880" cy="1322070"/>
          </a:xfrm>
          <a:prstGeom prst="rect">
            <a:avLst/>
          </a:prstGeom>
          <a:noFill/>
        </p:spPr>
        <p:txBody>
          <a:bodyPr wrap="none" rtlCol="0">
            <a:spAutoFit/>
          </a:bodyPr>
          <a:lstStyle/>
          <a:p>
            <a:r>
              <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肆</a:t>
            </a:r>
            <a:endParaRPr lang="zh-CN" altLang="en-US" sz="8000" b="1"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par>
                          <p:cTn id="11" fill="hold">
                            <p:stCondLst>
                              <p:cond delay="1299"/>
                            </p:stCondLst>
                            <p:childTnLst>
                              <p:par>
                                <p:cTn id="12" presetID="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1000" fill="hold"/>
                                        <p:tgtEl>
                                          <p:spTgt spid="7"/>
                                        </p:tgtEl>
                                        <p:attrNameLst>
                                          <p:attrName>ppt_x</p:attrName>
                                        </p:attrNameLst>
                                      </p:cBhvr>
                                      <p:tavLst>
                                        <p:tav tm="0">
                                          <p:val>
                                            <p:strVal val="0-#ppt_w/2"/>
                                          </p:val>
                                        </p:tav>
                                        <p:tav tm="100000">
                                          <p:val>
                                            <p:strVal val="#ppt_x"/>
                                          </p:val>
                                        </p:tav>
                                      </p:tavLst>
                                    </p:anim>
                                    <p:anim calcmode="lin" valueType="num">
                                      <p:cBhvr additive="base">
                                        <p:cTn id="15" dur="1000" fill="hold"/>
                                        <p:tgtEl>
                                          <p:spTgt spid="7"/>
                                        </p:tgtEl>
                                        <p:attrNameLst>
                                          <p:attrName>ppt_y</p:attrName>
                                        </p:attrNameLst>
                                      </p:cBhvr>
                                      <p:tavLst>
                                        <p:tav tm="0">
                                          <p:val>
                                            <p:strVal val="#ppt_y"/>
                                          </p:val>
                                        </p:tav>
                                        <p:tav tm="100000">
                                          <p:val>
                                            <p:strVal val="#ppt_y"/>
                                          </p:val>
                                        </p:tav>
                                      </p:tavLst>
                                    </p:anim>
                                  </p:childTnLst>
                                </p:cTn>
                              </p:par>
                            </p:childTnLst>
                          </p:cTn>
                        </p:par>
                        <p:par>
                          <p:cTn id="16" fill="hold">
                            <p:stCondLst>
                              <p:cond delay="22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799"/>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3299"/>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3799"/>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53" name="กลุ่ม 39952"/>
          <p:cNvGrpSpPr/>
          <p:nvPr/>
        </p:nvGrpSpPr>
        <p:grpSpPr>
          <a:xfrm>
            <a:off x="876301" y="1943101"/>
            <a:ext cx="5524500" cy="3656425"/>
            <a:chOff x="4021138" y="4772025"/>
            <a:chExt cx="7920037" cy="5241925"/>
          </a:xfrm>
        </p:grpSpPr>
        <p:sp>
          <p:nvSpPr>
            <p:cNvPr id="30" name="Freeform 6"/>
            <p:cNvSpPr>
              <a:spLocks noEditPoints="1"/>
            </p:cNvSpPr>
            <p:nvPr/>
          </p:nvSpPr>
          <p:spPr bwMode="auto">
            <a:xfrm>
              <a:off x="4021138" y="4805363"/>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29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69" y="140"/>
                    <a:pt x="74" y="136"/>
                    <a:pt x="74" y="130"/>
                  </a:cubicBezTo>
                  <a:cubicBezTo>
                    <a:pt x="74" y="10"/>
                    <a:pt x="74" y="10"/>
                    <a:pt x="74" y="10"/>
                  </a:cubicBezTo>
                  <a:cubicBezTo>
                    <a:pt x="74" y="4"/>
                    <a:pt x="69"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6" y="17"/>
                    <a:pt x="25" y="15"/>
                    <a:pt x="25" y="14"/>
                  </a:cubicBezTo>
                  <a:cubicBezTo>
                    <a:pt x="25" y="13"/>
                    <a:pt x="26" y="11"/>
                    <a:pt x="28" y="11"/>
                  </a:cubicBezTo>
                  <a:close/>
                  <a:moveTo>
                    <a:pt x="37" y="135"/>
                  </a:moveTo>
                  <a:cubicBezTo>
                    <a:pt x="33" y="135"/>
                    <a:pt x="29" y="132"/>
                    <a:pt x="29" y="128"/>
                  </a:cubicBezTo>
                  <a:cubicBezTo>
                    <a:pt x="29"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FF6BE0"/>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1" name="Freeform 7"/>
            <p:cNvSpPr>
              <a:spLocks noEditPoints="1"/>
            </p:cNvSpPr>
            <p:nvPr/>
          </p:nvSpPr>
          <p:spPr bwMode="auto">
            <a:xfrm>
              <a:off x="5033963" y="4805363"/>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29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69" y="140"/>
                    <a:pt x="74" y="136"/>
                    <a:pt x="74" y="130"/>
                  </a:cubicBezTo>
                  <a:cubicBezTo>
                    <a:pt x="74" y="10"/>
                    <a:pt x="74" y="10"/>
                    <a:pt x="74" y="10"/>
                  </a:cubicBezTo>
                  <a:cubicBezTo>
                    <a:pt x="74" y="4"/>
                    <a:pt x="69"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7" y="17"/>
                    <a:pt x="25" y="15"/>
                    <a:pt x="25" y="14"/>
                  </a:cubicBezTo>
                  <a:cubicBezTo>
                    <a:pt x="25" y="13"/>
                    <a:pt x="27" y="11"/>
                    <a:pt x="28" y="11"/>
                  </a:cubicBezTo>
                  <a:close/>
                  <a:moveTo>
                    <a:pt x="37" y="135"/>
                  </a:moveTo>
                  <a:cubicBezTo>
                    <a:pt x="33" y="135"/>
                    <a:pt x="29" y="132"/>
                    <a:pt x="29" y="128"/>
                  </a:cubicBezTo>
                  <a:cubicBezTo>
                    <a:pt x="29"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FF6BE0"/>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36" name="Freeform 8"/>
            <p:cNvSpPr>
              <a:spLocks noEditPoints="1"/>
            </p:cNvSpPr>
            <p:nvPr/>
          </p:nvSpPr>
          <p:spPr bwMode="auto">
            <a:xfrm>
              <a:off x="6046788" y="4805363"/>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30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7" y="17"/>
                    <a:pt x="25" y="15"/>
                    <a:pt x="25" y="14"/>
                  </a:cubicBezTo>
                  <a:cubicBezTo>
                    <a:pt x="25" y="13"/>
                    <a:pt x="27" y="11"/>
                    <a:pt x="28" y="11"/>
                  </a:cubicBezTo>
                  <a:close/>
                  <a:moveTo>
                    <a:pt x="37" y="135"/>
                  </a:moveTo>
                  <a:cubicBezTo>
                    <a:pt x="33" y="135"/>
                    <a:pt x="30" y="132"/>
                    <a:pt x="30" y="128"/>
                  </a:cubicBezTo>
                  <a:cubicBezTo>
                    <a:pt x="30"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37" name="Freeform 9"/>
            <p:cNvSpPr>
              <a:spLocks noEditPoints="1"/>
            </p:cNvSpPr>
            <p:nvPr/>
          </p:nvSpPr>
          <p:spPr bwMode="auto">
            <a:xfrm>
              <a:off x="7058025" y="4805363"/>
              <a:ext cx="833437"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7 w 74"/>
                <a:gd name="T21" fmla="*/ 11 h 140"/>
                <a:gd name="T22" fmla="*/ 49 w 74"/>
                <a:gd name="T23" fmla="*/ 14 h 140"/>
                <a:gd name="T24" fmla="*/ 47 w 74"/>
                <a:gd name="T25" fmla="*/ 17 h 140"/>
                <a:gd name="T26" fmla="*/ 28 w 74"/>
                <a:gd name="T27" fmla="*/ 17 h 140"/>
                <a:gd name="T28" fmla="*/ 26 w 74"/>
                <a:gd name="T29" fmla="*/ 14 h 140"/>
                <a:gd name="T30" fmla="*/ 28 w 74"/>
                <a:gd name="T31" fmla="*/ 11 h 140"/>
                <a:gd name="T32" fmla="*/ 37 w 74"/>
                <a:gd name="T33" fmla="*/ 135 h 140"/>
                <a:gd name="T34" fmla="*/ 30 w 74"/>
                <a:gd name="T35" fmla="*/ 128 h 140"/>
                <a:gd name="T36" fmla="*/ 37 w 74"/>
                <a:gd name="T37" fmla="*/ 120 h 140"/>
                <a:gd name="T38" fmla="*/ 45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7" y="11"/>
                    <a:pt x="47" y="11"/>
                    <a:pt x="47" y="11"/>
                  </a:cubicBezTo>
                  <a:cubicBezTo>
                    <a:pt x="48" y="11"/>
                    <a:pt x="49" y="13"/>
                    <a:pt x="49" y="14"/>
                  </a:cubicBezTo>
                  <a:cubicBezTo>
                    <a:pt x="49" y="15"/>
                    <a:pt x="48" y="17"/>
                    <a:pt x="47" y="17"/>
                  </a:cubicBezTo>
                  <a:cubicBezTo>
                    <a:pt x="28" y="17"/>
                    <a:pt x="28" y="17"/>
                    <a:pt x="28" y="17"/>
                  </a:cubicBezTo>
                  <a:cubicBezTo>
                    <a:pt x="27" y="17"/>
                    <a:pt x="26" y="15"/>
                    <a:pt x="26" y="14"/>
                  </a:cubicBezTo>
                  <a:cubicBezTo>
                    <a:pt x="26" y="13"/>
                    <a:pt x="27" y="11"/>
                    <a:pt x="28" y="11"/>
                  </a:cubicBezTo>
                  <a:close/>
                  <a:moveTo>
                    <a:pt x="37" y="135"/>
                  </a:moveTo>
                  <a:cubicBezTo>
                    <a:pt x="33" y="135"/>
                    <a:pt x="30" y="132"/>
                    <a:pt x="30" y="128"/>
                  </a:cubicBezTo>
                  <a:cubicBezTo>
                    <a:pt x="30" y="123"/>
                    <a:pt x="33" y="120"/>
                    <a:pt x="37" y="120"/>
                  </a:cubicBezTo>
                  <a:cubicBezTo>
                    <a:pt x="41" y="120"/>
                    <a:pt x="45" y="123"/>
                    <a:pt x="45" y="128"/>
                  </a:cubicBezTo>
                  <a:cubicBezTo>
                    <a:pt x="45"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39" name="Freeform 10"/>
            <p:cNvSpPr>
              <a:spLocks noEditPoints="1"/>
            </p:cNvSpPr>
            <p:nvPr/>
          </p:nvSpPr>
          <p:spPr bwMode="auto">
            <a:xfrm>
              <a:off x="8070850" y="4805363"/>
              <a:ext cx="833437"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7 w 74"/>
                <a:gd name="T21" fmla="*/ 11 h 140"/>
                <a:gd name="T22" fmla="*/ 49 w 74"/>
                <a:gd name="T23" fmla="*/ 14 h 140"/>
                <a:gd name="T24" fmla="*/ 47 w 74"/>
                <a:gd name="T25" fmla="*/ 17 h 140"/>
                <a:gd name="T26" fmla="*/ 28 w 74"/>
                <a:gd name="T27" fmla="*/ 17 h 140"/>
                <a:gd name="T28" fmla="*/ 26 w 74"/>
                <a:gd name="T29" fmla="*/ 14 h 140"/>
                <a:gd name="T30" fmla="*/ 28 w 74"/>
                <a:gd name="T31" fmla="*/ 11 h 140"/>
                <a:gd name="T32" fmla="*/ 37 w 74"/>
                <a:gd name="T33" fmla="*/ 135 h 140"/>
                <a:gd name="T34" fmla="*/ 30 w 74"/>
                <a:gd name="T35" fmla="*/ 128 h 140"/>
                <a:gd name="T36" fmla="*/ 37 w 74"/>
                <a:gd name="T37" fmla="*/ 120 h 140"/>
                <a:gd name="T38" fmla="*/ 45 w 74"/>
                <a:gd name="T39" fmla="*/ 128 h 140"/>
                <a:gd name="T40" fmla="*/ 37 w 74"/>
                <a:gd name="T41" fmla="*/ 135 h 140"/>
                <a:gd name="T42" fmla="*/ 69 w 74"/>
                <a:gd name="T43" fmla="*/ 118 h 140"/>
                <a:gd name="T44" fmla="*/ 6 w 74"/>
                <a:gd name="T45" fmla="*/ 118 h 140"/>
                <a:gd name="T46" fmla="*/ 6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5" y="0"/>
                    <a:pt x="0" y="4"/>
                    <a:pt x="0" y="10"/>
                  </a:cubicBezTo>
                  <a:cubicBezTo>
                    <a:pt x="0" y="130"/>
                    <a:pt x="0" y="130"/>
                    <a:pt x="0" y="130"/>
                  </a:cubicBezTo>
                  <a:cubicBezTo>
                    <a:pt x="0" y="136"/>
                    <a:pt x="5"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7" y="11"/>
                    <a:pt x="47" y="11"/>
                    <a:pt x="47" y="11"/>
                  </a:cubicBezTo>
                  <a:cubicBezTo>
                    <a:pt x="48" y="11"/>
                    <a:pt x="49" y="13"/>
                    <a:pt x="49" y="14"/>
                  </a:cubicBezTo>
                  <a:cubicBezTo>
                    <a:pt x="49" y="15"/>
                    <a:pt x="48" y="17"/>
                    <a:pt x="47" y="17"/>
                  </a:cubicBezTo>
                  <a:cubicBezTo>
                    <a:pt x="28" y="17"/>
                    <a:pt x="28" y="17"/>
                    <a:pt x="28" y="17"/>
                  </a:cubicBezTo>
                  <a:cubicBezTo>
                    <a:pt x="27" y="17"/>
                    <a:pt x="26" y="15"/>
                    <a:pt x="26" y="14"/>
                  </a:cubicBezTo>
                  <a:cubicBezTo>
                    <a:pt x="26" y="13"/>
                    <a:pt x="27" y="11"/>
                    <a:pt x="28" y="11"/>
                  </a:cubicBezTo>
                  <a:close/>
                  <a:moveTo>
                    <a:pt x="37" y="135"/>
                  </a:moveTo>
                  <a:cubicBezTo>
                    <a:pt x="33" y="135"/>
                    <a:pt x="30" y="132"/>
                    <a:pt x="30" y="128"/>
                  </a:cubicBezTo>
                  <a:cubicBezTo>
                    <a:pt x="30" y="123"/>
                    <a:pt x="33" y="120"/>
                    <a:pt x="37" y="120"/>
                  </a:cubicBezTo>
                  <a:cubicBezTo>
                    <a:pt x="41" y="120"/>
                    <a:pt x="45" y="123"/>
                    <a:pt x="45" y="128"/>
                  </a:cubicBezTo>
                  <a:cubicBezTo>
                    <a:pt x="45" y="132"/>
                    <a:pt x="41" y="135"/>
                    <a:pt x="37" y="135"/>
                  </a:cubicBezTo>
                  <a:close/>
                  <a:moveTo>
                    <a:pt x="69" y="118"/>
                  </a:moveTo>
                  <a:cubicBezTo>
                    <a:pt x="6" y="118"/>
                    <a:pt x="6" y="118"/>
                    <a:pt x="6" y="118"/>
                  </a:cubicBezTo>
                  <a:cubicBezTo>
                    <a:pt x="6" y="22"/>
                    <a:pt x="6" y="22"/>
                    <a:pt x="6" y="22"/>
                  </a:cubicBezTo>
                  <a:cubicBezTo>
                    <a:pt x="69" y="22"/>
                    <a:pt x="69" y="22"/>
                    <a:pt x="69" y="22"/>
                  </a:cubicBezTo>
                  <a:lnTo>
                    <a:pt x="69" y="11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0" name="Freeform 11"/>
            <p:cNvSpPr>
              <a:spLocks noEditPoints="1"/>
            </p:cNvSpPr>
            <p:nvPr/>
          </p:nvSpPr>
          <p:spPr bwMode="auto">
            <a:xfrm>
              <a:off x="4021138" y="6605588"/>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29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69" y="140"/>
                    <a:pt x="74" y="136"/>
                    <a:pt x="74" y="130"/>
                  </a:cubicBezTo>
                  <a:cubicBezTo>
                    <a:pt x="74" y="10"/>
                    <a:pt x="74" y="10"/>
                    <a:pt x="74" y="10"/>
                  </a:cubicBezTo>
                  <a:cubicBezTo>
                    <a:pt x="74" y="4"/>
                    <a:pt x="69"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6" y="17"/>
                    <a:pt x="25" y="15"/>
                    <a:pt x="25" y="14"/>
                  </a:cubicBezTo>
                  <a:cubicBezTo>
                    <a:pt x="25" y="13"/>
                    <a:pt x="26" y="11"/>
                    <a:pt x="28" y="11"/>
                  </a:cubicBezTo>
                  <a:close/>
                  <a:moveTo>
                    <a:pt x="37" y="135"/>
                  </a:moveTo>
                  <a:cubicBezTo>
                    <a:pt x="33" y="135"/>
                    <a:pt x="29" y="132"/>
                    <a:pt x="29" y="128"/>
                  </a:cubicBezTo>
                  <a:cubicBezTo>
                    <a:pt x="29"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FF6BE0"/>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1" name="Freeform 12"/>
            <p:cNvSpPr>
              <a:spLocks noEditPoints="1"/>
            </p:cNvSpPr>
            <p:nvPr/>
          </p:nvSpPr>
          <p:spPr bwMode="auto">
            <a:xfrm>
              <a:off x="5033963" y="6605588"/>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29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69" y="140"/>
                    <a:pt x="74" y="136"/>
                    <a:pt x="74" y="130"/>
                  </a:cubicBezTo>
                  <a:cubicBezTo>
                    <a:pt x="74" y="10"/>
                    <a:pt x="74" y="10"/>
                    <a:pt x="74" y="10"/>
                  </a:cubicBezTo>
                  <a:cubicBezTo>
                    <a:pt x="74" y="4"/>
                    <a:pt x="69"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7" y="17"/>
                    <a:pt x="25" y="15"/>
                    <a:pt x="25" y="14"/>
                  </a:cubicBezTo>
                  <a:cubicBezTo>
                    <a:pt x="25" y="13"/>
                    <a:pt x="27" y="11"/>
                    <a:pt x="28" y="11"/>
                  </a:cubicBezTo>
                  <a:close/>
                  <a:moveTo>
                    <a:pt x="37" y="135"/>
                  </a:moveTo>
                  <a:cubicBezTo>
                    <a:pt x="33" y="135"/>
                    <a:pt x="29" y="132"/>
                    <a:pt x="29" y="128"/>
                  </a:cubicBezTo>
                  <a:cubicBezTo>
                    <a:pt x="29"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FF6BE0"/>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2" name="Freeform 13"/>
            <p:cNvSpPr>
              <a:spLocks noEditPoints="1"/>
            </p:cNvSpPr>
            <p:nvPr/>
          </p:nvSpPr>
          <p:spPr bwMode="auto">
            <a:xfrm>
              <a:off x="6046788" y="6605588"/>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30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7" y="17"/>
                    <a:pt x="25" y="15"/>
                    <a:pt x="25" y="14"/>
                  </a:cubicBezTo>
                  <a:cubicBezTo>
                    <a:pt x="25" y="13"/>
                    <a:pt x="27" y="11"/>
                    <a:pt x="28" y="11"/>
                  </a:cubicBezTo>
                  <a:close/>
                  <a:moveTo>
                    <a:pt x="37" y="135"/>
                  </a:moveTo>
                  <a:cubicBezTo>
                    <a:pt x="33" y="135"/>
                    <a:pt x="30" y="132"/>
                    <a:pt x="30" y="128"/>
                  </a:cubicBezTo>
                  <a:cubicBezTo>
                    <a:pt x="30"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3" name="Freeform 14"/>
            <p:cNvSpPr>
              <a:spLocks noEditPoints="1"/>
            </p:cNvSpPr>
            <p:nvPr/>
          </p:nvSpPr>
          <p:spPr bwMode="auto">
            <a:xfrm>
              <a:off x="7058025" y="6605588"/>
              <a:ext cx="833437"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7 w 74"/>
                <a:gd name="T21" fmla="*/ 11 h 140"/>
                <a:gd name="T22" fmla="*/ 49 w 74"/>
                <a:gd name="T23" fmla="*/ 14 h 140"/>
                <a:gd name="T24" fmla="*/ 47 w 74"/>
                <a:gd name="T25" fmla="*/ 17 h 140"/>
                <a:gd name="T26" fmla="*/ 28 w 74"/>
                <a:gd name="T27" fmla="*/ 17 h 140"/>
                <a:gd name="T28" fmla="*/ 26 w 74"/>
                <a:gd name="T29" fmla="*/ 14 h 140"/>
                <a:gd name="T30" fmla="*/ 28 w 74"/>
                <a:gd name="T31" fmla="*/ 11 h 140"/>
                <a:gd name="T32" fmla="*/ 37 w 74"/>
                <a:gd name="T33" fmla="*/ 135 h 140"/>
                <a:gd name="T34" fmla="*/ 30 w 74"/>
                <a:gd name="T35" fmla="*/ 128 h 140"/>
                <a:gd name="T36" fmla="*/ 37 w 74"/>
                <a:gd name="T37" fmla="*/ 120 h 140"/>
                <a:gd name="T38" fmla="*/ 45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7" y="11"/>
                    <a:pt x="47" y="11"/>
                    <a:pt x="47" y="11"/>
                  </a:cubicBezTo>
                  <a:cubicBezTo>
                    <a:pt x="48" y="11"/>
                    <a:pt x="49" y="13"/>
                    <a:pt x="49" y="14"/>
                  </a:cubicBezTo>
                  <a:cubicBezTo>
                    <a:pt x="49" y="15"/>
                    <a:pt x="48" y="17"/>
                    <a:pt x="47" y="17"/>
                  </a:cubicBezTo>
                  <a:cubicBezTo>
                    <a:pt x="28" y="17"/>
                    <a:pt x="28" y="17"/>
                    <a:pt x="28" y="17"/>
                  </a:cubicBezTo>
                  <a:cubicBezTo>
                    <a:pt x="27" y="17"/>
                    <a:pt x="26" y="15"/>
                    <a:pt x="26" y="14"/>
                  </a:cubicBezTo>
                  <a:cubicBezTo>
                    <a:pt x="26" y="13"/>
                    <a:pt x="27" y="11"/>
                    <a:pt x="28" y="11"/>
                  </a:cubicBezTo>
                  <a:close/>
                  <a:moveTo>
                    <a:pt x="37" y="135"/>
                  </a:moveTo>
                  <a:cubicBezTo>
                    <a:pt x="33" y="135"/>
                    <a:pt x="30" y="132"/>
                    <a:pt x="30" y="128"/>
                  </a:cubicBezTo>
                  <a:cubicBezTo>
                    <a:pt x="30" y="123"/>
                    <a:pt x="33" y="120"/>
                    <a:pt x="37" y="120"/>
                  </a:cubicBezTo>
                  <a:cubicBezTo>
                    <a:pt x="41" y="120"/>
                    <a:pt x="45" y="123"/>
                    <a:pt x="45" y="128"/>
                  </a:cubicBezTo>
                  <a:cubicBezTo>
                    <a:pt x="45"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4" name="Freeform 15"/>
            <p:cNvSpPr>
              <a:spLocks noEditPoints="1"/>
            </p:cNvSpPr>
            <p:nvPr/>
          </p:nvSpPr>
          <p:spPr bwMode="auto">
            <a:xfrm>
              <a:off x="8070850" y="6605588"/>
              <a:ext cx="833437"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7 w 74"/>
                <a:gd name="T21" fmla="*/ 11 h 140"/>
                <a:gd name="T22" fmla="*/ 49 w 74"/>
                <a:gd name="T23" fmla="*/ 14 h 140"/>
                <a:gd name="T24" fmla="*/ 47 w 74"/>
                <a:gd name="T25" fmla="*/ 17 h 140"/>
                <a:gd name="T26" fmla="*/ 28 w 74"/>
                <a:gd name="T27" fmla="*/ 17 h 140"/>
                <a:gd name="T28" fmla="*/ 26 w 74"/>
                <a:gd name="T29" fmla="*/ 14 h 140"/>
                <a:gd name="T30" fmla="*/ 28 w 74"/>
                <a:gd name="T31" fmla="*/ 11 h 140"/>
                <a:gd name="T32" fmla="*/ 37 w 74"/>
                <a:gd name="T33" fmla="*/ 135 h 140"/>
                <a:gd name="T34" fmla="*/ 30 w 74"/>
                <a:gd name="T35" fmla="*/ 128 h 140"/>
                <a:gd name="T36" fmla="*/ 37 w 74"/>
                <a:gd name="T37" fmla="*/ 120 h 140"/>
                <a:gd name="T38" fmla="*/ 45 w 74"/>
                <a:gd name="T39" fmla="*/ 128 h 140"/>
                <a:gd name="T40" fmla="*/ 37 w 74"/>
                <a:gd name="T41" fmla="*/ 135 h 140"/>
                <a:gd name="T42" fmla="*/ 69 w 74"/>
                <a:gd name="T43" fmla="*/ 118 h 140"/>
                <a:gd name="T44" fmla="*/ 6 w 74"/>
                <a:gd name="T45" fmla="*/ 118 h 140"/>
                <a:gd name="T46" fmla="*/ 6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5" y="0"/>
                    <a:pt x="0" y="4"/>
                    <a:pt x="0" y="10"/>
                  </a:cubicBezTo>
                  <a:cubicBezTo>
                    <a:pt x="0" y="130"/>
                    <a:pt x="0" y="130"/>
                    <a:pt x="0" y="130"/>
                  </a:cubicBezTo>
                  <a:cubicBezTo>
                    <a:pt x="0" y="136"/>
                    <a:pt x="5"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7" y="11"/>
                    <a:pt x="47" y="11"/>
                    <a:pt x="47" y="11"/>
                  </a:cubicBezTo>
                  <a:cubicBezTo>
                    <a:pt x="48" y="11"/>
                    <a:pt x="49" y="13"/>
                    <a:pt x="49" y="14"/>
                  </a:cubicBezTo>
                  <a:cubicBezTo>
                    <a:pt x="49" y="15"/>
                    <a:pt x="48" y="17"/>
                    <a:pt x="47" y="17"/>
                  </a:cubicBezTo>
                  <a:cubicBezTo>
                    <a:pt x="28" y="17"/>
                    <a:pt x="28" y="17"/>
                    <a:pt x="28" y="17"/>
                  </a:cubicBezTo>
                  <a:cubicBezTo>
                    <a:pt x="27" y="17"/>
                    <a:pt x="26" y="15"/>
                    <a:pt x="26" y="14"/>
                  </a:cubicBezTo>
                  <a:cubicBezTo>
                    <a:pt x="26" y="13"/>
                    <a:pt x="27" y="11"/>
                    <a:pt x="28" y="11"/>
                  </a:cubicBezTo>
                  <a:close/>
                  <a:moveTo>
                    <a:pt x="37" y="135"/>
                  </a:moveTo>
                  <a:cubicBezTo>
                    <a:pt x="33" y="135"/>
                    <a:pt x="30" y="132"/>
                    <a:pt x="30" y="128"/>
                  </a:cubicBezTo>
                  <a:cubicBezTo>
                    <a:pt x="30" y="123"/>
                    <a:pt x="33" y="120"/>
                    <a:pt x="37" y="120"/>
                  </a:cubicBezTo>
                  <a:cubicBezTo>
                    <a:pt x="41" y="120"/>
                    <a:pt x="45" y="123"/>
                    <a:pt x="45" y="128"/>
                  </a:cubicBezTo>
                  <a:cubicBezTo>
                    <a:pt x="45" y="132"/>
                    <a:pt x="41" y="135"/>
                    <a:pt x="37" y="135"/>
                  </a:cubicBezTo>
                  <a:close/>
                  <a:moveTo>
                    <a:pt x="69" y="118"/>
                  </a:moveTo>
                  <a:cubicBezTo>
                    <a:pt x="6" y="118"/>
                    <a:pt x="6" y="118"/>
                    <a:pt x="6" y="118"/>
                  </a:cubicBezTo>
                  <a:cubicBezTo>
                    <a:pt x="6" y="22"/>
                    <a:pt x="6" y="22"/>
                    <a:pt x="6" y="22"/>
                  </a:cubicBezTo>
                  <a:cubicBezTo>
                    <a:pt x="69" y="22"/>
                    <a:pt x="69" y="22"/>
                    <a:pt x="69" y="22"/>
                  </a:cubicBezTo>
                  <a:lnTo>
                    <a:pt x="69" y="11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5" name="Freeform 16"/>
            <p:cNvSpPr>
              <a:spLocks noEditPoints="1"/>
            </p:cNvSpPr>
            <p:nvPr/>
          </p:nvSpPr>
          <p:spPr bwMode="auto">
            <a:xfrm>
              <a:off x="4021138" y="8406138"/>
              <a:ext cx="832059" cy="1574904"/>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29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69" y="140"/>
                    <a:pt x="74" y="136"/>
                    <a:pt x="74" y="130"/>
                  </a:cubicBezTo>
                  <a:cubicBezTo>
                    <a:pt x="74" y="10"/>
                    <a:pt x="74" y="10"/>
                    <a:pt x="74" y="10"/>
                  </a:cubicBezTo>
                  <a:cubicBezTo>
                    <a:pt x="74" y="4"/>
                    <a:pt x="69"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6" y="17"/>
                    <a:pt x="25" y="15"/>
                    <a:pt x="25" y="14"/>
                  </a:cubicBezTo>
                  <a:cubicBezTo>
                    <a:pt x="25" y="13"/>
                    <a:pt x="26" y="11"/>
                    <a:pt x="28" y="11"/>
                  </a:cubicBezTo>
                  <a:close/>
                  <a:moveTo>
                    <a:pt x="37" y="135"/>
                  </a:moveTo>
                  <a:cubicBezTo>
                    <a:pt x="33" y="135"/>
                    <a:pt x="29" y="132"/>
                    <a:pt x="29" y="128"/>
                  </a:cubicBezTo>
                  <a:cubicBezTo>
                    <a:pt x="29"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A9CFFE"/>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6" name="Freeform 17"/>
            <p:cNvSpPr>
              <a:spLocks noEditPoints="1"/>
            </p:cNvSpPr>
            <p:nvPr/>
          </p:nvSpPr>
          <p:spPr bwMode="auto">
            <a:xfrm>
              <a:off x="5033963" y="8405813"/>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29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69" y="140"/>
                    <a:pt x="74" y="136"/>
                    <a:pt x="74" y="130"/>
                  </a:cubicBezTo>
                  <a:cubicBezTo>
                    <a:pt x="74" y="10"/>
                    <a:pt x="74" y="10"/>
                    <a:pt x="74" y="10"/>
                  </a:cubicBezTo>
                  <a:cubicBezTo>
                    <a:pt x="74" y="4"/>
                    <a:pt x="69"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7" y="17"/>
                    <a:pt x="25" y="15"/>
                    <a:pt x="25" y="14"/>
                  </a:cubicBezTo>
                  <a:cubicBezTo>
                    <a:pt x="25" y="13"/>
                    <a:pt x="27" y="11"/>
                    <a:pt x="28" y="11"/>
                  </a:cubicBezTo>
                  <a:close/>
                  <a:moveTo>
                    <a:pt x="37" y="135"/>
                  </a:moveTo>
                  <a:cubicBezTo>
                    <a:pt x="33" y="135"/>
                    <a:pt x="29" y="132"/>
                    <a:pt x="29" y="128"/>
                  </a:cubicBezTo>
                  <a:cubicBezTo>
                    <a:pt x="29"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A9CFFE"/>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7" name="Freeform 18"/>
            <p:cNvSpPr>
              <a:spLocks noEditPoints="1"/>
            </p:cNvSpPr>
            <p:nvPr/>
          </p:nvSpPr>
          <p:spPr bwMode="auto">
            <a:xfrm>
              <a:off x="6046788" y="8405813"/>
              <a:ext cx="831850"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6 w 74"/>
                <a:gd name="T21" fmla="*/ 11 h 140"/>
                <a:gd name="T22" fmla="*/ 49 w 74"/>
                <a:gd name="T23" fmla="*/ 14 h 140"/>
                <a:gd name="T24" fmla="*/ 46 w 74"/>
                <a:gd name="T25" fmla="*/ 17 h 140"/>
                <a:gd name="T26" fmla="*/ 28 w 74"/>
                <a:gd name="T27" fmla="*/ 17 h 140"/>
                <a:gd name="T28" fmla="*/ 25 w 74"/>
                <a:gd name="T29" fmla="*/ 14 h 140"/>
                <a:gd name="T30" fmla="*/ 28 w 74"/>
                <a:gd name="T31" fmla="*/ 11 h 140"/>
                <a:gd name="T32" fmla="*/ 37 w 74"/>
                <a:gd name="T33" fmla="*/ 135 h 140"/>
                <a:gd name="T34" fmla="*/ 30 w 74"/>
                <a:gd name="T35" fmla="*/ 128 h 140"/>
                <a:gd name="T36" fmla="*/ 37 w 74"/>
                <a:gd name="T37" fmla="*/ 120 h 140"/>
                <a:gd name="T38" fmla="*/ 44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6" y="11"/>
                    <a:pt x="46" y="11"/>
                    <a:pt x="46" y="11"/>
                  </a:cubicBezTo>
                  <a:cubicBezTo>
                    <a:pt x="48" y="11"/>
                    <a:pt x="49" y="13"/>
                    <a:pt x="49" y="14"/>
                  </a:cubicBezTo>
                  <a:cubicBezTo>
                    <a:pt x="49" y="15"/>
                    <a:pt x="48" y="17"/>
                    <a:pt x="46" y="17"/>
                  </a:cubicBezTo>
                  <a:cubicBezTo>
                    <a:pt x="28" y="17"/>
                    <a:pt x="28" y="17"/>
                    <a:pt x="28" y="17"/>
                  </a:cubicBezTo>
                  <a:cubicBezTo>
                    <a:pt x="27" y="17"/>
                    <a:pt x="25" y="15"/>
                    <a:pt x="25" y="14"/>
                  </a:cubicBezTo>
                  <a:cubicBezTo>
                    <a:pt x="25" y="13"/>
                    <a:pt x="27" y="11"/>
                    <a:pt x="28" y="11"/>
                  </a:cubicBezTo>
                  <a:close/>
                  <a:moveTo>
                    <a:pt x="37" y="135"/>
                  </a:moveTo>
                  <a:cubicBezTo>
                    <a:pt x="33" y="135"/>
                    <a:pt x="30" y="132"/>
                    <a:pt x="30" y="128"/>
                  </a:cubicBezTo>
                  <a:cubicBezTo>
                    <a:pt x="30" y="123"/>
                    <a:pt x="33" y="120"/>
                    <a:pt x="37" y="120"/>
                  </a:cubicBezTo>
                  <a:cubicBezTo>
                    <a:pt x="41" y="120"/>
                    <a:pt x="44" y="123"/>
                    <a:pt x="44" y="128"/>
                  </a:cubicBezTo>
                  <a:cubicBezTo>
                    <a:pt x="44"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A9CFFE"/>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8" name="Freeform 19"/>
            <p:cNvSpPr>
              <a:spLocks noEditPoints="1"/>
            </p:cNvSpPr>
            <p:nvPr/>
          </p:nvSpPr>
          <p:spPr bwMode="auto">
            <a:xfrm>
              <a:off x="7058025" y="8405813"/>
              <a:ext cx="833437"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7 w 74"/>
                <a:gd name="T21" fmla="*/ 11 h 140"/>
                <a:gd name="T22" fmla="*/ 49 w 74"/>
                <a:gd name="T23" fmla="*/ 14 h 140"/>
                <a:gd name="T24" fmla="*/ 47 w 74"/>
                <a:gd name="T25" fmla="*/ 17 h 140"/>
                <a:gd name="T26" fmla="*/ 28 w 74"/>
                <a:gd name="T27" fmla="*/ 17 h 140"/>
                <a:gd name="T28" fmla="*/ 26 w 74"/>
                <a:gd name="T29" fmla="*/ 14 h 140"/>
                <a:gd name="T30" fmla="*/ 28 w 74"/>
                <a:gd name="T31" fmla="*/ 11 h 140"/>
                <a:gd name="T32" fmla="*/ 37 w 74"/>
                <a:gd name="T33" fmla="*/ 135 h 140"/>
                <a:gd name="T34" fmla="*/ 30 w 74"/>
                <a:gd name="T35" fmla="*/ 128 h 140"/>
                <a:gd name="T36" fmla="*/ 37 w 74"/>
                <a:gd name="T37" fmla="*/ 120 h 140"/>
                <a:gd name="T38" fmla="*/ 45 w 74"/>
                <a:gd name="T39" fmla="*/ 128 h 140"/>
                <a:gd name="T40" fmla="*/ 37 w 74"/>
                <a:gd name="T41" fmla="*/ 135 h 140"/>
                <a:gd name="T42" fmla="*/ 69 w 74"/>
                <a:gd name="T43" fmla="*/ 118 h 140"/>
                <a:gd name="T44" fmla="*/ 5 w 74"/>
                <a:gd name="T45" fmla="*/ 118 h 140"/>
                <a:gd name="T46" fmla="*/ 5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4" y="0"/>
                    <a:pt x="0" y="4"/>
                    <a:pt x="0" y="10"/>
                  </a:cubicBezTo>
                  <a:cubicBezTo>
                    <a:pt x="0" y="130"/>
                    <a:pt x="0" y="130"/>
                    <a:pt x="0" y="130"/>
                  </a:cubicBezTo>
                  <a:cubicBezTo>
                    <a:pt x="0" y="136"/>
                    <a:pt x="4"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7" y="11"/>
                    <a:pt x="47" y="11"/>
                    <a:pt x="47" y="11"/>
                  </a:cubicBezTo>
                  <a:cubicBezTo>
                    <a:pt x="48" y="11"/>
                    <a:pt x="49" y="13"/>
                    <a:pt x="49" y="14"/>
                  </a:cubicBezTo>
                  <a:cubicBezTo>
                    <a:pt x="49" y="15"/>
                    <a:pt x="48" y="17"/>
                    <a:pt x="47" y="17"/>
                  </a:cubicBezTo>
                  <a:cubicBezTo>
                    <a:pt x="28" y="17"/>
                    <a:pt x="28" y="17"/>
                    <a:pt x="28" y="17"/>
                  </a:cubicBezTo>
                  <a:cubicBezTo>
                    <a:pt x="27" y="17"/>
                    <a:pt x="26" y="15"/>
                    <a:pt x="26" y="14"/>
                  </a:cubicBezTo>
                  <a:cubicBezTo>
                    <a:pt x="26" y="13"/>
                    <a:pt x="27" y="11"/>
                    <a:pt x="28" y="11"/>
                  </a:cubicBezTo>
                  <a:close/>
                  <a:moveTo>
                    <a:pt x="37" y="135"/>
                  </a:moveTo>
                  <a:cubicBezTo>
                    <a:pt x="33" y="135"/>
                    <a:pt x="30" y="132"/>
                    <a:pt x="30" y="128"/>
                  </a:cubicBezTo>
                  <a:cubicBezTo>
                    <a:pt x="30" y="123"/>
                    <a:pt x="33" y="120"/>
                    <a:pt x="37" y="120"/>
                  </a:cubicBezTo>
                  <a:cubicBezTo>
                    <a:pt x="41" y="120"/>
                    <a:pt x="45" y="123"/>
                    <a:pt x="45" y="128"/>
                  </a:cubicBezTo>
                  <a:cubicBezTo>
                    <a:pt x="45" y="132"/>
                    <a:pt x="41" y="135"/>
                    <a:pt x="37" y="135"/>
                  </a:cubicBezTo>
                  <a:close/>
                  <a:moveTo>
                    <a:pt x="69" y="118"/>
                  </a:moveTo>
                  <a:cubicBezTo>
                    <a:pt x="5" y="118"/>
                    <a:pt x="5" y="118"/>
                    <a:pt x="5" y="118"/>
                  </a:cubicBezTo>
                  <a:cubicBezTo>
                    <a:pt x="5" y="22"/>
                    <a:pt x="5" y="22"/>
                    <a:pt x="5" y="22"/>
                  </a:cubicBezTo>
                  <a:cubicBezTo>
                    <a:pt x="69" y="22"/>
                    <a:pt x="69" y="22"/>
                    <a:pt x="69" y="22"/>
                  </a:cubicBezTo>
                  <a:lnTo>
                    <a:pt x="69" y="118"/>
                  </a:lnTo>
                  <a:close/>
                </a:path>
              </a:pathLst>
            </a:custGeom>
            <a:solidFill>
              <a:srgbClr val="A9CFFE"/>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49" name="Freeform 20"/>
            <p:cNvSpPr>
              <a:spLocks noEditPoints="1"/>
            </p:cNvSpPr>
            <p:nvPr/>
          </p:nvSpPr>
          <p:spPr bwMode="auto">
            <a:xfrm>
              <a:off x="8070850" y="8405813"/>
              <a:ext cx="833437" cy="1574800"/>
            </a:xfrm>
            <a:custGeom>
              <a:avLst/>
              <a:gdLst>
                <a:gd name="T0" fmla="*/ 64 w 74"/>
                <a:gd name="T1" fmla="*/ 0 h 140"/>
                <a:gd name="T2" fmla="*/ 10 w 74"/>
                <a:gd name="T3" fmla="*/ 0 h 140"/>
                <a:gd name="T4" fmla="*/ 0 w 74"/>
                <a:gd name="T5" fmla="*/ 10 h 140"/>
                <a:gd name="T6" fmla="*/ 0 w 74"/>
                <a:gd name="T7" fmla="*/ 130 h 140"/>
                <a:gd name="T8" fmla="*/ 10 w 74"/>
                <a:gd name="T9" fmla="*/ 140 h 140"/>
                <a:gd name="T10" fmla="*/ 64 w 74"/>
                <a:gd name="T11" fmla="*/ 140 h 140"/>
                <a:gd name="T12" fmla="*/ 74 w 74"/>
                <a:gd name="T13" fmla="*/ 130 h 140"/>
                <a:gd name="T14" fmla="*/ 74 w 74"/>
                <a:gd name="T15" fmla="*/ 10 h 140"/>
                <a:gd name="T16" fmla="*/ 64 w 74"/>
                <a:gd name="T17" fmla="*/ 0 h 140"/>
                <a:gd name="T18" fmla="*/ 28 w 74"/>
                <a:gd name="T19" fmla="*/ 11 h 140"/>
                <a:gd name="T20" fmla="*/ 47 w 74"/>
                <a:gd name="T21" fmla="*/ 11 h 140"/>
                <a:gd name="T22" fmla="*/ 49 w 74"/>
                <a:gd name="T23" fmla="*/ 14 h 140"/>
                <a:gd name="T24" fmla="*/ 47 w 74"/>
                <a:gd name="T25" fmla="*/ 17 h 140"/>
                <a:gd name="T26" fmla="*/ 28 w 74"/>
                <a:gd name="T27" fmla="*/ 17 h 140"/>
                <a:gd name="T28" fmla="*/ 26 w 74"/>
                <a:gd name="T29" fmla="*/ 14 h 140"/>
                <a:gd name="T30" fmla="*/ 28 w 74"/>
                <a:gd name="T31" fmla="*/ 11 h 140"/>
                <a:gd name="T32" fmla="*/ 37 w 74"/>
                <a:gd name="T33" fmla="*/ 135 h 140"/>
                <a:gd name="T34" fmla="*/ 30 w 74"/>
                <a:gd name="T35" fmla="*/ 128 h 140"/>
                <a:gd name="T36" fmla="*/ 37 w 74"/>
                <a:gd name="T37" fmla="*/ 120 h 140"/>
                <a:gd name="T38" fmla="*/ 45 w 74"/>
                <a:gd name="T39" fmla="*/ 128 h 140"/>
                <a:gd name="T40" fmla="*/ 37 w 74"/>
                <a:gd name="T41" fmla="*/ 135 h 140"/>
                <a:gd name="T42" fmla="*/ 69 w 74"/>
                <a:gd name="T43" fmla="*/ 118 h 140"/>
                <a:gd name="T44" fmla="*/ 6 w 74"/>
                <a:gd name="T45" fmla="*/ 118 h 140"/>
                <a:gd name="T46" fmla="*/ 6 w 74"/>
                <a:gd name="T47" fmla="*/ 22 h 140"/>
                <a:gd name="T48" fmla="*/ 69 w 74"/>
                <a:gd name="T49" fmla="*/ 22 h 140"/>
                <a:gd name="T50" fmla="*/ 69 w 74"/>
                <a:gd name="T51" fmla="*/ 11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4" h="140">
                  <a:moveTo>
                    <a:pt x="64" y="0"/>
                  </a:moveTo>
                  <a:cubicBezTo>
                    <a:pt x="10" y="0"/>
                    <a:pt x="10" y="0"/>
                    <a:pt x="10" y="0"/>
                  </a:cubicBezTo>
                  <a:cubicBezTo>
                    <a:pt x="5" y="0"/>
                    <a:pt x="0" y="4"/>
                    <a:pt x="0" y="10"/>
                  </a:cubicBezTo>
                  <a:cubicBezTo>
                    <a:pt x="0" y="130"/>
                    <a:pt x="0" y="130"/>
                    <a:pt x="0" y="130"/>
                  </a:cubicBezTo>
                  <a:cubicBezTo>
                    <a:pt x="0" y="136"/>
                    <a:pt x="5" y="140"/>
                    <a:pt x="10" y="140"/>
                  </a:cubicBezTo>
                  <a:cubicBezTo>
                    <a:pt x="64" y="140"/>
                    <a:pt x="64" y="140"/>
                    <a:pt x="64" y="140"/>
                  </a:cubicBezTo>
                  <a:cubicBezTo>
                    <a:pt x="70" y="140"/>
                    <a:pt x="74" y="136"/>
                    <a:pt x="74" y="130"/>
                  </a:cubicBezTo>
                  <a:cubicBezTo>
                    <a:pt x="74" y="10"/>
                    <a:pt x="74" y="10"/>
                    <a:pt x="74" y="10"/>
                  </a:cubicBezTo>
                  <a:cubicBezTo>
                    <a:pt x="74" y="4"/>
                    <a:pt x="70" y="0"/>
                    <a:pt x="64" y="0"/>
                  </a:cubicBezTo>
                  <a:close/>
                  <a:moveTo>
                    <a:pt x="28" y="11"/>
                  </a:moveTo>
                  <a:cubicBezTo>
                    <a:pt x="47" y="11"/>
                    <a:pt x="47" y="11"/>
                    <a:pt x="47" y="11"/>
                  </a:cubicBezTo>
                  <a:cubicBezTo>
                    <a:pt x="48" y="11"/>
                    <a:pt x="49" y="13"/>
                    <a:pt x="49" y="14"/>
                  </a:cubicBezTo>
                  <a:cubicBezTo>
                    <a:pt x="49" y="15"/>
                    <a:pt x="48" y="17"/>
                    <a:pt x="47" y="17"/>
                  </a:cubicBezTo>
                  <a:cubicBezTo>
                    <a:pt x="28" y="17"/>
                    <a:pt x="28" y="17"/>
                    <a:pt x="28" y="17"/>
                  </a:cubicBezTo>
                  <a:cubicBezTo>
                    <a:pt x="27" y="17"/>
                    <a:pt x="26" y="15"/>
                    <a:pt x="26" y="14"/>
                  </a:cubicBezTo>
                  <a:cubicBezTo>
                    <a:pt x="26" y="13"/>
                    <a:pt x="27" y="11"/>
                    <a:pt x="28" y="11"/>
                  </a:cubicBezTo>
                  <a:close/>
                  <a:moveTo>
                    <a:pt x="37" y="135"/>
                  </a:moveTo>
                  <a:cubicBezTo>
                    <a:pt x="33" y="135"/>
                    <a:pt x="30" y="132"/>
                    <a:pt x="30" y="128"/>
                  </a:cubicBezTo>
                  <a:cubicBezTo>
                    <a:pt x="30" y="123"/>
                    <a:pt x="33" y="120"/>
                    <a:pt x="37" y="120"/>
                  </a:cubicBezTo>
                  <a:cubicBezTo>
                    <a:pt x="41" y="120"/>
                    <a:pt x="45" y="123"/>
                    <a:pt x="45" y="128"/>
                  </a:cubicBezTo>
                  <a:cubicBezTo>
                    <a:pt x="45" y="132"/>
                    <a:pt x="41" y="135"/>
                    <a:pt x="37" y="135"/>
                  </a:cubicBezTo>
                  <a:close/>
                  <a:moveTo>
                    <a:pt x="69" y="118"/>
                  </a:moveTo>
                  <a:cubicBezTo>
                    <a:pt x="6" y="118"/>
                    <a:pt x="6" y="118"/>
                    <a:pt x="6" y="118"/>
                  </a:cubicBezTo>
                  <a:cubicBezTo>
                    <a:pt x="6" y="22"/>
                    <a:pt x="6" y="22"/>
                    <a:pt x="6" y="22"/>
                  </a:cubicBezTo>
                  <a:cubicBezTo>
                    <a:pt x="69" y="22"/>
                    <a:pt x="69" y="22"/>
                    <a:pt x="69" y="22"/>
                  </a:cubicBezTo>
                  <a:lnTo>
                    <a:pt x="69" y="118"/>
                  </a:ln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50" name="Freeform 21"/>
            <p:cNvSpPr/>
            <p:nvPr/>
          </p:nvSpPr>
          <p:spPr bwMode="auto">
            <a:xfrm>
              <a:off x="9015413" y="4772025"/>
              <a:ext cx="709612" cy="5241925"/>
            </a:xfrm>
            <a:custGeom>
              <a:avLst/>
              <a:gdLst>
                <a:gd name="T0" fmla="*/ 44 w 63"/>
                <a:gd name="T1" fmla="*/ 466 h 466"/>
                <a:gd name="T2" fmla="*/ 0 w 63"/>
                <a:gd name="T3" fmla="*/ 466 h 466"/>
                <a:gd name="T4" fmla="*/ 0 w 63"/>
                <a:gd name="T5" fmla="*/ 460 h 466"/>
                <a:gd name="T6" fmla="*/ 44 w 63"/>
                <a:gd name="T7" fmla="*/ 460 h 466"/>
                <a:gd name="T8" fmla="*/ 57 w 63"/>
                <a:gd name="T9" fmla="*/ 448 h 466"/>
                <a:gd name="T10" fmla="*/ 57 w 63"/>
                <a:gd name="T11" fmla="*/ 19 h 466"/>
                <a:gd name="T12" fmla="*/ 44 w 63"/>
                <a:gd name="T13" fmla="*/ 6 h 466"/>
                <a:gd name="T14" fmla="*/ 0 w 63"/>
                <a:gd name="T15" fmla="*/ 6 h 466"/>
                <a:gd name="T16" fmla="*/ 0 w 63"/>
                <a:gd name="T17" fmla="*/ 0 h 466"/>
                <a:gd name="T18" fmla="*/ 44 w 63"/>
                <a:gd name="T19" fmla="*/ 0 h 466"/>
                <a:gd name="T20" fmla="*/ 63 w 63"/>
                <a:gd name="T21" fmla="*/ 19 h 466"/>
                <a:gd name="T22" fmla="*/ 63 w 63"/>
                <a:gd name="T23" fmla="*/ 448 h 466"/>
                <a:gd name="T24" fmla="*/ 44 w 63"/>
                <a:gd name="T25"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466">
                  <a:moveTo>
                    <a:pt x="44" y="466"/>
                  </a:moveTo>
                  <a:cubicBezTo>
                    <a:pt x="0" y="466"/>
                    <a:pt x="0" y="466"/>
                    <a:pt x="0" y="466"/>
                  </a:cubicBezTo>
                  <a:cubicBezTo>
                    <a:pt x="0" y="460"/>
                    <a:pt x="0" y="460"/>
                    <a:pt x="0" y="460"/>
                  </a:cubicBezTo>
                  <a:cubicBezTo>
                    <a:pt x="44" y="460"/>
                    <a:pt x="44" y="460"/>
                    <a:pt x="44" y="460"/>
                  </a:cubicBezTo>
                  <a:cubicBezTo>
                    <a:pt x="51" y="460"/>
                    <a:pt x="57" y="455"/>
                    <a:pt x="57" y="448"/>
                  </a:cubicBezTo>
                  <a:cubicBezTo>
                    <a:pt x="57" y="19"/>
                    <a:pt x="57" y="19"/>
                    <a:pt x="57" y="19"/>
                  </a:cubicBezTo>
                  <a:cubicBezTo>
                    <a:pt x="57" y="12"/>
                    <a:pt x="51" y="6"/>
                    <a:pt x="44" y="6"/>
                  </a:cubicBezTo>
                  <a:cubicBezTo>
                    <a:pt x="0" y="6"/>
                    <a:pt x="0" y="6"/>
                    <a:pt x="0" y="6"/>
                  </a:cubicBezTo>
                  <a:cubicBezTo>
                    <a:pt x="0" y="0"/>
                    <a:pt x="0" y="0"/>
                    <a:pt x="0" y="0"/>
                  </a:cubicBezTo>
                  <a:cubicBezTo>
                    <a:pt x="44" y="0"/>
                    <a:pt x="44" y="0"/>
                    <a:pt x="44" y="0"/>
                  </a:cubicBezTo>
                  <a:cubicBezTo>
                    <a:pt x="54" y="0"/>
                    <a:pt x="63" y="8"/>
                    <a:pt x="63" y="19"/>
                  </a:cubicBezTo>
                  <a:cubicBezTo>
                    <a:pt x="63" y="448"/>
                    <a:pt x="63" y="448"/>
                    <a:pt x="63" y="448"/>
                  </a:cubicBezTo>
                  <a:cubicBezTo>
                    <a:pt x="63" y="458"/>
                    <a:pt x="54" y="466"/>
                    <a:pt x="44" y="466"/>
                  </a:cubicBezTo>
                  <a:close/>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51" name="Freeform 22"/>
            <p:cNvSpPr/>
            <p:nvPr/>
          </p:nvSpPr>
          <p:spPr bwMode="auto">
            <a:xfrm>
              <a:off x="10085388" y="6853238"/>
              <a:ext cx="1855787" cy="77788"/>
            </a:xfrm>
            <a:custGeom>
              <a:avLst/>
              <a:gdLst>
                <a:gd name="T0" fmla="*/ 161 w 165"/>
                <a:gd name="T1" fmla="*/ 7 h 7"/>
                <a:gd name="T2" fmla="*/ 3 w 165"/>
                <a:gd name="T3" fmla="*/ 7 h 7"/>
                <a:gd name="T4" fmla="*/ 0 w 165"/>
                <a:gd name="T5" fmla="*/ 3 h 7"/>
                <a:gd name="T6" fmla="*/ 3 w 165"/>
                <a:gd name="T7" fmla="*/ 0 h 7"/>
                <a:gd name="T8" fmla="*/ 161 w 165"/>
                <a:gd name="T9" fmla="*/ 0 h 7"/>
                <a:gd name="T10" fmla="*/ 165 w 165"/>
                <a:gd name="T11" fmla="*/ 3 h 7"/>
                <a:gd name="T12" fmla="*/ 161 w 165"/>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65" h="7">
                  <a:moveTo>
                    <a:pt x="161" y="7"/>
                  </a:moveTo>
                  <a:cubicBezTo>
                    <a:pt x="3" y="7"/>
                    <a:pt x="3" y="7"/>
                    <a:pt x="3" y="7"/>
                  </a:cubicBezTo>
                  <a:cubicBezTo>
                    <a:pt x="1" y="7"/>
                    <a:pt x="0" y="5"/>
                    <a:pt x="0" y="3"/>
                  </a:cubicBezTo>
                  <a:cubicBezTo>
                    <a:pt x="0" y="1"/>
                    <a:pt x="1" y="0"/>
                    <a:pt x="3" y="0"/>
                  </a:cubicBezTo>
                  <a:cubicBezTo>
                    <a:pt x="161" y="0"/>
                    <a:pt x="161" y="0"/>
                    <a:pt x="161" y="0"/>
                  </a:cubicBezTo>
                  <a:cubicBezTo>
                    <a:pt x="163" y="0"/>
                    <a:pt x="165" y="1"/>
                    <a:pt x="165" y="3"/>
                  </a:cubicBezTo>
                  <a:cubicBezTo>
                    <a:pt x="165" y="5"/>
                    <a:pt x="163" y="7"/>
                    <a:pt x="161" y="7"/>
                  </a:cubicBezTo>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sp>
          <p:nvSpPr>
            <p:cNvPr id="39952" name="Freeform 23"/>
            <p:cNvSpPr/>
            <p:nvPr/>
          </p:nvSpPr>
          <p:spPr bwMode="auto">
            <a:xfrm>
              <a:off x="10085388" y="8089900"/>
              <a:ext cx="1855787" cy="79375"/>
            </a:xfrm>
            <a:custGeom>
              <a:avLst/>
              <a:gdLst>
                <a:gd name="T0" fmla="*/ 161 w 165"/>
                <a:gd name="T1" fmla="*/ 7 h 7"/>
                <a:gd name="T2" fmla="*/ 3 w 165"/>
                <a:gd name="T3" fmla="*/ 7 h 7"/>
                <a:gd name="T4" fmla="*/ 0 w 165"/>
                <a:gd name="T5" fmla="*/ 3 h 7"/>
                <a:gd name="T6" fmla="*/ 3 w 165"/>
                <a:gd name="T7" fmla="*/ 0 h 7"/>
                <a:gd name="T8" fmla="*/ 161 w 165"/>
                <a:gd name="T9" fmla="*/ 0 h 7"/>
                <a:gd name="T10" fmla="*/ 165 w 165"/>
                <a:gd name="T11" fmla="*/ 3 h 7"/>
                <a:gd name="T12" fmla="*/ 161 w 165"/>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165" h="7">
                  <a:moveTo>
                    <a:pt x="161" y="7"/>
                  </a:moveTo>
                  <a:cubicBezTo>
                    <a:pt x="3" y="7"/>
                    <a:pt x="3" y="7"/>
                    <a:pt x="3" y="7"/>
                  </a:cubicBezTo>
                  <a:cubicBezTo>
                    <a:pt x="1" y="7"/>
                    <a:pt x="0" y="5"/>
                    <a:pt x="0" y="3"/>
                  </a:cubicBezTo>
                  <a:cubicBezTo>
                    <a:pt x="0" y="1"/>
                    <a:pt x="1" y="0"/>
                    <a:pt x="3" y="0"/>
                  </a:cubicBezTo>
                  <a:cubicBezTo>
                    <a:pt x="161" y="0"/>
                    <a:pt x="161" y="0"/>
                    <a:pt x="161" y="0"/>
                  </a:cubicBezTo>
                  <a:cubicBezTo>
                    <a:pt x="163" y="0"/>
                    <a:pt x="165" y="1"/>
                    <a:pt x="165" y="3"/>
                  </a:cubicBezTo>
                  <a:cubicBezTo>
                    <a:pt x="165" y="5"/>
                    <a:pt x="163" y="7"/>
                    <a:pt x="161" y="7"/>
                  </a:cubicBezTo>
                </a:path>
              </a:pathLst>
            </a:custGeom>
            <a:solidFill>
              <a:schemeClr val="bg1">
                <a:lumMod val="95000"/>
              </a:schemeClr>
            </a:solidFill>
            <a:ln>
              <a:noFill/>
            </a:ln>
          </p:spPr>
          <p:txBody>
            <a:bodyPr vert="horz" wrap="square" lIns="45720" tIns="22860" rIns="45720" bIns="22860" numCol="1" anchor="t" anchorCtr="0" compatLnSpc="1"/>
            <a:lstStyle/>
            <a:p>
              <a:endParaRPr lang="th-TH" sz="900">
                <a:latin typeface="FZHei-B01S" panose="02010601030101010101" pitchFamily="2" charset="-122"/>
                <a:ea typeface="FZHei-B01S" panose="02010601030101010101" pitchFamily="2" charset="-122"/>
                <a:sym typeface="FZHei-B01S" panose="02010601030101010101" pitchFamily="2" charset="-122"/>
              </a:endParaRPr>
            </a:p>
          </p:txBody>
        </p:sp>
      </p:grpSp>
      <p:sp>
        <p:nvSpPr>
          <p:cNvPr id="84" name="TextBox 83"/>
          <p:cNvSpPr txBox="1"/>
          <p:nvPr/>
        </p:nvSpPr>
        <p:spPr bwMode="auto">
          <a:xfrm>
            <a:off x="5096712" y="2971800"/>
            <a:ext cx="1470025" cy="398780"/>
          </a:xfrm>
          <a:prstGeom prst="rect">
            <a:avLst/>
          </a:prstGeom>
          <a:noFill/>
        </p:spPr>
        <p:txBody>
          <a:bodyPr wrap="none">
            <a:spAutoFit/>
          </a:bodyPr>
          <a:lstStyle/>
          <a:p>
            <a:pPr algn="ctr" defTabSz="913765">
              <a:defRPr/>
            </a:pPr>
            <a:r>
              <a:rPr lang="en-US" sz="2000" b="1" dirty="0">
                <a:solidFill>
                  <a:schemeClr val="tx1">
                    <a:lumMod val="85000"/>
                    <a:lumOff val="15000"/>
                  </a:schemeClr>
                </a:solidFill>
                <a:latin typeface="微软雅黑" panose="020B0503020204020204" charset="-122"/>
                <a:ea typeface="微软雅黑" panose="020B0503020204020204" charset="-122"/>
                <a:cs typeface="Lato" pitchFamily="34" charset="0"/>
                <a:sym typeface="FZHei-B01S" panose="02010601030101010101" pitchFamily="2" charset="-122"/>
              </a:rPr>
              <a:t>Data Here</a:t>
            </a:r>
            <a:endParaRPr lang="en-US" sz="2000" b="1" dirty="0">
              <a:solidFill>
                <a:schemeClr val="tx1">
                  <a:lumMod val="85000"/>
                  <a:lumOff val="15000"/>
                </a:schemeClr>
              </a:solidFill>
              <a:latin typeface="微软雅黑" panose="020B0503020204020204" charset="-122"/>
              <a:ea typeface="微软雅黑" panose="020B0503020204020204" charset="-122"/>
              <a:cs typeface="Lato" pitchFamily="34" charset="0"/>
              <a:sym typeface="FZHei-B01S" panose="02010601030101010101" pitchFamily="2" charset="-122"/>
            </a:endParaRPr>
          </a:p>
        </p:txBody>
      </p:sp>
      <p:sp>
        <p:nvSpPr>
          <p:cNvPr id="85" name="TextBox 31"/>
          <p:cNvSpPr txBox="1">
            <a:spLocks noChangeArrowheads="1"/>
          </p:cNvSpPr>
          <p:nvPr/>
        </p:nvSpPr>
        <p:spPr bwMode="auto">
          <a:xfrm>
            <a:off x="5003902" y="3444271"/>
            <a:ext cx="16422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MS PGothic" panose="020B0600070205080204" charset="-128"/>
                <a:cs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gn="ctr" eaLnBrk="1" hangingPunct="1"/>
            <a:r>
              <a:rPr lang="en-US" sz="4800" b="1" dirty="0">
                <a:solidFill>
                  <a:schemeClr val="accent6"/>
                </a:solidFill>
                <a:latin typeface="微软雅黑" panose="020B0503020204020204" charset="-122"/>
                <a:ea typeface="微软雅黑" panose="020B0503020204020204" charset="-122"/>
                <a:cs typeface="Lato Black" pitchFamily="34" charset="0"/>
                <a:sym typeface="FZHei-B01S" panose="02010601030101010101" pitchFamily="2" charset="-122"/>
              </a:rPr>
              <a:t>75</a:t>
            </a:r>
            <a:r>
              <a:rPr lang="id-ID" sz="4800" b="1" dirty="0">
                <a:solidFill>
                  <a:schemeClr val="accent6"/>
                </a:solidFill>
                <a:latin typeface="微软雅黑" panose="020B0503020204020204" charset="-122"/>
                <a:ea typeface="微软雅黑" panose="020B0503020204020204" charset="-122"/>
                <a:cs typeface="Lato Black" pitchFamily="34" charset="0"/>
                <a:sym typeface="FZHei-B01S" panose="02010601030101010101" pitchFamily="2" charset="-122"/>
              </a:rPr>
              <a:t>%</a:t>
            </a:r>
            <a:endParaRPr lang="id-ID" sz="4800" b="1" dirty="0">
              <a:solidFill>
                <a:schemeClr val="accent6"/>
              </a:solidFill>
              <a:latin typeface="微软雅黑" panose="020B0503020204020204" charset="-122"/>
              <a:ea typeface="微软雅黑" panose="020B0503020204020204" charset="-122"/>
              <a:cs typeface="Lato Black" pitchFamily="34" charset="0"/>
              <a:sym typeface="FZHei-B01S" panose="02010601030101010101" pitchFamily="2" charset="-122"/>
            </a:endParaRPr>
          </a:p>
        </p:txBody>
      </p:sp>
      <p:grpSp>
        <p:nvGrpSpPr>
          <p:cNvPr id="86" name="กลุ่ม 85"/>
          <p:cNvGrpSpPr/>
          <p:nvPr/>
        </p:nvGrpSpPr>
        <p:grpSpPr>
          <a:xfrm>
            <a:off x="6741502" y="4665664"/>
            <a:ext cx="1166813" cy="1166813"/>
            <a:chOff x="5302250" y="10083800"/>
            <a:chExt cx="2333625" cy="2333625"/>
          </a:xfrm>
        </p:grpSpPr>
        <p:sp>
          <p:nvSpPr>
            <p:cNvPr id="87" name="Oval 6"/>
            <p:cNvSpPr>
              <a:spLocks noChangeArrowheads="1"/>
            </p:cNvSpPr>
            <p:nvPr/>
          </p:nvSpPr>
          <p:spPr bwMode="auto">
            <a:xfrm>
              <a:off x="5302250" y="10083800"/>
              <a:ext cx="2333625" cy="2333625"/>
            </a:xfrm>
            <a:prstGeom prst="ellipse">
              <a:avLst/>
            </a:prstGeom>
            <a:solidFill>
              <a:srgbClr val="A9CFFE"/>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88" name="Freeform 9"/>
            <p:cNvSpPr/>
            <p:nvPr/>
          </p:nvSpPr>
          <p:spPr bwMode="auto">
            <a:xfrm>
              <a:off x="6529388" y="10707688"/>
              <a:ext cx="765175" cy="1368425"/>
            </a:xfrm>
            <a:custGeom>
              <a:avLst/>
              <a:gdLst>
                <a:gd name="T0" fmla="*/ 24 w 38"/>
                <a:gd name="T1" fmla="*/ 0 h 68"/>
                <a:gd name="T2" fmla="*/ 14 w 38"/>
                <a:gd name="T3" fmla="*/ 0 h 68"/>
                <a:gd name="T4" fmla="*/ 9 w 38"/>
                <a:gd name="T5" fmla="*/ 2 h 68"/>
                <a:gd name="T6" fmla="*/ 6 w 38"/>
                <a:gd name="T7" fmla="*/ 7 h 68"/>
                <a:gd name="T8" fmla="*/ 4 w 38"/>
                <a:gd name="T9" fmla="*/ 13 h 68"/>
                <a:gd name="T10" fmla="*/ 2 w 38"/>
                <a:gd name="T11" fmla="*/ 18 h 68"/>
                <a:gd name="T12" fmla="*/ 2 w 38"/>
                <a:gd name="T13" fmla="*/ 19 h 68"/>
                <a:gd name="T14" fmla="*/ 1 w 38"/>
                <a:gd name="T15" fmla="*/ 24 h 68"/>
                <a:gd name="T16" fmla="*/ 0 w 38"/>
                <a:gd name="T17" fmla="*/ 27 h 68"/>
                <a:gd name="T18" fmla="*/ 0 w 38"/>
                <a:gd name="T19" fmla="*/ 28 h 68"/>
                <a:gd name="T20" fmla="*/ 2 w 38"/>
                <a:gd name="T21" fmla="*/ 30 h 68"/>
                <a:gd name="T22" fmla="*/ 2 w 38"/>
                <a:gd name="T23" fmla="*/ 30 h 68"/>
                <a:gd name="T24" fmla="*/ 5 w 38"/>
                <a:gd name="T25" fmla="*/ 28 h 68"/>
                <a:gd name="T26" fmla="*/ 6 w 38"/>
                <a:gd name="T27" fmla="*/ 25 h 68"/>
                <a:gd name="T28" fmla="*/ 8 w 38"/>
                <a:gd name="T29" fmla="*/ 18 h 68"/>
                <a:gd name="T30" fmla="*/ 8 w 38"/>
                <a:gd name="T31" fmla="*/ 18 h 68"/>
                <a:gd name="T32" fmla="*/ 11 w 38"/>
                <a:gd name="T33" fmla="*/ 10 h 68"/>
                <a:gd name="T34" fmla="*/ 12 w 38"/>
                <a:gd name="T35" fmla="*/ 10 h 68"/>
                <a:gd name="T36" fmla="*/ 10 w 38"/>
                <a:gd name="T37" fmla="*/ 18 h 68"/>
                <a:gd name="T38" fmla="*/ 3 w 38"/>
                <a:gd name="T39" fmla="*/ 41 h 68"/>
                <a:gd name="T40" fmla="*/ 12 w 38"/>
                <a:gd name="T41" fmla="*/ 41 h 68"/>
                <a:gd name="T42" fmla="*/ 12 w 38"/>
                <a:gd name="T43" fmla="*/ 51 h 68"/>
                <a:gd name="T44" fmla="*/ 12 w 38"/>
                <a:gd name="T45" fmla="*/ 64 h 68"/>
                <a:gd name="T46" fmla="*/ 13 w 38"/>
                <a:gd name="T47" fmla="*/ 67 h 68"/>
                <a:gd name="T48" fmla="*/ 15 w 38"/>
                <a:gd name="T49" fmla="*/ 68 h 68"/>
                <a:gd name="T50" fmla="*/ 17 w 38"/>
                <a:gd name="T51" fmla="*/ 67 h 68"/>
                <a:gd name="T52" fmla="*/ 18 w 38"/>
                <a:gd name="T53" fmla="*/ 64 h 68"/>
                <a:gd name="T54" fmla="*/ 18 w 38"/>
                <a:gd name="T55" fmla="*/ 51 h 68"/>
                <a:gd name="T56" fmla="*/ 18 w 38"/>
                <a:gd name="T57" fmla="*/ 41 h 68"/>
                <a:gd name="T58" fmla="*/ 20 w 38"/>
                <a:gd name="T59" fmla="*/ 41 h 68"/>
                <a:gd name="T60" fmla="*/ 20 w 38"/>
                <a:gd name="T61" fmla="*/ 51 h 68"/>
                <a:gd name="T62" fmla="*/ 20 w 38"/>
                <a:gd name="T63" fmla="*/ 64 h 68"/>
                <a:gd name="T64" fmla="*/ 21 w 38"/>
                <a:gd name="T65" fmla="*/ 67 h 68"/>
                <a:gd name="T66" fmla="*/ 23 w 38"/>
                <a:gd name="T67" fmla="*/ 68 h 68"/>
                <a:gd name="T68" fmla="*/ 25 w 38"/>
                <a:gd name="T69" fmla="*/ 67 h 68"/>
                <a:gd name="T70" fmla="*/ 26 w 38"/>
                <a:gd name="T71" fmla="*/ 64 h 68"/>
                <a:gd name="T72" fmla="*/ 26 w 38"/>
                <a:gd name="T73" fmla="*/ 51 h 68"/>
                <a:gd name="T74" fmla="*/ 26 w 38"/>
                <a:gd name="T75" fmla="*/ 41 h 68"/>
                <a:gd name="T76" fmla="*/ 35 w 38"/>
                <a:gd name="T77" fmla="*/ 41 h 68"/>
                <a:gd name="T78" fmla="*/ 28 w 38"/>
                <a:gd name="T79" fmla="*/ 18 h 68"/>
                <a:gd name="T80" fmla="*/ 26 w 38"/>
                <a:gd name="T81" fmla="*/ 10 h 68"/>
                <a:gd name="T82" fmla="*/ 27 w 38"/>
                <a:gd name="T83" fmla="*/ 10 h 68"/>
                <a:gd name="T84" fmla="*/ 30 w 38"/>
                <a:gd name="T85" fmla="*/ 18 h 68"/>
                <a:gd name="T86" fmla="*/ 30 w 38"/>
                <a:gd name="T87" fmla="*/ 18 h 68"/>
                <a:gd name="T88" fmla="*/ 32 w 38"/>
                <a:gd name="T89" fmla="*/ 25 h 68"/>
                <a:gd name="T90" fmla="*/ 33 w 38"/>
                <a:gd name="T91" fmla="*/ 28 h 68"/>
                <a:gd name="T92" fmla="*/ 35 w 38"/>
                <a:gd name="T93" fmla="*/ 30 h 68"/>
                <a:gd name="T94" fmla="*/ 36 w 38"/>
                <a:gd name="T95" fmla="*/ 30 h 68"/>
                <a:gd name="T96" fmla="*/ 38 w 38"/>
                <a:gd name="T97" fmla="*/ 27 h 68"/>
                <a:gd name="T98" fmla="*/ 38 w 38"/>
                <a:gd name="T99" fmla="*/ 27 h 68"/>
                <a:gd name="T100" fmla="*/ 37 w 38"/>
                <a:gd name="T101" fmla="*/ 24 h 68"/>
                <a:gd name="T102" fmla="*/ 36 w 38"/>
                <a:gd name="T103" fmla="*/ 19 h 68"/>
                <a:gd name="T104" fmla="*/ 35 w 38"/>
                <a:gd name="T105" fmla="*/ 18 h 68"/>
                <a:gd name="T106" fmla="*/ 34 w 38"/>
                <a:gd name="T107" fmla="*/ 13 h 68"/>
                <a:gd name="T108" fmla="*/ 32 w 38"/>
                <a:gd name="T109" fmla="*/ 7 h 68"/>
                <a:gd name="T110" fmla="*/ 29 w 38"/>
                <a:gd name="T111" fmla="*/ 2 h 68"/>
                <a:gd name="T112" fmla="*/ 24 w 38"/>
                <a:gd name="T113"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68">
                  <a:moveTo>
                    <a:pt x="24" y="0"/>
                  </a:moveTo>
                  <a:cubicBezTo>
                    <a:pt x="14" y="0"/>
                    <a:pt x="14" y="0"/>
                    <a:pt x="14" y="0"/>
                  </a:cubicBezTo>
                  <a:cubicBezTo>
                    <a:pt x="12" y="0"/>
                    <a:pt x="10" y="1"/>
                    <a:pt x="9" y="2"/>
                  </a:cubicBezTo>
                  <a:cubicBezTo>
                    <a:pt x="7" y="4"/>
                    <a:pt x="6" y="5"/>
                    <a:pt x="6" y="7"/>
                  </a:cubicBezTo>
                  <a:cubicBezTo>
                    <a:pt x="5" y="9"/>
                    <a:pt x="5" y="11"/>
                    <a:pt x="4" y="13"/>
                  </a:cubicBezTo>
                  <a:cubicBezTo>
                    <a:pt x="3" y="15"/>
                    <a:pt x="3" y="17"/>
                    <a:pt x="2" y="18"/>
                  </a:cubicBezTo>
                  <a:cubicBezTo>
                    <a:pt x="2" y="19"/>
                    <a:pt x="2" y="19"/>
                    <a:pt x="2" y="19"/>
                  </a:cubicBezTo>
                  <a:cubicBezTo>
                    <a:pt x="1" y="21"/>
                    <a:pt x="1" y="23"/>
                    <a:pt x="1" y="24"/>
                  </a:cubicBezTo>
                  <a:cubicBezTo>
                    <a:pt x="0" y="26"/>
                    <a:pt x="0" y="26"/>
                    <a:pt x="0" y="27"/>
                  </a:cubicBezTo>
                  <a:cubicBezTo>
                    <a:pt x="0" y="27"/>
                    <a:pt x="0" y="27"/>
                    <a:pt x="0" y="28"/>
                  </a:cubicBezTo>
                  <a:cubicBezTo>
                    <a:pt x="0" y="29"/>
                    <a:pt x="0" y="30"/>
                    <a:pt x="2" y="30"/>
                  </a:cubicBezTo>
                  <a:cubicBezTo>
                    <a:pt x="2" y="30"/>
                    <a:pt x="2" y="30"/>
                    <a:pt x="2" y="30"/>
                  </a:cubicBezTo>
                  <a:cubicBezTo>
                    <a:pt x="4" y="30"/>
                    <a:pt x="5" y="30"/>
                    <a:pt x="5" y="28"/>
                  </a:cubicBezTo>
                  <a:cubicBezTo>
                    <a:pt x="5" y="28"/>
                    <a:pt x="6" y="27"/>
                    <a:pt x="6" y="25"/>
                  </a:cubicBezTo>
                  <a:cubicBezTo>
                    <a:pt x="7" y="22"/>
                    <a:pt x="7" y="20"/>
                    <a:pt x="8" y="18"/>
                  </a:cubicBezTo>
                  <a:cubicBezTo>
                    <a:pt x="8" y="18"/>
                    <a:pt x="8" y="18"/>
                    <a:pt x="8" y="18"/>
                  </a:cubicBezTo>
                  <a:cubicBezTo>
                    <a:pt x="9" y="16"/>
                    <a:pt x="10" y="13"/>
                    <a:pt x="11" y="10"/>
                  </a:cubicBezTo>
                  <a:cubicBezTo>
                    <a:pt x="12" y="10"/>
                    <a:pt x="12" y="10"/>
                    <a:pt x="12" y="10"/>
                  </a:cubicBezTo>
                  <a:cubicBezTo>
                    <a:pt x="10" y="18"/>
                    <a:pt x="10" y="18"/>
                    <a:pt x="10" y="18"/>
                  </a:cubicBezTo>
                  <a:cubicBezTo>
                    <a:pt x="3" y="41"/>
                    <a:pt x="3" y="41"/>
                    <a:pt x="3" y="41"/>
                  </a:cubicBezTo>
                  <a:cubicBezTo>
                    <a:pt x="12" y="41"/>
                    <a:pt x="12" y="41"/>
                    <a:pt x="12" y="41"/>
                  </a:cubicBezTo>
                  <a:cubicBezTo>
                    <a:pt x="12" y="51"/>
                    <a:pt x="12" y="51"/>
                    <a:pt x="12" y="51"/>
                  </a:cubicBezTo>
                  <a:cubicBezTo>
                    <a:pt x="12" y="64"/>
                    <a:pt x="12" y="64"/>
                    <a:pt x="12" y="64"/>
                  </a:cubicBezTo>
                  <a:cubicBezTo>
                    <a:pt x="12" y="65"/>
                    <a:pt x="12" y="66"/>
                    <a:pt x="13" y="67"/>
                  </a:cubicBezTo>
                  <a:cubicBezTo>
                    <a:pt x="13" y="67"/>
                    <a:pt x="14" y="68"/>
                    <a:pt x="15" y="68"/>
                  </a:cubicBezTo>
                  <a:cubicBezTo>
                    <a:pt x="16" y="68"/>
                    <a:pt x="17" y="67"/>
                    <a:pt x="17" y="67"/>
                  </a:cubicBezTo>
                  <a:cubicBezTo>
                    <a:pt x="18" y="66"/>
                    <a:pt x="18" y="65"/>
                    <a:pt x="18" y="64"/>
                  </a:cubicBezTo>
                  <a:cubicBezTo>
                    <a:pt x="18" y="51"/>
                    <a:pt x="18" y="51"/>
                    <a:pt x="18" y="51"/>
                  </a:cubicBezTo>
                  <a:cubicBezTo>
                    <a:pt x="18" y="41"/>
                    <a:pt x="18" y="41"/>
                    <a:pt x="18" y="41"/>
                  </a:cubicBezTo>
                  <a:cubicBezTo>
                    <a:pt x="20" y="41"/>
                    <a:pt x="20" y="41"/>
                    <a:pt x="20" y="41"/>
                  </a:cubicBezTo>
                  <a:cubicBezTo>
                    <a:pt x="20" y="51"/>
                    <a:pt x="20" y="51"/>
                    <a:pt x="20" y="51"/>
                  </a:cubicBezTo>
                  <a:cubicBezTo>
                    <a:pt x="20" y="64"/>
                    <a:pt x="20" y="64"/>
                    <a:pt x="20" y="64"/>
                  </a:cubicBezTo>
                  <a:cubicBezTo>
                    <a:pt x="20" y="65"/>
                    <a:pt x="20" y="66"/>
                    <a:pt x="21" y="67"/>
                  </a:cubicBezTo>
                  <a:cubicBezTo>
                    <a:pt x="21" y="67"/>
                    <a:pt x="22" y="68"/>
                    <a:pt x="23" y="68"/>
                  </a:cubicBezTo>
                  <a:cubicBezTo>
                    <a:pt x="24" y="68"/>
                    <a:pt x="25" y="67"/>
                    <a:pt x="25" y="67"/>
                  </a:cubicBezTo>
                  <a:cubicBezTo>
                    <a:pt x="26" y="66"/>
                    <a:pt x="26" y="65"/>
                    <a:pt x="26" y="64"/>
                  </a:cubicBezTo>
                  <a:cubicBezTo>
                    <a:pt x="26" y="51"/>
                    <a:pt x="26" y="51"/>
                    <a:pt x="26" y="51"/>
                  </a:cubicBezTo>
                  <a:cubicBezTo>
                    <a:pt x="26" y="41"/>
                    <a:pt x="26" y="41"/>
                    <a:pt x="26" y="41"/>
                  </a:cubicBezTo>
                  <a:cubicBezTo>
                    <a:pt x="35" y="41"/>
                    <a:pt x="35" y="41"/>
                    <a:pt x="35" y="41"/>
                  </a:cubicBezTo>
                  <a:cubicBezTo>
                    <a:pt x="28" y="18"/>
                    <a:pt x="28" y="18"/>
                    <a:pt x="28" y="18"/>
                  </a:cubicBezTo>
                  <a:cubicBezTo>
                    <a:pt x="26" y="10"/>
                    <a:pt x="26" y="10"/>
                    <a:pt x="26" y="10"/>
                  </a:cubicBezTo>
                  <a:cubicBezTo>
                    <a:pt x="27" y="10"/>
                    <a:pt x="27" y="10"/>
                    <a:pt x="27" y="10"/>
                  </a:cubicBezTo>
                  <a:cubicBezTo>
                    <a:pt x="28" y="13"/>
                    <a:pt x="29" y="16"/>
                    <a:pt x="30" y="18"/>
                  </a:cubicBezTo>
                  <a:cubicBezTo>
                    <a:pt x="30" y="18"/>
                    <a:pt x="30" y="18"/>
                    <a:pt x="30" y="18"/>
                  </a:cubicBezTo>
                  <a:cubicBezTo>
                    <a:pt x="31" y="20"/>
                    <a:pt x="31" y="22"/>
                    <a:pt x="32" y="25"/>
                  </a:cubicBezTo>
                  <a:cubicBezTo>
                    <a:pt x="32" y="27"/>
                    <a:pt x="33" y="28"/>
                    <a:pt x="33" y="28"/>
                  </a:cubicBezTo>
                  <a:cubicBezTo>
                    <a:pt x="33" y="30"/>
                    <a:pt x="34" y="30"/>
                    <a:pt x="35" y="30"/>
                  </a:cubicBezTo>
                  <a:cubicBezTo>
                    <a:pt x="36" y="30"/>
                    <a:pt x="36" y="30"/>
                    <a:pt x="36" y="30"/>
                  </a:cubicBezTo>
                  <a:cubicBezTo>
                    <a:pt x="37" y="30"/>
                    <a:pt x="38" y="29"/>
                    <a:pt x="38" y="27"/>
                  </a:cubicBezTo>
                  <a:cubicBezTo>
                    <a:pt x="38" y="27"/>
                    <a:pt x="38" y="27"/>
                    <a:pt x="38" y="27"/>
                  </a:cubicBezTo>
                  <a:cubicBezTo>
                    <a:pt x="38" y="26"/>
                    <a:pt x="38" y="26"/>
                    <a:pt x="37" y="24"/>
                  </a:cubicBezTo>
                  <a:cubicBezTo>
                    <a:pt x="37" y="23"/>
                    <a:pt x="36" y="21"/>
                    <a:pt x="36" y="19"/>
                  </a:cubicBezTo>
                  <a:cubicBezTo>
                    <a:pt x="36" y="19"/>
                    <a:pt x="36" y="19"/>
                    <a:pt x="35" y="18"/>
                  </a:cubicBezTo>
                  <a:cubicBezTo>
                    <a:pt x="35" y="17"/>
                    <a:pt x="34" y="15"/>
                    <a:pt x="34" y="13"/>
                  </a:cubicBezTo>
                  <a:cubicBezTo>
                    <a:pt x="33" y="11"/>
                    <a:pt x="33" y="9"/>
                    <a:pt x="32" y="7"/>
                  </a:cubicBezTo>
                  <a:cubicBezTo>
                    <a:pt x="32" y="5"/>
                    <a:pt x="31" y="4"/>
                    <a:pt x="29" y="2"/>
                  </a:cubicBezTo>
                  <a:cubicBezTo>
                    <a:pt x="28" y="1"/>
                    <a:pt x="26" y="0"/>
                    <a:pt x="24"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89" name="Freeform 10"/>
            <p:cNvSpPr/>
            <p:nvPr/>
          </p:nvSpPr>
          <p:spPr bwMode="auto">
            <a:xfrm>
              <a:off x="6770688" y="10406063"/>
              <a:ext cx="282575" cy="282575"/>
            </a:xfrm>
            <a:custGeom>
              <a:avLst/>
              <a:gdLst>
                <a:gd name="T0" fmla="*/ 7 w 14"/>
                <a:gd name="T1" fmla="*/ 0 h 14"/>
                <a:gd name="T2" fmla="*/ 2 w 14"/>
                <a:gd name="T3" fmla="*/ 2 h 14"/>
                <a:gd name="T4" fmla="*/ 0 w 14"/>
                <a:gd name="T5" fmla="*/ 7 h 14"/>
                <a:gd name="T6" fmla="*/ 0 w 14"/>
                <a:gd name="T7" fmla="*/ 8 h 14"/>
                <a:gd name="T8" fmla="*/ 2 w 14"/>
                <a:gd name="T9" fmla="*/ 12 h 14"/>
                <a:gd name="T10" fmla="*/ 7 w 14"/>
                <a:gd name="T11" fmla="*/ 14 h 14"/>
                <a:gd name="T12" fmla="*/ 12 w 14"/>
                <a:gd name="T13" fmla="*/ 12 h 14"/>
                <a:gd name="T14" fmla="*/ 14 w 14"/>
                <a:gd name="T15" fmla="*/ 8 h 14"/>
                <a:gd name="T16" fmla="*/ 14 w 14"/>
                <a:gd name="T17" fmla="*/ 7 h 14"/>
                <a:gd name="T18" fmla="*/ 12 w 14"/>
                <a:gd name="T19" fmla="*/ 2 h 14"/>
                <a:gd name="T20" fmla="*/ 7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7" y="0"/>
                  </a:moveTo>
                  <a:cubicBezTo>
                    <a:pt x="5" y="0"/>
                    <a:pt x="4" y="1"/>
                    <a:pt x="2" y="2"/>
                  </a:cubicBezTo>
                  <a:cubicBezTo>
                    <a:pt x="1" y="3"/>
                    <a:pt x="0" y="5"/>
                    <a:pt x="0" y="7"/>
                  </a:cubicBezTo>
                  <a:cubicBezTo>
                    <a:pt x="0" y="7"/>
                    <a:pt x="0" y="8"/>
                    <a:pt x="0" y="8"/>
                  </a:cubicBezTo>
                  <a:cubicBezTo>
                    <a:pt x="1" y="10"/>
                    <a:pt x="1" y="11"/>
                    <a:pt x="2" y="12"/>
                  </a:cubicBezTo>
                  <a:cubicBezTo>
                    <a:pt x="4" y="13"/>
                    <a:pt x="5" y="14"/>
                    <a:pt x="7" y="14"/>
                  </a:cubicBezTo>
                  <a:cubicBezTo>
                    <a:pt x="9" y="14"/>
                    <a:pt x="11" y="13"/>
                    <a:pt x="12" y="12"/>
                  </a:cubicBezTo>
                  <a:cubicBezTo>
                    <a:pt x="13" y="11"/>
                    <a:pt x="13" y="10"/>
                    <a:pt x="14" y="8"/>
                  </a:cubicBezTo>
                  <a:cubicBezTo>
                    <a:pt x="14" y="8"/>
                    <a:pt x="14" y="7"/>
                    <a:pt x="14" y="7"/>
                  </a:cubicBezTo>
                  <a:cubicBezTo>
                    <a:pt x="14" y="5"/>
                    <a:pt x="13" y="3"/>
                    <a:pt x="12" y="2"/>
                  </a:cubicBezTo>
                  <a:cubicBezTo>
                    <a:pt x="11" y="1"/>
                    <a:pt x="9" y="0"/>
                    <a:pt x="7"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90" name="Freeform 11"/>
            <p:cNvSpPr/>
            <p:nvPr/>
          </p:nvSpPr>
          <p:spPr bwMode="auto">
            <a:xfrm>
              <a:off x="5745163" y="10707688"/>
              <a:ext cx="663575" cy="1368425"/>
            </a:xfrm>
            <a:custGeom>
              <a:avLst/>
              <a:gdLst>
                <a:gd name="T0" fmla="*/ 24 w 33"/>
                <a:gd name="T1" fmla="*/ 0 h 68"/>
                <a:gd name="T2" fmla="*/ 9 w 33"/>
                <a:gd name="T3" fmla="*/ 0 h 68"/>
                <a:gd name="T4" fmla="*/ 5 w 33"/>
                <a:gd name="T5" fmla="*/ 2 h 68"/>
                <a:gd name="T6" fmla="*/ 3 w 33"/>
                <a:gd name="T7" fmla="*/ 3 h 68"/>
                <a:gd name="T8" fmla="*/ 0 w 33"/>
                <a:gd name="T9" fmla="*/ 9 h 68"/>
                <a:gd name="T10" fmla="*/ 0 w 33"/>
                <a:gd name="T11" fmla="*/ 30 h 68"/>
                <a:gd name="T12" fmla="*/ 1 w 33"/>
                <a:gd name="T13" fmla="*/ 32 h 68"/>
                <a:gd name="T14" fmla="*/ 3 w 33"/>
                <a:gd name="T15" fmla="*/ 33 h 68"/>
                <a:gd name="T16" fmla="*/ 6 w 33"/>
                <a:gd name="T17" fmla="*/ 32 h 68"/>
                <a:gd name="T18" fmla="*/ 6 w 33"/>
                <a:gd name="T19" fmla="*/ 30 h 68"/>
                <a:gd name="T20" fmla="*/ 6 w 33"/>
                <a:gd name="T21" fmla="*/ 11 h 68"/>
                <a:gd name="T22" fmla="*/ 8 w 33"/>
                <a:gd name="T23" fmla="*/ 11 h 68"/>
                <a:gd name="T24" fmla="*/ 8 w 33"/>
                <a:gd name="T25" fmla="*/ 35 h 68"/>
                <a:gd name="T26" fmla="*/ 8 w 33"/>
                <a:gd name="T27" fmla="*/ 60 h 68"/>
                <a:gd name="T28" fmla="*/ 8 w 33"/>
                <a:gd name="T29" fmla="*/ 64 h 68"/>
                <a:gd name="T30" fmla="*/ 9 w 33"/>
                <a:gd name="T31" fmla="*/ 67 h 68"/>
                <a:gd name="T32" fmla="*/ 12 w 33"/>
                <a:gd name="T33" fmla="*/ 68 h 68"/>
                <a:gd name="T34" fmla="*/ 15 w 33"/>
                <a:gd name="T35" fmla="*/ 67 h 68"/>
                <a:gd name="T36" fmla="*/ 16 w 33"/>
                <a:gd name="T37" fmla="*/ 64 h 68"/>
                <a:gd name="T38" fmla="*/ 16 w 33"/>
                <a:gd name="T39" fmla="*/ 60 h 68"/>
                <a:gd name="T40" fmla="*/ 16 w 33"/>
                <a:gd name="T41" fmla="*/ 35 h 68"/>
                <a:gd name="T42" fmla="*/ 16 w 33"/>
                <a:gd name="T43" fmla="*/ 34 h 68"/>
                <a:gd name="T44" fmla="*/ 18 w 33"/>
                <a:gd name="T45" fmla="*/ 34 h 68"/>
                <a:gd name="T46" fmla="*/ 18 w 33"/>
                <a:gd name="T47" fmla="*/ 35 h 68"/>
                <a:gd name="T48" fmla="*/ 18 w 33"/>
                <a:gd name="T49" fmla="*/ 60 h 68"/>
                <a:gd name="T50" fmla="*/ 18 w 33"/>
                <a:gd name="T51" fmla="*/ 64 h 68"/>
                <a:gd name="T52" fmla="*/ 19 w 33"/>
                <a:gd name="T53" fmla="*/ 67 h 68"/>
                <a:gd name="T54" fmla="*/ 22 w 33"/>
                <a:gd name="T55" fmla="*/ 68 h 68"/>
                <a:gd name="T56" fmla="*/ 24 w 33"/>
                <a:gd name="T57" fmla="*/ 67 h 68"/>
                <a:gd name="T58" fmla="*/ 25 w 33"/>
                <a:gd name="T59" fmla="*/ 64 h 68"/>
                <a:gd name="T60" fmla="*/ 25 w 33"/>
                <a:gd name="T61" fmla="*/ 60 h 68"/>
                <a:gd name="T62" fmla="*/ 25 w 33"/>
                <a:gd name="T63" fmla="*/ 35 h 68"/>
                <a:gd name="T64" fmla="*/ 25 w 33"/>
                <a:gd name="T65" fmla="*/ 11 h 68"/>
                <a:gd name="T66" fmla="*/ 27 w 33"/>
                <a:gd name="T67" fmla="*/ 11 h 68"/>
                <a:gd name="T68" fmla="*/ 27 w 33"/>
                <a:gd name="T69" fmla="*/ 30 h 68"/>
                <a:gd name="T70" fmla="*/ 28 w 33"/>
                <a:gd name="T71" fmla="*/ 32 h 68"/>
                <a:gd name="T72" fmla="*/ 30 w 33"/>
                <a:gd name="T73" fmla="*/ 33 h 68"/>
                <a:gd name="T74" fmla="*/ 32 w 33"/>
                <a:gd name="T75" fmla="*/ 32 h 68"/>
                <a:gd name="T76" fmla="*/ 33 w 33"/>
                <a:gd name="T77" fmla="*/ 30 h 68"/>
                <a:gd name="T78" fmla="*/ 33 w 33"/>
                <a:gd name="T79" fmla="*/ 9 h 68"/>
                <a:gd name="T80" fmla="*/ 30 w 33"/>
                <a:gd name="T81" fmla="*/ 3 h 68"/>
                <a:gd name="T82" fmla="*/ 29 w 33"/>
                <a:gd name="T83" fmla="*/ 2 h 68"/>
                <a:gd name="T84" fmla="*/ 24 w 33"/>
                <a:gd name="T8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68">
                  <a:moveTo>
                    <a:pt x="24" y="0"/>
                  </a:moveTo>
                  <a:cubicBezTo>
                    <a:pt x="9" y="0"/>
                    <a:pt x="9" y="0"/>
                    <a:pt x="9" y="0"/>
                  </a:cubicBezTo>
                  <a:cubicBezTo>
                    <a:pt x="7" y="0"/>
                    <a:pt x="6" y="1"/>
                    <a:pt x="5" y="2"/>
                  </a:cubicBezTo>
                  <a:cubicBezTo>
                    <a:pt x="4" y="2"/>
                    <a:pt x="3" y="2"/>
                    <a:pt x="3" y="3"/>
                  </a:cubicBezTo>
                  <a:cubicBezTo>
                    <a:pt x="1" y="5"/>
                    <a:pt x="0" y="7"/>
                    <a:pt x="0" y="9"/>
                  </a:cubicBezTo>
                  <a:cubicBezTo>
                    <a:pt x="0" y="30"/>
                    <a:pt x="0" y="30"/>
                    <a:pt x="0" y="30"/>
                  </a:cubicBezTo>
                  <a:cubicBezTo>
                    <a:pt x="0" y="31"/>
                    <a:pt x="1" y="32"/>
                    <a:pt x="1" y="32"/>
                  </a:cubicBezTo>
                  <a:cubicBezTo>
                    <a:pt x="2" y="33"/>
                    <a:pt x="3" y="33"/>
                    <a:pt x="3" y="33"/>
                  </a:cubicBezTo>
                  <a:cubicBezTo>
                    <a:pt x="4" y="33"/>
                    <a:pt x="5" y="33"/>
                    <a:pt x="6" y="32"/>
                  </a:cubicBezTo>
                  <a:cubicBezTo>
                    <a:pt x="6" y="32"/>
                    <a:pt x="6" y="31"/>
                    <a:pt x="6" y="30"/>
                  </a:cubicBezTo>
                  <a:cubicBezTo>
                    <a:pt x="6" y="11"/>
                    <a:pt x="6" y="11"/>
                    <a:pt x="6" y="11"/>
                  </a:cubicBezTo>
                  <a:cubicBezTo>
                    <a:pt x="8" y="11"/>
                    <a:pt x="8" y="11"/>
                    <a:pt x="8" y="11"/>
                  </a:cubicBezTo>
                  <a:cubicBezTo>
                    <a:pt x="8" y="35"/>
                    <a:pt x="8" y="35"/>
                    <a:pt x="8" y="35"/>
                  </a:cubicBezTo>
                  <a:cubicBezTo>
                    <a:pt x="8" y="60"/>
                    <a:pt x="8" y="60"/>
                    <a:pt x="8" y="60"/>
                  </a:cubicBezTo>
                  <a:cubicBezTo>
                    <a:pt x="8" y="64"/>
                    <a:pt x="8" y="64"/>
                    <a:pt x="8" y="64"/>
                  </a:cubicBezTo>
                  <a:cubicBezTo>
                    <a:pt x="8" y="65"/>
                    <a:pt x="8" y="66"/>
                    <a:pt x="9" y="67"/>
                  </a:cubicBezTo>
                  <a:cubicBezTo>
                    <a:pt x="10" y="67"/>
                    <a:pt x="11" y="68"/>
                    <a:pt x="12" y="68"/>
                  </a:cubicBezTo>
                  <a:cubicBezTo>
                    <a:pt x="13" y="68"/>
                    <a:pt x="14" y="67"/>
                    <a:pt x="15" y="67"/>
                  </a:cubicBezTo>
                  <a:cubicBezTo>
                    <a:pt x="16" y="66"/>
                    <a:pt x="16" y="65"/>
                    <a:pt x="16" y="64"/>
                  </a:cubicBezTo>
                  <a:cubicBezTo>
                    <a:pt x="16" y="60"/>
                    <a:pt x="16" y="60"/>
                    <a:pt x="16" y="60"/>
                  </a:cubicBezTo>
                  <a:cubicBezTo>
                    <a:pt x="16" y="35"/>
                    <a:pt x="16" y="35"/>
                    <a:pt x="16" y="35"/>
                  </a:cubicBezTo>
                  <a:cubicBezTo>
                    <a:pt x="16" y="34"/>
                    <a:pt x="16" y="34"/>
                    <a:pt x="16" y="34"/>
                  </a:cubicBezTo>
                  <a:cubicBezTo>
                    <a:pt x="18" y="34"/>
                    <a:pt x="18" y="34"/>
                    <a:pt x="18" y="34"/>
                  </a:cubicBezTo>
                  <a:cubicBezTo>
                    <a:pt x="18" y="35"/>
                    <a:pt x="18" y="35"/>
                    <a:pt x="18" y="35"/>
                  </a:cubicBezTo>
                  <a:cubicBezTo>
                    <a:pt x="18" y="60"/>
                    <a:pt x="18" y="60"/>
                    <a:pt x="18" y="60"/>
                  </a:cubicBezTo>
                  <a:cubicBezTo>
                    <a:pt x="18" y="64"/>
                    <a:pt x="18" y="64"/>
                    <a:pt x="18" y="64"/>
                  </a:cubicBezTo>
                  <a:cubicBezTo>
                    <a:pt x="18" y="65"/>
                    <a:pt x="18" y="66"/>
                    <a:pt x="19" y="67"/>
                  </a:cubicBezTo>
                  <a:cubicBezTo>
                    <a:pt x="19" y="67"/>
                    <a:pt x="20" y="68"/>
                    <a:pt x="22" y="68"/>
                  </a:cubicBezTo>
                  <a:cubicBezTo>
                    <a:pt x="23" y="68"/>
                    <a:pt x="24" y="67"/>
                    <a:pt x="24" y="67"/>
                  </a:cubicBezTo>
                  <a:cubicBezTo>
                    <a:pt x="25" y="66"/>
                    <a:pt x="25" y="65"/>
                    <a:pt x="25" y="64"/>
                  </a:cubicBezTo>
                  <a:cubicBezTo>
                    <a:pt x="25" y="60"/>
                    <a:pt x="25" y="60"/>
                    <a:pt x="25" y="60"/>
                  </a:cubicBezTo>
                  <a:cubicBezTo>
                    <a:pt x="25" y="35"/>
                    <a:pt x="25" y="35"/>
                    <a:pt x="25" y="35"/>
                  </a:cubicBezTo>
                  <a:cubicBezTo>
                    <a:pt x="25" y="11"/>
                    <a:pt x="25" y="11"/>
                    <a:pt x="25" y="11"/>
                  </a:cubicBezTo>
                  <a:cubicBezTo>
                    <a:pt x="27" y="11"/>
                    <a:pt x="27" y="11"/>
                    <a:pt x="27" y="11"/>
                  </a:cubicBezTo>
                  <a:cubicBezTo>
                    <a:pt x="27" y="30"/>
                    <a:pt x="27" y="30"/>
                    <a:pt x="27" y="30"/>
                  </a:cubicBezTo>
                  <a:cubicBezTo>
                    <a:pt x="27" y="31"/>
                    <a:pt x="27" y="32"/>
                    <a:pt x="28" y="32"/>
                  </a:cubicBezTo>
                  <a:cubicBezTo>
                    <a:pt x="28" y="33"/>
                    <a:pt x="29" y="33"/>
                    <a:pt x="30" y="33"/>
                  </a:cubicBezTo>
                  <a:cubicBezTo>
                    <a:pt x="31" y="33"/>
                    <a:pt x="32" y="33"/>
                    <a:pt x="32" y="32"/>
                  </a:cubicBezTo>
                  <a:cubicBezTo>
                    <a:pt x="33" y="32"/>
                    <a:pt x="33" y="31"/>
                    <a:pt x="33" y="30"/>
                  </a:cubicBezTo>
                  <a:cubicBezTo>
                    <a:pt x="33" y="9"/>
                    <a:pt x="33" y="9"/>
                    <a:pt x="33" y="9"/>
                  </a:cubicBezTo>
                  <a:cubicBezTo>
                    <a:pt x="33" y="7"/>
                    <a:pt x="32" y="5"/>
                    <a:pt x="30" y="3"/>
                  </a:cubicBezTo>
                  <a:cubicBezTo>
                    <a:pt x="30" y="3"/>
                    <a:pt x="29" y="2"/>
                    <a:pt x="29" y="2"/>
                  </a:cubicBezTo>
                  <a:cubicBezTo>
                    <a:pt x="27" y="1"/>
                    <a:pt x="26" y="0"/>
                    <a:pt x="24"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91" name="Freeform 12"/>
            <p:cNvSpPr/>
            <p:nvPr/>
          </p:nvSpPr>
          <p:spPr bwMode="auto">
            <a:xfrm>
              <a:off x="5946775" y="10406063"/>
              <a:ext cx="261938" cy="282575"/>
            </a:xfrm>
            <a:custGeom>
              <a:avLst/>
              <a:gdLst>
                <a:gd name="T0" fmla="*/ 7 w 13"/>
                <a:gd name="T1" fmla="*/ 0 h 14"/>
                <a:gd name="T2" fmla="*/ 2 w 13"/>
                <a:gd name="T3" fmla="*/ 2 h 14"/>
                <a:gd name="T4" fmla="*/ 0 w 13"/>
                <a:gd name="T5" fmla="*/ 7 h 14"/>
                <a:gd name="T6" fmla="*/ 2 w 13"/>
                <a:gd name="T7" fmla="*/ 12 h 14"/>
                <a:gd name="T8" fmla="*/ 7 w 13"/>
                <a:gd name="T9" fmla="*/ 14 h 14"/>
                <a:gd name="T10" fmla="*/ 12 w 13"/>
                <a:gd name="T11" fmla="*/ 12 h 14"/>
                <a:gd name="T12" fmla="*/ 13 w 13"/>
                <a:gd name="T13" fmla="*/ 7 h 14"/>
                <a:gd name="T14" fmla="*/ 12 w 13"/>
                <a:gd name="T15" fmla="*/ 2 h 14"/>
                <a:gd name="T16" fmla="*/ 7 w 13"/>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4">
                  <a:moveTo>
                    <a:pt x="7" y="0"/>
                  </a:moveTo>
                  <a:cubicBezTo>
                    <a:pt x="5" y="0"/>
                    <a:pt x="3" y="1"/>
                    <a:pt x="2" y="2"/>
                  </a:cubicBezTo>
                  <a:cubicBezTo>
                    <a:pt x="1" y="3"/>
                    <a:pt x="0" y="5"/>
                    <a:pt x="0" y="7"/>
                  </a:cubicBezTo>
                  <a:cubicBezTo>
                    <a:pt x="0" y="9"/>
                    <a:pt x="1" y="11"/>
                    <a:pt x="2" y="12"/>
                  </a:cubicBezTo>
                  <a:cubicBezTo>
                    <a:pt x="3" y="13"/>
                    <a:pt x="5" y="14"/>
                    <a:pt x="7" y="14"/>
                  </a:cubicBezTo>
                  <a:cubicBezTo>
                    <a:pt x="9" y="14"/>
                    <a:pt x="10" y="13"/>
                    <a:pt x="12" y="12"/>
                  </a:cubicBezTo>
                  <a:cubicBezTo>
                    <a:pt x="13" y="11"/>
                    <a:pt x="13" y="9"/>
                    <a:pt x="13" y="7"/>
                  </a:cubicBezTo>
                  <a:cubicBezTo>
                    <a:pt x="13" y="5"/>
                    <a:pt x="13" y="3"/>
                    <a:pt x="12" y="2"/>
                  </a:cubicBezTo>
                  <a:cubicBezTo>
                    <a:pt x="10" y="1"/>
                    <a:pt x="9" y="0"/>
                    <a:pt x="7" y="0"/>
                  </a:cubicBezTo>
                </a:path>
              </a:pathLst>
            </a:custGeom>
            <a:solidFill>
              <a:srgbClr val="EBF7F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grpSp>
      <p:grpSp>
        <p:nvGrpSpPr>
          <p:cNvPr id="92" name="กลุ่ม 91"/>
          <p:cNvGrpSpPr/>
          <p:nvPr/>
        </p:nvGrpSpPr>
        <p:grpSpPr>
          <a:xfrm>
            <a:off x="6741502" y="3097213"/>
            <a:ext cx="1177132" cy="1176339"/>
            <a:chOff x="5302250" y="6946900"/>
            <a:chExt cx="2354263" cy="2352675"/>
          </a:xfrm>
        </p:grpSpPr>
        <p:sp>
          <p:nvSpPr>
            <p:cNvPr id="93" name="Oval 7"/>
            <p:cNvSpPr>
              <a:spLocks noChangeArrowheads="1"/>
            </p:cNvSpPr>
            <p:nvPr/>
          </p:nvSpPr>
          <p:spPr bwMode="auto">
            <a:xfrm>
              <a:off x="5302250" y="6946900"/>
              <a:ext cx="2354263" cy="2352675"/>
            </a:xfrm>
            <a:prstGeom prst="ellipse">
              <a:avLst/>
            </a:prstGeom>
            <a:solidFill>
              <a:srgbClr val="FF6BE0"/>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94" name="Freeform 13"/>
            <p:cNvSpPr/>
            <p:nvPr/>
          </p:nvSpPr>
          <p:spPr bwMode="auto">
            <a:xfrm>
              <a:off x="6107113" y="7631113"/>
              <a:ext cx="765175" cy="1347788"/>
            </a:xfrm>
            <a:custGeom>
              <a:avLst/>
              <a:gdLst>
                <a:gd name="T0" fmla="*/ 24 w 38"/>
                <a:gd name="T1" fmla="*/ 0 h 67"/>
                <a:gd name="T2" fmla="*/ 13 w 38"/>
                <a:gd name="T3" fmla="*/ 0 h 67"/>
                <a:gd name="T4" fmla="*/ 9 w 38"/>
                <a:gd name="T5" fmla="*/ 2 h 67"/>
                <a:gd name="T6" fmla="*/ 6 w 38"/>
                <a:gd name="T7" fmla="*/ 6 h 67"/>
                <a:gd name="T8" fmla="*/ 4 w 38"/>
                <a:gd name="T9" fmla="*/ 13 h 67"/>
                <a:gd name="T10" fmla="*/ 2 w 38"/>
                <a:gd name="T11" fmla="*/ 17 h 67"/>
                <a:gd name="T12" fmla="*/ 2 w 38"/>
                <a:gd name="T13" fmla="*/ 19 h 67"/>
                <a:gd name="T14" fmla="*/ 0 w 38"/>
                <a:gd name="T15" fmla="*/ 24 h 67"/>
                <a:gd name="T16" fmla="*/ 0 w 38"/>
                <a:gd name="T17" fmla="*/ 26 h 67"/>
                <a:gd name="T18" fmla="*/ 0 w 38"/>
                <a:gd name="T19" fmla="*/ 27 h 67"/>
                <a:gd name="T20" fmla="*/ 1 w 38"/>
                <a:gd name="T21" fmla="*/ 29 h 67"/>
                <a:gd name="T22" fmla="*/ 2 w 38"/>
                <a:gd name="T23" fmla="*/ 30 h 67"/>
                <a:gd name="T24" fmla="*/ 5 w 38"/>
                <a:gd name="T25" fmla="*/ 28 h 67"/>
                <a:gd name="T26" fmla="*/ 6 w 38"/>
                <a:gd name="T27" fmla="*/ 24 h 67"/>
                <a:gd name="T28" fmla="*/ 8 w 38"/>
                <a:gd name="T29" fmla="*/ 18 h 67"/>
                <a:gd name="T30" fmla="*/ 8 w 38"/>
                <a:gd name="T31" fmla="*/ 17 h 67"/>
                <a:gd name="T32" fmla="*/ 10 w 38"/>
                <a:gd name="T33" fmla="*/ 9 h 67"/>
                <a:gd name="T34" fmla="*/ 12 w 38"/>
                <a:gd name="T35" fmla="*/ 9 h 67"/>
                <a:gd name="T36" fmla="*/ 9 w 38"/>
                <a:gd name="T37" fmla="*/ 17 h 67"/>
                <a:gd name="T38" fmla="*/ 3 w 38"/>
                <a:gd name="T39" fmla="*/ 40 h 67"/>
                <a:gd name="T40" fmla="*/ 12 w 38"/>
                <a:gd name="T41" fmla="*/ 40 h 67"/>
                <a:gd name="T42" fmla="*/ 12 w 38"/>
                <a:gd name="T43" fmla="*/ 50 h 67"/>
                <a:gd name="T44" fmla="*/ 12 w 38"/>
                <a:gd name="T45" fmla="*/ 64 h 67"/>
                <a:gd name="T46" fmla="*/ 12 w 38"/>
                <a:gd name="T47" fmla="*/ 66 h 67"/>
                <a:gd name="T48" fmla="*/ 15 w 38"/>
                <a:gd name="T49" fmla="*/ 67 h 67"/>
                <a:gd name="T50" fmla="*/ 17 w 38"/>
                <a:gd name="T51" fmla="*/ 66 h 67"/>
                <a:gd name="T52" fmla="*/ 18 w 38"/>
                <a:gd name="T53" fmla="*/ 64 h 67"/>
                <a:gd name="T54" fmla="*/ 18 w 38"/>
                <a:gd name="T55" fmla="*/ 50 h 67"/>
                <a:gd name="T56" fmla="*/ 18 w 38"/>
                <a:gd name="T57" fmla="*/ 40 h 67"/>
                <a:gd name="T58" fmla="*/ 20 w 38"/>
                <a:gd name="T59" fmla="*/ 40 h 67"/>
                <a:gd name="T60" fmla="*/ 20 w 38"/>
                <a:gd name="T61" fmla="*/ 50 h 67"/>
                <a:gd name="T62" fmla="*/ 20 w 38"/>
                <a:gd name="T63" fmla="*/ 64 h 67"/>
                <a:gd name="T64" fmla="*/ 20 w 38"/>
                <a:gd name="T65" fmla="*/ 66 h 67"/>
                <a:gd name="T66" fmla="*/ 23 w 38"/>
                <a:gd name="T67" fmla="*/ 67 h 67"/>
                <a:gd name="T68" fmla="*/ 25 w 38"/>
                <a:gd name="T69" fmla="*/ 66 h 67"/>
                <a:gd name="T70" fmla="*/ 26 w 38"/>
                <a:gd name="T71" fmla="*/ 64 h 67"/>
                <a:gd name="T72" fmla="*/ 26 w 38"/>
                <a:gd name="T73" fmla="*/ 50 h 67"/>
                <a:gd name="T74" fmla="*/ 26 w 38"/>
                <a:gd name="T75" fmla="*/ 40 h 67"/>
                <a:gd name="T76" fmla="*/ 35 w 38"/>
                <a:gd name="T77" fmla="*/ 40 h 67"/>
                <a:gd name="T78" fmla="*/ 28 w 38"/>
                <a:gd name="T79" fmla="*/ 17 h 67"/>
                <a:gd name="T80" fmla="*/ 25 w 38"/>
                <a:gd name="T81" fmla="*/ 9 h 67"/>
                <a:gd name="T82" fmla="*/ 27 w 38"/>
                <a:gd name="T83" fmla="*/ 9 h 67"/>
                <a:gd name="T84" fmla="*/ 30 w 38"/>
                <a:gd name="T85" fmla="*/ 17 h 67"/>
                <a:gd name="T86" fmla="*/ 30 w 38"/>
                <a:gd name="T87" fmla="*/ 18 h 67"/>
                <a:gd name="T88" fmla="*/ 32 w 38"/>
                <a:gd name="T89" fmla="*/ 24 h 67"/>
                <a:gd name="T90" fmla="*/ 33 w 38"/>
                <a:gd name="T91" fmla="*/ 28 h 67"/>
                <a:gd name="T92" fmla="*/ 35 w 38"/>
                <a:gd name="T93" fmla="*/ 30 h 67"/>
                <a:gd name="T94" fmla="*/ 36 w 38"/>
                <a:gd name="T95" fmla="*/ 29 h 67"/>
                <a:gd name="T96" fmla="*/ 38 w 38"/>
                <a:gd name="T97" fmla="*/ 27 h 67"/>
                <a:gd name="T98" fmla="*/ 38 w 38"/>
                <a:gd name="T99" fmla="*/ 26 h 67"/>
                <a:gd name="T100" fmla="*/ 37 w 38"/>
                <a:gd name="T101" fmla="*/ 24 h 67"/>
                <a:gd name="T102" fmla="*/ 36 w 38"/>
                <a:gd name="T103" fmla="*/ 19 h 67"/>
                <a:gd name="T104" fmla="*/ 35 w 38"/>
                <a:gd name="T105" fmla="*/ 17 h 67"/>
                <a:gd name="T106" fmla="*/ 34 w 38"/>
                <a:gd name="T107" fmla="*/ 13 h 67"/>
                <a:gd name="T108" fmla="*/ 32 w 38"/>
                <a:gd name="T109" fmla="*/ 6 h 67"/>
                <a:gd name="T110" fmla="*/ 29 w 38"/>
                <a:gd name="T111" fmla="*/ 2 h 67"/>
                <a:gd name="T112" fmla="*/ 24 w 38"/>
                <a:gd name="T113"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67">
                  <a:moveTo>
                    <a:pt x="24" y="0"/>
                  </a:moveTo>
                  <a:cubicBezTo>
                    <a:pt x="13" y="0"/>
                    <a:pt x="13" y="0"/>
                    <a:pt x="13" y="0"/>
                  </a:cubicBezTo>
                  <a:cubicBezTo>
                    <a:pt x="12" y="0"/>
                    <a:pt x="10" y="0"/>
                    <a:pt x="9" y="2"/>
                  </a:cubicBezTo>
                  <a:cubicBezTo>
                    <a:pt x="7" y="3"/>
                    <a:pt x="6" y="4"/>
                    <a:pt x="6" y="6"/>
                  </a:cubicBezTo>
                  <a:cubicBezTo>
                    <a:pt x="5" y="8"/>
                    <a:pt x="4" y="10"/>
                    <a:pt x="4" y="13"/>
                  </a:cubicBezTo>
                  <a:cubicBezTo>
                    <a:pt x="3" y="14"/>
                    <a:pt x="3" y="16"/>
                    <a:pt x="2" y="17"/>
                  </a:cubicBezTo>
                  <a:cubicBezTo>
                    <a:pt x="2" y="18"/>
                    <a:pt x="2" y="18"/>
                    <a:pt x="2" y="19"/>
                  </a:cubicBezTo>
                  <a:cubicBezTo>
                    <a:pt x="1" y="21"/>
                    <a:pt x="1" y="22"/>
                    <a:pt x="0" y="24"/>
                  </a:cubicBezTo>
                  <a:cubicBezTo>
                    <a:pt x="0" y="25"/>
                    <a:pt x="0" y="26"/>
                    <a:pt x="0" y="26"/>
                  </a:cubicBezTo>
                  <a:cubicBezTo>
                    <a:pt x="0" y="26"/>
                    <a:pt x="0" y="27"/>
                    <a:pt x="0" y="27"/>
                  </a:cubicBezTo>
                  <a:cubicBezTo>
                    <a:pt x="0" y="28"/>
                    <a:pt x="0" y="29"/>
                    <a:pt x="1" y="29"/>
                  </a:cubicBezTo>
                  <a:cubicBezTo>
                    <a:pt x="2" y="30"/>
                    <a:pt x="2" y="30"/>
                    <a:pt x="2" y="30"/>
                  </a:cubicBezTo>
                  <a:cubicBezTo>
                    <a:pt x="4" y="30"/>
                    <a:pt x="4" y="29"/>
                    <a:pt x="5" y="28"/>
                  </a:cubicBezTo>
                  <a:cubicBezTo>
                    <a:pt x="5" y="27"/>
                    <a:pt x="5" y="26"/>
                    <a:pt x="6" y="24"/>
                  </a:cubicBezTo>
                  <a:cubicBezTo>
                    <a:pt x="7" y="22"/>
                    <a:pt x="7" y="20"/>
                    <a:pt x="8" y="18"/>
                  </a:cubicBezTo>
                  <a:cubicBezTo>
                    <a:pt x="8" y="17"/>
                    <a:pt x="8" y="17"/>
                    <a:pt x="8" y="17"/>
                  </a:cubicBezTo>
                  <a:cubicBezTo>
                    <a:pt x="8" y="15"/>
                    <a:pt x="9" y="12"/>
                    <a:pt x="10" y="9"/>
                  </a:cubicBezTo>
                  <a:cubicBezTo>
                    <a:pt x="12" y="9"/>
                    <a:pt x="12" y="9"/>
                    <a:pt x="12" y="9"/>
                  </a:cubicBezTo>
                  <a:cubicBezTo>
                    <a:pt x="9" y="17"/>
                    <a:pt x="9" y="17"/>
                    <a:pt x="9" y="17"/>
                  </a:cubicBezTo>
                  <a:cubicBezTo>
                    <a:pt x="3" y="40"/>
                    <a:pt x="3" y="40"/>
                    <a:pt x="3" y="40"/>
                  </a:cubicBezTo>
                  <a:cubicBezTo>
                    <a:pt x="12" y="40"/>
                    <a:pt x="12" y="40"/>
                    <a:pt x="12" y="40"/>
                  </a:cubicBezTo>
                  <a:cubicBezTo>
                    <a:pt x="12" y="50"/>
                    <a:pt x="12" y="50"/>
                    <a:pt x="12" y="50"/>
                  </a:cubicBezTo>
                  <a:cubicBezTo>
                    <a:pt x="12" y="64"/>
                    <a:pt x="12" y="64"/>
                    <a:pt x="12" y="64"/>
                  </a:cubicBezTo>
                  <a:cubicBezTo>
                    <a:pt x="12" y="65"/>
                    <a:pt x="12" y="66"/>
                    <a:pt x="12" y="66"/>
                  </a:cubicBezTo>
                  <a:cubicBezTo>
                    <a:pt x="13" y="67"/>
                    <a:pt x="14" y="67"/>
                    <a:pt x="15" y="67"/>
                  </a:cubicBezTo>
                  <a:cubicBezTo>
                    <a:pt x="16" y="67"/>
                    <a:pt x="16" y="67"/>
                    <a:pt x="17" y="66"/>
                  </a:cubicBezTo>
                  <a:cubicBezTo>
                    <a:pt x="18" y="66"/>
                    <a:pt x="18" y="65"/>
                    <a:pt x="18" y="64"/>
                  </a:cubicBezTo>
                  <a:cubicBezTo>
                    <a:pt x="18" y="50"/>
                    <a:pt x="18" y="50"/>
                    <a:pt x="18" y="50"/>
                  </a:cubicBezTo>
                  <a:cubicBezTo>
                    <a:pt x="18" y="40"/>
                    <a:pt x="18" y="40"/>
                    <a:pt x="18" y="40"/>
                  </a:cubicBezTo>
                  <a:cubicBezTo>
                    <a:pt x="20" y="40"/>
                    <a:pt x="20" y="40"/>
                    <a:pt x="20" y="40"/>
                  </a:cubicBezTo>
                  <a:cubicBezTo>
                    <a:pt x="20" y="50"/>
                    <a:pt x="20" y="50"/>
                    <a:pt x="20" y="50"/>
                  </a:cubicBezTo>
                  <a:cubicBezTo>
                    <a:pt x="20" y="64"/>
                    <a:pt x="20" y="64"/>
                    <a:pt x="20" y="64"/>
                  </a:cubicBezTo>
                  <a:cubicBezTo>
                    <a:pt x="20" y="65"/>
                    <a:pt x="20" y="66"/>
                    <a:pt x="20" y="66"/>
                  </a:cubicBezTo>
                  <a:cubicBezTo>
                    <a:pt x="21" y="67"/>
                    <a:pt x="22" y="67"/>
                    <a:pt x="23" y="67"/>
                  </a:cubicBezTo>
                  <a:cubicBezTo>
                    <a:pt x="24" y="67"/>
                    <a:pt x="24" y="67"/>
                    <a:pt x="25" y="66"/>
                  </a:cubicBezTo>
                  <a:cubicBezTo>
                    <a:pt x="26" y="66"/>
                    <a:pt x="26" y="65"/>
                    <a:pt x="26" y="64"/>
                  </a:cubicBezTo>
                  <a:cubicBezTo>
                    <a:pt x="26" y="50"/>
                    <a:pt x="26" y="50"/>
                    <a:pt x="26" y="50"/>
                  </a:cubicBezTo>
                  <a:cubicBezTo>
                    <a:pt x="26" y="40"/>
                    <a:pt x="26" y="40"/>
                    <a:pt x="26" y="40"/>
                  </a:cubicBezTo>
                  <a:cubicBezTo>
                    <a:pt x="35" y="40"/>
                    <a:pt x="35" y="40"/>
                    <a:pt x="35" y="40"/>
                  </a:cubicBezTo>
                  <a:cubicBezTo>
                    <a:pt x="28" y="17"/>
                    <a:pt x="28" y="17"/>
                    <a:pt x="28" y="17"/>
                  </a:cubicBezTo>
                  <a:cubicBezTo>
                    <a:pt x="25" y="9"/>
                    <a:pt x="25" y="9"/>
                    <a:pt x="25" y="9"/>
                  </a:cubicBezTo>
                  <a:cubicBezTo>
                    <a:pt x="27" y="9"/>
                    <a:pt x="27" y="9"/>
                    <a:pt x="27" y="9"/>
                  </a:cubicBezTo>
                  <a:cubicBezTo>
                    <a:pt x="28" y="12"/>
                    <a:pt x="29" y="15"/>
                    <a:pt x="30" y="17"/>
                  </a:cubicBezTo>
                  <a:cubicBezTo>
                    <a:pt x="30" y="18"/>
                    <a:pt x="30" y="18"/>
                    <a:pt x="30" y="18"/>
                  </a:cubicBezTo>
                  <a:cubicBezTo>
                    <a:pt x="30" y="20"/>
                    <a:pt x="31" y="22"/>
                    <a:pt x="32" y="24"/>
                  </a:cubicBezTo>
                  <a:cubicBezTo>
                    <a:pt x="32" y="26"/>
                    <a:pt x="32" y="27"/>
                    <a:pt x="33" y="28"/>
                  </a:cubicBezTo>
                  <a:cubicBezTo>
                    <a:pt x="33" y="29"/>
                    <a:pt x="34" y="30"/>
                    <a:pt x="35" y="30"/>
                  </a:cubicBezTo>
                  <a:cubicBezTo>
                    <a:pt x="36" y="29"/>
                    <a:pt x="36" y="29"/>
                    <a:pt x="36" y="29"/>
                  </a:cubicBezTo>
                  <a:cubicBezTo>
                    <a:pt x="37" y="29"/>
                    <a:pt x="38" y="28"/>
                    <a:pt x="38" y="27"/>
                  </a:cubicBezTo>
                  <a:cubicBezTo>
                    <a:pt x="38" y="26"/>
                    <a:pt x="38" y="26"/>
                    <a:pt x="38" y="26"/>
                  </a:cubicBezTo>
                  <a:cubicBezTo>
                    <a:pt x="37" y="26"/>
                    <a:pt x="37" y="25"/>
                    <a:pt x="37" y="24"/>
                  </a:cubicBezTo>
                  <a:cubicBezTo>
                    <a:pt x="37" y="22"/>
                    <a:pt x="36" y="21"/>
                    <a:pt x="36" y="19"/>
                  </a:cubicBezTo>
                  <a:cubicBezTo>
                    <a:pt x="35" y="18"/>
                    <a:pt x="35" y="18"/>
                    <a:pt x="35" y="17"/>
                  </a:cubicBezTo>
                  <a:cubicBezTo>
                    <a:pt x="35" y="16"/>
                    <a:pt x="34" y="14"/>
                    <a:pt x="34" y="13"/>
                  </a:cubicBezTo>
                  <a:cubicBezTo>
                    <a:pt x="33" y="10"/>
                    <a:pt x="32" y="8"/>
                    <a:pt x="32" y="6"/>
                  </a:cubicBezTo>
                  <a:cubicBezTo>
                    <a:pt x="31" y="4"/>
                    <a:pt x="30" y="3"/>
                    <a:pt x="29" y="2"/>
                  </a:cubicBezTo>
                  <a:cubicBezTo>
                    <a:pt x="27" y="0"/>
                    <a:pt x="26" y="0"/>
                    <a:pt x="24" y="0"/>
                  </a:cubicBezTo>
                </a:path>
              </a:pathLst>
            </a:custGeom>
            <a:solidFill>
              <a:srgbClr val="FEF3E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95" name="Freeform 14"/>
            <p:cNvSpPr/>
            <p:nvPr/>
          </p:nvSpPr>
          <p:spPr bwMode="auto">
            <a:xfrm>
              <a:off x="6348413" y="7308850"/>
              <a:ext cx="261938" cy="282575"/>
            </a:xfrm>
            <a:custGeom>
              <a:avLst/>
              <a:gdLst>
                <a:gd name="T0" fmla="*/ 7 w 13"/>
                <a:gd name="T1" fmla="*/ 0 h 14"/>
                <a:gd name="T2" fmla="*/ 2 w 13"/>
                <a:gd name="T3" fmla="*/ 2 h 14"/>
                <a:gd name="T4" fmla="*/ 0 w 13"/>
                <a:gd name="T5" fmla="*/ 7 h 14"/>
                <a:gd name="T6" fmla="*/ 0 w 13"/>
                <a:gd name="T7" fmla="*/ 9 h 14"/>
                <a:gd name="T8" fmla="*/ 2 w 13"/>
                <a:gd name="T9" fmla="*/ 12 h 14"/>
                <a:gd name="T10" fmla="*/ 7 w 13"/>
                <a:gd name="T11" fmla="*/ 14 h 14"/>
                <a:gd name="T12" fmla="*/ 12 w 13"/>
                <a:gd name="T13" fmla="*/ 12 h 14"/>
                <a:gd name="T14" fmla="*/ 13 w 13"/>
                <a:gd name="T15" fmla="*/ 9 h 14"/>
                <a:gd name="T16" fmla="*/ 13 w 13"/>
                <a:gd name="T17" fmla="*/ 7 h 14"/>
                <a:gd name="T18" fmla="*/ 12 w 13"/>
                <a:gd name="T19" fmla="*/ 2 h 14"/>
                <a:gd name="T20" fmla="*/ 7 w 13"/>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4">
                  <a:moveTo>
                    <a:pt x="7" y="0"/>
                  </a:moveTo>
                  <a:cubicBezTo>
                    <a:pt x="5" y="0"/>
                    <a:pt x="3" y="1"/>
                    <a:pt x="2" y="2"/>
                  </a:cubicBezTo>
                  <a:cubicBezTo>
                    <a:pt x="1" y="4"/>
                    <a:pt x="0" y="5"/>
                    <a:pt x="0" y="7"/>
                  </a:cubicBezTo>
                  <a:cubicBezTo>
                    <a:pt x="0" y="8"/>
                    <a:pt x="0" y="8"/>
                    <a:pt x="0" y="9"/>
                  </a:cubicBezTo>
                  <a:cubicBezTo>
                    <a:pt x="0" y="10"/>
                    <a:pt x="1" y="11"/>
                    <a:pt x="2" y="12"/>
                  </a:cubicBezTo>
                  <a:cubicBezTo>
                    <a:pt x="3" y="13"/>
                    <a:pt x="5" y="14"/>
                    <a:pt x="7" y="14"/>
                  </a:cubicBezTo>
                  <a:cubicBezTo>
                    <a:pt x="9" y="14"/>
                    <a:pt x="10" y="13"/>
                    <a:pt x="12" y="12"/>
                  </a:cubicBezTo>
                  <a:cubicBezTo>
                    <a:pt x="12" y="11"/>
                    <a:pt x="13" y="10"/>
                    <a:pt x="13" y="9"/>
                  </a:cubicBezTo>
                  <a:cubicBezTo>
                    <a:pt x="13" y="8"/>
                    <a:pt x="13" y="8"/>
                    <a:pt x="13" y="7"/>
                  </a:cubicBezTo>
                  <a:cubicBezTo>
                    <a:pt x="13" y="5"/>
                    <a:pt x="13" y="4"/>
                    <a:pt x="12" y="2"/>
                  </a:cubicBezTo>
                  <a:cubicBezTo>
                    <a:pt x="10" y="1"/>
                    <a:pt x="9" y="0"/>
                    <a:pt x="7" y="0"/>
                  </a:cubicBezTo>
                </a:path>
              </a:pathLst>
            </a:custGeom>
            <a:solidFill>
              <a:srgbClr val="FEF3E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grpSp>
      <p:grpSp>
        <p:nvGrpSpPr>
          <p:cNvPr id="96" name="กลุ่ม 95"/>
          <p:cNvGrpSpPr/>
          <p:nvPr/>
        </p:nvGrpSpPr>
        <p:grpSpPr>
          <a:xfrm>
            <a:off x="6731977" y="1569245"/>
            <a:ext cx="1166019" cy="1166019"/>
            <a:chOff x="5283200" y="3890963"/>
            <a:chExt cx="2332038" cy="2332038"/>
          </a:xfrm>
        </p:grpSpPr>
        <p:sp>
          <p:nvSpPr>
            <p:cNvPr id="97" name="Oval 8"/>
            <p:cNvSpPr>
              <a:spLocks noChangeArrowheads="1"/>
            </p:cNvSpPr>
            <p:nvPr/>
          </p:nvSpPr>
          <p:spPr bwMode="auto">
            <a:xfrm>
              <a:off x="5283200" y="3890963"/>
              <a:ext cx="2332038" cy="2332038"/>
            </a:xfrm>
            <a:prstGeom prst="ellipse">
              <a:avLst/>
            </a:prstGeom>
            <a:solidFill>
              <a:srgbClr val="FF6BE0"/>
            </a:solidFill>
            <a:ln>
              <a:noFill/>
            </a:ln>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98" name="Freeform 15"/>
            <p:cNvSpPr/>
            <p:nvPr/>
          </p:nvSpPr>
          <p:spPr bwMode="auto">
            <a:xfrm>
              <a:off x="6127750" y="4573588"/>
              <a:ext cx="663575" cy="1347788"/>
            </a:xfrm>
            <a:custGeom>
              <a:avLst/>
              <a:gdLst>
                <a:gd name="T0" fmla="*/ 24 w 33"/>
                <a:gd name="T1" fmla="*/ 0 h 67"/>
                <a:gd name="T2" fmla="*/ 9 w 33"/>
                <a:gd name="T3" fmla="*/ 0 h 67"/>
                <a:gd name="T4" fmla="*/ 4 w 33"/>
                <a:gd name="T5" fmla="*/ 1 h 67"/>
                <a:gd name="T6" fmla="*/ 3 w 33"/>
                <a:gd name="T7" fmla="*/ 3 h 67"/>
                <a:gd name="T8" fmla="*/ 0 w 33"/>
                <a:gd name="T9" fmla="*/ 9 h 67"/>
                <a:gd name="T10" fmla="*/ 0 w 33"/>
                <a:gd name="T11" fmla="*/ 30 h 67"/>
                <a:gd name="T12" fmla="*/ 1 w 33"/>
                <a:gd name="T13" fmla="*/ 32 h 67"/>
                <a:gd name="T14" fmla="*/ 3 w 33"/>
                <a:gd name="T15" fmla="*/ 33 h 67"/>
                <a:gd name="T16" fmla="*/ 5 w 33"/>
                <a:gd name="T17" fmla="*/ 32 h 67"/>
                <a:gd name="T18" fmla="*/ 6 w 33"/>
                <a:gd name="T19" fmla="*/ 30 h 67"/>
                <a:gd name="T20" fmla="*/ 6 w 33"/>
                <a:gd name="T21" fmla="*/ 11 h 67"/>
                <a:gd name="T22" fmla="*/ 8 w 33"/>
                <a:gd name="T23" fmla="*/ 11 h 67"/>
                <a:gd name="T24" fmla="*/ 8 w 33"/>
                <a:gd name="T25" fmla="*/ 34 h 67"/>
                <a:gd name="T26" fmla="*/ 8 w 33"/>
                <a:gd name="T27" fmla="*/ 59 h 67"/>
                <a:gd name="T28" fmla="*/ 8 w 33"/>
                <a:gd name="T29" fmla="*/ 63 h 67"/>
                <a:gd name="T30" fmla="*/ 9 w 33"/>
                <a:gd name="T31" fmla="*/ 66 h 67"/>
                <a:gd name="T32" fmla="*/ 12 w 33"/>
                <a:gd name="T33" fmla="*/ 67 h 67"/>
                <a:gd name="T34" fmla="*/ 15 w 33"/>
                <a:gd name="T35" fmla="*/ 66 h 67"/>
                <a:gd name="T36" fmla="*/ 16 w 33"/>
                <a:gd name="T37" fmla="*/ 63 h 67"/>
                <a:gd name="T38" fmla="*/ 16 w 33"/>
                <a:gd name="T39" fmla="*/ 59 h 67"/>
                <a:gd name="T40" fmla="*/ 16 w 33"/>
                <a:gd name="T41" fmla="*/ 34 h 67"/>
                <a:gd name="T42" fmla="*/ 16 w 33"/>
                <a:gd name="T43" fmla="*/ 33 h 67"/>
                <a:gd name="T44" fmla="*/ 17 w 33"/>
                <a:gd name="T45" fmla="*/ 33 h 67"/>
                <a:gd name="T46" fmla="*/ 17 w 33"/>
                <a:gd name="T47" fmla="*/ 34 h 67"/>
                <a:gd name="T48" fmla="*/ 17 w 33"/>
                <a:gd name="T49" fmla="*/ 59 h 67"/>
                <a:gd name="T50" fmla="*/ 17 w 33"/>
                <a:gd name="T51" fmla="*/ 63 h 67"/>
                <a:gd name="T52" fmla="*/ 19 w 33"/>
                <a:gd name="T53" fmla="*/ 66 h 67"/>
                <a:gd name="T54" fmla="*/ 22 w 33"/>
                <a:gd name="T55" fmla="*/ 67 h 67"/>
                <a:gd name="T56" fmla="*/ 24 w 33"/>
                <a:gd name="T57" fmla="*/ 66 h 67"/>
                <a:gd name="T58" fmla="*/ 25 w 33"/>
                <a:gd name="T59" fmla="*/ 63 h 67"/>
                <a:gd name="T60" fmla="*/ 25 w 33"/>
                <a:gd name="T61" fmla="*/ 59 h 67"/>
                <a:gd name="T62" fmla="*/ 25 w 33"/>
                <a:gd name="T63" fmla="*/ 34 h 67"/>
                <a:gd name="T64" fmla="*/ 25 w 33"/>
                <a:gd name="T65" fmla="*/ 11 h 67"/>
                <a:gd name="T66" fmla="*/ 27 w 33"/>
                <a:gd name="T67" fmla="*/ 11 h 67"/>
                <a:gd name="T68" fmla="*/ 27 w 33"/>
                <a:gd name="T69" fmla="*/ 30 h 67"/>
                <a:gd name="T70" fmla="*/ 28 w 33"/>
                <a:gd name="T71" fmla="*/ 32 h 67"/>
                <a:gd name="T72" fmla="*/ 30 w 33"/>
                <a:gd name="T73" fmla="*/ 33 h 67"/>
                <a:gd name="T74" fmla="*/ 32 w 33"/>
                <a:gd name="T75" fmla="*/ 32 h 67"/>
                <a:gd name="T76" fmla="*/ 33 w 33"/>
                <a:gd name="T77" fmla="*/ 30 h 67"/>
                <a:gd name="T78" fmla="*/ 33 w 33"/>
                <a:gd name="T79" fmla="*/ 9 h 67"/>
                <a:gd name="T80" fmla="*/ 30 w 33"/>
                <a:gd name="T81" fmla="*/ 3 h 67"/>
                <a:gd name="T82" fmla="*/ 29 w 33"/>
                <a:gd name="T83" fmla="*/ 1 h 67"/>
                <a:gd name="T84" fmla="*/ 24 w 33"/>
                <a:gd name="T8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67">
                  <a:moveTo>
                    <a:pt x="24" y="0"/>
                  </a:moveTo>
                  <a:cubicBezTo>
                    <a:pt x="9" y="0"/>
                    <a:pt x="9" y="0"/>
                    <a:pt x="9" y="0"/>
                  </a:cubicBezTo>
                  <a:cubicBezTo>
                    <a:pt x="7" y="0"/>
                    <a:pt x="6" y="0"/>
                    <a:pt x="4" y="1"/>
                  </a:cubicBezTo>
                  <a:cubicBezTo>
                    <a:pt x="4" y="2"/>
                    <a:pt x="3" y="2"/>
                    <a:pt x="3" y="3"/>
                  </a:cubicBezTo>
                  <a:cubicBezTo>
                    <a:pt x="1" y="4"/>
                    <a:pt x="0" y="6"/>
                    <a:pt x="0" y="9"/>
                  </a:cubicBezTo>
                  <a:cubicBezTo>
                    <a:pt x="0" y="30"/>
                    <a:pt x="0" y="30"/>
                    <a:pt x="0" y="30"/>
                  </a:cubicBezTo>
                  <a:cubicBezTo>
                    <a:pt x="0" y="31"/>
                    <a:pt x="1" y="31"/>
                    <a:pt x="1" y="32"/>
                  </a:cubicBezTo>
                  <a:cubicBezTo>
                    <a:pt x="2" y="33"/>
                    <a:pt x="2" y="33"/>
                    <a:pt x="3" y="33"/>
                  </a:cubicBezTo>
                  <a:cubicBezTo>
                    <a:pt x="4" y="33"/>
                    <a:pt x="5" y="33"/>
                    <a:pt x="5" y="32"/>
                  </a:cubicBezTo>
                  <a:cubicBezTo>
                    <a:pt x="6" y="31"/>
                    <a:pt x="6" y="31"/>
                    <a:pt x="6" y="30"/>
                  </a:cubicBezTo>
                  <a:cubicBezTo>
                    <a:pt x="6" y="11"/>
                    <a:pt x="6" y="11"/>
                    <a:pt x="6" y="11"/>
                  </a:cubicBezTo>
                  <a:cubicBezTo>
                    <a:pt x="8" y="11"/>
                    <a:pt x="8" y="11"/>
                    <a:pt x="8" y="11"/>
                  </a:cubicBezTo>
                  <a:cubicBezTo>
                    <a:pt x="8" y="34"/>
                    <a:pt x="8" y="34"/>
                    <a:pt x="8" y="34"/>
                  </a:cubicBezTo>
                  <a:cubicBezTo>
                    <a:pt x="8" y="59"/>
                    <a:pt x="8" y="59"/>
                    <a:pt x="8" y="59"/>
                  </a:cubicBezTo>
                  <a:cubicBezTo>
                    <a:pt x="8" y="63"/>
                    <a:pt x="8" y="63"/>
                    <a:pt x="8" y="63"/>
                  </a:cubicBezTo>
                  <a:cubicBezTo>
                    <a:pt x="8" y="64"/>
                    <a:pt x="8" y="65"/>
                    <a:pt x="9" y="66"/>
                  </a:cubicBezTo>
                  <a:cubicBezTo>
                    <a:pt x="10" y="67"/>
                    <a:pt x="11" y="67"/>
                    <a:pt x="12" y="67"/>
                  </a:cubicBezTo>
                  <a:cubicBezTo>
                    <a:pt x="13" y="67"/>
                    <a:pt x="14" y="67"/>
                    <a:pt x="15" y="66"/>
                  </a:cubicBezTo>
                  <a:cubicBezTo>
                    <a:pt x="15" y="65"/>
                    <a:pt x="16" y="64"/>
                    <a:pt x="16" y="63"/>
                  </a:cubicBezTo>
                  <a:cubicBezTo>
                    <a:pt x="16" y="59"/>
                    <a:pt x="16" y="59"/>
                    <a:pt x="16" y="59"/>
                  </a:cubicBezTo>
                  <a:cubicBezTo>
                    <a:pt x="16" y="34"/>
                    <a:pt x="16" y="34"/>
                    <a:pt x="16" y="34"/>
                  </a:cubicBezTo>
                  <a:cubicBezTo>
                    <a:pt x="16" y="33"/>
                    <a:pt x="16" y="33"/>
                    <a:pt x="16" y="33"/>
                  </a:cubicBezTo>
                  <a:cubicBezTo>
                    <a:pt x="17" y="33"/>
                    <a:pt x="17" y="33"/>
                    <a:pt x="17" y="33"/>
                  </a:cubicBezTo>
                  <a:cubicBezTo>
                    <a:pt x="17" y="34"/>
                    <a:pt x="17" y="34"/>
                    <a:pt x="17" y="34"/>
                  </a:cubicBezTo>
                  <a:cubicBezTo>
                    <a:pt x="17" y="59"/>
                    <a:pt x="17" y="59"/>
                    <a:pt x="17" y="59"/>
                  </a:cubicBezTo>
                  <a:cubicBezTo>
                    <a:pt x="17" y="63"/>
                    <a:pt x="17" y="63"/>
                    <a:pt x="17" y="63"/>
                  </a:cubicBezTo>
                  <a:cubicBezTo>
                    <a:pt x="17" y="64"/>
                    <a:pt x="18" y="65"/>
                    <a:pt x="19" y="66"/>
                  </a:cubicBezTo>
                  <a:cubicBezTo>
                    <a:pt x="19" y="67"/>
                    <a:pt x="20" y="67"/>
                    <a:pt x="22" y="67"/>
                  </a:cubicBezTo>
                  <a:cubicBezTo>
                    <a:pt x="23" y="67"/>
                    <a:pt x="23" y="67"/>
                    <a:pt x="24" y="66"/>
                  </a:cubicBezTo>
                  <a:cubicBezTo>
                    <a:pt x="25" y="65"/>
                    <a:pt x="25" y="64"/>
                    <a:pt x="25" y="63"/>
                  </a:cubicBezTo>
                  <a:cubicBezTo>
                    <a:pt x="25" y="59"/>
                    <a:pt x="25" y="59"/>
                    <a:pt x="25" y="59"/>
                  </a:cubicBezTo>
                  <a:cubicBezTo>
                    <a:pt x="25" y="34"/>
                    <a:pt x="25" y="34"/>
                    <a:pt x="25" y="34"/>
                  </a:cubicBezTo>
                  <a:cubicBezTo>
                    <a:pt x="25" y="11"/>
                    <a:pt x="25" y="11"/>
                    <a:pt x="25" y="11"/>
                  </a:cubicBezTo>
                  <a:cubicBezTo>
                    <a:pt x="27" y="11"/>
                    <a:pt x="27" y="11"/>
                    <a:pt x="27" y="11"/>
                  </a:cubicBezTo>
                  <a:cubicBezTo>
                    <a:pt x="27" y="30"/>
                    <a:pt x="27" y="30"/>
                    <a:pt x="27" y="30"/>
                  </a:cubicBezTo>
                  <a:cubicBezTo>
                    <a:pt x="27" y="31"/>
                    <a:pt x="27" y="31"/>
                    <a:pt x="28" y="32"/>
                  </a:cubicBezTo>
                  <a:cubicBezTo>
                    <a:pt x="28" y="33"/>
                    <a:pt x="29" y="33"/>
                    <a:pt x="30" y="33"/>
                  </a:cubicBezTo>
                  <a:cubicBezTo>
                    <a:pt x="31" y="33"/>
                    <a:pt x="31" y="33"/>
                    <a:pt x="32" y="32"/>
                  </a:cubicBezTo>
                  <a:cubicBezTo>
                    <a:pt x="32" y="31"/>
                    <a:pt x="33" y="31"/>
                    <a:pt x="33" y="30"/>
                  </a:cubicBezTo>
                  <a:cubicBezTo>
                    <a:pt x="33" y="9"/>
                    <a:pt x="33" y="9"/>
                    <a:pt x="33" y="9"/>
                  </a:cubicBezTo>
                  <a:cubicBezTo>
                    <a:pt x="33" y="6"/>
                    <a:pt x="32" y="4"/>
                    <a:pt x="30" y="3"/>
                  </a:cubicBezTo>
                  <a:cubicBezTo>
                    <a:pt x="30" y="2"/>
                    <a:pt x="29" y="2"/>
                    <a:pt x="29" y="1"/>
                  </a:cubicBezTo>
                  <a:cubicBezTo>
                    <a:pt x="27" y="0"/>
                    <a:pt x="26" y="0"/>
                    <a:pt x="24" y="0"/>
                  </a:cubicBezTo>
                </a:path>
              </a:pathLst>
            </a:custGeom>
            <a:solidFill>
              <a:srgbClr val="FDECE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sp>
          <p:nvSpPr>
            <p:cNvPr id="99" name="Freeform 16"/>
            <p:cNvSpPr/>
            <p:nvPr/>
          </p:nvSpPr>
          <p:spPr bwMode="auto">
            <a:xfrm>
              <a:off x="6329363" y="4271963"/>
              <a:ext cx="260350" cy="261938"/>
            </a:xfrm>
            <a:custGeom>
              <a:avLst/>
              <a:gdLst>
                <a:gd name="T0" fmla="*/ 7 w 13"/>
                <a:gd name="T1" fmla="*/ 0 h 13"/>
                <a:gd name="T2" fmla="*/ 2 w 13"/>
                <a:gd name="T3" fmla="*/ 2 h 13"/>
                <a:gd name="T4" fmla="*/ 0 w 13"/>
                <a:gd name="T5" fmla="*/ 6 h 13"/>
                <a:gd name="T6" fmla="*/ 2 w 13"/>
                <a:gd name="T7" fmla="*/ 11 h 13"/>
                <a:gd name="T8" fmla="*/ 7 w 13"/>
                <a:gd name="T9" fmla="*/ 13 h 13"/>
                <a:gd name="T10" fmla="*/ 11 w 13"/>
                <a:gd name="T11" fmla="*/ 11 h 13"/>
                <a:gd name="T12" fmla="*/ 13 w 13"/>
                <a:gd name="T13" fmla="*/ 6 h 13"/>
                <a:gd name="T14" fmla="*/ 11 w 13"/>
                <a:gd name="T15" fmla="*/ 2 h 13"/>
                <a:gd name="T16" fmla="*/ 7 w 1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7" y="0"/>
                  </a:moveTo>
                  <a:cubicBezTo>
                    <a:pt x="5" y="0"/>
                    <a:pt x="3" y="0"/>
                    <a:pt x="2" y="2"/>
                  </a:cubicBezTo>
                  <a:cubicBezTo>
                    <a:pt x="0" y="3"/>
                    <a:pt x="0" y="5"/>
                    <a:pt x="0" y="6"/>
                  </a:cubicBezTo>
                  <a:cubicBezTo>
                    <a:pt x="0" y="8"/>
                    <a:pt x="0" y="10"/>
                    <a:pt x="2" y="11"/>
                  </a:cubicBezTo>
                  <a:cubicBezTo>
                    <a:pt x="3" y="13"/>
                    <a:pt x="5" y="13"/>
                    <a:pt x="7" y="13"/>
                  </a:cubicBezTo>
                  <a:cubicBezTo>
                    <a:pt x="8" y="13"/>
                    <a:pt x="10" y="13"/>
                    <a:pt x="11" y="11"/>
                  </a:cubicBezTo>
                  <a:cubicBezTo>
                    <a:pt x="13" y="10"/>
                    <a:pt x="13" y="8"/>
                    <a:pt x="13" y="6"/>
                  </a:cubicBezTo>
                  <a:cubicBezTo>
                    <a:pt x="13" y="5"/>
                    <a:pt x="13" y="3"/>
                    <a:pt x="11" y="2"/>
                  </a:cubicBezTo>
                  <a:cubicBezTo>
                    <a:pt x="10" y="0"/>
                    <a:pt x="8" y="0"/>
                    <a:pt x="7" y="0"/>
                  </a:cubicBezTo>
                </a:path>
              </a:pathLst>
            </a:custGeom>
            <a:solidFill>
              <a:srgbClr val="FDECE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th-TH" sz="900">
                <a:latin typeface="微软雅黑" panose="020B0503020204020204" charset="-122"/>
                <a:ea typeface="微软雅黑" panose="020B0503020204020204" charset="-122"/>
                <a:sym typeface="FZHei-B01S" panose="02010601030101010101" pitchFamily="2" charset="-122"/>
              </a:endParaRPr>
            </a:p>
          </p:txBody>
        </p:sp>
      </p:grpSp>
      <p:grpSp>
        <p:nvGrpSpPr>
          <p:cNvPr id="100" name="กลุ่ม 99"/>
          <p:cNvGrpSpPr/>
          <p:nvPr/>
        </p:nvGrpSpPr>
        <p:grpSpPr>
          <a:xfrm>
            <a:off x="8078970" y="1835793"/>
            <a:ext cx="1646591" cy="376533"/>
            <a:chOff x="9762826" y="5958899"/>
            <a:chExt cx="3293181" cy="753065"/>
          </a:xfrm>
        </p:grpSpPr>
        <p:sp>
          <p:nvSpPr>
            <p:cNvPr id="101" name="Round Same Side Corner Rectangle 59"/>
            <p:cNvSpPr/>
            <p:nvPr/>
          </p:nvSpPr>
          <p:spPr>
            <a:xfrm rot="5400000">
              <a:off x="11037255" y="4743353"/>
              <a:ext cx="753065" cy="3184158"/>
            </a:xfrm>
            <a:prstGeom prst="round2SameRect">
              <a:avLst>
                <a:gd name="adj1" fmla="val 50000"/>
                <a:gd name="adj2" fmla="val 50000"/>
              </a:avLst>
            </a:prstGeom>
            <a:solidFill>
              <a:srgbClr val="FF6BE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FZHei-B01S" panose="02010601030101010101" pitchFamily="2" charset="-122"/>
              </a:endParaRPr>
            </a:p>
          </p:txBody>
        </p:sp>
        <p:sp>
          <p:nvSpPr>
            <p:cNvPr id="102" name="TextBox 101"/>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FZHei-B01S" panose="02010601030101010101" pitchFamily="2" charset="-122"/>
                </a:rPr>
                <a:t>Man</a:t>
              </a:r>
              <a:endParaRPr lang="en-US" sz="2000" b="1" dirty="0">
                <a:solidFill>
                  <a:schemeClr val="bg1"/>
                </a:solidFill>
                <a:latin typeface="微软雅黑" panose="020B0503020204020204" charset="-122"/>
                <a:ea typeface="微软雅黑" panose="020B0503020204020204" charset="-122"/>
                <a:cs typeface="Lato Regular"/>
                <a:sym typeface="FZHei-B01S" panose="02010601030101010101" pitchFamily="2" charset="-122"/>
              </a:endParaRPr>
            </a:p>
          </p:txBody>
        </p:sp>
      </p:grpSp>
      <p:sp>
        <p:nvSpPr>
          <p:cNvPr id="103" name="TextBox 102"/>
          <p:cNvSpPr txBox="1"/>
          <p:nvPr/>
        </p:nvSpPr>
        <p:spPr>
          <a:xfrm>
            <a:off x="8110715" y="2314166"/>
            <a:ext cx="3384448" cy="480113"/>
          </a:xfrm>
          <a:prstGeom prst="rect">
            <a:avLst/>
          </a:prstGeom>
          <a:noFill/>
        </p:spPr>
        <p:txBody>
          <a:bodyPr wrap="square" lIns="109711" tIns="54855" rIns="109711" bIns="54855" rtlCol="0">
            <a:spAutoFit/>
          </a:bodyPr>
          <a:lstStyle/>
          <a:p>
            <a:r>
              <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FZHei-B01S" panose="02010601030101010101" pitchFamily="2" charset="-122"/>
              </a:rPr>
              <a:t>点击添加标题点击添加标题点击添加标题点击添加标题点击添加标题</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FZHei-B01S" panose="02010601030101010101" pitchFamily="2" charset="-122"/>
            </a:endParaRPr>
          </a:p>
        </p:txBody>
      </p:sp>
      <p:grpSp>
        <p:nvGrpSpPr>
          <p:cNvPr id="104" name="กลุ่ม 103"/>
          <p:cNvGrpSpPr/>
          <p:nvPr/>
        </p:nvGrpSpPr>
        <p:grpSpPr>
          <a:xfrm>
            <a:off x="8040870" y="3474241"/>
            <a:ext cx="1646591" cy="376533"/>
            <a:chOff x="9762826" y="5958899"/>
            <a:chExt cx="3293181" cy="753065"/>
          </a:xfrm>
        </p:grpSpPr>
        <p:sp>
          <p:nvSpPr>
            <p:cNvPr id="105" name="Round Same Side Corner Rectangle 59"/>
            <p:cNvSpPr/>
            <p:nvPr/>
          </p:nvSpPr>
          <p:spPr>
            <a:xfrm rot="5400000">
              <a:off x="11037255" y="4743353"/>
              <a:ext cx="753065" cy="3184158"/>
            </a:xfrm>
            <a:prstGeom prst="round2SameRect">
              <a:avLst>
                <a:gd name="adj1" fmla="val 50000"/>
                <a:gd name="adj2" fmla="val 50000"/>
              </a:avLst>
            </a:prstGeom>
            <a:solidFill>
              <a:srgbClr val="FF6BE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FZHei-B01S" panose="02010601030101010101" pitchFamily="2" charset="-122"/>
              </a:endParaRPr>
            </a:p>
          </p:txBody>
        </p:sp>
        <p:sp>
          <p:nvSpPr>
            <p:cNvPr id="106" name="TextBox 105"/>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FZHei-B01S" panose="02010601030101010101" pitchFamily="2" charset="-122"/>
                </a:rPr>
                <a:t>Woman</a:t>
              </a:r>
              <a:endParaRPr lang="en-US" sz="2000" b="1" dirty="0">
                <a:solidFill>
                  <a:schemeClr val="bg1"/>
                </a:solidFill>
                <a:latin typeface="微软雅黑" panose="020B0503020204020204" charset="-122"/>
                <a:ea typeface="微软雅黑" panose="020B0503020204020204" charset="-122"/>
                <a:cs typeface="Lato Regular"/>
                <a:sym typeface="FZHei-B01S" panose="02010601030101010101" pitchFamily="2" charset="-122"/>
              </a:endParaRPr>
            </a:p>
          </p:txBody>
        </p:sp>
      </p:grpSp>
      <p:sp>
        <p:nvSpPr>
          <p:cNvPr id="107" name="TextBox 106"/>
          <p:cNvSpPr txBox="1"/>
          <p:nvPr/>
        </p:nvSpPr>
        <p:spPr>
          <a:xfrm>
            <a:off x="8072615" y="3952614"/>
            <a:ext cx="3384448" cy="480113"/>
          </a:xfrm>
          <a:prstGeom prst="rect">
            <a:avLst/>
          </a:prstGeom>
          <a:noFill/>
        </p:spPr>
        <p:txBody>
          <a:bodyPr wrap="square" lIns="109711" tIns="54855" rIns="109711" bIns="54855" rtlCol="0">
            <a:spAutoFit/>
          </a:bodyPr>
          <a:lstStyle/>
          <a:p>
            <a:r>
              <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FZHei-B01S" panose="02010601030101010101" pitchFamily="2" charset="-122"/>
              </a:rPr>
              <a:t>点击添加标题点击添加标题点击添加标题点击添加标题点击添加标题</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FZHei-B01S" panose="02010601030101010101" pitchFamily="2" charset="-122"/>
            </a:endParaRPr>
          </a:p>
        </p:txBody>
      </p:sp>
      <p:grpSp>
        <p:nvGrpSpPr>
          <p:cNvPr id="108" name="กลุ่ม 107"/>
          <p:cNvGrpSpPr/>
          <p:nvPr/>
        </p:nvGrpSpPr>
        <p:grpSpPr>
          <a:xfrm>
            <a:off x="8053677" y="5036193"/>
            <a:ext cx="1646591" cy="376533"/>
            <a:chOff x="9762826" y="5958899"/>
            <a:chExt cx="3293181" cy="753065"/>
          </a:xfrm>
        </p:grpSpPr>
        <p:sp>
          <p:nvSpPr>
            <p:cNvPr id="109" name="Round Same Side Corner Rectangle 59"/>
            <p:cNvSpPr/>
            <p:nvPr/>
          </p:nvSpPr>
          <p:spPr>
            <a:xfrm rot="5400000">
              <a:off x="11037255" y="4743353"/>
              <a:ext cx="753065" cy="3184158"/>
            </a:xfrm>
            <a:prstGeom prst="round2SameRect">
              <a:avLst>
                <a:gd name="adj1" fmla="val 50000"/>
                <a:gd name="adj2" fmla="val 50000"/>
              </a:avLst>
            </a:prstGeom>
            <a:solidFill>
              <a:srgbClr val="A9CFFE"/>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r"/>
              <a:endParaRPr lang="bg-BG" sz="900" dirty="0">
                <a:latin typeface="微软雅黑" panose="020B0503020204020204" charset="-122"/>
                <a:ea typeface="微软雅黑" panose="020B0503020204020204" charset="-122"/>
                <a:sym typeface="FZHei-B01S" panose="02010601030101010101" pitchFamily="2" charset="-122"/>
              </a:endParaRPr>
            </a:p>
          </p:txBody>
        </p:sp>
        <p:sp>
          <p:nvSpPr>
            <p:cNvPr id="110" name="TextBox 109"/>
            <p:cNvSpPr txBox="1"/>
            <p:nvPr/>
          </p:nvSpPr>
          <p:spPr>
            <a:xfrm>
              <a:off x="9762826" y="6001809"/>
              <a:ext cx="3293181" cy="615553"/>
            </a:xfrm>
            <a:prstGeom prst="rect">
              <a:avLst/>
            </a:prstGeom>
            <a:noFill/>
          </p:spPr>
          <p:txBody>
            <a:bodyPr wrap="square" lIns="0" tIns="0" rIns="0" bIns="0" rtlCol="0">
              <a:spAutoFit/>
            </a:bodyPr>
            <a:lstStyle/>
            <a:p>
              <a:pPr algn="ctr"/>
              <a:r>
                <a:rPr lang="en-US" sz="2000" b="1" dirty="0">
                  <a:solidFill>
                    <a:schemeClr val="bg1"/>
                  </a:solidFill>
                  <a:latin typeface="微软雅黑" panose="020B0503020204020204" charset="-122"/>
                  <a:ea typeface="微软雅黑" panose="020B0503020204020204" charset="-122"/>
                  <a:cs typeface="Lato Regular"/>
                  <a:sym typeface="FZHei-B01S" panose="02010601030101010101" pitchFamily="2" charset="-122"/>
                </a:rPr>
                <a:t>All</a:t>
              </a:r>
              <a:endParaRPr lang="en-US" sz="2000" b="1" dirty="0">
                <a:solidFill>
                  <a:schemeClr val="bg1"/>
                </a:solidFill>
                <a:latin typeface="微软雅黑" panose="020B0503020204020204" charset="-122"/>
                <a:ea typeface="微软雅黑" panose="020B0503020204020204" charset="-122"/>
                <a:cs typeface="Lato Regular"/>
                <a:sym typeface="FZHei-B01S" panose="02010601030101010101" pitchFamily="2" charset="-122"/>
              </a:endParaRPr>
            </a:p>
          </p:txBody>
        </p:sp>
      </p:grpSp>
      <p:sp>
        <p:nvSpPr>
          <p:cNvPr id="111" name="TextBox 110"/>
          <p:cNvSpPr txBox="1"/>
          <p:nvPr/>
        </p:nvSpPr>
        <p:spPr>
          <a:xfrm>
            <a:off x="8085421" y="5514566"/>
            <a:ext cx="3384448" cy="480113"/>
          </a:xfrm>
          <a:prstGeom prst="rect">
            <a:avLst/>
          </a:prstGeom>
          <a:noFill/>
        </p:spPr>
        <p:txBody>
          <a:bodyPr wrap="square" lIns="109711" tIns="54855" rIns="109711" bIns="54855" rtlCol="0">
            <a:spAutoFit/>
          </a:bodyPr>
          <a:lstStyle/>
          <a:p>
            <a:r>
              <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FZHei-B01S" panose="02010601030101010101" pitchFamily="2" charset="-122"/>
              </a:rPr>
              <a:t>点击添加标题点击添加标题点击添加标题点击添加标题点击添加标题</a:t>
            </a:r>
            <a:endParaRPr lang="zh-CN" altLang="en-US" sz="1200" dirty="0">
              <a:solidFill>
                <a:schemeClr val="tx1">
                  <a:lumMod val="50000"/>
                  <a:lumOff val="50000"/>
                </a:schemeClr>
              </a:solidFill>
              <a:latin typeface="微软雅黑" panose="020B0503020204020204" charset="-122"/>
              <a:ea typeface="微软雅黑" panose="020B0503020204020204" charset="-122"/>
              <a:cs typeface="Lato" pitchFamily="34" charset="0"/>
              <a:sym typeface="FZHei-B01S" panose="02010601030101010101" pitchFamily="2" charset="-122"/>
            </a:endParaRPr>
          </a:p>
        </p:txBody>
      </p:sp>
      <p:grpSp>
        <p:nvGrpSpPr>
          <p:cNvPr id="49" name="组合 48"/>
          <p:cNvGrpSpPr/>
          <p:nvPr/>
        </p:nvGrpSpPr>
        <p:grpSpPr>
          <a:xfrm>
            <a:off x="179991" y="338466"/>
            <a:ext cx="3254570" cy="563794"/>
            <a:chOff x="744342" y="709010"/>
            <a:chExt cx="3255323" cy="563925"/>
          </a:xfrm>
        </p:grpSpPr>
        <p:sp>
          <p:nvSpPr>
            <p:cNvPr id="50"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51" name="直接连接符 50"/>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953"/>
                                        </p:tgtEl>
                                        <p:attrNameLst>
                                          <p:attrName>style.visibility</p:attrName>
                                        </p:attrNameLst>
                                      </p:cBhvr>
                                      <p:to>
                                        <p:strVal val="visible"/>
                                      </p:to>
                                    </p:set>
                                    <p:anim calcmode="lin" valueType="num">
                                      <p:cBhvr>
                                        <p:cTn id="7" dur="500" fill="hold"/>
                                        <p:tgtEl>
                                          <p:spTgt spid="39953"/>
                                        </p:tgtEl>
                                        <p:attrNameLst>
                                          <p:attrName>ppt_w</p:attrName>
                                        </p:attrNameLst>
                                      </p:cBhvr>
                                      <p:tavLst>
                                        <p:tav tm="0">
                                          <p:val>
                                            <p:fltVal val="0"/>
                                          </p:val>
                                        </p:tav>
                                        <p:tav tm="100000">
                                          <p:val>
                                            <p:strVal val="#ppt_w"/>
                                          </p:val>
                                        </p:tav>
                                      </p:tavLst>
                                    </p:anim>
                                    <p:anim calcmode="lin" valueType="num">
                                      <p:cBhvr>
                                        <p:cTn id="8" dur="500" fill="hold"/>
                                        <p:tgtEl>
                                          <p:spTgt spid="39953"/>
                                        </p:tgtEl>
                                        <p:attrNameLst>
                                          <p:attrName>ppt_h</p:attrName>
                                        </p:attrNameLst>
                                      </p:cBhvr>
                                      <p:tavLst>
                                        <p:tav tm="0">
                                          <p:val>
                                            <p:fltVal val="0"/>
                                          </p:val>
                                        </p:tav>
                                        <p:tav tm="100000">
                                          <p:val>
                                            <p:strVal val="#ppt_h"/>
                                          </p:val>
                                        </p:tav>
                                      </p:tavLst>
                                    </p:anim>
                                    <p:animEffect transition="in" filter="fade">
                                      <p:cBhvr>
                                        <p:cTn id="9" dur="500"/>
                                        <p:tgtEl>
                                          <p:spTgt spid="3995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250"/>
                                        <p:tgtEl>
                                          <p:spTgt spid="84"/>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right)">
                                      <p:cBhvr>
                                        <p:cTn id="17" dur="250"/>
                                        <p:tgtEl>
                                          <p:spTgt spid="85"/>
                                        </p:tgtEl>
                                      </p:cBhvr>
                                    </p:animEffect>
                                  </p:childTnLst>
                                </p:cTn>
                              </p:par>
                              <p:par>
                                <p:cTn id="18" presetID="53" presetClass="entr" presetSubtype="16" fill="hold" nodeType="withEffect">
                                  <p:stCondLst>
                                    <p:cond delay="500"/>
                                  </p:stCondLst>
                                  <p:childTnLst>
                                    <p:set>
                                      <p:cBhvr>
                                        <p:cTn id="19" dur="1" fill="hold">
                                          <p:stCondLst>
                                            <p:cond delay="0"/>
                                          </p:stCondLst>
                                        </p:cTn>
                                        <p:tgtEl>
                                          <p:spTgt spid="96"/>
                                        </p:tgtEl>
                                        <p:attrNameLst>
                                          <p:attrName>style.visibility</p:attrName>
                                        </p:attrNameLst>
                                      </p:cBhvr>
                                      <p:to>
                                        <p:strVal val="visible"/>
                                      </p:to>
                                    </p:set>
                                    <p:anim calcmode="lin" valueType="num">
                                      <p:cBhvr>
                                        <p:cTn id="20" dur="500" fill="hold"/>
                                        <p:tgtEl>
                                          <p:spTgt spid="96"/>
                                        </p:tgtEl>
                                        <p:attrNameLst>
                                          <p:attrName>ppt_w</p:attrName>
                                        </p:attrNameLst>
                                      </p:cBhvr>
                                      <p:tavLst>
                                        <p:tav tm="0">
                                          <p:val>
                                            <p:fltVal val="0"/>
                                          </p:val>
                                        </p:tav>
                                        <p:tav tm="100000">
                                          <p:val>
                                            <p:strVal val="#ppt_w"/>
                                          </p:val>
                                        </p:tav>
                                      </p:tavLst>
                                    </p:anim>
                                    <p:anim calcmode="lin" valueType="num">
                                      <p:cBhvr>
                                        <p:cTn id="21" dur="500" fill="hold"/>
                                        <p:tgtEl>
                                          <p:spTgt spid="96"/>
                                        </p:tgtEl>
                                        <p:attrNameLst>
                                          <p:attrName>ppt_h</p:attrName>
                                        </p:attrNameLst>
                                      </p:cBhvr>
                                      <p:tavLst>
                                        <p:tav tm="0">
                                          <p:val>
                                            <p:fltVal val="0"/>
                                          </p:val>
                                        </p:tav>
                                        <p:tav tm="100000">
                                          <p:val>
                                            <p:strVal val="#ppt_h"/>
                                          </p:val>
                                        </p:tav>
                                      </p:tavLst>
                                    </p:anim>
                                    <p:animEffect transition="in" filter="fade">
                                      <p:cBhvr>
                                        <p:cTn id="22" dur="500"/>
                                        <p:tgtEl>
                                          <p:spTgt spid="96"/>
                                        </p:tgtEl>
                                      </p:cBhvr>
                                    </p:animEffect>
                                  </p:childTnLst>
                                </p:cTn>
                              </p:par>
                              <p:par>
                                <p:cTn id="23" presetID="53" presetClass="entr" presetSubtype="16" fill="hold" nodeType="withEffect">
                                  <p:stCondLst>
                                    <p:cond delay="500"/>
                                  </p:stCondLst>
                                  <p:childTnLst>
                                    <p:set>
                                      <p:cBhvr>
                                        <p:cTn id="24" dur="1" fill="hold">
                                          <p:stCondLst>
                                            <p:cond delay="0"/>
                                          </p:stCondLst>
                                        </p:cTn>
                                        <p:tgtEl>
                                          <p:spTgt spid="92"/>
                                        </p:tgtEl>
                                        <p:attrNameLst>
                                          <p:attrName>style.visibility</p:attrName>
                                        </p:attrNameLst>
                                      </p:cBhvr>
                                      <p:to>
                                        <p:strVal val="visible"/>
                                      </p:to>
                                    </p:set>
                                    <p:anim calcmode="lin" valueType="num">
                                      <p:cBhvr>
                                        <p:cTn id="25" dur="500" fill="hold"/>
                                        <p:tgtEl>
                                          <p:spTgt spid="92"/>
                                        </p:tgtEl>
                                        <p:attrNameLst>
                                          <p:attrName>ppt_w</p:attrName>
                                        </p:attrNameLst>
                                      </p:cBhvr>
                                      <p:tavLst>
                                        <p:tav tm="0">
                                          <p:val>
                                            <p:fltVal val="0"/>
                                          </p:val>
                                        </p:tav>
                                        <p:tav tm="100000">
                                          <p:val>
                                            <p:strVal val="#ppt_w"/>
                                          </p:val>
                                        </p:tav>
                                      </p:tavLst>
                                    </p:anim>
                                    <p:anim calcmode="lin" valueType="num">
                                      <p:cBhvr>
                                        <p:cTn id="26" dur="500" fill="hold"/>
                                        <p:tgtEl>
                                          <p:spTgt spid="92"/>
                                        </p:tgtEl>
                                        <p:attrNameLst>
                                          <p:attrName>ppt_h</p:attrName>
                                        </p:attrNameLst>
                                      </p:cBhvr>
                                      <p:tavLst>
                                        <p:tav tm="0">
                                          <p:val>
                                            <p:fltVal val="0"/>
                                          </p:val>
                                        </p:tav>
                                        <p:tav tm="100000">
                                          <p:val>
                                            <p:strVal val="#ppt_h"/>
                                          </p:val>
                                        </p:tav>
                                      </p:tavLst>
                                    </p:anim>
                                    <p:animEffect transition="in" filter="fade">
                                      <p:cBhvr>
                                        <p:cTn id="27" dur="500"/>
                                        <p:tgtEl>
                                          <p:spTgt spid="92"/>
                                        </p:tgtEl>
                                      </p:cBhvr>
                                    </p:animEffect>
                                  </p:childTnLst>
                                </p:cTn>
                              </p:par>
                              <p:par>
                                <p:cTn id="28" presetID="53" presetClass="entr" presetSubtype="16" fill="hold" nodeType="withEffect">
                                  <p:stCondLst>
                                    <p:cond delay="500"/>
                                  </p:stCondLst>
                                  <p:childTnLst>
                                    <p:set>
                                      <p:cBhvr>
                                        <p:cTn id="29" dur="1" fill="hold">
                                          <p:stCondLst>
                                            <p:cond delay="0"/>
                                          </p:stCondLst>
                                        </p:cTn>
                                        <p:tgtEl>
                                          <p:spTgt spid="86"/>
                                        </p:tgtEl>
                                        <p:attrNameLst>
                                          <p:attrName>style.visibility</p:attrName>
                                        </p:attrNameLst>
                                      </p:cBhvr>
                                      <p:to>
                                        <p:strVal val="visible"/>
                                      </p:to>
                                    </p:set>
                                    <p:anim calcmode="lin" valueType="num">
                                      <p:cBhvr>
                                        <p:cTn id="30" dur="500" fill="hold"/>
                                        <p:tgtEl>
                                          <p:spTgt spid="86"/>
                                        </p:tgtEl>
                                        <p:attrNameLst>
                                          <p:attrName>ppt_w</p:attrName>
                                        </p:attrNameLst>
                                      </p:cBhvr>
                                      <p:tavLst>
                                        <p:tav tm="0">
                                          <p:val>
                                            <p:fltVal val="0"/>
                                          </p:val>
                                        </p:tav>
                                        <p:tav tm="100000">
                                          <p:val>
                                            <p:strVal val="#ppt_w"/>
                                          </p:val>
                                        </p:tav>
                                      </p:tavLst>
                                    </p:anim>
                                    <p:anim calcmode="lin" valueType="num">
                                      <p:cBhvr>
                                        <p:cTn id="31" dur="500" fill="hold"/>
                                        <p:tgtEl>
                                          <p:spTgt spid="86"/>
                                        </p:tgtEl>
                                        <p:attrNameLst>
                                          <p:attrName>ppt_h</p:attrName>
                                        </p:attrNameLst>
                                      </p:cBhvr>
                                      <p:tavLst>
                                        <p:tav tm="0">
                                          <p:val>
                                            <p:fltVal val="0"/>
                                          </p:val>
                                        </p:tav>
                                        <p:tav tm="100000">
                                          <p:val>
                                            <p:strVal val="#ppt_h"/>
                                          </p:val>
                                        </p:tav>
                                      </p:tavLst>
                                    </p:anim>
                                    <p:animEffect transition="in" filter="fade">
                                      <p:cBhvr>
                                        <p:cTn id="32" dur="500"/>
                                        <p:tgtEl>
                                          <p:spTgt spid="86"/>
                                        </p:tgtEl>
                                      </p:cBhvr>
                                    </p:animEffect>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00"/>
                                        </p:tgtEl>
                                        <p:attrNameLst>
                                          <p:attrName>style.visibility</p:attrName>
                                        </p:attrNameLst>
                                      </p:cBhvr>
                                      <p:to>
                                        <p:strVal val="visible"/>
                                      </p:to>
                                    </p:set>
                                    <p:anim calcmode="lin" valueType="num">
                                      <p:cBhvr>
                                        <p:cTn id="36" dur="500" fill="hold"/>
                                        <p:tgtEl>
                                          <p:spTgt spid="100"/>
                                        </p:tgtEl>
                                        <p:attrNameLst>
                                          <p:attrName>ppt_w</p:attrName>
                                        </p:attrNameLst>
                                      </p:cBhvr>
                                      <p:tavLst>
                                        <p:tav tm="0">
                                          <p:val>
                                            <p:fltVal val="0"/>
                                          </p:val>
                                        </p:tav>
                                        <p:tav tm="100000">
                                          <p:val>
                                            <p:strVal val="#ppt_w"/>
                                          </p:val>
                                        </p:tav>
                                      </p:tavLst>
                                    </p:anim>
                                    <p:anim calcmode="lin" valueType="num">
                                      <p:cBhvr>
                                        <p:cTn id="37" dur="500" fill="hold"/>
                                        <p:tgtEl>
                                          <p:spTgt spid="100"/>
                                        </p:tgtEl>
                                        <p:attrNameLst>
                                          <p:attrName>ppt_h</p:attrName>
                                        </p:attrNameLst>
                                      </p:cBhvr>
                                      <p:tavLst>
                                        <p:tav tm="0">
                                          <p:val>
                                            <p:fltVal val="0"/>
                                          </p:val>
                                        </p:tav>
                                        <p:tav tm="100000">
                                          <p:val>
                                            <p:strVal val="#ppt_h"/>
                                          </p:val>
                                        </p:tav>
                                      </p:tavLst>
                                    </p:anim>
                                    <p:animEffect transition="in" filter="fade">
                                      <p:cBhvr>
                                        <p:cTn id="38" dur="500"/>
                                        <p:tgtEl>
                                          <p:spTgt spid="100"/>
                                        </p:tgtEl>
                                      </p:cBhvr>
                                    </p:animEffect>
                                  </p:childTnLst>
                                </p:cTn>
                              </p:par>
                              <p:par>
                                <p:cTn id="39" presetID="22" presetClass="entr" presetSubtype="4" fill="hold" grpId="0" nodeType="withEffect">
                                  <p:stCondLst>
                                    <p:cond delay="500"/>
                                  </p:stCondLst>
                                  <p:childTnLst>
                                    <p:set>
                                      <p:cBhvr>
                                        <p:cTn id="40" dur="1" fill="hold">
                                          <p:stCondLst>
                                            <p:cond delay="0"/>
                                          </p:stCondLst>
                                        </p:cTn>
                                        <p:tgtEl>
                                          <p:spTgt spid="103"/>
                                        </p:tgtEl>
                                        <p:attrNameLst>
                                          <p:attrName>style.visibility</p:attrName>
                                        </p:attrNameLst>
                                      </p:cBhvr>
                                      <p:to>
                                        <p:strVal val="visible"/>
                                      </p:to>
                                    </p:set>
                                    <p:animEffect transition="in" filter="wipe(down)">
                                      <p:cBhvr>
                                        <p:cTn id="41" dur="500"/>
                                        <p:tgtEl>
                                          <p:spTgt spid="103"/>
                                        </p:tgtEl>
                                      </p:cBhvr>
                                    </p:animEffect>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p:cTn id="45" dur="500" fill="hold"/>
                                        <p:tgtEl>
                                          <p:spTgt spid="104"/>
                                        </p:tgtEl>
                                        <p:attrNameLst>
                                          <p:attrName>ppt_w</p:attrName>
                                        </p:attrNameLst>
                                      </p:cBhvr>
                                      <p:tavLst>
                                        <p:tav tm="0">
                                          <p:val>
                                            <p:fltVal val="0"/>
                                          </p:val>
                                        </p:tav>
                                        <p:tav tm="100000">
                                          <p:val>
                                            <p:strVal val="#ppt_w"/>
                                          </p:val>
                                        </p:tav>
                                      </p:tavLst>
                                    </p:anim>
                                    <p:anim calcmode="lin" valueType="num">
                                      <p:cBhvr>
                                        <p:cTn id="46" dur="500" fill="hold"/>
                                        <p:tgtEl>
                                          <p:spTgt spid="104"/>
                                        </p:tgtEl>
                                        <p:attrNameLst>
                                          <p:attrName>ppt_h</p:attrName>
                                        </p:attrNameLst>
                                      </p:cBhvr>
                                      <p:tavLst>
                                        <p:tav tm="0">
                                          <p:val>
                                            <p:fltVal val="0"/>
                                          </p:val>
                                        </p:tav>
                                        <p:tav tm="100000">
                                          <p:val>
                                            <p:strVal val="#ppt_h"/>
                                          </p:val>
                                        </p:tav>
                                      </p:tavLst>
                                    </p:anim>
                                    <p:animEffect transition="in" filter="fade">
                                      <p:cBhvr>
                                        <p:cTn id="47" dur="500"/>
                                        <p:tgtEl>
                                          <p:spTgt spid="104"/>
                                        </p:tgtEl>
                                      </p:cBhvr>
                                    </p:animEffect>
                                  </p:childTnLst>
                                </p:cTn>
                              </p:par>
                              <p:par>
                                <p:cTn id="48" presetID="22" presetClass="entr" presetSubtype="4" fill="hold" grpId="0" nodeType="withEffect">
                                  <p:stCondLst>
                                    <p:cond delay="500"/>
                                  </p:stCondLst>
                                  <p:childTnLst>
                                    <p:set>
                                      <p:cBhvr>
                                        <p:cTn id="49" dur="1" fill="hold">
                                          <p:stCondLst>
                                            <p:cond delay="0"/>
                                          </p:stCondLst>
                                        </p:cTn>
                                        <p:tgtEl>
                                          <p:spTgt spid="107"/>
                                        </p:tgtEl>
                                        <p:attrNameLst>
                                          <p:attrName>style.visibility</p:attrName>
                                        </p:attrNameLst>
                                      </p:cBhvr>
                                      <p:to>
                                        <p:strVal val="visible"/>
                                      </p:to>
                                    </p:set>
                                    <p:animEffect transition="in" filter="wipe(down)">
                                      <p:cBhvr>
                                        <p:cTn id="50" dur="500"/>
                                        <p:tgtEl>
                                          <p:spTgt spid="107"/>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108"/>
                                        </p:tgtEl>
                                        <p:attrNameLst>
                                          <p:attrName>style.visibility</p:attrName>
                                        </p:attrNameLst>
                                      </p:cBhvr>
                                      <p:to>
                                        <p:strVal val="visible"/>
                                      </p:to>
                                    </p:set>
                                    <p:anim calcmode="lin" valueType="num">
                                      <p:cBhvr>
                                        <p:cTn id="54" dur="500" fill="hold"/>
                                        <p:tgtEl>
                                          <p:spTgt spid="108"/>
                                        </p:tgtEl>
                                        <p:attrNameLst>
                                          <p:attrName>ppt_w</p:attrName>
                                        </p:attrNameLst>
                                      </p:cBhvr>
                                      <p:tavLst>
                                        <p:tav tm="0">
                                          <p:val>
                                            <p:fltVal val="0"/>
                                          </p:val>
                                        </p:tav>
                                        <p:tav tm="100000">
                                          <p:val>
                                            <p:strVal val="#ppt_w"/>
                                          </p:val>
                                        </p:tav>
                                      </p:tavLst>
                                    </p:anim>
                                    <p:anim calcmode="lin" valueType="num">
                                      <p:cBhvr>
                                        <p:cTn id="55" dur="500" fill="hold"/>
                                        <p:tgtEl>
                                          <p:spTgt spid="108"/>
                                        </p:tgtEl>
                                        <p:attrNameLst>
                                          <p:attrName>ppt_h</p:attrName>
                                        </p:attrNameLst>
                                      </p:cBhvr>
                                      <p:tavLst>
                                        <p:tav tm="0">
                                          <p:val>
                                            <p:fltVal val="0"/>
                                          </p:val>
                                        </p:tav>
                                        <p:tav tm="100000">
                                          <p:val>
                                            <p:strVal val="#ppt_h"/>
                                          </p:val>
                                        </p:tav>
                                      </p:tavLst>
                                    </p:anim>
                                    <p:animEffect transition="in" filter="fade">
                                      <p:cBhvr>
                                        <p:cTn id="56" dur="500"/>
                                        <p:tgtEl>
                                          <p:spTgt spid="108"/>
                                        </p:tgtEl>
                                      </p:cBhvr>
                                    </p:animEffect>
                                  </p:childTnLst>
                                </p:cTn>
                              </p:par>
                              <p:par>
                                <p:cTn id="57" presetID="22" presetClass="entr" presetSubtype="4" fill="hold" grpId="0" nodeType="withEffect">
                                  <p:stCondLst>
                                    <p:cond delay="500"/>
                                  </p:stCondLst>
                                  <p:childTnLst>
                                    <p:set>
                                      <p:cBhvr>
                                        <p:cTn id="58" dur="1" fill="hold">
                                          <p:stCondLst>
                                            <p:cond delay="0"/>
                                          </p:stCondLst>
                                        </p:cTn>
                                        <p:tgtEl>
                                          <p:spTgt spid="111"/>
                                        </p:tgtEl>
                                        <p:attrNameLst>
                                          <p:attrName>style.visibility</p:attrName>
                                        </p:attrNameLst>
                                      </p:cBhvr>
                                      <p:to>
                                        <p:strVal val="visible"/>
                                      </p:to>
                                    </p:set>
                                    <p:animEffect transition="in" filter="wipe(down)">
                                      <p:cBhvr>
                                        <p:cTn id="59" dur="500"/>
                                        <p:tgtEl>
                                          <p:spTgt spid="111"/>
                                        </p:tgtEl>
                                      </p:cBhvr>
                                    </p:animEffect>
                                  </p:childTnLst>
                                </p:cTn>
                              </p:par>
                              <p:par>
                                <p:cTn id="60" presetID="42" presetClass="entr" presetSubtype="0" fill="hold"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500"/>
                                        <p:tgtEl>
                                          <p:spTgt spid="49"/>
                                        </p:tgtEl>
                                      </p:cBhvr>
                                    </p:animEffect>
                                    <p:anim calcmode="lin" valueType="num">
                                      <p:cBhvr>
                                        <p:cTn id="63" dur="500" fill="hold"/>
                                        <p:tgtEl>
                                          <p:spTgt spid="49"/>
                                        </p:tgtEl>
                                        <p:attrNameLst>
                                          <p:attrName>ppt_x</p:attrName>
                                        </p:attrNameLst>
                                      </p:cBhvr>
                                      <p:tavLst>
                                        <p:tav tm="0">
                                          <p:val>
                                            <p:strVal val="#ppt_x"/>
                                          </p:val>
                                        </p:tav>
                                        <p:tav tm="100000">
                                          <p:val>
                                            <p:strVal val="#ppt_x"/>
                                          </p:val>
                                        </p:tav>
                                      </p:tavLst>
                                    </p:anim>
                                    <p:anim calcmode="lin" valueType="num">
                                      <p:cBhvr>
                                        <p:cTn id="64"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103" grpId="0"/>
      <p:bldP spid="107" grpId="0"/>
      <p:bldP spid="1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79991" y="338466"/>
            <a:ext cx="3254570" cy="563794"/>
            <a:chOff x="744342" y="709010"/>
            <a:chExt cx="3255323" cy="563925"/>
          </a:xfrm>
        </p:grpSpPr>
        <p:sp>
          <p:nvSpPr>
            <p:cNvPr id="33"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34" name="直接连接符 33"/>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Rectangle 54"/>
          <p:cNvSpPr/>
          <p:nvPr/>
        </p:nvSpPr>
        <p:spPr>
          <a:xfrm>
            <a:off x="1911943" y="1968099"/>
            <a:ext cx="659130" cy="583565"/>
          </a:xfrm>
          <a:prstGeom prst="rect">
            <a:avLst/>
          </a:prstGeom>
        </p:spPr>
        <p:txBody>
          <a:bodyPr wrap="none">
            <a:spAutoFit/>
          </a:bodyPr>
          <a:p>
            <a:pPr algn="ctr"/>
            <a:r>
              <a:rPr lang="en-AU" sz="3200" dirty="0">
                <a:solidFill>
                  <a:schemeClr val="tx1">
                    <a:lumMod val="85000"/>
                    <a:lumOff val="15000"/>
                  </a:schemeClr>
                </a:solidFill>
                <a:latin typeface="微软雅黑" panose="020B0503020204020204" charset="-122"/>
                <a:ea typeface="微软雅黑" panose="020B0503020204020204" charset="-122"/>
                <a:cs typeface="Roboto black"/>
              </a:rPr>
              <a:t>01</a:t>
            </a:r>
            <a:endParaRPr lang="en-AU" sz="3200" dirty="0">
              <a:solidFill>
                <a:schemeClr val="tx1">
                  <a:lumMod val="85000"/>
                  <a:lumOff val="15000"/>
                </a:schemeClr>
              </a:solidFill>
              <a:latin typeface="微软雅黑" panose="020B0503020204020204" charset="-122"/>
              <a:ea typeface="微软雅黑" panose="020B0503020204020204" charset="-122"/>
              <a:cs typeface="Roboto black"/>
            </a:endParaRPr>
          </a:p>
        </p:txBody>
      </p:sp>
      <p:sp>
        <p:nvSpPr>
          <p:cNvPr id="3" name="Rectangle 55"/>
          <p:cNvSpPr/>
          <p:nvPr/>
        </p:nvSpPr>
        <p:spPr>
          <a:xfrm>
            <a:off x="4365303" y="1968099"/>
            <a:ext cx="659156" cy="584775"/>
          </a:xfrm>
          <a:prstGeom prst="rect">
            <a:avLst/>
          </a:prstGeom>
        </p:spPr>
        <p:txBody>
          <a:bodyPr wrap="none">
            <a:spAutoFit/>
          </a:bodyPr>
          <a:p>
            <a:pPr algn="ctr"/>
            <a:r>
              <a:rPr lang="en-AU" sz="3200" dirty="0">
                <a:solidFill>
                  <a:schemeClr val="tx1">
                    <a:lumMod val="85000"/>
                    <a:lumOff val="15000"/>
                  </a:schemeClr>
                </a:solidFill>
                <a:latin typeface="微软雅黑" panose="020B0503020204020204" charset="-122"/>
                <a:ea typeface="微软雅黑" panose="020B0503020204020204" charset="-122"/>
                <a:cs typeface="Roboto black"/>
              </a:rPr>
              <a:t>02</a:t>
            </a:r>
            <a:endParaRPr lang="en-AU" sz="3200" dirty="0">
              <a:solidFill>
                <a:schemeClr val="tx1">
                  <a:lumMod val="85000"/>
                  <a:lumOff val="15000"/>
                </a:schemeClr>
              </a:solidFill>
              <a:latin typeface="微软雅黑" panose="020B0503020204020204" charset="-122"/>
              <a:ea typeface="微软雅黑" panose="020B0503020204020204" charset="-122"/>
              <a:cs typeface="Roboto black"/>
            </a:endParaRPr>
          </a:p>
        </p:txBody>
      </p:sp>
      <p:sp>
        <p:nvSpPr>
          <p:cNvPr id="25" name="Rectangle 56"/>
          <p:cNvSpPr/>
          <p:nvPr/>
        </p:nvSpPr>
        <p:spPr>
          <a:xfrm>
            <a:off x="6951979" y="1968099"/>
            <a:ext cx="659156" cy="584775"/>
          </a:xfrm>
          <a:prstGeom prst="rect">
            <a:avLst/>
          </a:prstGeom>
        </p:spPr>
        <p:txBody>
          <a:bodyPr wrap="none">
            <a:spAutoFit/>
          </a:bodyPr>
          <a:p>
            <a:pPr algn="ctr"/>
            <a:r>
              <a:rPr lang="en-AU" sz="3200" dirty="0">
                <a:solidFill>
                  <a:schemeClr val="tx1">
                    <a:lumMod val="85000"/>
                    <a:lumOff val="15000"/>
                  </a:schemeClr>
                </a:solidFill>
                <a:latin typeface="微软雅黑" panose="020B0503020204020204" charset="-122"/>
                <a:ea typeface="微软雅黑" panose="020B0503020204020204" charset="-122"/>
                <a:cs typeface="Roboto black"/>
              </a:rPr>
              <a:t>03</a:t>
            </a:r>
            <a:endParaRPr lang="en-AU" sz="3200" dirty="0">
              <a:solidFill>
                <a:schemeClr val="tx1">
                  <a:lumMod val="85000"/>
                  <a:lumOff val="15000"/>
                </a:schemeClr>
              </a:solidFill>
              <a:latin typeface="微软雅黑" panose="020B0503020204020204" charset="-122"/>
              <a:ea typeface="微软雅黑" panose="020B0503020204020204" charset="-122"/>
              <a:cs typeface="Roboto black"/>
            </a:endParaRPr>
          </a:p>
        </p:txBody>
      </p:sp>
      <p:sp>
        <p:nvSpPr>
          <p:cNvPr id="27" name="Rectangle 57"/>
          <p:cNvSpPr/>
          <p:nvPr/>
        </p:nvSpPr>
        <p:spPr>
          <a:xfrm>
            <a:off x="9457549" y="1968099"/>
            <a:ext cx="659156" cy="584775"/>
          </a:xfrm>
          <a:prstGeom prst="rect">
            <a:avLst/>
          </a:prstGeom>
        </p:spPr>
        <p:txBody>
          <a:bodyPr wrap="none">
            <a:spAutoFit/>
          </a:bodyPr>
          <a:p>
            <a:pPr algn="ctr"/>
            <a:r>
              <a:rPr lang="en-AU" sz="3200" dirty="0">
                <a:solidFill>
                  <a:schemeClr val="tx1">
                    <a:lumMod val="85000"/>
                    <a:lumOff val="15000"/>
                  </a:schemeClr>
                </a:solidFill>
                <a:latin typeface="微软雅黑" panose="020B0503020204020204" charset="-122"/>
                <a:ea typeface="微软雅黑" panose="020B0503020204020204" charset="-122"/>
                <a:cs typeface="Roboto black"/>
              </a:rPr>
              <a:t>04</a:t>
            </a:r>
            <a:endParaRPr lang="en-AU" sz="3200" dirty="0">
              <a:solidFill>
                <a:schemeClr val="tx1">
                  <a:lumMod val="85000"/>
                  <a:lumOff val="15000"/>
                </a:schemeClr>
              </a:solidFill>
              <a:latin typeface="微软雅黑" panose="020B0503020204020204" charset="-122"/>
              <a:ea typeface="微软雅黑" panose="020B0503020204020204" charset="-122"/>
              <a:cs typeface="Roboto black"/>
            </a:endParaRPr>
          </a:p>
        </p:txBody>
      </p:sp>
      <p:sp>
        <p:nvSpPr>
          <p:cNvPr id="28" name="Flowchart: Manual Input 5"/>
          <p:cNvSpPr/>
          <p:nvPr/>
        </p:nvSpPr>
        <p:spPr>
          <a:xfrm flipV="1">
            <a:off x="1019769" y="3727088"/>
            <a:ext cx="2453373" cy="1876811"/>
          </a:xfrm>
          <a:prstGeom prst="flowChartManualInput">
            <a:avLst/>
          </a:prstGeom>
          <a:solidFill>
            <a:srgbClr val="FF6BE0"/>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bg1"/>
              </a:solidFill>
              <a:latin typeface="微软雅黑" panose="020B0503020204020204" charset="-122"/>
              <a:ea typeface="微软雅黑" panose="020B0503020204020204" charset="-122"/>
            </a:endParaRPr>
          </a:p>
        </p:txBody>
      </p:sp>
      <p:sp>
        <p:nvSpPr>
          <p:cNvPr id="29" name="Rectangle 58"/>
          <p:cNvSpPr/>
          <p:nvPr/>
        </p:nvSpPr>
        <p:spPr>
          <a:xfrm>
            <a:off x="1911930" y="3795310"/>
            <a:ext cx="659156" cy="584775"/>
          </a:xfrm>
          <a:prstGeom prst="rect">
            <a:avLst/>
          </a:prstGeom>
        </p:spPr>
        <p:txBody>
          <a:bodyPr wrap="none">
            <a:spAutoFit/>
          </a:bodyPr>
          <a:p>
            <a:pPr algn="ctr"/>
            <a:r>
              <a:rPr lang="en-AU" sz="3200" dirty="0">
                <a:solidFill>
                  <a:schemeClr val="bg1"/>
                </a:solidFill>
                <a:latin typeface="微软雅黑" panose="020B0503020204020204" charset="-122"/>
                <a:ea typeface="微软雅黑" panose="020B0503020204020204" charset="-122"/>
                <a:cs typeface="Roboto black"/>
              </a:rPr>
              <a:t>05</a:t>
            </a:r>
            <a:endParaRPr lang="en-AU" sz="3200" dirty="0">
              <a:solidFill>
                <a:schemeClr val="bg1"/>
              </a:solidFill>
              <a:latin typeface="微软雅黑" panose="020B0503020204020204" charset="-122"/>
              <a:ea typeface="微软雅黑" panose="020B0503020204020204" charset="-122"/>
              <a:cs typeface="Roboto black"/>
            </a:endParaRPr>
          </a:p>
        </p:txBody>
      </p:sp>
      <p:sp>
        <p:nvSpPr>
          <p:cNvPr id="30" name="Flowchart: Manual Input 8"/>
          <p:cNvSpPr/>
          <p:nvPr/>
        </p:nvSpPr>
        <p:spPr>
          <a:xfrm flipH="1" flipV="1">
            <a:off x="8524402" y="3727088"/>
            <a:ext cx="2453373" cy="1876811"/>
          </a:xfrm>
          <a:prstGeom prst="flowChartManualInput">
            <a:avLst/>
          </a:prstGeom>
          <a:solidFill>
            <a:srgbClr val="A9CFF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bg1"/>
              </a:solidFill>
              <a:latin typeface="微软雅黑" panose="020B0503020204020204" charset="-122"/>
              <a:ea typeface="微软雅黑" panose="020B0503020204020204" charset="-122"/>
            </a:endParaRPr>
          </a:p>
        </p:txBody>
      </p:sp>
      <p:sp>
        <p:nvSpPr>
          <p:cNvPr id="4" name="Rectangle 59"/>
          <p:cNvSpPr/>
          <p:nvPr/>
        </p:nvSpPr>
        <p:spPr>
          <a:xfrm>
            <a:off x="9457549" y="3795310"/>
            <a:ext cx="659156" cy="584775"/>
          </a:xfrm>
          <a:prstGeom prst="rect">
            <a:avLst/>
          </a:prstGeom>
        </p:spPr>
        <p:txBody>
          <a:bodyPr wrap="none">
            <a:spAutoFit/>
          </a:bodyPr>
          <a:p>
            <a:pPr algn="ctr"/>
            <a:r>
              <a:rPr lang="en-AU" sz="3200" dirty="0">
                <a:solidFill>
                  <a:schemeClr val="bg1"/>
                </a:solidFill>
                <a:latin typeface="微软雅黑" panose="020B0503020204020204" charset="-122"/>
                <a:ea typeface="微软雅黑" panose="020B0503020204020204" charset="-122"/>
                <a:cs typeface="Roboto black"/>
              </a:rPr>
              <a:t>08</a:t>
            </a:r>
            <a:endParaRPr lang="en-AU" sz="3200" dirty="0">
              <a:solidFill>
                <a:schemeClr val="bg1"/>
              </a:solidFill>
              <a:latin typeface="微软雅黑" panose="020B0503020204020204" charset="-122"/>
              <a:ea typeface="微软雅黑" panose="020B0503020204020204" charset="-122"/>
              <a:cs typeface="Roboto black"/>
            </a:endParaRPr>
          </a:p>
        </p:txBody>
      </p:sp>
      <p:sp>
        <p:nvSpPr>
          <p:cNvPr id="39" name="Flowchart: Manual Input 6"/>
          <p:cNvSpPr/>
          <p:nvPr/>
        </p:nvSpPr>
        <p:spPr>
          <a:xfrm flipH="1" flipV="1">
            <a:off x="3496804" y="3727088"/>
            <a:ext cx="2453373" cy="1876811"/>
          </a:xfrm>
          <a:prstGeom prst="flowChartManualInput">
            <a:avLst/>
          </a:prstGeom>
          <a:solidFill>
            <a:srgbClr val="A9CFF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bg1"/>
              </a:solidFill>
              <a:latin typeface="微软雅黑" panose="020B0503020204020204" charset="-122"/>
              <a:ea typeface="微软雅黑" panose="020B0503020204020204" charset="-122"/>
            </a:endParaRPr>
          </a:p>
        </p:txBody>
      </p:sp>
      <p:sp>
        <p:nvSpPr>
          <p:cNvPr id="5" name="Rectangle 60"/>
          <p:cNvSpPr/>
          <p:nvPr/>
        </p:nvSpPr>
        <p:spPr>
          <a:xfrm>
            <a:off x="4365303" y="3795310"/>
            <a:ext cx="659156" cy="584775"/>
          </a:xfrm>
          <a:prstGeom prst="rect">
            <a:avLst/>
          </a:prstGeom>
        </p:spPr>
        <p:txBody>
          <a:bodyPr wrap="none">
            <a:spAutoFit/>
          </a:bodyPr>
          <a:p>
            <a:pPr algn="ctr"/>
            <a:r>
              <a:rPr lang="en-AU" sz="3200" dirty="0">
                <a:solidFill>
                  <a:schemeClr val="bg1"/>
                </a:solidFill>
                <a:latin typeface="微软雅黑" panose="020B0503020204020204" charset="-122"/>
                <a:ea typeface="微软雅黑" panose="020B0503020204020204" charset="-122"/>
                <a:cs typeface="Roboto black"/>
              </a:rPr>
              <a:t>06</a:t>
            </a:r>
            <a:endParaRPr lang="en-AU" sz="3200" dirty="0">
              <a:solidFill>
                <a:schemeClr val="bg1"/>
              </a:solidFill>
              <a:latin typeface="微软雅黑" panose="020B0503020204020204" charset="-122"/>
              <a:ea typeface="微软雅黑" panose="020B0503020204020204" charset="-122"/>
              <a:cs typeface="Roboto black"/>
            </a:endParaRPr>
          </a:p>
        </p:txBody>
      </p:sp>
      <p:sp>
        <p:nvSpPr>
          <p:cNvPr id="6" name="Flowchart: Manual Input 7"/>
          <p:cNvSpPr/>
          <p:nvPr/>
        </p:nvSpPr>
        <p:spPr>
          <a:xfrm flipV="1">
            <a:off x="6010604" y="3727088"/>
            <a:ext cx="2453373" cy="1876811"/>
          </a:xfrm>
          <a:prstGeom prst="flowChartManualInput">
            <a:avLst/>
          </a:prstGeom>
          <a:solidFill>
            <a:srgbClr val="FF6BE0"/>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solidFill>
                <a:schemeClr val="bg1"/>
              </a:solidFill>
              <a:latin typeface="微软雅黑" panose="020B0503020204020204" charset="-122"/>
              <a:ea typeface="微软雅黑" panose="020B0503020204020204" charset="-122"/>
            </a:endParaRPr>
          </a:p>
        </p:txBody>
      </p:sp>
      <p:sp>
        <p:nvSpPr>
          <p:cNvPr id="7" name="Rectangle 61"/>
          <p:cNvSpPr/>
          <p:nvPr/>
        </p:nvSpPr>
        <p:spPr>
          <a:xfrm>
            <a:off x="6951979" y="3795310"/>
            <a:ext cx="659156" cy="584775"/>
          </a:xfrm>
          <a:prstGeom prst="rect">
            <a:avLst/>
          </a:prstGeom>
        </p:spPr>
        <p:txBody>
          <a:bodyPr wrap="none">
            <a:spAutoFit/>
          </a:bodyPr>
          <a:p>
            <a:pPr algn="ctr"/>
            <a:r>
              <a:rPr lang="en-AU" sz="3200" dirty="0">
                <a:solidFill>
                  <a:schemeClr val="bg1"/>
                </a:solidFill>
                <a:latin typeface="微软雅黑" panose="020B0503020204020204" charset="-122"/>
                <a:ea typeface="微软雅黑" panose="020B0503020204020204" charset="-122"/>
                <a:cs typeface="Roboto black"/>
              </a:rPr>
              <a:t>07</a:t>
            </a:r>
            <a:endParaRPr lang="en-AU" sz="3200" dirty="0">
              <a:solidFill>
                <a:schemeClr val="bg1"/>
              </a:solidFill>
              <a:latin typeface="微软雅黑" panose="020B0503020204020204" charset="-122"/>
              <a:ea typeface="微软雅黑" panose="020B0503020204020204" charset="-122"/>
              <a:cs typeface="Roboto black"/>
            </a:endParaRPr>
          </a:p>
        </p:txBody>
      </p:sp>
      <p:sp>
        <p:nvSpPr>
          <p:cNvPr id="8" name="TextBox 61"/>
          <p:cNvSpPr txBox="1"/>
          <p:nvPr/>
        </p:nvSpPr>
        <p:spPr>
          <a:xfrm>
            <a:off x="1195583" y="2631682"/>
            <a:ext cx="2091849" cy="646331"/>
          </a:xfrm>
          <a:prstGeom prst="rect">
            <a:avLst/>
          </a:prstGeom>
          <a:noFill/>
        </p:spPr>
        <p:txBody>
          <a:bodyPr wrap="square" lIns="0" tIns="0" rIns="0" bIns="0" rtlCol="0">
            <a:spAutoFit/>
          </a:bodyPr>
          <a:p>
            <a:pPr>
              <a:defRPr/>
            </a:pPr>
            <a:r>
              <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44" name="TextBox 61"/>
          <p:cNvSpPr txBox="1"/>
          <p:nvPr/>
        </p:nvSpPr>
        <p:spPr>
          <a:xfrm>
            <a:off x="3714328" y="4430631"/>
            <a:ext cx="2091849" cy="646331"/>
          </a:xfrm>
          <a:prstGeom prst="rect">
            <a:avLst/>
          </a:prstGeom>
          <a:noFill/>
        </p:spPr>
        <p:txBody>
          <a:bodyPr wrap="square" lIns="0" tIns="0" rIns="0" bIns="0" rtlCol="0">
            <a:spAutoFit/>
          </a:bodyPr>
          <a:p>
            <a:pPr>
              <a:defRPr/>
            </a:pPr>
            <a:r>
              <a:rPr lang="en-US" sz="1050">
                <a:solidFill>
                  <a:schemeClr val="bg1"/>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bg1"/>
              </a:solidFill>
              <a:latin typeface="微软雅黑" panose="020B0503020204020204" charset="-122"/>
              <a:ea typeface="微软雅黑" panose="020B0503020204020204" charset="-122"/>
              <a:cs typeface="Clear Sans Light" panose="020B0303030202020304" pitchFamily="34" charset="0"/>
            </a:endParaRPr>
          </a:p>
        </p:txBody>
      </p:sp>
      <p:sp>
        <p:nvSpPr>
          <p:cNvPr id="45" name="TextBox 61"/>
          <p:cNvSpPr txBox="1"/>
          <p:nvPr/>
        </p:nvSpPr>
        <p:spPr>
          <a:xfrm>
            <a:off x="6233558" y="2631682"/>
            <a:ext cx="2091849" cy="646331"/>
          </a:xfrm>
          <a:prstGeom prst="rect">
            <a:avLst/>
          </a:prstGeom>
          <a:noFill/>
        </p:spPr>
        <p:txBody>
          <a:bodyPr wrap="square" lIns="0" tIns="0" rIns="0" bIns="0" rtlCol="0">
            <a:spAutoFit/>
          </a:bodyPr>
          <a:p>
            <a:pPr>
              <a:defRPr/>
            </a:pPr>
            <a:r>
              <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46" name="TextBox 61"/>
          <p:cNvSpPr txBox="1"/>
          <p:nvPr/>
        </p:nvSpPr>
        <p:spPr>
          <a:xfrm>
            <a:off x="8752303" y="4430631"/>
            <a:ext cx="2091849" cy="646331"/>
          </a:xfrm>
          <a:prstGeom prst="rect">
            <a:avLst/>
          </a:prstGeom>
          <a:noFill/>
        </p:spPr>
        <p:txBody>
          <a:bodyPr wrap="square" lIns="0" tIns="0" rIns="0" bIns="0" rtlCol="0">
            <a:spAutoFit/>
          </a:bodyPr>
          <a:p>
            <a:pPr>
              <a:defRPr/>
            </a:pPr>
            <a:r>
              <a:rPr lang="en-US" sz="1050">
                <a:solidFill>
                  <a:schemeClr val="bg1"/>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bg1"/>
              </a:solidFill>
              <a:latin typeface="微软雅黑" panose="020B0503020204020204" charset="-122"/>
              <a:ea typeface="微软雅黑" panose="020B0503020204020204" charset="-122"/>
              <a:cs typeface="Clear Sans Light" panose="020B0303030202020304" pitchFamily="34" charset="0"/>
            </a:endParaRPr>
          </a:p>
        </p:txBody>
      </p:sp>
      <p:sp>
        <p:nvSpPr>
          <p:cNvPr id="47" name="TextBox 61"/>
          <p:cNvSpPr txBox="1"/>
          <p:nvPr/>
        </p:nvSpPr>
        <p:spPr>
          <a:xfrm>
            <a:off x="8741202" y="2548123"/>
            <a:ext cx="2091849" cy="646331"/>
          </a:xfrm>
          <a:prstGeom prst="rect">
            <a:avLst/>
          </a:prstGeom>
          <a:noFill/>
        </p:spPr>
        <p:txBody>
          <a:bodyPr wrap="square" lIns="0" tIns="0" rIns="0" bIns="0" rtlCol="0">
            <a:spAutoFit/>
          </a:bodyPr>
          <a:p>
            <a:pPr>
              <a:defRPr/>
            </a:pPr>
            <a:r>
              <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
        <p:nvSpPr>
          <p:cNvPr id="48" name="TextBox 61"/>
          <p:cNvSpPr txBox="1"/>
          <p:nvPr/>
        </p:nvSpPr>
        <p:spPr>
          <a:xfrm>
            <a:off x="6235632" y="4409194"/>
            <a:ext cx="2091849" cy="646331"/>
          </a:xfrm>
          <a:prstGeom prst="rect">
            <a:avLst/>
          </a:prstGeom>
          <a:noFill/>
        </p:spPr>
        <p:txBody>
          <a:bodyPr wrap="square" lIns="0" tIns="0" rIns="0" bIns="0" rtlCol="0">
            <a:spAutoFit/>
          </a:bodyPr>
          <a:p>
            <a:pPr>
              <a:defRPr/>
            </a:pPr>
            <a:r>
              <a:rPr lang="en-US" sz="1050">
                <a:solidFill>
                  <a:schemeClr val="bg1"/>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bg1"/>
              </a:solidFill>
              <a:latin typeface="微软雅黑" panose="020B0503020204020204" charset="-122"/>
              <a:ea typeface="微软雅黑" panose="020B0503020204020204" charset="-122"/>
              <a:cs typeface="Clear Sans Light" panose="020B0303030202020304" pitchFamily="34" charset="0"/>
            </a:endParaRPr>
          </a:p>
        </p:txBody>
      </p:sp>
      <p:sp>
        <p:nvSpPr>
          <p:cNvPr id="49" name="TextBox 61"/>
          <p:cNvSpPr txBox="1"/>
          <p:nvPr/>
        </p:nvSpPr>
        <p:spPr>
          <a:xfrm>
            <a:off x="1209706" y="4403000"/>
            <a:ext cx="2091849" cy="646331"/>
          </a:xfrm>
          <a:prstGeom prst="rect">
            <a:avLst/>
          </a:prstGeom>
          <a:noFill/>
        </p:spPr>
        <p:txBody>
          <a:bodyPr wrap="square" lIns="0" tIns="0" rIns="0" bIns="0" rtlCol="0">
            <a:spAutoFit/>
          </a:bodyPr>
          <a:p>
            <a:pPr>
              <a:defRPr/>
            </a:pPr>
            <a:r>
              <a:rPr lang="en-US" sz="1050">
                <a:solidFill>
                  <a:schemeClr val="bg1"/>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bg1"/>
              </a:solidFill>
              <a:latin typeface="微软雅黑" panose="020B0503020204020204" charset="-122"/>
              <a:ea typeface="微软雅黑" panose="020B0503020204020204" charset="-122"/>
              <a:cs typeface="Clear Sans Light" panose="020B0303030202020304" pitchFamily="34" charset="0"/>
            </a:endParaRPr>
          </a:p>
        </p:txBody>
      </p:sp>
      <p:sp>
        <p:nvSpPr>
          <p:cNvPr id="50" name="TextBox 61"/>
          <p:cNvSpPr txBox="1"/>
          <p:nvPr/>
        </p:nvSpPr>
        <p:spPr>
          <a:xfrm>
            <a:off x="3714327" y="2548123"/>
            <a:ext cx="2091849" cy="646331"/>
          </a:xfrm>
          <a:prstGeom prst="rect">
            <a:avLst/>
          </a:prstGeom>
          <a:noFill/>
        </p:spPr>
        <p:txBody>
          <a:bodyPr wrap="square" lIns="0" tIns="0" rIns="0" bIns="0" rtlCol="0">
            <a:spAutoFit/>
          </a:bodyPr>
          <a:p>
            <a:pPr>
              <a:defRPr/>
            </a:pPr>
            <a:r>
              <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rPr>
              <a:t>Click here to add the text, the text is the extraction of your thought, please try to explain the point of view as succinctly as possible.</a:t>
            </a:r>
            <a:endParaRPr lang="en-US" sz="1050">
              <a:solidFill>
                <a:schemeClr val="tx1">
                  <a:lumMod val="85000"/>
                  <a:lumOff val="15000"/>
                </a:schemeClr>
              </a:solidFill>
              <a:latin typeface="微软雅黑" panose="020B0503020204020204" charset="-122"/>
              <a:ea typeface="微软雅黑" panose="020B0503020204020204" charset="-122"/>
              <a:cs typeface="Clear Sans Light" panose="020B03030302020203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dissolve">
                                      <p:cBhvr>
                                        <p:cTn id="14" dur="500"/>
                                        <p:tgtEl>
                                          <p:spTgt spid="2"/>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500"/>
                                        <p:tgtEl>
                                          <p:spTgt spid="25"/>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dissolve">
                                      <p:cBhvr>
                                        <p:cTn id="23" dur="500"/>
                                        <p:tgtEl>
                                          <p:spTgt spid="2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dissolve">
                                      <p:cBhvr>
                                        <p:cTn id="32" dur="500"/>
                                        <p:tgtEl>
                                          <p:spTgt spid="3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500"/>
                                        <p:tgtEl>
                                          <p:spTgt spid="4"/>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dissolve">
                                      <p:cBhvr>
                                        <p:cTn id="38" dur="500"/>
                                        <p:tgtEl>
                                          <p:spTgt spid="3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dissolve">
                                      <p:cBhvr>
                                        <p:cTn id="41" dur="500"/>
                                        <p:tgtEl>
                                          <p:spTgt spid="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dissolve">
                                      <p:cBhvr>
                                        <p:cTn id="44" dur="500"/>
                                        <p:tgtEl>
                                          <p:spTgt spid="6"/>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dissolve">
                                      <p:cBhvr>
                                        <p:cTn id="47" dur="500"/>
                                        <p:tgtEl>
                                          <p:spTgt spid="7"/>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dissolve">
                                      <p:cBhvr>
                                        <p:cTn id="50" dur="500"/>
                                        <p:tgtEl>
                                          <p:spTgt spid="8"/>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dissolve">
                                      <p:cBhvr>
                                        <p:cTn id="53" dur="500"/>
                                        <p:tgtEl>
                                          <p:spTgt spid="44"/>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dissolve">
                                      <p:cBhvr>
                                        <p:cTn id="56" dur="500"/>
                                        <p:tgtEl>
                                          <p:spTgt spid="45"/>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dissolve">
                                      <p:cBhvr>
                                        <p:cTn id="59" dur="500"/>
                                        <p:tgtEl>
                                          <p:spTgt spid="46"/>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dissolve">
                                      <p:cBhvr>
                                        <p:cTn id="62" dur="500"/>
                                        <p:tgtEl>
                                          <p:spTgt spid="47"/>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dissolve">
                                      <p:cBhvr>
                                        <p:cTn id="65" dur="500"/>
                                        <p:tgtEl>
                                          <p:spTgt spid="48"/>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dissolve">
                                      <p:cBhvr>
                                        <p:cTn id="68" dur="500"/>
                                        <p:tgtEl>
                                          <p:spTgt spid="49"/>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dissolve">
                                      <p:cBhvr>
                                        <p:cTn id="7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5" grpId="0"/>
      <p:bldP spid="27" grpId="0"/>
      <p:bldP spid="28" grpId="0" animBg="1"/>
      <p:bldP spid="29" grpId="0"/>
      <p:bldP spid="30" grpId="0" animBg="1"/>
      <p:bldP spid="4" grpId="0"/>
      <p:bldP spid="39" grpId="0" animBg="1"/>
      <p:bldP spid="5" grpId="0"/>
      <p:bldP spid="6" grpId="0" animBg="1"/>
      <p:bldP spid="7" grpId="0"/>
      <p:bldP spid="8" grpId="0"/>
      <p:bldP spid="44" grpId="0"/>
      <p:bldP spid="45" grpId="0"/>
      <p:bldP spid="46" grpId="0"/>
      <p:bldP spid="47" grpId="0"/>
      <p:bldP spid="48"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4"/>
          <p:cNvGrpSpPr/>
          <p:nvPr/>
        </p:nvGrpSpPr>
        <p:grpSpPr>
          <a:xfrm>
            <a:off x="1799408" y="1857069"/>
            <a:ext cx="4045360" cy="483286"/>
            <a:chOff x="1693635" y="1528540"/>
            <a:chExt cx="4045360" cy="483285"/>
          </a:xfrm>
        </p:grpSpPr>
        <p:sp>
          <p:nvSpPr>
            <p:cNvPr id="66" name="Rectangle 65"/>
            <p:cNvSpPr/>
            <p:nvPr/>
          </p:nvSpPr>
          <p:spPr>
            <a:xfrm>
              <a:off x="1698398" y="1766716"/>
              <a:ext cx="4040597" cy="245109"/>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67" name="TextBox 66"/>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68" name="Rounded Rectangle 8"/>
          <p:cNvSpPr/>
          <p:nvPr/>
        </p:nvSpPr>
        <p:spPr>
          <a:xfrm>
            <a:off x="1161636" y="1898991"/>
            <a:ext cx="604435" cy="577312"/>
          </a:xfrm>
          <a:prstGeom prst="roundRect">
            <a:avLst>
              <a:gd name="adj" fmla="val 50000"/>
            </a:avLst>
          </a:prstGeom>
          <a:solidFill>
            <a:srgbClr val="A9CFF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01.</a:t>
            </a:r>
            <a:endParaRPr lang="en-GB" sz="1400" b="1" dirty="0">
              <a:latin typeface="微软雅黑" panose="020B0503020204020204" charset="-122"/>
              <a:ea typeface="微软雅黑" panose="020B0503020204020204" charset="-122"/>
              <a:sym typeface="FZHei-B01S" panose="02010601030101010101" pitchFamily="2" charset="-122"/>
            </a:endParaRPr>
          </a:p>
        </p:txBody>
      </p:sp>
      <p:grpSp>
        <p:nvGrpSpPr>
          <p:cNvPr id="69" name="Group 68"/>
          <p:cNvGrpSpPr/>
          <p:nvPr/>
        </p:nvGrpSpPr>
        <p:grpSpPr>
          <a:xfrm>
            <a:off x="1799408" y="2864665"/>
            <a:ext cx="4045360" cy="484398"/>
            <a:chOff x="1693635" y="1528540"/>
            <a:chExt cx="4045360" cy="484397"/>
          </a:xfrm>
        </p:grpSpPr>
        <p:sp>
          <p:nvSpPr>
            <p:cNvPr id="70" name="Rectangle 69"/>
            <p:cNvSpPr/>
            <p:nvPr/>
          </p:nvSpPr>
          <p:spPr>
            <a:xfrm>
              <a:off x="1698398" y="1766716"/>
              <a:ext cx="4040597" cy="246221"/>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71" name="TextBox 70"/>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72" name="Rounded Rectangle 40"/>
          <p:cNvSpPr/>
          <p:nvPr/>
        </p:nvSpPr>
        <p:spPr>
          <a:xfrm>
            <a:off x="1161636" y="2906587"/>
            <a:ext cx="604435" cy="577312"/>
          </a:xfrm>
          <a:prstGeom prst="roundRect">
            <a:avLst>
              <a:gd name="adj" fmla="val 50000"/>
            </a:avLst>
          </a:prstGeom>
          <a:solidFill>
            <a:srgbClr val="FF6BE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02.</a:t>
            </a:r>
            <a:endParaRPr lang="en-GB" sz="1400" b="1" dirty="0">
              <a:latin typeface="微软雅黑" panose="020B0503020204020204" charset="-122"/>
              <a:ea typeface="微软雅黑" panose="020B0503020204020204" charset="-122"/>
              <a:sym typeface="FZHei-B01S" panose="02010601030101010101" pitchFamily="2" charset="-122"/>
            </a:endParaRPr>
          </a:p>
        </p:txBody>
      </p:sp>
      <p:grpSp>
        <p:nvGrpSpPr>
          <p:cNvPr id="73" name="Group 72"/>
          <p:cNvGrpSpPr/>
          <p:nvPr/>
        </p:nvGrpSpPr>
        <p:grpSpPr>
          <a:xfrm>
            <a:off x="1799408" y="3878010"/>
            <a:ext cx="4045360" cy="484398"/>
            <a:chOff x="1693635" y="1528540"/>
            <a:chExt cx="4045360" cy="484397"/>
          </a:xfrm>
        </p:grpSpPr>
        <p:sp>
          <p:nvSpPr>
            <p:cNvPr id="74" name="Rectangle 73"/>
            <p:cNvSpPr/>
            <p:nvPr/>
          </p:nvSpPr>
          <p:spPr>
            <a:xfrm>
              <a:off x="1698398" y="1766716"/>
              <a:ext cx="4040597" cy="246221"/>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75" name="TextBox 74"/>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76" name="Rounded Rectangle 44"/>
          <p:cNvSpPr/>
          <p:nvPr/>
        </p:nvSpPr>
        <p:spPr>
          <a:xfrm>
            <a:off x="1161636" y="3919931"/>
            <a:ext cx="604435" cy="577312"/>
          </a:xfrm>
          <a:prstGeom prst="roundRect">
            <a:avLst>
              <a:gd name="adj" fmla="val 50000"/>
            </a:avLst>
          </a:prstGeom>
          <a:solidFill>
            <a:srgbClr val="A9CFF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03.</a:t>
            </a:r>
            <a:endParaRPr lang="en-GB" sz="1400" b="1" dirty="0">
              <a:latin typeface="微软雅黑" panose="020B0503020204020204" charset="-122"/>
              <a:ea typeface="微软雅黑" panose="020B0503020204020204" charset="-122"/>
              <a:sym typeface="FZHei-B01S" panose="02010601030101010101" pitchFamily="2" charset="-122"/>
            </a:endParaRPr>
          </a:p>
        </p:txBody>
      </p:sp>
      <p:grpSp>
        <p:nvGrpSpPr>
          <p:cNvPr id="77" name="Group 76"/>
          <p:cNvGrpSpPr/>
          <p:nvPr/>
        </p:nvGrpSpPr>
        <p:grpSpPr>
          <a:xfrm>
            <a:off x="1799408" y="4891356"/>
            <a:ext cx="4045360" cy="484398"/>
            <a:chOff x="1693635" y="1528540"/>
            <a:chExt cx="4045360" cy="484397"/>
          </a:xfrm>
        </p:grpSpPr>
        <p:sp>
          <p:nvSpPr>
            <p:cNvPr id="78" name="Rectangle 77"/>
            <p:cNvSpPr/>
            <p:nvPr/>
          </p:nvSpPr>
          <p:spPr>
            <a:xfrm>
              <a:off x="1698398" y="1766716"/>
              <a:ext cx="4040597" cy="246221"/>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79" name="TextBox 78"/>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80" name="Rounded Rectangle 48"/>
          <p:cNvSpPr/>
          <p:nvPr/>
        </p:nvSpPr>
        <p:spPr>
          <a:xfrm>
            <a:off x="1161636" y="4933276"/>
            <a:ext cx="604435" cy="577312"/>
          </a:xfrm>
          <a:prstGeom prst="roundRect">
            <a:avLst>
              <a:gd name="adj" fmla="val 50000"/>
            </a:avLst>
          </a:prstGeom>
          <a:solidFill>
            <a:srgbClr val="FF6BE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04.</a:t>
            </a:r>
            <a:endParaRPr lang="en-GB" sz="1400" b="1" dirty="0">
              <a:latin typeface="微软雅黑" panose="020B0503020204020204" charset="-122"/>
              <a:ea typeface="微软雅黑" panose="020B0503020204020204" charset="-122"/>
              <a:sym typeface="FZHei-B01S" panose="02010601030101010101" pitchFamily="2" charset="-122"/>
            </a:endParaRPr>
          </a:p>
        </p:txBody>
      </p:sp>
      <p:grpSp>
        <p:nvGrpSpPr>
          <p:cNvPr id="81" name="Group 80"/>
          <p:cNvGrpSpPr/>
          <p:nvPr/>
        </p:nvGrpSpPr>
        <p:grpSpPr>
          <a:xfrm>
            <a:off x="7213600" y="1857069"/>
            <a:ext cx="4045360" cy="484398"/>
            <a:chOff x="1693635" y="1528540"/>
            <a:chExt cx="4045360" cy="484397"/>
          </a:xfrm>
        </p:grpSpPr>
        <p:sp>
          <p:nvSpPr>
            <p:cNvPr id="82" name="Rectangle 81"/>
            <p:cNvSpPr/>
            <p:nvPr/>
          </p:nvSpPr>
          <p:spPr>
            <a:xfrm>
              <a:off x="1698398" y="1766716"/>
              <a:ext cx="4040597" cy="246221"/>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83" name="TextBox 82"/>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84" name="Rounded Rectangle 52"/>
          <p:cNvSpPr/>
          <p:nvPr/>
        </p:nvSpPr>
        <p:spPr>
          <a:xfrm>
            <a:off x="6575828" y="1898991"/>
            <a:ext cx="604435" cy="577312"/>
          </a:xfrm>
          <a:prstGeom prst="roundRect">
            <a:avLst>
              <a:gd name="adj" fmla="val 50000"/>
            </a:avLst>
          </a:prstGeom>
          <a:solidFill>
            <a:srgbClr val="A9CFF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05.</a:t>
            </a:r>
            <a:endParaRPr lang="en-GB" sz="1400" b="1" dirty="0">
              <a:latin typeface="微软雅黑" panose="020B0503020204020204" charset="-122"/>
              <a:ea typeface="微软雅黑" panose="020B0503020204020204" charset="-122"/>
              <a:sym typeface="FZHei-B01S" panose="02010601030101010101" pitchFamily="2" charset="-122"/>
            </a:endParaRPr>
          </a:p>
        </p:txBody>
      </p:sp>
      <p:grpSp>
        <p:nvGrpSpPr>
          <p:cNvPr id="85" name="Group 84"/>
          <p:cNvGrpSpPr/>
          <p:nvPr/>
        </p:nvGrpSpPr>
        <p:grpSpPr>
          <a:xfrm>
            <a:off x="7213600" y="2864665"/>
            <a:ext cx="4045360" cy="484398"/>
            <a:chOff x="1693635" y="1528540"/>
            <a:chExt cx="4045360" cy="484397"/>
          </a:xfrm>
        </p:grpSpPr>
        <p:sp>
          <p:nvSpPr>
            <p:cNvPr id="86" name="Rectangle 85"/>
            <p:cNvSpPr/>
            <p:nvPr/>
          </p:nvSpPr>
          <p:spPr>
            <a:xfrm>
              <a:off x="1698398" y="1766716"/>
              <a:ext cx="4040597" cy="246221"/>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87" name="TextBox 86"/>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88" name="Rounded Rectangle 56"/>
          <p:cNvSpPr/>
          <p:nvPr/>
        </p:nvSpPr>
        <p:spPr>
          <a:xfrm>
            <a:off x="6575828" y="2906587"/>
            <a:ext cx="604435" cy="577312"/>
          </a:xfrm>
          <a:prstGeom prst="roundRect">
            <a:avLst>
              <a:gd name="adj" fmla="val 50000"/>
            </a:avLst>
          </a:prstGeom>
          <a:solidFill>
            <a:srgbClr val="FF6BE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06.</a:t>
            </a:r>
            <a:endParaRPr lang="en-GB" sz="1400" b="1" dirty="0">
              <a:latin typeface="微软雅黑" panose="020B0503020204020204" charset="-122"/>
              <a:ea typeface="微软雅黑" panose="020B0503020204020204" charset="-122"/>
              <a:sym typeface="FZHei-B01S" panose="02010601030101010101" pitchFamily="2" charset="-122"/>
            </a:endParaRPr>
          </a:p>
        </p:txBody>
      </p:sp>
      <p:grpSp>
        <p:nvGrpSpPr>
          <p:cNvPr id="89" name="Group 88"/>
          <p:cNvGrpSpPr/>
          <p:nvPr/>
        </p:nvGrpSpPr>
        <p:grpSpPr>
          <a:xfrm>
            <a:off x="7213600" y="3878010"/>
            <a:ext cx="4045360" cy="484398"/>
            <a:chOff x="1693635" y="1528540"/>
            <a:chExt cx="4045360" cy="484397"/>
          </a:xfrm>
        </p:grpSpPr>
        <p:sp>
          <p:nvSpPr>
            <p:cNvPr id="90" name="Rectangle 89"/>
            <p:cNvSpPr/>
            <p:nvPr/>
          </p:nvSpPr>
          <p:spPr>
            <a:xfrm>
              <a:off x="1698398" y="1766716"/>
              <a:ext cx="4040597" cy="246221"/>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91" name="TextBox 90"/>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92" name="Rounded Rectangle 60"/>
          <p:cNvSpPr/>
          <p:nvPr/>
        </p:nvSpPr>
        <p:spPr>
          <a:xfrm>
            <a:off x="6575828" y="3919931"/>
            <a:ext cx="604435" cy="577312"/>
          </a:xfrm>
          <a:prstGeom prst="roundRect">
            <a:avLst>
              <a:gd name="adj" fmla="val 50000"/>
            </a:avLst>
          </a:prstGeom>
          <a:solidFill>
            <a:srgbClr val="A9CFF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07.</a:t>
            </a:r>
            <a:endParaRPr lang="en-GB" sz="1400" b="1" dirty="0">
              <a:latin typeface="微软雅黑" panose="020B0503020204020204" charset="-122"/>
              <a:ea typeface="微软雅黑" panose="020B0503020204020204" charset="-122"/>
              <a:sym typeface="FZHei-B01S" panose="02010601030101010101" pitchFamily="2" charset="-122"/>
            </a:endParaRPr>
          </a:p>
        </p:txBody>
      </p:sp>
      <p:grpSp>
        <p:nvGrpSpPr>
          <p:cNvPr id="93" name="Group 92"/>
          <p:cNvGrpSpPr/>
          <p:nvPr/>
        </p:nvGrpSpPr>
        <p:grpSpPr>
          <a:xfrm>
            <a:off x="7213600" y="4891356"/>
            <a:ext cx="4045360" cy="484398"/>
            <a:chOff x="1693635" y="1528540"/>
            <a:chExt cx="4045360" cy="484397"/>
          </a:xfrm>
        </p:grpSpPr>
        <p:sp>
          <p:nvSpPr>
            <p:cNvPr id="94" name="Rectangle 93"/>
            <p:cNvSpPr/>
            <p:nvPr/>
          </p:nvSpPr>
          <p:spPr>
            <a:xfrm>
              <a:off x="1698398" y="1766716"/>
              <a:ext cx="4040597" cy="246221"/>
            </a:xfrm>
            <a:prstGeom prst="rect">
              <a:avLst/>
            </a:prstGeom>
          </p:spPr>
          <p:txBody>
            <a:bodyPr wrap="square">
              <a:spAutoFit/>
            </a:bodyPr>
            <a:lstStyle/>
            <a:p>
              <a:r>
                <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rPr>
                <a:t>点击添加标题点击添加标题点击添加标题点击添加标题点击添加标题</a:t>
              </a:r>
              <a:endParaRPr lang="zh-CN" altLang="en-US" sz="1000" dirty="0">
                <a:solidFill>
                  <a:schemeClr val="bg1">
                    <a:lumMod val="65000"/>
                  </a:schemeClr>
                </a:solidFill>
                <a:latin typeface="微软雅黑" panose="020B0503020204020204" charset="-122"/>
                <a:ea typeface="微软雅黑" panose="020B0503020204020204" charset="-122"/>
                <a:sym typeface="FZHei-B01S" panose="02010601030101010101" pitchFamily="2" charset="-122"/>
              </a:endParaRPr>
            </a:p>
          </p:txBody>
        </p:sp>
        <p:sp>
          <p:nvSpPr>
            <p:cNvPr id="95" name="TextBox 94"/>
            <p:cNvSpPr txBox="1"/>
            <p:nvPr/>
          </p:nvSpPr>
          <p:spPr>
            <a:xfrm>
              <a:off x="1693635" y="1528540"/>
              <a:ext cx="2971800" cy="338553"/>
            </a:xfrm>
            <a:prstGeom prst="rect">
              <a:avLst/>
            </a:prstGeom>
            <a:noFill/>
          </p:spPr>
          <p:txBody>
            <a:bodyPr wrap="square" rtlCol="0">
              <a:spAutoFit/>
            </a:body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rPr>
                <a:t>点击添加标题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FZHei-B01S" panose="02010601030101010101" pitchFamily="2" charset="-122"/>
              </a:endParaRPr>
            </a:p>
          </p:txBody>
        </p:sp>
      </p:grpSp>
      <p:sp>
        <p:nvSpPr>
          <p:cNvPr id="96" name="Rounded Rectangle 64"/>
          <p:cNvSpPr/>
          <p:nvPr/>
        </p:nvSpPr>
        <p:spPr>
          <a:xfrm>
            <a:off x="6575828" y="4933276"/>
            <a:ext cx="604435" cy="577312"/>
          </a:xfrm>
          <a:prstGeom prst="roundRect">
            <a:avLst>
              <a:gd name="adj" fmla="val 50000"/>
            </a:avLst>
          </a:prstGeom>
          <a:solidFill>
            <a:srgbClr val="FF6BE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dirty="0">
                <a:latin typeface="微软雅黑" panose="020B0503020204020204" charset="-122"/>
                <a:ea typeface="微软雅黑" panose="020B0503020204020204" charset="-122"/>
                <a:sym typeface="FZHei-B01S" panose="02010601030101010101" pitchFamily="2" charset="-122"/>
              </a:rPr>
              <a:t>08.</a:t>
            </a:r>
            <a:endParaRPr lang="en-GB" sz="1400" b="1" dirty="0">
              <a:latin typeface="微软雅黑" panose="020B0503020204020204" charset="-122"/>
              <a:ea typeface="微软雅黑" panose="020B0503020204020204" charset="-122"/>
              <a:sym typeface="FZHei-B01S" panose="02010601030101010101" pitchFamily="2" charset="-122"/>
            </a:endParaRPr>
          </a:p>
        </p:txBody>
      </p:sp>
      <p:sp>
        <p:nvSpPr>
          <p:cNvPr id="4" name="Footer Placeholder 3"/>
          <p:cNvSpPr>
            <a:spLocks noGrp="1"/>
          </p:cNvSpPr>
          <p:nvPr>
            <p:ph type="ftr" sz="quarter" idx="11"/>
          </p:nvPr>
        </p:nvSpPr>
        <p:spPr/>
        <p:txBody>
          <a:bodyPr/>
          <a:lstStyle/>
          <a:p>
            <a:r>
              <a:rPr lang="en-GB" dirty="0">
                <a:latin typeface="微软雅黑" panose="020B0503020204020204" charset="-122"/>
                <a:ea typeface="微软雅黑" panose="020B0503020204020204" charset="-122"/>
                <a:sym typeface="FZHei-B01S" panose="02010601030101010101" pitchFamily="2" charset="-122"/>
              </a:rPr>
              <a:t> </a:t>
            </a:r>
            <a:endParaRPr lang="en-GB" dirty="0">
              <a:latin typeface="微软雅黑" panose="020B0503020204020204" charset="-122"/>
              <a:ea typeface="微软雅黑" panose="020B0503020204020204" charset="-122"/>
              <a:sym typeface="FZHei-B01S" panose="02010601030101010101" pitchFamily="2" charset="-122"/>
            </a:endParaRPr>
          </a:p>
        </p:txBody>
      </p:sp>
      <p:sp>
        <p:nvSpPr>
          <p:cNvPr id="5" name="Slide Number Placeholder 4"/>
          <p:cNvSpPr>
            <a:spLocks noGrp="1"/>
          </p:cNvSpPr>
          <p:nvPr>
            <p:ph type="sldNum" sz="quarter" idx="12"/>
          </p:nvPr>
        </p:nvSpPr>
        <p:spPr/>
        <p:txBody>
          <a:bodyPr/>
          <a:lstStyle/>
          <a:p>
            <a:fld id="{F38B1AB7-65BE-463D-9AF3-0E306DDDB8CD}" type="slidenum">
              <a:rPr lang="en-GB" smtClean="0">
                <a:latin typeface="微软雅黑" panose="020B0503020204020204" charset="-122"/>
                <a:ea typeface="微软雅黑" panose="020B0503020204020204" charset="-122"/>
                <a:sym typeface="FZHei-B01S" panose="02010601030101010101" pitchFamily="2" charset="-122"/>
              </a:rPr>
            </a:fld>
            <a:endParaRPr lang="en-GB" dirty="0" smtClean="0">
              <a:latin typeface="微软雅黑" panose="020B0503020204020204" charset="-122"/>
              <a:ea typeface="微软雅黑" panose="020B0503020204020204" charset="-122"/>
              <a:sym typeface="FZHei-B01S" panose="02010601030101010101" pitchFamily="2" charset="-122"/>
            </a:endParaRPr>
          </a:p>
        </p:txBody>
      </p:sp>
      <p:grpSp>
        <p:nvGrpSpPr>
          <p:cNvPr id="36" name="组合 35"/>
          <p:cNvGrpSpPr/>
          <p:nvPr/>
        </p:nvGrpSpPr>
        <p:grpSpPr>
          <a:xfrm>
            <a:off x="179991" y="338466"/>
            <a:ext cx="3254570" cy="563794"/>
            <a:chOff x="744342" y="709010"/>
            <a:chExt cx="3255323" cy="563925"/>
          </a:xfrm>
        </p:grpSpPr>
        <p:sp>
          <p:nvSpPr>
            <p:cNvPr id="37" name="TextBox 8"/>
            <p:cNvSpPr txBox="1">
              <a:spLocks noChangeArrowheads="1"/>
            </p:cNvSpPr>
            <p:nvPr/>
          </p:nvSpPr>
          <p:spPr bwMode="auto">
            <a:xfrm>
              <a:off x="744342" y="709010"/>
              <a:ext cx="32553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rPr>
                <a:t>加入标题描述</a:t>
              </a:r>
              <a:endParaRPr lang="zh-CN" altLang="en-US" sz="3200" dirty="0">
                <a:solidFill>
                  <a:schemeClr val="accent2"/>
                </a:solidFill>
                <a:latin typeface="FZHei-B01S" panose="02010601030101010101" pitchFamily="2" charset="-122"/>
                <a:ea typeface="FZHei-B01S" panose="02010601030101010101" pitchFamily="2" charset="-122"/>
                <a:sym typeface="FZHei-B01S" panose="02010601030101010101" pitchFamily="2" charset="-122"/>
              </a:endParaRPr>
            </a:p>
          </p:txBody>
        </p:sp>
        <p:cxnSp>
          <p:nvCxnSpPr>
            <p:cNvPr id="38" name="直接连接符 37"/>
            <p:cNvCxnSpPr/>
            <p:nvPr/>
          </p:nvCxnSpPr>
          <p:spPr>
            <a:xfrm>
              <a:off x="881512" y="1272935"/>
              <a:ext cx="284671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anim calcmode="lin" valueType="num">
                                      <p:cBhvr>
                                        <p:cTn id="8" dur="500" fill="hold"/>
                                        <p:tgtEl>
                                          <p:spTgt spid="68"/>
                                        </p:tgtEl>
                                        <p:attrNameLst>
                                          <p:attrName>ppt_x</p:attrName>
                                        </p:attrNameLst>
                                      </p:cBhvr>
                                      <p:tavLst>
                                        <p:tav tm="0">
                                          <p:val>
                                            <p:strVal val="#ppt_x"/>
                                          </p:val>
                                        </p:tav>
                                        <p:tav tm="100000">
                                          <p:val>
                                            <p:strVal val="#ppt_x"/>
                                          </p:val>
                                        </p:tav>
                                      </p:tavLst>
                                    </p:anim>
                                    <p:anim calcmode="lin" valueType="num">
                                      <p:cBhvr>
                                        <p:cTn id="9" dur="500" fill="hold"/>
                                        <p:tgtEl>
                                          <p:spTgt spid="6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600"/>
                                  </p:stCondLst>
                                  <p:childTnLst>
                                    <p:set>
                                      <p:cBhvr>
                                        <p:cTn id="11" dur="1" fill="hold">
                                          <p:stCondLst>
                                            <p:cond delay="0"/>
                                          </p:stCondLst>
                                        </p:cTn>
                                        <p:tgtEl>
                                          <p:spTgt spid="65"/>
                                        </p:tgtEl>
                                        <p:attrNameLst>
                                          <p:attrName>style.visibility</p:attrName>
                                        </p:attrNameLst>
                                      </p:cBhvr>
                                      <p:to>
                                        <p:strVal val="visible"/>
                                      </p:to>
                                    </p:set>
                                    <p:animEffect transition="in" filter="fade">
                                      <p:cBhvr>
                                        <p:cTn id="12" dur="500"/>
                                        <p:tgtEl>
                                          <p:spTgt spid="65"/>
                                        </p:tgtEl>
                                      </p:cBhvr>
                                    </p:animEffect>
                                    <p:anim calcmode="lin" valueType="num">
                                      <p:cBhvr>
                                        <p:cTn id="13" dur="500" fill="hold"/>
                                        <p:tgtEl>
                                          <p:spTgt spid="65"/>
                                        </p:tgtEl>
                                        <p:attrNameLst>
                                          <p:attrName>ppt_x</p:attrName>
                                        </p:attrNameLst>
                                      </p:cBhvr>
                                      <p:tavLst>
                                        <p:tav tm="0">
                                          <p:val>
                                            <p:strVal val="#ppt_x"/>
                                          </p:val>
                                        </p:tav>
                                        <p:tav tm="100000">
                                          <p:val>
                                            <p:strVal val="#ppt_x"/>
                                          </p:val>
                                        </p:tav>
                                      </p:tavLst>
                                    </p:anim>
                                    <p:anim calcmode="lin" valueType="num">
                                      <p:cBhvr>
                                        <p:cTn id="14" dur="500" fill="hold"/>
                                        <p:tgtEl>
                                          <p:spTgt spid="6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72"/>
                                        </p:tgtEl>
                                        <p:attrNameLst>
                                          <p:attrName>style.visibility</p:attrName>
                                        </p:attrNameLst>
                                      </p:cBhvr>
                                      <p:to>
                                        <p:strVal val="visible"/>
                                      </p:to>
                                    </p:set>
                                    <p:animEffect transition="in" filter="fade">
                                      <p:cBhvr>
                                        <p:cTn id="17" dur="500"/>
                                        <p:tgtEl>
                                          <p:spTgt spid="72"/>
                                        </p:tgtEl>
                                      </p:cBhvr>
                                    </p:animEffect>
                                    <p:anim calcmode="lin" valueType="num">
                                      <p:cBhvr>
                                        <p:cTn id="18" dur="500" fill="hold"/>
                                        <p:tgtEl>
                                          <p:spTgt spid="72"/>
                                        </p:tgtEl>
                                        <p:attrNameLst>
                                          <p:attrName>ppt_x</p:attrName>
                                        </p:attrNameLst>
                                      </p:cBhvr>
                                      <p:tavLst>
                                        <p:tav tm="0">
                                          <p:val>
                                            <p:strVal val="#ppt_x"/>
                                          </p:val>
                                        </p:tav>
                                        <p:tav tm="100000">
                                          <p:val>
                                            <p:strVal val="#ppt_x"/>
                                          </p:val>
                                        </p:tav>
                                      </p:tavLst>
                                    </p:anim>
                                    <p:anim calcmode="lin" valueType="num">
                                      <p:cBhvr>
                                        <p:cTn id="19" dur="500" fill="hold"/>
                                        <p:tgtEl>
                                          <p:spTgt spid="7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000"/>
                                  </p:stCondLst>
                                  <p:childTnLst>
                                    <p:set>
                                      <p:cBhvr>
                                        <p:cTn id="21" dur="1" fill="hold">
                                          <p:stCondLst>
                                            <p:cond delay="0"/>
                                          </p:stCondLst>
                                        </p:cTn>
                                        <p:tgtEl>
                                          <p:spTgt spid="69"/>
                                        </p:tgtEl>
                                        <p:attrNameLst>
                                          <p:attrName>style.visibility</p:attrName>
                                        </p:attrNameLst>
                                      </p:cBhvr>
                                      <p:to>
                                        <p:strVal val="visible"/>
                                      </p:to>
                                    </p:set>
                                    <p:animEffect transition="in" filter="fade">
                                      <p:cBhvr>
                                        <p:cTn id="22" dur="500"/>
                                        <p:tgtEl>
                                          <p:spTgt spid="69"/>
                                        </p:tgtEl>
                                      </p:cBhvr>
                                    </p:animEffect>
                                    <p:anim calcmode="lin" valueType="num">
                                      <p:cBhvr>
                                        <p:cTn id="23" dur="500" fill="hold"/>
                                        <p:tgtEl>
                                          <p:spTgt spid="69"/>
                                        </p:tgtEl>
                                        <p:attrNameLst>
                                          <p:attrName>ppt_x</p:attrName>
                                        </p:attrNameLst>
                                      </p:cBhvr>
                                      <p:tavLst>
                                        <p:tav tm="0">
                                          <p:val>
                                            <p:strVal val="#ppt_x"/>
                                          </p:val>
                                        </p:tav>
                                        <p:tav tm="100000">
                                          <p:val>
                                            <p:strVal val="#ppt_x"/>
                                          </p:val>
                                        </p:tav>
                                      </p:tavLst>
                                    </p:anim>
                                    <p:anim calcmode="lin" valueType="num">
                                      <p:cBhvr>
                                        <p:cTn id="24" dur="500" fill="hold"/>
                                        <p:tgtEl>
                                          <p:spTgt spid="6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20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anim calcmode="lin" valueType="num">
                                      <p:cBhvr>
                                        <p:cTn id="28" dur="500" fill="hold"/>
                                        <p:tgtEl>
                                          <p:spTgt spid="76"/>
                                        </p:tgtEl>
                                        <p:attrNameLst>
                                          <p:attrName>ppt_x</p:attrName>
                                        </p:attrNameLst>
                                      </p:cBhvr>
                                      <p:tavLst>
                                        <p:tav tm="0">
                                          <p:val>
                                            <p:strVal val="#ppt_x"/>
                                          </p:val>
                                        </p:tav>
                                        <p:tav tm="100000">
                                          <p:val>
                                            <p:strVal val="#ppt_x"/>
                                          </p:val>
                                        </p:tav>
                                      </p:tavLst>
                                    </p:anim>
                                    <p:anim calcmode="lin" valueType="num">
                                      <p:cBhvr>
                                        <p:cTn id="29" dur="500" fill="hold"/>
                                        <p:tgtEl>
                                          <p:spTgt spid="7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400"/>
                                  </p:stCondLst>
                                  <p:childTnLst>
                                    <p:set>
                                      <p:cBhvr>
                                        <p:cTn id="31" dur="1" fill="hold">
                                          <p:stCondLst>
                                            <p:cond delay="0"/>
                                          </p:stCondLst>
                                        </p:cTn>
                                        <p:tgtEl>
                                          <p:spTgt spid="73"/>
                                        </p:tgtEl>
                                        <p:attrNameLst>
                                          <p:attrName>style.visibility</p:attrName>
                                        </p:attrNameLst>
                                      </p:cBhvr>
                                      <p:to>
                                        <p:strVal val="visible"/>
                                      </p:to>
                                    </p:set>
                                    <p:animEffect transition="in" filter="fade">
                                      <p:cBhvr>
                                        <p:cTn id="32" dur="500"/>
                                        <p:tgtEl>
                                          <p:spTgt spid="73"/>
                                        </p:tgtEl>
                                      </p:cBhvr>
                                    </p:animEffect>
                                    <p:anim calcmode="lin" valueType="num">
                                      <p:cBhvr>
                                        <p:cTn id="33" dur="500" fill="hold"/>
                                        <p:tgtEl>
                                          <p:spTgt spid="73"/>
                                        </p:tgtEl>
                                        <p:attrNameLst>
                                          <p:attrName>ppt_x</p:attrName>
                                        </p:attrNameLst>
                                      </p:cBhvr>
                                      <p:tavLst>
                                        <p:tav tm="0">
                                          <p:val>
                                            <p:strVal val="#ppt_x"/>
                                          </p:val>
                                        </p:tav>
                                        <p:tav tm="100000">
                                          <p:val>
                                            <p:strVal val="#ppt_x"/>
                                          </p:val>
                                        </p:tav>
                                      </p:tavLst>
                                    </p:anim>
                                    <p:anim calcmode="lin" valueType="num">
                                      <p:cBhvr>
                                        <p:cTn id="34" dur="500" fill="hold"/>
                                        <p:tgtEl>
                                          <p:spTgt spid="7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600"/>
                                  </p:stCondLst>
                                  <p:childTnLst>
                                    <p:set>
                                      <p:cBhvr>
                                        <p:cTn id="36" dur="1" fill="hold">
                                          <p:stCondLst>
                                            <p:cond delay="0"/>
                                          </p:stCondLst>
                                        </p:cTn>
                                        <p:tgtEl>
                                          <p:spTgt spid="80"/>
                                        </p:tgtEl>
                                        <p:attrNameLst>
                                          <p:attrName>style.visibility</p:attrName>
                                        </p:attrNameLst>
                                      </p:cBhvr>
                                      <p:to>
                                        <p:strVal val="visible"/>
                                      </p:to>
                                    </p:set>
                                    <p:animEffect transition="in" filter="fade">
                                      <p:cBhvr>
                                        <p:cTn id="37" dur="500"/>
                                        <p:tgtEl>
                                          <p:spTgt spid="80"/>
                                        </p:tgtEl>
                                      </p:cBhvr>
                                    </p:animEffect>
                                    <p:anim calcmode="lin" valueType="num">
                                      <p:cBhvr>
                                        <p:cTn id="38" dur="500" fill="hold"/>
                                        <p:tgtEl>
                                          <p:spTgt spid="80"/>
                                        </p:tgtEl>
                                        <p:attrNameLst>
                                          <p:attrName>ppt_x</p:attrName>
                                        </p:attrNameLst>
                                      </p:cBhvr>
                                      <p:tavLst>
                                        <p:tav tm="0">
                                          <p:val>
                                            <p:strVal val="#ppt_x"/>
                                          </p:val>
                                        </p:tav>
                                        <p:tav tm="100000">
                                          <p:val>
                                            <p:strVal val="#ppt_x"/>
                                          </p:val>
                                        </p:tav>
                                      </p:tavLst>
                                    </p:anim>
                                    <p:anim calcmode="lin" valueType="num">
                                      <p:cBhvr>
                                        <p:cTn id="39" dur="500" fill="hold"/>
                                        <p:tgtEl>
                                          <p:spTgt spid="8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800"/>
                                  </p:stCondLst>
                                  <p:childTnLst>
                                    <p:set>
                                      <p:cBhvr>
                                        <p:cTn id="41" dur="1" fill="hold">
                                          <p:stCondLst>
                                            <p:cond delay="0"/>
                                          </p:stCondLst>
                                        </p:cTn>
                                        <p:tgtEl>
                                          <p:spTgt spid="77"/>
                                        </p:tgtEl>
                                        <p:attrNameLst>
                                          <p:attrName>style.visibility</p:attrName>
                                        </p:attrNameLst>
                                      </p:cBhvr>
                                      <p:to>
                                        <p:strVal val="visible"/>
                                      </p:to>
                                    </p:set>
                                    <p:animEffect transition="in" filter="fade">
                                      <p:cBhvr>
                                        <p:cTn id="42" dur="500"/>
                                        <p:tgtEl>
                                          <p:spTgt spid="77"/>
                                        </p:tgtEl>
                                      </p:cBhvr>
                                    </p:animEffect>
                                    <p:anim calcmode="lin" valueType="num">
                                      <p:cBhvr>
                                        <p:cTn id="43" dur="500" fill="hold"/>
                                        <p:tgtEl>
                                          <p:spTgt spid="77"/>
                                        </p:tgtEl>
                                        <p:attrNameLst>
                                          <p:attrName>ppt_x</p:attrName>
                                        </p:attrNameLst>
                                      </p:cBhvr>
                                      <p:tavLst>
                                        <p:tav tm="0">
                                          <p:val>
                                            <p:strVal val="#ppt_x"/>
                                          </p:val>
                                        </p:tav>
                                        <p:tav tm="100000">
                                          <p:val>
                                            <p:strVal val="#ppt_x"/>
                                          </p:val>
                                        </p:tav>
                                      </p:tavLst>
                                    </p:anim>
                                    <p:anim calcmode="lin" valueType="num">
                                      <p:cBhvr>
                                        <p:cTn id="44" dur="500" fill="hold"/>
                                        <p:tgtEl>
                                          <p:spTgt spid="7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0"/>
                                  </p:stCondLst>
                                  <p:childTnLst>
                                    <p:set>
                                      <p:cBhvr>
                                        <p:cTn id="46" dur="1" fill="hold">
                                          <p:stCondLst>
                                            <p:cond delay="0"/>
                                          </p:stCondLst>
                                        </p:cTn>
                                        <p:tgtEl>
                                          <p:spTgt spid="84"/>
                                        </p:tgtEl>
                                        <p:attrNameLst>
                                          <p:attrName>style.visibility</p:attrName>
                                        </p:attrNameLst>
                                      </p:cBhvr>
                                      <p:to>
                                        <p:strVal val="visible"/>
                                      </p:to>
                                    </p:set>
                                    <p:animEffect transition="in" filter="fade">
                                      <p:cBhvr>
                                        <p:cTn id="47" dur="500"/>
                                        <p:tgtEl>
                                          <p:spTgt spid="84"/>
                                        </p:tgtEl>
                                      </p:cBhvr>
                                    </p:animEffect>
                                    <p:anim calcmode="lin" valueType="num">
                                      <p:cBhvr>
                                        <p:cTn id="48" dur="500" fill="hold"/>
                                        <p:tgtEl>
                                          <p:spTgt spid="84"/>
                                        </p:tgtEl>
                                        <p:attrNameLst>
                                          <p:attrName>ppt_x</p:attrName>
                                        </p:attrNameLst>
                                      </p:cBhvr>
                                      <p:tavLst>
                                        <p:tav tm="0">
                                          <p:val>
                                            <p:strVal val="#ppt_x"/>
                                          </p:val>
                                        </p:tav>
                                        <p:tav tm="100000">
                                          <p:val>
                                            <p:strVal val="#ppt_x"/>
                                          </p:val>
                                        </p:tav>
                                      </p:tavLst>
                                    </p:anim>
                                    <p:anim calcmode="lin" valueType="num">
                                      <p:cBhvr>
                                        <p:cTn id="49" dur="500" fill="hold"/>
                                        <p:tgtEl>
                                          <p:spTgt spid="84"/>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220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40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anim calcmode="lin" valueType="num">
                                      <p:cBhvr>
                                        <p:cTn id="58" dur="500" fill="hold"/>
                                        <p:tgtEl>
                                          <p:spTgt spid="88"/>
                                        </p:tgtEl>
                                        <p:attrNameLst>
                                          <p:attrName>ppt_x</p:attrName>
                                        </p:attrNameLst>
                                      </p:cBhvr>
                                      <p:tavLst>
                                        <p:tav tm="0">
                                          <p:val>
                                            <p:strVal val="#ppt_x"/>
                                          </p:val>
                                        </p:tav>
                                        <p:tav tm="100000">
                                          <p:val>
                                            <p:strVal val="#ppt_x"/>
                                          </p:val>
                                        </p:tav>
                                      </p:tavLst>
                                    </p:anim>
                                    <p:anim calcmode="lin" valueType="num">
                                      <p:cBhvr>
                                        <p:cTn id="59" dur="500" fill="hold"/>
                                        <p:tgtEl>
                                          <p:spTgt spid="88"/>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2600"/>
                                  </p:stCondLst>
                                  <p:childTnLst>
                                    <p:set>
                                      <p:cBhvr>
                                        <p:cTn id="61" dur="1" fill="hold">
                                          <p:stCondLst>
                                            <p:cond delay="0"/>
                                          </p:stCondLst>
                                        </p:cTn>
                                        <p:tgtEl>
                                          <p:spTgt spid="85"/>
                                        </p:tgtEl>
                                        <p:attrNameLst>
                                          <p:attrName>style.visibility</p:attrName>
                                        </p:attrNameLst>
                                      </p:cBhvr>
                                      <p:to>
                                        <p:strVal val="visible"/>
                                      </p:to>
                                    </p:set>
                                    <p:animEffect transition="in" filter="fade">
                                      <p:cBhvr>
                                        <p:cTn id="62" dur="500"/>
                                        <p:tgtEl>
                                          <p:spTgt spid="85"/>
                                        </p:tgtEl>
                                      </p:cBhvr>
                                    </p:animEffect>
                                    <p:anim calcmode="lin" valueType="num">
                                      <p:cBhvr>
                                        <p:cTn id="63" dur="500" fill="hold"/>
                                        <p:tgtEl>
                                          <p:spTgt spid="85"/>
                                        </p:tgtEl>
                                        <p:attrNameLst>
                                          <p:attrName>ppt_x</p:attrName>
                                        </p:attrNameLst>
                                      </p:cBhvr>
                                      <p:tavLst>
                                        <p:tav tm="0">
                                          <p:val>
                                            <p:strVal val="#ppt_x"/>
                                          </p:val>
                                        </p:tav>
                                        <p:tav tm="100000">
                                          <p:val>
                                            <p:strVal val="#ppt_x"/>
                                          </p:val>
                                        </p:tav>
                                      </p:tavLst>
                                    </p:anim>
                                    <p:anim calcmode="lin" valueType="num">
                                      <p:cBhvr>
                                        <p:cTn id="64" dur="500" fill="hold"/>
                                        <p:tgtEl>
                                          <p:spTgt spid="8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2800"/>
                                  </p:stCondLst>
                                  <p:childTnLst>
                                    <p:set>
                                      <p:cBhvr>
                                        <p:cTn id="66" dur="1" fill="hold">
                                          <p:stCondLst>
                                            <p:cond delay="0"/>
                                          </p:stCondLst>
                                        </p:cTn>
                                        <p:tgtEl>
                                          <p:spTgt spid="92"/>
                                        </p:tgtEl>
                                        <p:attrNameLst>
                                          <p:attrName>style.visibility</p:attrName>
                                        </p:attrNameLst>
                                      </p:cBhvr>
                                      <p:to>
                                        <p:strVal val="visible"/>
                                      </p:to>
                                    </p:set>
                                    <p:animEffect transition="in" filter="fade">
                                      <p:cBhvr>
                                        <p:cTn id="67" dur="500"/>
                                        <p:tgtEl>
                                          <p:spTgt spid="92"/>
                                        </p:tgtEl>
                                      </p:cBhvr>
                                    </p:animEffect>
                                    <p:anim calcmode="lin" valueType="num">
                                      <p:cBhvr>
                                        <p:cTn id="68" dur="500" fill="hold"/>
                                        <p:tgtEl>
                                          <p:spTgt spid="92"/>
                                        </p:tgtEl>
                                        <p:attrNameLst>
                                          <p:attrName>ppt_x</p:attrName>
                                        </p:attrNameLst>
                                      </p:cBhvr>
                                      <p:tavLst>
                                        <p:tav tm="0">
                                          <p:val>
                                            <p:strVal val="#ppt_x"/>
                                          </p:val>
                                        </p:tav>
                                        <p:tav tm="100000">
                                          <p:val>
                                            <p:strVal val="#ppt_x"/>
                                          </p:val>
                                        </p:tav>
                                      </p:tavLst>
                                    </p:anim>
                                    <p:anim calcmode="lin" valueType="num">
                                      <p:cBhvr>
                                        <p:cTn id="69" dur="500" fill="hold"/>
                                        <p:tgtEl>
                                          <p:spTgt spid="92"/>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3000"/>
                                  </p:stCondLst>
                                  <p:childTnLst>
                                    <p:set>
                                      <p:cBhvr>
                                        <p:cTn id="71" dur="1" fill="hold">
                                          <p:stCondLst>
                                            <p:cond delay="0"/>
                                          </p:stCondLst>
                                        </p:cTn>
                                        <p:tgtEl>
                                          <p:spTgt spid="89"/>
                                        </p:tgtEl>
                                        <p:attrNameLst>
                                          <p:attrName>style.visibility</p:attrName>
                                        </p:attrNameLst>
                                      </p:cBhvr>
                                      <p:to>
                                        <p:strVal val="visible"/>
                                      </p:to>
                                    </p:set>
                                    <p:animEffect transition="in" filter="fade">
                                      <p:cBhvr>
                                        <p:cTn id="72" dur="500"/>
                                        <p:tgtEl>
                                          <p:spTgt spid="89"/>
                                        </p:tgtEl>
                                      </p:cBhvr>
                                    </p:animEffect>
                                    <p:anim calcmode="lin" valueType="num">
                                      <p:cBhvr>
                                        <p:cTn id="73" dur="500" fill="hold"/>
                                        <p:tgtEl>
                                          <p:spTgt spid="89"/>
                                        </p:tgtEl>
                                        <p:attrNameLst>
                                          <p:attrName>ppt_x</p:attrName>
                                        </p:attrNameLst>
                                      </p:cBhvr>
                                      <p:tavLst>
                                        <p:tav tm="0">
                                          <p:val>
                                            <p:strVal val="#ppt_x"/>
                                          </p:val>
                                        </p:tav>
                                        <p:tav tm="100000">
                                          <p:val>
                                            <p:strVal val="#ppt_x"/>
                                          </p:val>
                                        </p:tav>
                                      </p:tavLst>
                                    </p:anim>
                                    <p:anim calcmode="lin" valueType="num">
                                      <p:cBhvr>
                                        <p:cTn id="74" dur="500" fill="hold"/>
                                        <p:tgtEl>
                                          <p:spTgt spid="8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320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anim calcmode="lin" valueType="num">
                                      <p:cBhvr>
                                        <p:cTn id="78" dur="500" fill="hold"/>
                                        <p:tgtEl>
                                          <p:spTgt spid="96"/>
                                        </p:tgtEl>
                                        <p:attrNameLst>
                                          <p:attrName>ppt_x</p:attrName>
                                        </p:attrNameLst>
                                      </p:cBhvr>
                                      <p:tavLst>
                                        <p:tav tm="0">
                                          <p:val>
                                            <p:strVal val="#ppt_x"/>
                                          </p:val>
                                        </p:tav>
                                        <p:tav tm="100000">
                                          <p:val>
                                            <p:strVal val="#ppt_x"/>
                                          </p:val>
                                        </p:tav>
                                      </p:tavLst>
                                    </p:anim>
                                    <p:anim calcmode="lin" valueType="num">
                                      <p:cBhvr>
                                        <p:cTn id="79" dur="500" fill="hold"/>
                                        <p:tgtEl>
                                          <p:spTgt spid="96"/>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340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anim calcmode="lin" valueType="num">
                                      <p:cBhvr>
                                        <p:cTn id="83" dur="500" fill="hold"/>
                                        <p:tgtEl>
                                          <p:spTgt spid="93"/>
                                        </p:tgtEl>
                                        <p:attrNameLst>
                                          <p:attrName>ppt_x</p:attrName>
                                        </p:attrNameLst>
                                      </p:cBhvr>
                                      <p:tavLst>
                                        <p:tav tm="0">
                                          <p:val>
                                            <p:strVal val="#ppt_x"/>
                                          </p:val>
                                        </p:tav>
                                        <p:tav tm="100000">
                                          <p:val>
                                            <p:strVal val="#ppt_x"/>
                                          </p:val>
                                        </p:tav>
                                      </p:tavLst>
                                    </p:anim>
                                    <p:anim calcmode="lin" valueType="num">
                                      <p:cBhvr>
                                        <p:cTn id="84" dur="500" fill="hold"/>
                                        <p:tgtEl>
                                          <p:spTgt spid="93"/>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anim calcmode="lin" valueType="num">
                                      <p:cBhvr>
                                        <p:cTn id="88" dur="500" fill="hold"/>
                                        <p:tgtEl>
                                          <p:spTgt spid="36"/>
                                        </p:tgtEl>
                                        <p:attrNameLst>
                                          <p:attrName>ppt_x</p:attrName>
                                        </p:attrNameLst>
                                      </p:cBhvr>
                                      <p:tavLst>
                                        <p:tav tm="0">
                                          <p:val>
                                            <p:strVal val="#ppt_x"/>
                                          </p:val>
                                        </p:tav>
                                        <p:tav tm="100000">
                                          <p:val>
                                            <p:strVal val="#ppt_x"/>
                                          </p:val>
                                        </p:tav>
                                      </p:tavLst>
                                    </p:anim>
                                    <p:anim calcmode="lin" valueType="num">
                                      <p:cBhvr>
                                        <p:cTn id="89"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bldLvl="0" animBg="1"/>
      <p:bldP spid="72" grpId="0" bldLvl="0" animBg="1"/>
      <p:bldP spid="76" grpId="0" bldLvl="0" animBg="1"/>
      <p:bldP spid="80" grpId="0" bldLvl="0" animBg="1"/>
      <p:bldP spid="84" grpId="0" bldLvl="0" animBg="1"/>
      <p:bldP spid="88" grpId="0" bldLvl="0" animBg="1"/>
      <p:bldP spid="92" grpId="0" bldLvl="0" animBg="1"/>
      <p:bldP spid="96"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AV022psd"/>
          <p:cNvPicPr>
            <a:picLocks noChangeAspect="1"/>
          </p:cNvPicPr>
          <p:nvPr/>
        </p:nvPicPr>
        <p:blipFill>
          <a:blip r:embed="rId1"/>
          <a:stretch>
            <a:fillRect/>
          </a:stretch>
        </p:blipFill>
        <p:spPr>
          <a:xfrm rot="5400000">
            <a:off x="2666365" y="-2667000"/>
            <a:ext cx="6858635" cy="12192000"/>
          </a:xfrm>
          <a:prstGeom prst="rect">
            <a:avLst/>
          </a:prstGeom>
        </p:spPr>
      </p:pic>
      <p:sp>
        <p:nvSpPr>
          <p:cNvPr id="6" name="Title 1"/>
          <p:cNvSpPr txBox="1"/>
          <p:nvPr/>
        </p:nvSpPr>
        <p:spPr>
          <a:xfrm>
            <a:off x="3121067" y="2558144"/>
            <a:ext cx="6240693" cy="1538512"/>
          </a:xfrm>
          <a:prstGeom prst="rect">
            <a:avLst/>
          </a:prstGeom>
        </p:spPr>
        <p:txBody>
          <a:bodyPr vert="horz" lIns="0" tIns="0" rIns="0" bIns="0" rtlCol="0" anchor="ctr">
            <a:no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96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感谢聆听</a:t>
            </a:r>
            <a:endParaRPr lang="zh-CN" altLang="en-US" sz="96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7" name="矩形 6"/>
          <p:cNvSpPr/>
          <p:nvPr/>
        </p:nvSpPr>
        <p:spPr>
          <a:xfrm>
            <a:off x="4154348" y="3799574"/>
            <a:ext cx="3969480" cy="354664"/>
          </a:xfrm>
          <a:prstGeom prst="rect">
            <a:avLst/>
          </a:prstGeom>
          <a:solidFill>
            <a:srgbClr val="FDE11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工作汇报  企业通用  简约时尚</a:t>
            </a:r>
            <a:endParaRPr lang="zh-CN" altLang="en-US"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sp>
        <p:nvSpPr>
          <p:cNvPr id="8" name="TextBox 23"/>
          <p:cNvSpPr txBox="1"/>
          <p:nvPr/>
        </p:nvSpPr>
        <p:spPr>
          <a:xfrm>
            <a:off x="4197880" y="4739562"/>
            <a:ext cx="3714463" cy="338554"/>
          </a:xfrm>
          <a:prstGeom prst="rect">
            <a:avLst/>
          </a:prstGeom>
          <a:noFill/>
        </p:spPr>
        <p:txBody>
          <a:bodyPr wrap="square" rtlCol="0">
            <a:spAutoFit/>
          </a:bodyPr>
          <a:lstStyle/>
          <a:p>
            <a:pPr algn="ctr"/>
            <a:r>
              <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Your content to play here, or through </a:t>
            </a:r>
            <a:r>
              <a:rPr lang="en-US" altLang="zh-CN" sz="800" dirty="0" err="1">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youy</a:t>
            </a:r>
            <a:r>
              <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 content to play here, </a:t>
            </a:r>
            <a:endPar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a:p>
            <a:pPr algn="ctr"/>
            <a:r>
              <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rPr>
              <a:t>or through your copy, paste in this box, and select paste in this box, and </a:t>
            </a:r>
            <a:endParaRPr lang="en-US" altLang="zh-CN" sz="800" dirty="0">
              <a:solidFill>
                <a:schemeClr val="tx1">
                  <a:lumMod val="85000"/>
                  <a:lumOff val="15000"/>
                </a:schemeClr>
              </a:solidFill>
              <a:latin typeface="微软雅黑" panose="020B0503020204020204" charset="-122"/>
              <a:ea typeface="微软雅黑" panose="020B0503020204020204" charset="-122"/>
              <a:sym typeface="FZHei-B01S" panose="02010601030101010101" pitchFamily="2" charset="-122"/>
            </a:endParaRPr>
          </a:p>
        </p:txBody>
      </p:sp>
      <p:sp>
        <p:nvSpPr>
          <p:cNvPr id="9" name="TextBox 4"/>
          <p:cNvSpPr txBox="1"/>
          <p:nvPr/>
        </p:nvSpPr>
        <p:spPr>
          <a:xfrm>
            <a:off x="4154348" y="4296415"/>
            <a:ext cx="4041928" cy="460375"/>
          </a:xfrm>
          <a:prstGeom prst="rect">
            <a:avLst/>
          </a:prstGeom>
          <a:noFill/>
        </p:spPr>
        <p:txBody>
          <a:bodyPr wrap="square" rtlCol="0">
            <a:spAutoFit/>
          </a:bodyPr>
          <a:lstStyle/>
          <a:p>
            <a:pPr algn="ctr"/>
            <a:r>
              <a:rPr lang="zh-CN"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输</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入</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您</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的</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副</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标</a:t>
            </a:r>
            <a:r>
              <a:rPr lang="en-US" altLang="zh-CN"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a:t>
            </a:r>
            <a:r>
              <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rPr>
              <a:t>题</a:t>
            </a:r>
            <a:endParaRPr lang="zh-CN" altLang="en-US" sz="2400" spc="3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FZHei-B01S" panose="02010601030101010101" pitchFamily="2" charset="-122"/>
            </a:endParaRPr>
          </a:p>
        </p:txBody>
      </p:sp>
      <p:pic>
        <p:nvPicPr>
          <p:cNvPr id="18" name="纯音乐 - 爱的协奏曲 - concerto pour unr j">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791199" y="-1230315"/>
            <a:ext cx="609600" cy="609600"/>
          </a:xfrm>
          <a:prstGeom prst="rect">
            <a:avLst/>
          </a:prstGeom>
        </p:spPr>
      </p:pic>
      <p:pic>
        <p:nvPicPr>
          <p:cNvPr id="3" name="图片 2" descr="图片1"/>
          <p:cNvPicPr>
            <a:picLocks noChangeAspect="1"/>
          </p:cNvPicPr>
          <p:nvPr/>
        </p:nvPicPr>
        <p:blipFill>
          <a:blip r:embed="rId5"/>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14" presetClass="entr" presetSubtype="10" fill="hold" grpId="0" nodeType="afterEffect">
                                  <p:stCondLst>
                                    <p:cond delay="0"/>
                                  </p:stCondLst>
                                  <p:iterate type="lt">
                                    <p:tmPct val="30000"/>
                                  </p:iterate>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250"/>
                                        <p:tgtEl>
                                          <p:spTgt spid="9"/>
                                        </p:tgtEl>
                                      </p:cBhvr>
                                    </p:animEffect>
                                  </p:childTnLst>
                                </p:cTn>
                              </p:par>
                            </p:childTnLst>
                          </p:cTn>
                        </p:par>
                        <p:par>
                          <p:cTn id="11" fill="hold">
                            <p:stCondLst>
                              <p:cond delay="1151"/>
                            </p:stCondLst>
                            <p:childTnLst>
                              <p:par>
                                <p:cTn id="12" presetID="22" presetClass="entr" presetSubtype="8" fill="hold" grpId="0" nodeType="afterEffect">
                                  <p:stCondLst>
                                    <p:cond delay="0"/>
                                  </p:stCondLst>
                                  <p:iterate type="lt">
                                    <p:tmPct val="30000"/>
                                  </p:iterate>
                                  <p:childTnLst>
                                    <p:set>
                                      <p:cBhvr>
                                        <p:cTn id="13" dur="1" fill="hold">
                                          <p:stCondLst>
                                            <p:cond delay="0"/>
                                          </p:stCondLst>
                                        </p:cTn>
                                        <p:tgtEl>
                                          <p:spTgt spid="8"/>
                                        </p:tgtEl>
                                        <p:attrNameLst>
                                          <p:attrName>style.visibility</p:attrName>
                                        </p:attrNameLst>
                                      </p:cBhvr>
                                      <p:to>
                                        <p:strVal val="visible"/>
                                      </p:to>
                                    </p:set>
                                    <p:animEffect transition="in" filter="wipe(left)">
                                      <p:cBhvr>
                                        <p:cTn id="14" dur="2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repeatCount="indefinite" fill="hold" display="0">
                  <p:stCondLst>
                    <p:cond delay="indefinite"/>
                  </p:stCondLst>
                  <p:endCondLst>
                    <p:cond evt="onStopAudio" delay="0">
                      <p:tgtEl>
                        <p:sldTgt/>
                      </p:tgtEl>
                    </p:cond>
                  </p:endCondLst>
                </p:cTn>
                <p:tgtEl>
                  <p:spTgt spid="18"/>
                </p:tgtEl>
              </p:cMediaNode>
            </p:audio>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wipe/>
      </p:transition>
    </mc:Choice>
    <mc:Fallback>
      <p:transition spd="slow" advClick="0" advTm="0">
        <p:wipe/>
      </p:transition>
    </mc:Fallback>
  </mc:AlternateContent>
  <p:timing>
    <p:tnLst>
      <p:par>
        <p:cTn id="1" dur="indefinite" restart="never" nodeType="tmRoot"/>
      </p:par>
    </p:tnLst>
  </p:timing>
</p:sld>
</file>

<file path=ppt/tags/tag1.xml><?xml version="1.0" encoding="utf-8"?>
<p:tagLst xmlns:p="http://schemas.openxmlformats.org/presentationml/2006/main">
  <p:tag name="MH" val="20161022204503"/>
  <p:tag name="MH_LIBRARY" val="GRAPHIC"/>
  <p:tag name="MH_ORDER" val="TextBox 6"/>
</p:tagLst>
</file>

<file path=ppt/tags/tag2.xml><?xml version="1.0" encoding="utf-8"?>
<p:tagLst xmlns:p="http://schemas.openxmlformats.org/presentationml/2006/main">
  <p:tag name="PA" val="v5.2.8"/>
  <p:tag name="WHOLESPTYPE" val="Shape_Other"/>
</p:tagLst>
</file>

<file path=ppt/tags/tag3.xml><?xml version="1.0" encoding="utf-8"?>
<p:tagLst xmlns:p="http://schemas.openxmlformats.org/presentationml/2006/main">
  <p:tag name="PA" val="v5.2.8"/>
  <p:tag name="WHOLESPTYPE" val="Shape_SubTitle"/>
</p:tagLst>
</file>

<file path=ppt/tags/tag4.xml><?xml version="1.0" encoding="utf-8"?>
<p:tagLst xmlns:p="http://schemas.openxmlformats.org/presentationml/2006/main">
  <p:tag name="PA" val="v5.2.8"/>
  <p:tag name="WHOLESPTYPE" val="Shape_Other"/>
</p:tagLst>
</file>

<file path=ppt/tags/tag5.xml><?xml version="1.0" encoding="utf-8"?>
<p:tagLst xmlns:p="http://schemas.openxmlformats.org/presentationml/2006/main">
  <p:tag name="PA" val="v5.2.8"/>
  <p:tag name="WHOLESPTYPE" val="Shape_SubTitle"/>
</p:tagLst>
</file>

<file path=ppt/tags/tag6.xml><?xml version="1.0" encoding="utf-8"?>
<p:tagLst xmlns:p="http://schemas.openxmlformats.org/presentationml/2006/main">
  <p:tag name="MH" val="20161022204503"/>
  <p:tag name="MH_LIBRARY" val="GRAPHIC"/>
  <p:tag name="MH_ORDER" val="TextBox 6"/>
</p:tagLst>
</file>

<file path=ppt/tags/tag7.xml><?xml version="1.0" encoding="utf-8"?>
<p:tagLst xmlns:p="http://schemas.openxmlformats.org/presentationml/2006/main">
  <p:tag name="MH" val="20161022204503"/>
  <p:tag name="MH_LIBRARY" val="GRAPHIC"/>
  <p:tag name="MH_ORDER" val="TextBox 6"/>
</p:tagLst>
</file>

<file path=ppt/tags/tag8.xml><?xml version="1.0" encoding="utf-8"?>
<p:tagLst xmlns:p="http://schemas.openxmlformats.org/presentationml/2006/main">
  <p:tag name="MH" val="20161022204503"/>
  <p:tag name="MH_LIBRARY" val="GRAPHIC"/>
  <p:tag name="MH_ORDER" val="TextBox 6"/>
</p:tagLst>
</file>

<file path=ppt/theme/theme1.xml><?xml version="1.0" encoding="utf-8"?>
<a:theme xmlns:a="http://schemas.openxmlformats.org/drawingml/2006/main" name="Office 主题​​">
  <a:themeElements>
    <a:clrScheme name="自定义 2246">
      <a:dk1>
        <a:sysClr val="windowText" lastClr="000000"/>
      </a:dk1>
      <a:lt1>
        <a:sysClr val="window" lastClr="FFFFFF"/>
      </a:lt1>
      <a:dk2>
        <a:srgbClr val="44546A"/>
      </a:dk2>
      <a:lt2>
        <a:srgbClr val="E7E6E6"/>
      </a:lt2>
      <a:accent1>
        <a:srgbClr val="FDE112"/>
      </a:accent1>
      <a:accent2>
        <a:srgbClr val="9773D6"/>
      </a:accent2>
      <a:accent3>
        <a:srgbClr val="FDE112"/>
      </a:accent3>
      <a:accent4>
        <a:srgbClr val="9773D6"/>
      </a:accent4>
      <a:accent5>
        <a:srgbClr val="FDE112"/>
      </a:accent5>
      <a:accent6>
        <a:srgbClr val="9773D6"/>
      </a:accent6>
      <a:hlink>
        <a:srgbClr val="FDE112"/>
      </a:hlink>
      <a:folHlink>
        <a:srgbClr val="9773D6"/>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4133</Words>
  <Application>WPS 演示</Application>
  <PresentationFormat>宽屏</PresentationFormat>
  <Paragraphs>389</Paragraphs>
  <Slides>20</Slides>
  <Notes>14</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20</vt:i4>
      </vt:variant>
    </vt:vector>
  </HeadingPairs>
  <TitlesOfParts>
    <vt:vector size="49" baseType="lpstr">
      <vt:lpstr>Arial</vt:lpstr>
      <vt:lpstr>宋体</vt:lpstr>
      <vt:lpstr>Wingdings</vt:lpstr>
      <vt:lpstr>Open Sans Light</vt:lpstr>
      <vt:lpstr>微软雅黑</vt:lpstr>
      <vt:lpstr>FZHei-B01S</vt:lpstr>
      <vt:lpstr>Montserrat Semi</vt:lpstr>
      <vt:lpstr>Segoe Print</vt:lpstr>
      <vt:lpstr>Poppins SemiBold</vt:lpstr>
      <vt:lpstr>思源黑体 CN Light</vt:lpstr>
      <vt:lpstr>Clear Sans Light</vt:lpstr>
      <vt:lpstr>Clear Sans</vt:lpstr>
      <vt:lpstr>Open Sans</vt:lpstr>
      <vt:lpstr>等线</vt:lpstr>
      <vt:lpstr>等线</vt:lpstr>
      <vt:lpstr>Arial Unicode MS</vt:lpstr>
      <vt:lpstr>等线 Light</vt:lpstr>
      <vt:lpstr>Calibri</vt:lpstr>
      <vt:lpstr>NumberOnly</vt:lpstr>
      <vt:lpstr>黑体</vt:lpstr>
      <vt:lpstr>Helvetica</vt:lpstr>
      <vt:lpstr>微软雅黑 Light</vt:lpstr>
      <vt:lpstr>Lato</vt:lpstr>
      <vt:lpstr>Lato Light</vt:lpstr>
      <vt:lpstr>MS PGothic</vt:lpstr>
      <vt:lpstr>Lato Black</vt:lpstr>
      <vt:lpstr>Lato Regular</vt:lpstr>
      <vt:lpstr>Roboto black</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校园招聘模板清爽孟菲斯风格</dc:title>
  <dc:creator>悦枫明</dc:creator>
  <cp:lastModifiedBy>罗祉璇</cp:lastModifiedBy>
  <cp:revision>6</cp:revision>
  <dcterms:created xsi:type="dcterms:W3CDTF">2019-01-24T01:51:00Z</dcterms:created>
  <dcterms:modified xsi:type="dcterms:W3CDTF">2020-04-14T02:11:22Z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